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4"/>
  </p:notesMasterIdLst>
  <p:sldIdLst>
    <p:sldId id="256" r:id="rId2"/>
    <p:sldId id="257" r:id="rId3"/>
    <p:sldId id="258" r:id="rId4"/>
    <p:sldId id="259" r:id="rId5"/>
    <p:sldId id="260" r:id="rId6"/>
    <p:sldId id="282" r:id="rId7"/>
    <p:sldId id="261" r:id="rId8"/>
    <p:sldId id="286" r:id="rId9"/>
    <p:sldId id="262" r:id="rId10"/>
    <p:sldId id="263" r:id="rId11"/>
    <p:sldId id="264" r:id="rId12"/>
    <p:sldId id="265" r:id="rId13"/>
    <p:sldId id="266" r:id="rId14"/>
    <p:sldId id="284" r:id="rId15"/>
    <p:sldId id="267" r:id="rId16"/>
    <p:sldId id="285"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3" r:id="rId32"/>
    <p:sldId id="295" r:id="rId33"/>
  </p:sldIdLst>
  <p:sldSz cx="9144000" cy="5143500" type="screen16x9"/>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846"/>
    <a:srgbClr val="4F81BD"/>
    <a:srgbClr val="9BBB50"/>
    <a:srgbClr val="8064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27" autoAdjust="0"/>
    <p:restoredTop sz="94660"/>
  </p:normalViewPr>
  <p:slideViewPr>
    <p:cSldViewPr>
      <p:cViewPr varScale="1">
        <p:scale>
          <a:sx n="143" d="100"/>
          <a:sy n="143" d="100"/>
        </p:scale>
        <p:origin x="276" y="102"/>
      </p:cViewPr>
      <p:guideLst>
        <p:guide orient="horz" pos="1620"/>
        <p:guide pos="2880"/>
      </p:guideLst>
    </p:cSldViewPr>
  </p:slideViewPr>
  <p:notesTextViewPr>
    <p:cViewPr>
      <p:scale>
        <a:sx n="100" d="100"/>
        <a:sy n="100" d="100"/>
      </p:scale>
      <p:origin x="0" y="0"/>
    </p:cViewPr>
  </p:notesTextViewPr>
  <p:sorterViewPr>
    <p:cViewPr>
      <p:scale>
        <a:sx n="106" d="100"/>
        <a:sy n="10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BEE924-F40F-4F62-9D83-FB9DD5196881}" type="datetimeFigureOut">
              <a:rPr lang="zh-CN" altLang="en-US" smtClean="0"/>
              <a:t>2019/7/23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7704FA-E08D-4058-BCF2-223B4109E7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7704FA-E08D-4058-BCF2-223B4109E79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7704FA-E08D-4058-BCF2-223B4109E79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7704FA-E08D-4058-BCF2-223B4109E79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7704FA-E08D-4058-BCF2-223B4109E79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7704FA-E08D-4058-BCF2-223B4109E79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7704FA-E08D-4058-BCF2-223B4109E79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7704FA-E08D-4058-BCF2-223B4109E79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7704FA-E08D-4058-BCF2-223B4109E79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7704FA-E08D-4058-BCF2-223B4109E79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7704FA-E08D-4058-BCF2-223B4109E79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7704FA-E08D-4058-BCF2-223B4109E79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7704FA-E08D-4058-BCF2-223B4109E79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7704FA-E08D-4058-BCF2-223B4109E79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7704FA-E08D-4058-BCF2-223B4109E79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7704FA-E08D-4058-BCF2-223B4109E79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7704FA-E08D-4058-BCF2-223B4109E79F}"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7704FA-E08D-4058-BCF2-223B4109E79F}"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7704FA-E08D-4058-BCF2-223B4109E79F}"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7704FA-E08D-4058-BCF2-223B4109E79F}"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7704FA-E08D-4058-BCF2-223B4109E79F}"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7704FA-E08D-4058-BCF2-223B4109E79F}"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7704FA-E08D-4058-BCF2-223B4109E79F}"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7704FA-E08D-4058-BCF2-223B4109E79F}"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7704FA-E08D-4058-BCF2-223B4109E79F}"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7704FA-E08D-4058-BCF2-223B4109E79F}"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7704FA-E08D-4058-BCF2-223B4109E79F}" type="slidenum">
              <a:rPr lang="zh-CN" altLang="en-US" smtClean="0"/>
              <a:t>32</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7704FA-E08D-4058-BCF2-223B4109E79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7704FA-E08D-4058-BCF2-223B4109E79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7704FA-E08D-4058-BCF2-223B4109E79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7704FA-E08D-4058-BCF2-223B4109E79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7704FA-E08D-4058-BCF2-223B4109E79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7704FA-E08D-4058-BCF2-223B4109E79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2019/7/23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2019/7/23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2019/7/23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2019/7/23</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pic>
        <p:nvPicPr>
          <p:cNvPr id="7" name="图片 6"/>
          <p:cNvPicPr>
            <a:picLocks noChangeAspect="1"/>
          </p:cNvPicPr>
          <p:nvPr userDrawn="1"/>
        </p:nvPicPr>
        <p:blipFill>
          <a:blip r:embed="rId13">
            <a:extLst>
              <a:ext uri="{BEBA8EAE-BF5A-486C-A8C5-ECC9F3942E4B}">
                <a14:imgProps xmlns:a14="http://schemas.microsoft.com/office/drawing/2010/main">
                  <a14:imgLayer r:embed="rId1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4.png"/><Relationship Id="rId7"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jpeg"/><Relationship Id="rId5" Type="http://schemas.openxmlformats.org/officeDocument/2006/relationships/image" Target="../media/image22.png"/><Relationship Id="rId10" Type="http://schemas.openxmlformats.org/officeDocument/2006/relationships/image" Target="../media/image27.jpeg"/><Relationship Id="rId4" Type="http://schemas.openxmlformats.org/officeDocument/2006/relationships/image" Target="../media/image5.png"/><Relationship Id="rId9"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png"/><Relationship Id="rId7"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5.png"/><Relationship Id="rId9" Type="http://schemas.openxmlformats.org/officeDocument/2006/relationships/image" Target="../media/image3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84"/>
          <p:cNvGrpSpPr>
            <a:grpSpLocks noChangeAspect="1"/>
          </p:cNvGrpSpPr>
          <p:nvPr/>
        </p:nvGrpSpPr>
        <p:grpSpPr bwMode="auto">
          <a:xfrm>
            <a:off x="0" y="1626354"/>
            <a:ext cx="3463814" cy="3517146"/>
            <a:chOff x="3668" y="2044"/>
            <a:chExt cx="2468" cy="2506"/>
          </a:xfrm>
          <a:solidFill>
            <a:sysClr val="window" lastClr="FFFFFF">
              <a:lumMod val="65000"/>
            </a:sysClr>
          </a:solidFill>
        </p:grpSpPr>
        <p:sp>
          <p:nvSpPr>
            <p:cNvPr id="5" name="Freeform 285"/>
            <p:cNvSpPr>
              <a:spLocks noEditPoints="1"/>
            </p:cNvSpPr>
            <p:nvPr/>
          </p:nvSpPr>
          <p:spPr bwMode="auto">
            <a:xfrm>
              <a:off x="4210" y="3120"/>
              <a:ext cx="917" cy="937"/>
            </a:xfrm>
            <a:custGeom>
              <a:avLst/>
              <a:gdLst>
                <a:gd name="T0" fmla="*/ 177 w 387"/>
                <a:gd name="T1" fmla="*/ 0 h 396"/>
                <a:gd name="T2" fmla="*/ 10 w 387"/>
                <a:gd name="T3" fmla="*/ 198 h 396"/>
                <a:gd name="T4" fmla="*/ 211 w 387"/>
                <a:gd name="T5" fmla="*/ 396 h 396"/>
                <a:gd name="T6" fmla="*/ 378 w 387"/>
                <a:gd name="T7" fmla="*/ 198 h 396"/>
                <a:gd name="T8" fmla="*/ 177 w 387"/>
                <a:gd name="T9" fmla="*/ 0 h 396"/>
                <a:gd name="T10" fmla="*/ 183 w 387"/>
                <a:gd name="T11" fmla="*/ 70 h 396"/>
                <a:gd name="T12" fmla="*/ 313 w 387"/>
                <a:gd name="T13" fmla="*/ 198 h 396"/>
                <a:gd name="T14" fmla="*/ 205 w 387"/>
                <a:gd name="T15" fmla="*/ 326 h 396"/>
                <a:gd name="T16" fmla="*/ 75 w 387"/>
                <a:gd name="T17" fmla="*/ 198 h 396"/>
                <a:gd name="T18" fmla="*/ 183 w 387"/>
                <a:gd name="T19" fmla="*/ 7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396">
                  <a:moveTo>
                    <a:pt x="177" y="0"/>
                  </a:moveTo>
                  <a:cubicBezTo>
                    <a:pt x="75" y="0"/>
                    <a:pt x="0" y="88"/>
                    <a:pt x="10" y="198"/>
                  </a:cubicBezTo>
                  <a:cubicBezTo>
                    <a:pt x="19" y="307"/>
                    <a:pt x="109" y="396"/>
                    <a:pt x="211" y="396"/>
                  </a:cubicBezTo>
                  <a:cubicBezTo>
                    <a:pt x="312" y="396"/>
                    <a:pt x="387" y="307"/>
                    <a:pt x="378" y="198"/>
                  </a:cubicBezTo>
                  <a:cubicBezTo>
                    <a:pt x="369" y="88"/>
                    <a:pt x="278" y="0"/>
                    <a:pt x="177" y="0"/>
                  </a:cubicBezTo>
                  <a:close/>
                  <a:moveTo>
                    <a:pt x="183" y="70"/>
                  </a:moveTo>
                  <a:cubicBezTo>
                    <a:pt x="248" y="70"/>
                    <a:pt x="307" y="127"/>
                    <a:pt x="313" y="198"/>
                  </a:cubicBezTo>
                  <a:cubicBezTo>
                    <a:pt x="319" y="269"/>
                    <a:pt x="270" y="326"/>
                    <a:pt x="205" y="326"/>
                  </a:cubicBezTo>
                  <a:cubicBezTo>
                    <a:pt x="139" y="326"/>
                    <a:pt x="81" y="269"/>
                    <a:pt x="75" y="198"/>
                  </a:cubicBezTo>
                  <a:cubicBezTo>
                    <a:pt x="69" y="127"/>
                    <a:pt x="117" y="70"/>
                    <a:pt x="183"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ndParaRPr>
            </a:p>
          </p:txBody>
        </p:sp>
        <p:sp>
          <p:nvSpPr>
            <p:cNvPr id="6" name="Freeform 286"/>
            <p:cNvSpPr/>
            <p:nvPr/>
          </p:nvSpPr>
          <p:spPr bwMode="auto">
            <a:xfrm>
              <a:off x="4525" y="3439"/>
              <a:ext cx="289" cy="299"/>
            </a:xfrm>
            <a:custGeom>
              <a:avLst/>
              <a:gdLst>
                <a:gd name="T0" fmla="*/ 119 w 122"/>
                <a:gd name="T1" fmla="*/ 63 h 126"/>
                <a:gd name="T2" fmla="*/ 66 w 122"/>
                <a:gd name="T3" fmla="*/ 126 h 126"/>
                <a:gd name="T4" fmla="*/ 3 w 122"/>
                <a:gd name="T5" fmla="*/ 63 h 126"/>
                <a:gd name="T6" fmla="*/ 55 w 122"/>
                <a:gd name="T7" fmla="*/ 0 h 126"/>
                <a:gd name="T8" fmla="*/ 119 w 122"/>
                <a:gd name="T9" fmla="*/ 63 h 126"/>
              </a:gdLst>
              <a:ahLst/>
              <a:cxnLst>
                <a:cxn ang="0">
                  <a:pos x="T0" y="T1"/>
                </a:cxn>
                <a:cxn ang="0">
                  <a:pos x="T2" y="T3"/>
                </a:cxn>
                <a:cxn ang="0">
                  <a:pos x="T4" y="T5"/>
                </a:cxn>
                <a:cxn ang="0">
                  <a:pos x="T6" y="T7"/>
                </a:cxn>
                <a:cxn ang="0">
                  <a:pos x="T8" y="T9"/>
                </a:cxn>
              </a:cxnLst>
              <a:rect l="0" t="0" r="r" b="b"/>
              <a:pathLst>
                <a:path w="122" h="126">
                  <a:moveTo>
                    <a:pt x="119" y="63"/>
                  </a:moveTo>
                  <a:cubicBezTo>
                    <a:pt x="122" y="98"/>
                    <a:pt x="98" y="126"/>
                    <a:pt x="66" y="126"/>
                  </a:cubicBezTo>
                  <a:cubicBezTo>
                    <a:pt x="34" y="126"/>
                    <a:pt x="6" y="98"/>
                    <a:pt x="3" y="63"/>
                  </a:cubicBezTo>
                  <a:cubicBezTo>
                    <a:pt x="0" y="28"/>
                    <a:pt x="23" y="0"/>
                    <a:pt x="55" y="0"/>
                  </a:cubicBezTo>
                  <a:cubicBezTo>
                    <a:pt x="88" y="0"/>
                    <a:pt x="116" y="28"/>
                    <a:pt x="119"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ndParaRPr>
            </a:p>
          </p:txBody>
        </p:sp>
        <p:sp>
          <p:nvSpPr>
            <p:cNvPr id="7" name="Freeform 287"/>
            <p:cNvSpPr>
              <a:spLocks noEditPoints="1"/>
            </p:cNvSpPr>
            <p:nvPr/>
          </p:nvSpPr>
          <p:spPr bwMode="auto">
            <a:xfrm>
              <a:off x="3737" y="2634"/>
              <a:ext cx="1864" cy="1909"/>
            </a:xfrm>
            <a:custGeom>
              <a:avLst/>
              <a:gdLst>
                <a:gd name="T0" fmla="*/ 359 w 787"/>
                <a:gd name="T1" fmla="*/ 0 h 806"/>
                <a:gd name="T2" fmla="*/ 20 w 787"/>
                <a:gd name="T3" fmla="*/ 403 h 806"/>
                <a:gd name="T4" fmla="*/ 428 w 787"/>
                <a:gd name="T5" fmla="*/ 806 h 806"/>
                <a:gd name="T6" fmla="*/ 768 w 787"/>
                <a:gd name="T7" fmla="*/ 403 h 806"/>
                <a:gd name="T8" fmla="*/ 359 w 787"/>
                <a:gd name="T9" fmla="*/ 0 h 806"/>
                <a:gd name="T10" fmla="*/ 369 w 787"/>
                <a:gd name="T11" fmla="*/ 116 h 806"/>
                <a:gd name="T12" fmla="*/ 661 w 787"/>
                <a:gd name="T13" fmla="*/ 403 h 806"/>
                <a:gd name="T14" fmla="*/ 418 w 787"/>
                <a:gd name="T15" fmla="*/ 690 h 806"/>
                <a:gd name="T16" fmla="*/ 127 w 787"/>
                <a:gd name="T17" fmla="*/ 403 h 806"/>
                <a:gd name="T18" fmla="*/ 369 w 787"/>
                <a:gd name="T19" fmla="*/ 116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7" h="806">
                  <a:moveTo>
                    <a:pt x="359" y="0"/>
                  </a:moveTo>
                  <a:cubicBezTo>
                    <a:pt x="153" y="0"/>
                    <a:pt x="0" y="181"/>
                    <a:pt x="20" y="403"/>
                  </a:cubicBezTo>
                  <a:cubicBezTo>
                    <a:pt x="39" y="625"/>
                    <a:pt x="222" y="806"/>
                    <a:pt x="428" y="806"/>
                  </a:cubicBezTo>
                  <a:cubicBezTo>
                    <a:pt x="635" y="806"/>
                    <a:pt x="787" y="625"/>
                    <a:pt x="768" y="403"/>
                  </a:cubicBezTo>
                  <a:cubicBezTo>
                    <a:pt x="749" y="181"/>
                    <a:pt x="566" y="0"/>
                    <a:pt x="359" y="0"/>
                  </a:cubicBezTo>
                  <a:close/>
                  <a:moveTo>
                    <a:pt x="369" y="116"/>
                  </a:moveTo>
                  <a:cubicBezTo>
                    <a:pt x="517" y="116"/>
                    <a:pt x="647" y="244"/>
                    <a:pt x="661" y="403"/>
                  </a:cubicBezTo>
                  <a:cubicBezTo>
                    <a:pt x="674" y="562"/>
                    <a:pt x="566" y="690"/>
                    <a:pt x="418" y="690"/>
                  </a:cubicBezTo>
                  <a:cubicBezTo>
                    <a:pt x="271" y="690"/>
                    <a:pt x="140" y="562"/>
                    <a:pt x="127" y="403"/>
                  </a:cubicBezTo>
                  <a:cubicBezTo>
                    <a:pt x="113" y="244"/>
                    <a:pt x="222" y="116"/>
                    <a:pt x="369" y="1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ndParaRPr>
            </a:p>
          </p:txBody>
        </p:sp>
        <p:sp>
          <p:nvSpPr>
            <p:cNvPr id="8" name="Freeform 288"/>
            <p:cNvSpPr>
              <a:spLocks noEditPoints="1"/>
            </p:cNvSpPr>
            <p:nvPr/>
          </p:nvSpPr>
          <p:spPr bwMode="auto">
            <a:xfrm>
              <a:off x="3668" y="2044"/>
              <a:ext cx="2468" cy="2506"/>
            </a:xfrm>
            <a:custGeom>
              <a:avLst/>
              <a:gdLst>
                <a:gd name="T0" fmla="*/ 367 w 1042"/>
                <a:gd name="T1" fmla="*/ 0 h 1058"/>
                <a:gd name="T2" fmla="*/ 0 w 1042"/>
                <a:gd name="T3" fmla="*/ 144 h 1058"/>
                <a:gd name="T4" fmla="*/ 0 w 1042"/>
                <a:gd name="T5" fmla="*/ 374 h 1058"/>
                <a:gd name="T6" fmla="*/ 379 w 1042"/>
                <a:gd name="T7" fmla="*/ 141 h 1058"/>
                <a:gd name="T8" fmla="*/ 898 w 1042"/>
                <a:gd name="T9" fmla="*/ 652 h 1058"/>
                <a:gd name="T10" fmla="*/ 746 w 1042"/>
                <a:gd name="T11" fmla="*/ 1058 h 1058"/>
                <a:gd name="T12" fmla="*/ 931 w 1042"/>
                <a:gd name="T13" fmla="*/ 1058 h 1058"/>
                <a:gd name="T14" fmla="*/ 1029 w 1042"/>
                <a:gd name="T15" fmla="*/ 652 h 1058"/>
                <a:gd name="T16" fmla="*/ 367 w 1042"/>
                <a:gd name="T17" fmla="*/ 0 h 1058"/>
                <a:gd name="T18" fmla="*/ 0 w 1042"/>
                <a:gd name="T19" fmla="*/ 847 h 1058"/>
                <a:gd name="T20" fmla="*/ 0 w 1042"/>
                <a:gd name="T21" fmla="*/ 1021 h 1058"/>
                <a:gd name="T22" fmla="*/ 36 w 1042"/>
                <a:gd name="T23" fmla="*/ 1058 h 1058"/>
                <a:gd name="T24" fmla="*/ 234 w 1042"/>
                <a:gd name="T25" fmla="*/ 1058 h 1058"/>
                <a:gd name="T26" fmla="*/ 169 w 1042"/>
                <a:gd name="T27" fmla="*/ 1058 h 1058"/>
                <a:gd name="T28" fmla="*/ 0 w 1042"/>
                <a:gd name="T29" fmla="*/ 847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2" h="1058">
                  <a:moveTo>
                    <a:pt x="367" y="0"/>
                  </a:moveTo>
                  <a:cubicBezTo>
                    <a:pt x="223" y="0"/>
                    <a:pt x="96" y="54"/>
                    <a:pt x="0" y="144"/>
                  </a:cubicBezTo>
                  <a:cubicBezTo>
                    <a:pt x="0" y="374"/>
                    <a:pt x="0" y="374"/>
                    <a:pt x="0" y="374"/>
                  </a:cubicBezTo>
                  <a:cubicBezTo>
                    <a:pt x="73" y="234"/>
                    <a:pt x="212" y="141"/>
                    <a:pt x="379" y="141"/>
                  </a:cubicBezTo>
                  <a:cubicBezTo>
                    <a:pt x="641" y="141"/>
                    <a:pt x="874" y="370"/>
                    <a:pt x="898" y="652"/>
                  </a:cubicBezTo>
                  <a:cubicBezTo>
                    <a:pt x="912" y="817"/>
                    <a:pt x="852" y="964"/>
                    <a:pt x="746" y="1058"/>
                  </a:cubicBezTo>
                  <a:cubicBezTo>
                    <a:pt x="931" y="1058"/>
                    <a:pt x="931" y="1058"/>
                    <a:pt x="931" y="1058"/>
                  </a:cubicBezTo>
                  <a:cubicBezTo>
                    <a:pt x="1004" y="946"/>
                    <a:pt x="1042" y="805"/>
                    <a:pt x="1029" y="652"/>
                  </a:cubicBezTo>
                  <a:cubicBezTo>
                    <a:pt x="998" y="292"/>
                    <a:pt x="701" y="0"/>
                    <a:pt x="367" y="0"/>
                  </a:cubicBezTo>
                  <a:close/>
                  <a:moveTo>
                    <a:pt x="0" y="847"/>
                  </a:moveTo>
                  <a:cubicBezTo>
                    <a:pt x="0" y="1021"/>
                    <a:pt x="0" y="1021"/>
                    <a:pt x="0" y="1021"/>
                  </a:cubicBezTo>
                  <a:cubicBezTo>
                    <a:pt x="12" y="1034"/>
                    <a:pt x="24" y="1045"/>
                    <a:pt x="36" y="1058"/>
                  </a:cubicBezTo>
                  <a:cubicBezTo>
                    <a:pt x="234" y="1058"/>
                    <a:pt x="234" y="1058"/>
                    <a:pt x="234" y="1058"/>
                  </a:cubicBezTo>
                  <a:cubicBezTo>
                    <a:pt x="169" y="1058"/>
                    <a:pt x="169" y="1058"/>
                    <a:pt x="169" y="1058"/>
                  </a:cubicBezTo>
                  <a:cubicBezTo>
                    <a:pt x="98" y="1003"/>
                    <a:pt x="39" y="931"/>
                    <a:pt x="0" y="8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ndParaRPr>
            </a:p>
          </p:txBody>
        </p:sp>
      </p:grpSp>
      <p:grpSp>
        <p:nvGrpSpPr>
          <p:cNvPr id="9" name="Group 292"/>
          <p:cNvGrpSpPr>
            <a:grpSpLocks noChangeAspect="1"/>
          </p:cNvGrpSpPr>
          <p:nvPr/>
        </p:nvGrpSpPr>
        <p:grpSpPr bwMode="auto">
          <a:xfrm>
            <a:off x="1405595" y="1367965"/>
            <a:ext cx="2388740" cy="2465931"/>
            <a:chOff x="6253" y="-20"/>
            <a:chExt cx="1702" cy="1757"/>
          </a:xfrm>
        </p:grpSpPr>
        <p:sp>
          <p:nvSpPr>
            <p:cNvPr id="10" name="Freeform 293"/>
            <p:cNvSpPr/>
            <p:nvPr/>
          </p:nvSpPr>
          <p:spPr bwMode="auto">
            <a:xfrm>
              <a:off x="6258" y="1576"/>
              <a:ext cx="102" cy="97"/>
            </a:xfrm>
            <a:custGeom>
              <a:avLst/>
              <a:gdLst>
                <a:gd name="T0" fmla="*/ 102 w 43"/>
                <a:gd name="T1" fmla="*/ 33 h 41"/>
                <a:gd name="T2" fmla="*/ 14 w 43"/>
                <a:gd name="T3" fmla="*/ 97 h 41"/>
                <a:gd name="T4" fmla="*/ 0 w 43"/>
                <a:gd name="T5" fmla="*/ 83 h 41"/>
                <a:gd name="T6" fmla="*/ 71 w 43"/>
                <a:gd name="T7" fmla="*/ 0 h 41"/>
                <a:gd name="T8" fmla="*/ 102 w 43"/>
                <a:gd name="T9" fmla="*/ 33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1">
                  <a:moveTo>
                    <a:pt x="43" y="14"/>
                  </a:moveTo>
                  <a:cubicBezTo>
                    <a:pt x="6" y="41"/>
                    <a:pt x="6" y="41"/>
                    <a:pt x="6" y="41"/>
                  </a:cubicBezTo>
                  <a:cubicBezTo>
                    <a:pt x="2" y="41"/>
                    <a:pt x="0" y="39"/>
                    <a:pt x="0" y="35"/>
                  </a:cubicBezTo>
                  <a:cubicBezTo>
                    <a:pt x="30" y="0"/>
                    <a:pt x="30" y="0"/>
                    <a:pt x="30" y="0"/>
                  </a:cubicBezTo>
                  <a:lnTo>
                    <a:pt x="43" y="14"/>
                  </a:lnTo>
                  <a:close/>
                </a:path>
              </a:pathLst>
            </a:custGeom>
            <a:solidFill>
              <a:srgbClr val="1F497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 name="Freeform 294"/>
            <p:cNvSpPr/>
            <p:nvPr/>
          </p:nvSpPr>
          <p:spPr bwMode="auto">
            <a:xfrm>
              <a:off x="6393" y="631"/>
              <a:ext cx="992" cy="928"/>
            </a:xfrm>
            <a:custGeom>
              <a:avLst/>
              <a:gdLst>
                <a:gd name="T0" fmla="*/ 114 w 418"/>
                <a:gd name="T1" fmla="*/ 928 h 391"/>
                <a:gd name="T2" fmla="*/ 0 w 418"/>
                <a:gd name="T3" fmla="*/ 795 h 391"/>
                <a:gd name="T4" fmla="*/ 992 w 418"/>
                <a:gd name="T5" fmla="*/ 0 h 391"/>
                <a:gd name="T6" fmla="*/ 114 w 418"/>
                <a:gd name="T7" fmla="*/ 928 h 3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8" h="391">
                  <a:moveTo>
                    <a:pt x="48" y="391"/>
                  </a:moveTo>
                  <a:cubicBezTo>
                    <a:pt x="23" y="377"/>
                    <a:pt x="11" y="356"/>
                    <a:pt x="0" y="335"/>
                  </a:cubicBezTo>
                  <a:cubicBezTo>
                    <a:pt x="418" y="0"/>
                    <a:pt x="418" y="0"/>
                    <a:pt x="418" y="0"/>
                  </a:cubicBezTo>
                  <a:lnTo>
                    <a:pt x="48" y="391"/>
                  </a:lnTo>
                  <a:close/>
                </a:path>
              </a:pathLst>
            </a:custGeom>
            <a:solidFill>
              <a:srgbClr val="C0504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 name="Freeform 295"/>
            <p:cNvSpPr/>
            <p:nvPr/>
          </p:nvSpPr>
          <p:spPr bwMode="auto">
            <a:xfrm>
              <a:off x="6979" y="631"/>
              <a:ext cx="582" cy="776"/>
            </a:xfrm>
            <a:custGeom>
              <a:avLst/>
              <a:gdLst>
                <a:gd name="T0" fmla="*/ 0 w 245"/>
                <a:gd name="T1" fmla="*/ 175 h 327"/>
                <a:gd name="T2" fmla="*/ 171 w 245"/>
                <a:gd name="T3" fmla="*/ 0 h 327"/>
                <a:gd name="T4" fmla="*/ 0 w 245"/>
                <a:gd name="T5" fmla="*/ 175 h 327"/>
              </a:gdLst>
              <a:ahLst/>
              <a:cxnLst>
                <a:cxn ang="0">
                  <a:pos x="T0" y="T1"/>
                </a:cxn>
                <a:cxn ang="0">
                  <a:pos x="T2" y="T3"/>
                </a:cxn>
                <a:cxn ang="0">
                  <a:pos x="T4" y="T5"/>
                </a:cxn>
              </a:cxnLst>
              <a:rect l="0" t="0" r="r" b="b"/>
              <a:pathLst>
                <a:path w="245" h="327">
                  <a:moveTo>
                    <a:pt x="0" y="175"/>
                  </a:moveTo>
                  <a:cubicBezTo>
                    <a:pt x="95" y="327"/>
                    <a:pt x="245" y="215"/>
                    <a:pt x="171" y="0"/>
                  </a:cubicBezTo>
                  <a:lnTo>
                    <a:pt x="0" y="175"/>
                  </a:lnTo>
                  <a:close/>
                </a:path>
              </a:pathLst>
            </a:custGeom>
            <a:solidFill>
              <a:srgbClr val="C0504D">
                <a:lumMod val="75000"/>
              </a:srgb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ndParaRPr>
            </a:p>
          </p:txBody>
        </p:sp>
        <p:sp>
          <p:nvSpPr>
            <p:cNvPr id="13" name="Freeform 296"/>
            <p:cNvSpPr/>
            <p:nvPr/>
          </p:nvSpPr>
          <p:spPr bwMode="auto">
            <a:xfrm>
              <a:off x="6548" y="329"/>
              <a:ext cx="837" cy="677"/>
            </a:xfrm>
            <a:custGeom>
              <a:avLst/>
              <a:gdLst>
                <a:gd name="T0" fmla="*/ 162 w 353"/>
                <a:gd name="T1" fmla="*/ 285 h 285"/>
                <a:gd name="T2" fmla="*/ 353 w 353"/>
                <a:gd name="T3" fmla="*/ 127 h 285"/>
                <a:gd name="T4" fmla="*/ 162 w 353"/>
                <a:gd name="T5" fmla="*/ 285 h 285"/>
              </a:gdLst>
              <a:ahLst/>
              <a:cxnLst>
                <a:cxn ang="0">
                  <a:pos x="T0" y="T1"/>
                </a:cxn>
                <a:cxn ang="0">
                  <a:pos x="T2" y="T3"/>
                </a:cxn>
                <a:cxn ang="0">
                  <a:pos x="T4" y="T5"/>
                </a:cxn>
              </a:cxnLst>
              <a:rect l="0" t="0" r="r" b="b"/>
              <a:pathLst>
                <a:path w="353" h="285">
                  <a:moveTo>
                    <a:pt x="162" y="285"/>
                  </a:moveTo>
                  <a:cubicBezTo>
                    <a:pt x="353" y="127"/>
                    <a:pt x="353" y="127"/>
                    <a:pt x="353" y="127"/>
                  </a:cubicBezTo>
                  <a:cubicBezTo>
                    <a:pt x="182" y="29"/>
                    <a:pt x="0" y="0"/>
                    <a:pt x="162" y="285"/>
                  </a:cubicBezTo>
                  <a:close/>
                </a:path>
              </a:pathLst>
            </a:custGeom>
            <a:solidFill>
              <a:srgbClr val="C0504D">
                <a:lumMod val="75000"/>
              </a:srgb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ndParaRPr>
            </a:p>
          </p:txBody>
        </p:sp>
        <p:sp>
          <p:nvSpPr>
            <p:cNvPr id="14" name="Freeform 297"/>
            <p:cNvSpPr/>
            <p:nvPr/>
          </p:nvSpPr>
          <p:spPr bwMode="auto">
            <a:xfrm>
              <a:off x="7167" y="-20"/>
              <a:ext cx="370" cy="651"/>
            </a:xfrm>
            <a:custGeom>
              <a:avLst/>
              <a:gdLst>
                <a:gd name="T0" fmla="*/ 92 w 156"/>
                <a:gd name="T1" fmla="*/ 274 h 274"/>
                <a:gd name="T2" fmla="*/ 0 w 156"/>
                <a:gd name="T3" fmla="*/ 229 h 274"/>
                <a:gd name="T4" fmla="*/ 92 w 156"/>
                <a:gd name="T5" fmla="*/ 274 h 274"/>
              </a:gdLst>
              <a:ahLst/>
              <a:cxnLst>
                <a:cxn ang="0">
                  <a:pos x="T0" y="T1"/>
                </a:cxn>
                <a:cxn ang="0">
                  <a:pos x="T2" y="T3"/>
                </a:cxn>
                <a:cxn ang="0">
                  <a:pos x="T4" y="T5"/>
                </a:cxn>
              </a:cxnLst>
              <a:rect l="0" t="0" r="r" b="b"/>
              <a:pathLst>
                <a:path w="156" h="274">
                  <a:moveTo>
                    <a:pt x="92" y="274"/>
                  </a:moveTo>
                  <a:cubicBezTo>
                    <a:pt x="156" y="0"/>
                    <a:pt x="71" y="104"/>
                    <a:pt x="0" y="229"/>
                  </a:cubicBezTo>
                  <a:cubicBezTo>
                    <a:pt x="27" y="241"/>
                    <a:pt x="55" y="254"/>
                    <a:pt x="92" y="274"/>
                  </a:cubicBezTo>
                  <a:close/>
                </a:path>
              </a:pathLst>
            </a:custGeom>
            <a:solidFill>
              <a:srgbClr val="C0504D">
                <a:lumMod val="50000"/>
              </a:srgb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ndParaRPr>
            </a:p>
          </p:txBody>
        </p:sp>
        <p:sp>
          <p:nvSpPr>
            <p:cNvPr id="15" name="Freeform 298"/>
            <p:cNvSpPr/>
            <p:nvPr/>
          </p:nvSpPr>
          <p:spPr bwMode="auto">
            <a:xfrm>
              <a:off x="7385" y="628"/>
              <a:ext cx="570" cy="304"/>
            </a:xfrm>
            <a:custGeom>
              <a:avLst/>
              <a:gdLst>
                <a:gd name="T0" fmla="*/ 0 w 240"/>
                <a:gd name="T1" fmla="*/ 1 h 128"/>
                <a:gd name="T2" fmla="*/ 19 w 240"/>
                <a:gd name="T3" fmla="*/ 128 h 128"/>
                <a:gd name="T4" fmla="*/ 0 w 240"/>
                <a:gd name="T5" fmla="*/ 1 h 128"/>
              </a:gdLst>
              <a:ahLst/>
              <a:cxnLst>
                <a:cxn ang="0">
                  <a:pos x="T0" y="T1"/>
                </a:cxn>
                <a:cxn ang="0">
                  <a:pos x="T2" y="T3"/>
                </a:cxn>
                <a:cxn ang="0">
                  <a:pos x="T4" y="T5"/>
                </a:cxn>
              </a:cxnLst>
              <a:rect l="0" t="0" r="r" b="b"/>
              <a:pathLst>
                <a:path w="240" h="128">
                  <a:moveTo>
                    <a:pt x="0" y="1"/>
                  </a:moveTo>
                  <a:cubicBezTo>
                    <a:pt x="240" y="0"/>
                    <a:pt x="239" y="86"/>
                    <a:pt x="19" y="128"/>
                  </a:cubicBezTo>
                  <a:cubicBezTo>
                    <a:pt x="21" y="86"/>
                    <a:pt x="13" y="43"/>
                    <a:pt x="0" y="1"/>
                  </a:cubicBezTo>
                  <a:close/>
                </a:path>
              </a:pathLst>
            </a:custGeom>
            <a:solidFill>
              <a:srgbClr val="C0504D">
                <a:lumMod val="50000"/>
              </a:srgb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ndParaRPr>
            </a:p>
          </p:txBody>
        </p:sp>
        <p:sp>
          <p:nvSpPr>
            <p:cNvPr id="16" name="Freeform 299"/>
            <p:cNvSpPr/>
            <p:nvPr/>
          </p:nvSpPr>
          <p:spPr bwMode="auto">
            <a:xfrm>
              <a:off x="6253" y="1426"/>
              <a:ext cx="264" cy="311"/>
            </a:xfrm>
            <a:custGeom>
              <a:avLst/>
              <a:gdLst>
                <a:gd name="T0" fmla="*/ 264 w 111"/>
                <a:gd name="T1" fmla="*/ 123 h 131"/>
                <a:gd name="T2" fmla="*/ 140 w 111"/>
                <a:gd name="T3" fmla="*/ 0 h 131"/>
                <a:gd name="T4" fmla="*/ 264 w 111"/>
                <a:gd name="T5" fmla="*/ 123 h 131"/>
                <a:gd name="T6" fmla="*/ 0 60000 65536"/>
                <a:gd name="T7" fmla="*/ 0 60000 65536"/>
                <a:gd name="T8" fmla="*/ 0 60000 65536"/>
              </a:gdLst>
              <a:ahLst/>
              <a:cxnLst>
                <a:cxn ang="T6">
                  <a:pos x="T0" y="T1"/>
                </a:cxn>
                <a:cxn ang="T7">
                  <a:pos x="T2" y="T3"/>
                </a:cxn>
                <a:cxn ang="T8">
                  <a:pos x="T4" y="T5"/>
                </a:cxn>
              </a:cxnLst>
              <a:rect l="0" t="0" r="r" b="b"/>
              <a:pathLst>
                <a:path w="111" h="131">
                  <a:moveTo>
                    <a:pt x="111" y="52"/>
                  </a:moveTo>
                  <a:cubicBezTo>
                    <a:pt x="30" y="131"/>
                    <a:pt x="0" y="41"/>
                    <a:pt x="59" y="0"/>
                  </a:cubicBezTo>
                  <a:cubicBezTo>
                    <a:pt x="70" y="23"/>
                    <a:pt x="85" y="39"/>
                    <a:pt x="111" y="52"/>
                  </a:cubicBezTo>
                  <a:close/>
                </a:path>
              </a:pathLst>
            </a:custGeom>
            <a:solidFill>
              <a:srgbClr val="4F81B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7" name="Freeform 29"/>
          <p:cNvSpPr>
            <a:spLocks noEditPoints="1"/>
          </p:cNvSpPr>
          <p:nvPr/>
        </p:nvSpPr>
        <p:spPr bwMode="auto">
          <a:xfrm>
            <a:off x="5364901" y="393440"/>
            <a:ext cx="360760" cy="360759"/>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rgbClr val="F79646"/>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 lastClr="FFFFFF">
                  <a:lumMod val="75000"/>
                </a:sysClr>
              </a:solidFill>
              <a:effectLst/>
              <a:uLnTx/>
              <a:uFillTx/>
              <a:latin typeface="Calibri" panose="020F0502020204030204"/>
            </a:endParaRPr>
          </a:p>
        </p:txBody>
      </p:sp>
      <p:sp>
        <p:nvSpPr>
          <p:cNvPr id="18" name="Freeform 18"/>
          <p:cNvSpPr>
            <a:spLocks noEditPoints="1"/>
          </p:cNvSpPr>
          <p:nvPr/>
        </p:nvSpPr>
        <p:spPr bwMode="auto">
          <a:xfrm>
            <a:off x="6084168" y="375386"/>
            <a:ext cx="372666" cy="350044"/>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solidFill>
            <a:srgbClr val="4BACC6"/>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 lastClr="FFFFFF">
                  <a:lumMod val="75000"/>
                </a:sysClr>
              </a:solidFill>
              <a:effectLst/>
              <a:uLnTx/>
              <a:uFillTx/>
              <a:latin typeface="Calibri" panose="020F0502020204030204"/>
            </a:endParaRPr>
          </a:p>
        </p:txBody>
      </p:sp>
      <p:grpSp>
        <p:nvGrpSpPr>
          <p:cNvPr id="19" name="Group 49"/>
          <p:cNvGrpSpPr/>
          <p:nvPr/>
        </p:nvGrpSpPr>
        <p:grpSpPr bwMode="auto">
          <a:xfrm>
            <a:off x="7164288" y="369612"/>
            <a:ext cx="360928" cy="362040"/>
            <a:chOff x="4198938" y="2905126"/>
            <a:chExt cx="481012" cy="482600"/>
          </a:xfrm>
          <a:solidFill>
            <a:srgbClr val="8064A2"/>
          </a:solidFill>
        </p:grpSpPr>
        <p:sp>
          <p:nvSpPr>
            <p:cNvPr id="20" name="Freeform 57"/>
            <p:cNvSpPr>
              <a:spLocks noEditPoints="1"/>
            </p:cNvSpPr>
            <p:nvPr/>
          </p:nvSpPr>
          <p:spPr bwMode="auto">
            <a:xfrm>
              <a:off x="41989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 lastClr="FFFFFF">
                    <a:lumMod val="75000"/>
                  </a:sysClr>
                </a:solidFill>
                <a:effectLst/>
                <a:uLnTx/>
                <a:uFillTx/>
                <a:latin typeface="Calibri" panose="020F0502020204030204"/>
              </a:endParaRPr>
            </a:p>
          </p:txBody>
        </p:sp>
        <p:sp>
          <p:nvSpPr>
            <p:cNvPr id="21" name="Freeform 58"/>
            <p:cNvSpPr>
              <a:spLocks noEditPoints="1"/>
            </p:cNvSpPr>
            <p:nvPr/>
          </p:nvSpPr>
          <p:spPr bwMode="auto">
            <a:xfrm>
              <a:off x="45291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 lastClr="FFFFFF">
                    <a:lumMod val="75000"/>
                  </a:sysClr>
                </a:solidFill>
                <a:effectLst/>
                <a:uLnTx/>
                <a:uFillTx/>
                <a:latin typeface="Calibri" panose="020F0502020204030204"/>
              </a:endParaRPr>
            </a:p>
          </p:txBody>
        </p:sp>
        <p:sp>
          <p:nvSpPr>
            <p:cNvPr id="22" name="Freeform 59"/>
            <p:cNvSpPr>
              <a:spLocks noEditPoints="1"/>
            </p:cNvSpPr>
            <p:nvPr/>
          </p:nvSpPr>
          <p:spPr bwMode="auto">
            <a:xfrm>
              <a:off x="4364038" y="2905126"/>
              <a:ext cx="150812" cy="48260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 lastClr="FFFFFF">
                    <a:lumMod val="75000"/>
                  </a:sysClr>
                </a:solidFill>
                <a:effectLst/>
                <a:uLnTx/>
                <a:uFillTx/>
                <a:latin typeface="Calibri" panose="020F0502020204030204"/>
              </a:endParaRPr>
            </a:p>
          </p:txBody>
        </p:sp>
      </p:grpSp>
      <p:grpSp>
        <p:nvGrpSpPr>
          <p:cNvPr id="23" name="Group 55"/>
          <p:cNvGrpSpPr/>
          <p:nvPr/>
        </p:nvGrpSpPr>
        <p:grpSpPr bwMode="auto">
          <a:xfrm>
            <a:off x="4716016" y="410633"/>
            <a:ext cx="366885" cy="360917"/>
            <a:chOff x="7141104" y="1923522"/>
            <a:chExt cx="488950" cy="481013"/>
          </a:xfrm>
          <a:solidFill>
            <a:srgbClr val="9BBB59"/>
          </a:solidFill>
        </p:grpSpPr>
        <p:sp>
          <p:nvSpPr>
            <p:cNvPr id="24" name="Freeform 58"/>
            <p:cNvSpPr/>
            <p:nvPr/>
          </p:nvSpPr>
          <p:spPr bwMode="auto">
            <a:xfrm>
              <a:off x="7407804" y="1983847"/>
              <a:ext cx="157162" cy="157163"/>
            </a:xfrm>
            <a:custGeom>
              <a:avLst/>
              <a:gdLst>
                <a:gd name="T0" fmla="*/ 38 w 42"/>
                <a:gd name="T1" fmla="*/ 40 h 42"/>
                <a:gd name="T2" fmla="*/ 38 w 42"/>
                <a:gd name="T3" fmla="*/ 40 h 42"/>
                <a:gd name="T4" fmla="*/ 40 w 42"/>
                <a:gd name="T5" fmla="*/ 42 h 42"/>
                <a:gd name="T6" fmla="*/ 42 w 42"/>
                <a:gd name="T7" fmla="*/ 40 h 42"/>
                <a:gd name="T8" fmla="*/ 42 w 42"/>
                <a:gd name="T9" fmla="*/ 40 h 42"/>
                <a:gd name="T10" fmla="*/ 2 w 42"/>
                <a:gd name="T11" fmla="*/ 0 h 42"/>
                <a:gd name="T12" fmla="*/ 2 w 42"/>
                <a:gd name="T13" fmla="*/ 0 h 42"/>
                <a:gd name="T14" fmla="*/ 0 w 42"/>
                <a:gd name="T15" fmla="*/ 2 h 42"/>
                <a:gd name="T16" fmla="*/ 2 w 42"/>
                <a:gd name="T17" fmla="*/ 4 h 42"/>
                <a:gd name="T18" fmla="*/ 2 w 42"/>
                <a:gd name="T19" fmla="*/ 4 h 42"/>
                <a:gd name="T20" fmla="*/ 38 w 42"/>
                <a:gd name="T2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 lastClr="FFFFFF">
                    <a:lumMod val="75000"/>
                  </a:sysClr>
                </a:solidFill>
                <a:effectLst/>
                <a:uLnTx/>
                <a:uFillTx/>
                <a:latin typeface="Calibri" panose="020F0502020204030204"/>
              </a:endParaRPr>
            </a:p>
          </p:txBody>
        </p:sp>
        <p:sp>
          <p:nvSpPr>
            <p:cNvPr id="25" name="Freeform 59"/>
            <p:cNvSpPr>
              <a:spLocks noEditPoints="1"/>
            </p:cNvSpPr>
            <p:nvPr/>
          </p:nvSpPr>
          <p:spPr bwMode="auto">
            <a:xfrm>
              <a:off x="7141104" y="1923522"/>
              <a:ext cx="488950" cy="481013"/>
            </a:xfrm>
            <a:custGeom>
              <a:avLst/>
              <a:gdLst>
                <a:gd name="T0" fmla="*/ 37 w 130"/>
                <a:gd name="T1" fmla="*/ 4 h 128"/>
                <a:gd name="T2" fmla="*/ 29 w 130"/>
                <a:gd name="T3" fmla="*/ 0 h 128"/>
                <a:gd name="T4" fmla="*/ 24 w 130"/>
                <a:gd name="T5" fmla="*/ 1 h 128"/>
                <a:gd name="T6" fmla="*/ 17 w 130"/>
                <a:gd name="T7" fmla="*/ 12 h 128"/>
                <a:gd name="T8" fmla="*/ 17 w 130"/>
                <a:gd name="T9" fmla="*/ 67 h 128"/>
                <a:gd name="T10" fmla="*/ 5 w 130"/>
                <a:gd name="T11" fmla="*/ 80 h 128"/>
                <a:gd name="T12" fmla="*/ 5 w 130"/>
                <a:gd name="T13" fmla="*/ 96 h 128"/>
                <a:gd name="T14" fmla="*/ 33 w 130"/>
                <a:gd name="T15" fmla="*/ 124 h 128"/>
                <a:gd name="T16" fmla="*/ 41 w 130"/>
                <a:gd name="T17" fmla="*/ 128 h 128"/>
                <a:gd name="T18" fmla="*/ 49 w 130"/>
                <a:gd name="T19" fmla="*/ 124 h 128"/>
                <a:gd name="T20" fmla="*/ 62 w 130"/>
                <a:gd name="T21" fmla="*/ 112 h 128"/>
                <a:gd name="T22" fmla="*/ 117 w 130"/>
                <a:gd name="T23" fmla="*/ 112 h 128"/>
                <a:gd name="T24" fmla="*/ 128 w 130"/>
                <a:gd name="T25" fmla="*/ 105 h 128"/>
                <a:gd name="T26" fmla="*/ 125 w 130"/>
                <a:gd name="T27" fmla="*/ 92 h 128"/>
                <a:gd name="T28" fmla="*/ 37 w 130"/>
                <a:gd name="T29" fmla="*/ 4 h 128"/>
                <a:gd name="T30" fmla="*/ 56 w 130"/>
                <a:gd name="T31" fmla="*/ 106 h 128"/>
                <a:gd name="T32" fmla="*/ 44 w 130"/>
                <a:gd name="T33" fmla="*/ 119 h 128"/>
                <a:gd name="T34" fmla="*/ 41 w 130"/>
                <a:gd name="T35" fmla="*/ 120 h 128"/>
                <a:gd name="T36" fmla="*/ 38 w 130"/>
                <a:gd name="T37" fmla="*/ 119 h 128"/>
                <a:gd name="T38" fmla="*/ 10 w 130"/>
                <a:gd name="T39" fmla="*/ 91 h 128"/>
                <a:gd name="T40" fmla="*/ 9 w 130"/>
                <a:gd name="T41" fmla="*/ 88 h 128"/>
                <a:gd name="T42" fmla="*/ 10 w 130"/>
                <a:gd name="T43" fmla="*/ 85 h 128"/>
                <a:gd name="T44" fmla="*/ 23 w 130"/>
                <a:gd name="T45" fmla="*/ 73 h 128"/>
                <a:gd name="T46" fmla="*/ 23 w 130"/>
                <a:gd name="T47" fmla="*/ 73 h 128"/>
                <a:gd name="T48" fmla="*/ 56 w 130"/>
                <a:gd name="T49" fmla="*/ 106 h 128"/>
                <a:gd name="T50" fmla="*/ 56 w 130"/>
                <a:gd name="T51" fmla="*/ 106 h 128"/>
                <a:gd name="T52" fmla="*/ 62 w 130"/>
                <a:gd name="T53" fmla="*/ 104 h 128"/>
                <a:gd name="T54" fmla="*/ 60 w 130"/>
                <a:gd name="T55" fmla="*/ 104 h 128"/>
                <a:gd name="T56" fmla="*/ 25 w 130"/>
                <a:gd name="T57" fmla="*/ 69 h 128"/>
                <a:gd name="T58" fmla="*/ 25 w 130"/>
                <a:gd name="T59" fmla="*/ 67 h 128"/>
                <a:gd name="T60" fmla="*/ 25 w 130"/>
                <a:gd name="T61" fmla="*/ 19 h 128"/>
                <a:gd name="T62" fmla="*/ 110 w 130"/>
                <a:gd name="T63" fmla="*/ 104 h 128"/>
                <a:gd name="T64" fmla="*/ 62 w 130"/>
                <a:gd name="T65" fmla="*/ 104 h 128"/>
                <a:gd name="T66" fmla="*/ 121 w 130"/>
                <a:gd name="T67" fmla="*/ 102 h 128"/>
                <a:gd name="T68" fmla="*/ 117 w 130"/>
                <a:gd name="T69" fmla="*/ 104 h 128"/>
                <a:gd name="T70" fmla="*/ 116 w 130"/>
                <a:gd name="T71" fmla="*/ 104 h 128"/>
                <a:gd name="T72" fmla="*/ 25 w 130"/>
                <a:gd name="T73" fmla="*/ 13 h 128"/>
                <a:gd name="T74" fmla="*/ 25 w 130"/>
                <a:gd name="T75" fmla="*/ 12 h 128"/>
                <a:gd name="T76" fmla="*/ 27 w 130"/>
                <a:gd name="T77" fmla="*/ 8 h 128"/>
                <a:gd name="T78" fmla="*/ 29 w 130"/>
                <a:gd name="T79" fmla="*/ 8 h 128"/>
                <a:gd name="T80" fmla="*/ 32 w 130"/>
                <a:gd name="T81" fmla="*/ 9 h 128"/>
                <a:gd name="T82" fmla="*/ 120 w 130"/>
                <a:gd name="T83" fmla="*/ 97 h 128"/>
                <a:gd name="T84" fmla="*/ 121 w 130"/>
                <a:gd name="T85" fmla="*/ 10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128">
                  <a:moveTo>
                    <a:pt x="37" y="4"/>
                  </a:moveTo>
                  <a:cubicBezTo>
                    <a:pt x="35" y="1"/>
                    <a:pt x="32" y="0"/>
                    <a:pt x="29" y="0"/>
                  </a:cubicBezTo>
                  <a:cubicBezTo>
                    <a:pt x="27" y="0"/>
                    <a:pt x="26" y="0"/>
                    <a:pt x="24" y="1"/>
                  </a:cubicBezTo>
                  <a:cubicBezTo>
                    <a:pt x="20" y="3"/>
                    <a:pt x="17" y="7"/>
                    <a:pt x="17" y="12"/>
                  </a:cubicBezTo>
                  <a:cubicBezTo>
                    <a:pt x="17" y="67"/>
                    <a:pt x="17" y="67"/>
                    <a:pt x="17" y="67"/>
                  </a:cubicBezTo>
                  <a:cubicBezTo>
                    <a:pt x="5" y="80"/>
                    <a:pt x="5" y="80"/>
                    <a:pt x="5" y="80"/>
                  </a:cubicBezTo>
                  <a:cubicBezTo>
                    <a:pt x="0" y="84"/>
                    <a:pt x="0" y="92"/>
                    <a:pt x="5" y="96"/>
                  </a:cubicBezTo>
                  <a:cubicBezTo>
                    <a:pt x="33" y="124"/>
                    <a:pt x="33" y="124"/>
                    <a:pt x="33" y="124"/>
                  </a:cubicBezTo>
                  <a:cubicBezTo>
                    <a:pt x="35" y="127"/>
                    <a:pt x="38" y="128"/>
                    <a:pt x="41" y="128"/>
                  </a:cubicBezTo>
                  <a:cubicBezTo>
                    <a:pt x="44" y="128"/>
                    <a:pt x="47" y="127"/>
                    <a:pt x="49" y="124"/>
                  </a:cubicBezTo>
                  <a:cubicBezTo>
                    <a:pt x="62" y="112"/>
                    <a:pt x="62" y="112"/>
                    <a:pt x="62" y="112"/>
                  </a:cubicBezTo>
                  <a:cubicBezTo>
                    <a:pt x="117" y="112"/>
                    <a:pt x="117" y="112"/>
                    <a:pt x="117" y="112"/>
                  </a:cubicBezTo>
                  <a:cubicBezTo>
                    <a:pt x="122" y="112"/>
                    <a:pt x="126" y="109"/>
                    <a:pt x="128" y="105"/>
                  </a:cubicBezTo>
                  <a:cubicBezTo>
                    <a:pt x="130" y="100"/>
                    <a:pt x="129" y="95"/>
                    <a:pt x="125" y="92"/>
                  </a:cubicBezTo>
                  <a:lnTo>
                    <a:pt x="37" y="4"/>
                  </a:lnTo>
                  <a:close/>
                  <a:moveTo>
                    <a:pt x="56" y="106"/>
                  </a:moveTo>
                  <a:cubicBezTo>
                    <a:pt x="44" y="119"/>
                    <a:pt x="44" y="119"/>
                    <a:pt x="44" y="119"/>
                  </a:cubicBezTo>
                  <a:cubicBezTo>
                    <a:pt x="43" y="120"/>
                    <a:pt x="42" y="120"/>
                    <a:pt x="41" y="120"/>
                  </a:cubicBezTo>
                  <a:cubicBezTo>
                    <a:pt x="40" y="120"/>
                    <a:pt x="39" y="120"/>
                    <a:pt x="38" y="119"/>
                  </a:cubicBezTo>
                  <a:cubicBezTo>
                    <a:pt x="10" y="91"/>
                    <a:pt x="10" y="91"/>
                    <a:pt x="10" y="91"/>
                  </a:cubicBezTo>
                  <a:cubicBezTo>
                    <a:pt x="9" y="90"/>
                    <a:pt x="9" y="89"/>
                    <a:pt x="9" y="88"/>
                  </a:cubicBezTo>
                  <a:cubicBezTo>
                    <a:pt x="9" y="87"/>
                    <a:pt x="9" y="86"/>
                    <a:pt x="10" y="85"/>
                  </a:cubicBezTo>
                  <a:cubicBezTo>
                    <a:pt x="23" y="73"/>
                    <a:pt x="23" y="73"/>
                    <a:pt x="23" y="73"/>
                  </a:cubicBezTo>
                  <a:cubicBezTo>
                    <a:pt x="23" y="73"/>
                    <a:pt x="23" y="73"/>
                    <a:pt x="23" y="73"/>
                  </a:cubicBezTo>
                  <a:cubicBezTo>
                    <a:pt x="56" y="106"/>
                    <a:pt x="56" y="106"/>
                    <a:pt x="56" y="106"/>
                  </a:cubicBezTo>
                  <a:cubicBezTo>
                    <a:pt x="56" y="106"/>
                    <a:pt x="56" y="106"/>
                    <a:pt x="56" y="106"/>
                  </a:cubicBezTo>
                  <a:close/>
                  <a:moveTo>
                    <a:pt x="62" y="104"/>
                  </a:moveTo>
                  <a:cubicBezTo>
                    <a:pt x="61" y="104"/>
                    <a:pt x="61" y="104"/>
                    <a:pt x="60" y="104"/>
                  </a:cubicBezTo>
                  <a:cubicBezTo>
                    <a:pt x="25" y="69"/>
                    <a:pt x="25" y="69"/>
                    <a:pt x="25" y="69"/>
                  </a:cubicBezTo>
                  <a:cubicBezTo>
                    <a:pt x="25" y="68"/>
                    <a:pt x="25" y="68"/>
                    <a:pt x="25" y="67"/>
                  </a:cubicBezTo>
                  <a:cubicBezTo>
                    <a:pt x="25" y="19"/>
                    <a:pt x="25" y="19"/>
                    <a:pt x="25" y="19"/>
                  </a:cubicBezTo>
                  <a:cubicBezTo>
                    <a:pt x="110" y="104"/>
                    <a:pt x="110" y="104"/>
                    <a:pt x="110" y="104"/>
                  </a:cubicBezTo>
                  <a:lnTo>
                    <a:pt x="62" y="104"/>
                  </a:lnTo>
                  <a:close/>
                  <a:moveTo>
                    <a:pt x="121" y="102"/>
                  </a:moveTo>
                  <a:cubicBezTo>
                    <a:pt x="120" y="103"/>
                    <a:pt x="119" y="104"/>
                    <a:pt x="117" y="104"/>
                  </a:cubicBezTo>
                  <a:cubicBezTo>
                    <a:pt x="116" y="104"/>
                    <a:pt x="116" y="104"/>
                    <a:pt x="116" y="104"/>
                  </a:cubicBezTo>
                  <a:cubicBezTo>
                    <a:pt x="25" y="13"/>
                    <a:pt x="25" y="13"/>
                    <a:pt x="25" y="13"/>
                  </a:cubicBezTo>
                  <a:cubicBezTo>
                    <a:pt x="25" y="12"/>
                    <a:pt x="25" y="12"/>
                    <a:pt x="25" y="12"/>
                  </a:cubicBezTo>
                  <a:cubicBezTo>
                    <a:pt x="25" y="10"/>
                    <a:pt x="26" y="9"/>
                    <a:pt x="27" y="8"/>
                  </a:cubicBezTo>
                  <a:cubicBezTo>
                    <a:pt x="28" y="8"/>
                    <a:pt x="28" y="8"/>
                    <a:pt x="29" y="8"/>
                  </a:cubicBezTo>
                  <a:cubicBezTo>
                    <a:pt x="30" y="8"/>
                    <a:pt x="31" y="8"/>
                    <a:pt x="32" y="9"/>
                  </a:cubicBezTo>
                  <a:cubicBezTo>
                    <a:pt x="120" y="97"/>
                    <a:pt x="120" y="97"/>
                    <a:pt x="120" y="97"/>
                  </a:cubicBezTo>
                  <a:cubicBezTo>
                    <a:pt x="121" y="98"/>
                    <a:pt x="121" y="100"/>
                    <a:pt x="121" y="102"/>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 lastClr="FFFFFF">
                    <a:lumMod val="75000"/>
                  </a:sysClr>
                </a:solidFill>
                <a:effectLst/>
                <a:uLnTx/>
                <a:uFillTx/>
                <a:latin typeface="Calibri" panose="020F0502020204030204"/>
              </a:endParaRPr>
            </a:p>
          </p:txBody>
        </p:sp>
        <p:sp>
          <p:nvSpPr>
            <p:cNvPr id="26" name="Freeform 60"/>
            <p:cNvSpPr/>
            <p:nvPr/>
          </p:nvSpPr>
          <p:spPr bwMode="auto">
            <a:xfrm>
              <a:off x="7399866" y="1923522"/>
              <a:ext cx="225425" cy="225425"/>
            </a:xfrm>
            <a:custGeom>
              <a:avLst/>
              <a:gdLst>
                <a:gd name="T0" fmla="*/ 4 w 60"/>
                <a:gd name="T1" fmla="*/ 8 h 60"/>
                <a:gd name="T2" fmla="*/ 4 w 60"/>
                <a:gd name="T3" fmla="*/ 8 h 60"/>
                <a:gd name="T4" fmla="*/ 52 w 60"/>
                <a:gd name="T5" fmla="*/ 56 h 60"/>
                <a:gd name="T6" fmla="*/ 52 w 60"/>
                <a:gd name="T7" fmla="*/ 56 h 60"/>
                <a:gd name="T8" fmla="*/ 56 w 60"/>
                <a:gd name="T9" fmla="*/ 60 h 60"/>
                <a:gd name="T10" fmla="*/ 60 w 60"/>
                <a:gd name="T11" fmla="*/ 56 h 60"/>
                <a:gd name="T12" fmla="*/ 60 w 60"/>
                <a:gd name="T13" fmla="*/ 56 h 60"/>
                <a:gd name="T14" fmla="*/ 4 w 60"/>
                <a:gd name="T15" fmla="*/ 0 h 60"/>
                <a:gd name="T16" fmla="*/ 4 w 60"/>
                <a:gd name="T17" fmla="*/ 0 h 60"/>
                <a:gd name="T18" fmla="*/ 0 w 60"/>
                <a:gd name="T19" fmla="*/ 4 h 60"/>
                <a:gd name="T20" fmla="*/ 4 w 60"/>
                <a:gd name="T21"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4" y="8"/>
                  </a:moveTo>
                  <a:cubicBezTo>
                    <a:pt x="4" y="8"/>
                    <a:pt x="4" y="8"/>
                    <a:pt x="4" y="8"/>
                  </a:cubicBezTo>
                  <a:cubicBezTo>
                    <a:pt x="30" y="8"/>
                    <a:pt x="52" y="30"/>
                    <a:pt x="52" y="56"/>
                  </a:cubicBezTo>
                  <a:cubicBezTo>
                    <a:pt x="52" y="56"/>
                    <a:pt x="52" y="56"/>
                    <a:pt x="52" y="56"/>
                  </a:cubicBezTo>
                  <a:cubicBezTo>
                    <a:pt x="52" y="58"/>
                    <a:pt x="54" y="60"/>
                    <a:pt x="56" y="60"/>
                  </a:cubicBezTo>
                  <a:cubicBezTo>
                    <a:pt x="58" y="60"/>
                    <a:pt x="60" y="58"/>
                    <a:pt x="60" y="56"/>
                  </a:cubicBezTo>
                  <a:cubicBezTo>
                    <a:pt x="60" y="56"/>
                    <a:pt x="60" y="56"/>
                    <a:pt x="60" y="56"/>
                  </a:cubicBezTo>
                  <a:cubicBezTo>
                    <a:pt x="60" y="25"/>
                    <a:pt x="35" y="0"/>
                    <a:pt x="4" y="0"/>
                  </a:cubicBezTo>
                  <a:cubicBezTo>
                    <a:pt x="4" y="0"/>
                    <a:pt x="4" y="0"/>
                    <a:pt x="4" y="0"/>
                  </a:cubicBezTo>
                  <a:cubicBezTo>
                    <a:pt x="2" y="0"/>
                    <a:pt x="0" y="2"/>
                    <a:pt x="0" y="4"/>
                  </a:cubicBezTo>
                  <a:cubicBezTo>
                    <a:pt x="0" y="6"/>
                    <a:pt x="2" y="8"/>
                    <a:pt x="4" y="8"/>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 lastClr="FFFFFF">
                    <a:lumMod val="75000"/>
                  </a:sysClr>
                </a:solidFill>
                <a:effectLst/>
                <a:uLnTx/>
                <a:uFillTx/>
                <a:latin typeface="Calibri" panose="020F0502020204030204"/>
              </a:endParaRPr>
            </a:p>
          </p:txBody>
        </p:sp>
      </p:grpSp>
      <p:grpSp>
        <p:nvGrpSpPr>
          <p:cNvPr id="27" name="Group 61"/>
          <p:cNvGrpSpPr/>
          <p:nvPr/>
        </p:nvGrpSpPr>
        <p:grpSpPr bwMode="auto">
          <a:xfrm>
            <a:off x="6697178" y="352283"/>
            <a:ext cx="247501" cy="419267"/>
            <a:chOff x="6271901" y="3849160"/>
            <a:chExt cx="330200" cy="482600"/>
          </a:xfrm>
          <a:solidFill>
            <a:srgbClr val="C0504D"/>
          </a:solidFill>
        </p:grpSpPr>
        <p:sp>
          <p:nvSpPr>
            <p:cNvPr id="28" name="Freeform 35"/>
            <p:cNvSpPr>
              <a:spLocks noEditPoints="1"/>
            </p:cNvSpPr>
            <p:nvPr/>
          </p:nvSpPr>
          <p:spPr bwMode="auto">
            <a:xfrm>
              <a:off x="6271901" y="3849160"/>
              <a:ext cx="330200" cy="482600"/>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 lastClr="FFFFFF">
                    <a:lumMod val="75000"/>
                  </a:sysClr>
                </a:solidFill>
                <a:effectLst/>
                <a:uLnTx/>
                <a:uFillTx/>
                <a:latin typeface="Calibri" panose="020F0502020204030204"/>
              </a:endParaRPr>
            </a:p>
          </p:txBody>
        </p:sp>
        <p:sp>
          <p:nvSpPr>
            <p:cNvPr id="29" name="Freeform 36"/>
            <p:cNvSpPr/>
            <p:nvPr/>
          </p:nvSpPr>
          <p:spPr bwMode="auto">
            <a:xfrm>
              <a:off x="6333066" y="3925360"/>
              <a:ext cx="96837" cy="96838"/>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 lastClr="FFFFFF">
                    <a:lumMod val="75000"/>
                  </a:sysClr>
                </a:solidFill>
                <a:effectLst/>
                <a:uLnTx/>
                <a:uFillTx/>
                <a:latin typeface="Calibri" panose="020F0502020204030204"/>
              </a:endParaRPr>
            </a:p>
          </p:txBody>
        </p:sp>
      </p:grpSp>
      <p:sp>
        <p:nvSpPr>
          <p:cNvPr id="30" name="Freeform 107"/>
          <p:cNvSpPr>
            <a:spLocks noEditPoints="1"/>
          </p:cNvSpPr>
          <p:nvPr/>
        </p:nvSpPr>
        <p:spPr bwMode="auto">
          <a:xfrm>
            <a:off x="7740352" y="308715"/>
            <a:ext cx="355997" cy="411956"/>
          </a:xfrm>
          <a:custGeom>
            <a:avLst/>
            <a:gdLst>
              <a:gd name="T0" fmla="*/ 251 w 252"/>
              <a:gd name="T1" fmla="*/ 83 h 291"/>
              <a:gd name="T2" fmla="*/ 248 w 252"/>
              <a:gd name="T3" fmla="*/ 80 h 291"/>
              <a:gd name="T4" fmla="*/ 142 w 252"/>
              <a:gd name="T5" fmla="*/ 34 h 291"/>
              <a:gd name="T6" fmla="*/ 141 w 252"/>
              <a:gd name="T7" fmla="*/ 34 h 291"/>
              <a:gd name="T8" fmla="*/ 72 w 252"/>
              <a:gd name="T9" fmla="*/ 0 h 291"/>
              <a:gd name="T10" fmla="*/ 66 w 252"/>
              <a:gd name="T11" fmla="*/ 1 h 291"/>
              <a:gd name="T12" fmla="*/ 20 w 252"/>
              <a:gd name="T13" fmla="*/ 41 h 291"/>
              <a:gd name="T14" fmla="*/ 34 w 252"/>
              <a:gd name="T15" fmla="*/ 237 h 291"/>
              <a:gd name="T16" fmla="*/ 20 w 252"/>
              <a:gd name="T17" fmla="*/ 262 h 291"/>
              <a:gd name="T18" fmla="*/ 49 w 252"/>
              <a:gd name="T19" fmla="*/ 291 h 291"/>
              <a:gd name="T20" fmla="*/ 132 w 252"/>
              <a:gd name="T21" fmla="*/ 291 h 291"/>
              <a:gd name="T22" fmla="*/ 161 w 252"/>
              <a:gd name="T23" fmla="*/ 262 h 291"/>
              <a:gd name="T24" fmla="*/ 132 w 252"/>
              <a:gd name="T25" fmla="*/ 233 h 291"/>
              <a:gd name="T26" fmla="*/ 123 w 252"/>
              <a:gd name="T27" fmla="*/ 233 h 291"/>
              <a:gd name="T28" fmla="*/ 123 w 252"/>
              <a:gd name="T29" fmla="*/ 229 h 291"/>
              <a:gd name="T30" fmla="*/ 112 w 252"/>
              <a:gd name="T31" fmla="*/ 218 h 291"/>
              <a:gd name="T32" fmla="*/ 104 w 252"/>
              <a:gd name="T33" fmla="*/ 218 h 291"/>
              <a:gd name="T34" fmla="*/ 93 w 252"/>
              <a:gd name="T35" fmla="*/ 229 h 291"/>
              <a:gd name="T36" fmla="*/ 94 w 252"/>
              <a:gd name="T37" fmla="*/ 233 h 291"/>
              <a:gd name="T38" fmla="*/ 74 w 252"/>
              <a:gd name="T39" fmla="*/ 233 h 291"/>
              <a:gd name="T40" fmla="*/ 56 w 252"/>
              <a:gd name="T41" fmla="*/ 56 h 291"/>
              <a:gd name="T42" fmla="*/ 71 w 252"/>
              <a:gd name="T43" fmla="*/ 39 h 291"/>
              <a:gd name="T44" fmla="*/ 73 w 252"/>
              <a:gd name="T45" fmla="*/ 39 h 291"/>
              <a:gd name="T46" fmla="*/ 118 w 252"/>
              <a:gd name="T47" fmla="*/ 66 h 291"/>
              <a:gd name="T48" fmla="*/ 118 w 252"/>
              <a:gd name="T49" fmla="*/ 67 h 291"/>
              <a:gd name="T50" fmla="*/ 117 w 252"/>
              <a:gd name="T51" fmla="*/ 72 h 291"/>
              <a:gd name="T52" fmla="*/ 149 w 252"/>
              <a:gd name="T53" fmla="*/ 159 h 291"/>
              <a:gd name="T54" fmla="*/ 155 w 252"/>
              <a:gd name="T55" fmla="*/ 163 h 291"/>
              <a:gd name="T56" fmla="*/ 155 w 252"/>
              <a:gd name="T57" fmla="*/ 163 h 291"/>
              <a:gd name="T58" fmla="*/ 189 w 252"/>
              <a:gd name="T59" fmla="*/ 153 h 291"/>
              <a:gd name="T60" fmla="*/ 226 w 252"/>
              <a:gd name="T61" fmla="*/ 149 h 291"/>
              <a:gd name="T62" fmla="*/ 231 w 252"/>
              <a:gd name="T63" fmla="*/ 116 h 291"/>
              <a:gd name="T64" fmla="*/ 230 w 252"/>
              <a:gd name="T65" fmla="*/ 116 h 291"/>
              <a:gd name="T66" fmla="*/ 251 w 252"/>
              <a:gd name="T67" fmla="*/ 88 h 291"/>
              <a:gd name="T68" fmla="*/ 251 w 252"/>
              <a:gd name="T69" fmla="*/ 83 h 291"/>
              <a:gd name="T70" fmla="*/ 150 w 252"/>
              <a:gd name="T71" fmla="*/ 262 h 291"/>
              <a:gd name="T72" fmla="*/ 132 w 252"/>
              <a:gd name="T73" fmla="*/ 280 h 291"/>
              <a:gd name="T74" fmla="*/ 49 w 252"/>
              <a:gd name="T75" fmla="*/ 280 h 291"/>
              <a:gd name="T76" fmla="*/ 32 w 252"/>
              <a:gd name="T77" fmla="*/ 262 h 291"/>
              <a:gd name="T78" fmla="*/ 49 w 252"/>
              <a:gd name="T79" fmla="*/ 245 h 291"/>
              <a:gd name="T80" fmla="*/ 132 w 252"/>
              <a:gd name="T81" fmla="*/ 245 h 291"/>
              <a:gd name="T82" fmla="*/ 150 w 252"/>
              <a:gd name="T83" fmla="*/ 262 h 291"/>
              <a:gd name="T84" fmla="*/ 73 w 252"/>
              <a:gd name="T85" fmla="*/ 28 h 291"/>
              <a:gd name="T86" fmla="*/ 69 w 252"/>
              <a:gd name="T87" fmla="*/ 28 h 291"/>
              <a:gd name="T88" fmla="*/ 46 w 252"/>
              <a:gd name="T89" fmla="*/ 52 h 291"/>
              <a:gd name="T90" fmla="*/ 45 w 252"/>
              <a:gd name="T91" fmla="*/ 52 h 291"/>
              <a:gd name="T92" fmla="*/ 62 w 252"/>
              <a:gd name="T93" fmla="*/ 233 h 291"/>
              <a:gd name="T94" fmla="*/ 49 w 252"/>
              <a:gd name="T95" fmla="*/ 233 h 291"/>
              <a:gd name="T96" fmla="*/ 45 w 252"/>
              <a:gd name="T97" fmla="*/ 233 h 291"/>
              <a:gd name="T98" fmla="*/ 31 w 252"/>
              <a:gd name="T99" fmla="*/ 46 h 291"/>
              <a:gd name="T100" fmla="*/ 67 w 252"/>
              <a:gd name="T101" fmla="*/ 12 h 291"/>
              <a:gd name="T102" fmla="*/ 72 w 252"/>
              <a:gd name="T103" fmla="*/ 12 h 291"/>
              <a:gd name="T104" fmla="*/ 132 w 252"/>
              <a:gd name="T105" fmla="*/ 41 h 291"/>
              <a:gd name="T106" fmla="*/ 124 w 252"/>
              <a:gd name="T107" fmla="*/ 55 h 291"/>
              <a:gd name="T108" fmla="*/ 73 w 252"/>
              <a:gd name="T109" fmla="*/ 28 h 291"/>
              <a:gd name="T110" fmla="*/ 159 w 252"/>
              <a:gd name="T111" fmla="*/ 151 h 291"/>
              <a:gd name="T112" fmla="*/ 129 w 252"/>
              <a:gd name="T113" fmla="*/ 70 h 291"/>
              <a:gd name="T114" fmla="*/ 142 w 252"/>
              <a:gd name="T115" fmla="*/ 46 h 291"/>
              <a:gd name="T116" fmla="*/ 237 w 252"/>
              <a:gd name="T117" fmla="*/ 88 h 291"/>
              <a:gd name="T118" fmla="*/ 159 w 252"/>
              <a:gd name="T119" fmla="*/ 15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2" h="291">
                <a:moveTo>
                  <a:pt x="251" y="83"/>
                </a:moveTo>
                <a:cubicBezTo>
                  <a:pt x="251" y="82"/>
                  <a:pt x="250" y="80"/>
                  <a:pt x="248" y="80"/>
                </a:cubicBezTo>
                <a:cubicBezTo>
                  <a:pt x="142" y="34"/>
                  <a:pt x="142" y="34"/>
                  <a:pt x="142" y="34"/>
                </a:cubicBezTo>
                <a:cubicBezTo>
                  <a:pt x="142" y="34"/>
                  <a:pt x="142" y="34"/>
                  <a:pt x="141" y="34"/>
                </a:cubicBezTo>
                <a:cubicBezTo>
                  <a:pt x="121" y="16"/>
                  <a:pt x="97" y="0"/>
                  <a:pt x="72" y="0"/>
                </a:cubicBezTo>
                <a:cubicBezTo>
                  <a:pt x="70" y="0"/>
                  <a:pt x="68" y="0"/>
                  <a:pt x="66" y="1"/>
                </a:cubicBezTo>
                <a:cubicBezTo>
                  <a:pt x="52" y="2"/>
                  <a:pt x="32" y="11"/>
                  <a:pt x="20" y="41"/>
                </a:cubicBezTo>
                <a:cubicBezTo>
                  <a:pt x="18" y="47"/>
                  <a:pt x="0" y="97"/>
                  <a:pt x="34" y="237"/>
                </a:cubicBezTo>
                <a:cubicBezTo>
                  <a:pt x="26" y="242"/>
                  <a:pt x="20" y="252"/>
                  <a:pt x="20" y="262"/>
                </a:cubicBezTo>
                <a:cubicBezTo>
                  <a:pt x="20" y="278"/>
                  <a:pt x="33" y="291"/>
                  <a:pt x="49" y="291"/>
                </a:cubicBezTo>
                <a:cubicBezTo>
                  <a:pt x="132" y="291"/>
                  <a:pt x="132" y="291"/>
                  <a:pt x="132" y="291"/>
                </a:cubicBezTo>
                <a:cubicBezTo>
                  <a:pt x="148" y="291"/>
                  <a:pt x="161" y="278"/>
                  <a:pt x="161" y="262"/>
                </a:cubicBezTo>
                <a:cubicBezTo>
                  <a:pt x="161" y="246"/>
                  <a:pt x="148" y="233"/>
                  <a:pt x="132" y="233"/>
                </a:cubicBezTo>
                <a:cubicBezTo>
                  <a:pt x="123" y="233"/>
                  <a:pt x="123" y="233"/>
                  <a:pt x="123" y="233"/>
                </a:cubicBezTo>
                <a:cubicBezTo>
                  <a:pt x="123" y="232"/>
                  <a:pt x="123" y="231"/>
                  <a:pt x="123" y="229"/>
                </a:cubicBezTo>
                <a:cubicBezTo>
                  <a:pt x="123" y="223"/>
                  <a:pt x="118" y="218"/>
                  <a:pt x="112" y="218"/>
                </a:cubicBezTo>
                <a:cubicBezTo>
                  <a:pt x="104" y="218"/>
                  <a:pt x="104" y="218"/>
                  <a:pt x="104" y="218"/>
                </a:cubicBezTo>
                <a:cubicBezTo>
                  <a:pt x="98" y="218"/>
                  <a:pt x="93" y="223"/>
                  <a:pt x="93" y="229"/>
                </a:cubicBezTo>
                <a:cubicBezTo>
                  <a:pt x="93" y="231"/>
                  <a:pt x="93" y="232"/>
                  <a:pt x="94" y="233"/>
                </a:cubicBezTo>
                <a:cubicBezTo>
                  <a:pt x="74" y="233"/>
                  <a:pt x="74" y="233"/>
                  <a:pt x="74" y="233"/>
                </a:cubicBezTo>
                <a:cubicBezTo>
                  <a:pt x="42" y="106"/>
                  <a:pt x="56" y="58"/>
                  <a:pt x="56" y="56"/>
                </a:cubicBezTo>
                <a:cubicBezTo>
                  <a:pt x="61" y="46"/>
                  <a:pt x="65" y="40"/>
                  <a:pt x="71" y="39"/>
                </a:cubicBezTo>
                <a:cubicBezTo>
                  <a:pt x="71" y="39"/>
                  <a:pt x="72" y="39"/>
                  <a:pt x="73" y="39"/>
                </a:cubicBezTo>
                <a:cubicBezTo>
                  <a:pt x="85" y="39"/>
                  <a:pt x="102" y="51"/>
                  <a:pt x="118" y="66"/>
                </a:cubicBezTo>
                <a:cubicBezTo>
                  <a:pt x="118" y="67"/>
                  <a:pt x="118" y="67"/>
                  <a:pt x="118" y="67"/>
                </a:cubicBezTo>
                <a:cubicBezTo>
                  <a:pt x="117" y="68"/>
                  <a:pt x="117" y="70"/>
                  <a:pt x="117" y="72"/>
                </a:cubicBezTo>
                <a:cubicBezTo>
                  <a:pt x="149" y="159"/>
                  <a:pt x="149" y="159"/>
                  <a:pt x="149" y="159"/>
                </a:cubicBezTo>
                <a:cubicBezTo>
                  <a:pt x="150" y="162"/>
                  <a:pt x="152" y="163"/>
                  <a:pt x="155" y="163"/>
                </a:cubicBezTo>
                <a:cubicBezTo>
                  <a:pt x="155" y="163"/>
                  <a:pt x="155" y="163"/>
                  <a:pt x="155" y="163"/>
                </a:cubicBezTo>
                <a:cubicBezTo>
                  <a:pt x="167" y="163"/>
                  <a:pt x="179" y="159"/>
                  <a:pt x="189" y="153"/>
                </a:cubicBezTo>
                <a:cubicBezTo>
                  <a:pt x="207" y="163"/>
                  <a:pt x="226" y="149"/>
                  <a:pt x="226" y="149"/>
                </a:cubicBezTo>
                <a:cubicBezTo>
                  <a:pt x="243" y="136"/>
                  <a:pt x="231" y="116"/>
                  <a:pt x="231" y="116"/>
                </a:cubicBezTo>
                <a:cubicBezTo>
                  <a:pt x="231" y="116"/>
                  <a:pt x="231" y="116"/>
                  <a:pt x="230" y="116"/>
                </a:cubicBezTo>
                <a:cubicBezTo>
                  <a:pt x="243" y="102"/>
                  <a:pt x="250" y="89"/>
                  <a:pt x="251" y="88"/>
                </a:cubicBezTo>
                <a:cubicBezTo>
                  <a:pt x="252" y="86"/>
                  <a:pt x="252" y="85"/>
                  <a:pt x="251" y="83"/>
                </a:cubicBezTo>
                <a:close/>
                <a:moveTo>
                  <a:pt x="150" y="262"/>
                </a:moveTo>
                <a:cubicBezTo>
                  <a:pt x="150" y="272"/>
                  <a:pt x="142" y="280"/>
                  <a:pt x="132" y="280"/>
                </a:cubicBezTo>
                <a:cubicBezTo>
                  <a:pt x="49" y="280"/>
                  <a:pt x="49" y="280"/>
                  <a:pt x="49" y="280"/>
                </a:cubicBezTo>
                <a:cubicBezTo>
                  <a:pt x="40" y="280"/>
                  <a:pt x="32" y="272"/>
                  <a:pt x="32" y="262"/>
                </a:cubicBezTo>
                <a:cubicBezTo>
                  <a:pt x="32" y="253"/>
                  <a:pt x="40" y="245"/>
                  <a:pt x="49" y="245"/>
                </a:cubicBezTo>
                <a:cubicBezTo>
                  <a:pt x="132" y="245"/>
                  <a:pt x="132" y="245"/>
                  <a:pt x="132" y="245"/>
                </a:cubicBezTo>
                <a:cubicBezTo>
                  <a:pt x="142" y="245"/>
                  <a:pt x="150" y="253"/>
                  <a:pt x="150" y="262"/>
                </a:cubicBezTo>
                <a:close/>
                <a:moveTo>
                  <a:pt x="73" y="28"/>
                </a:moveTo>
                <a:cubicBezTo>
                  <a:pt x="72" y="28"/>
                  <a:pt x="70" y="28"/>
                  <a:pt x="69" y="28"/>
                </a:cubicBezTo>
                <a:cubicBezTo>
                  <a:pt x="66" y="28"/>
                  <a:pt x="54" y="30"/>
                  <a:pt x="46" y="52"/>
                </a:cubicBezTo>
                <a:cubicBezTo>
                  <a:pt x="45" y="52"/>
                  <a:pt x="45" y="52"/>
                  <a:pt x="45" y="52"/>
                </a:cubicBezTo>
                <a:cubicBezTo>
                  <a:pt x="45" y="54"/>
                  <a:pt x="30" y="101"/>
                  <a:pt x="62" y="233"/>
                </a:cubicBezTo>
                <a:cubicBezTo>
                  <a:pt x="49" y="233"/>
                  <a:pt x="49" y="233"/>
                  <a:pt x="49" y="233"/>
                </a:cubicBezTo>
                <a:cubicBezTo>
                  <a:pt x="48" y="233"/>
                  <a:pt x="46" y="233"/>
                  <a:pt x="45" y="233"/>
                </a:cubicBezTo>
                <a:cubicBezTo>
                  <a:pt x="13" y="97"/>
                  <a:pt x="28" y="51"/>
                  <a:pt x="31" y="46"/>
                </a:cubicBezTo>
                <a:cubicBezTo>
                  <a:pt x="41" y="20"/>
                  <a:pt x="56" y="13"/>
                  <a:pt x="67" y="12"/>
                </a:cubicBezTo>
                <a:cubicBezTo>
                  <a:pt x="69" y="12"/>
                  <a:pt x="71" y="12"/>
                  <a:pt x="72" y="12"/>
                </a:cubicBezTo>
                <a:cubicBezTo>
                  <a:pt x="91" y="12"/>
                  <a:pt x="113" y="25"/>
                  <a:pt x="132" y="41"/>
                </a:cubicBezTo>
                <a:cubicBezTo>
                  <a:pt x="124" y="55"/>
                  <a:pt x="124" y="55"/>
                  <a:pt x="124" y="55"/>
                </a:cubicBezTo>
                <a:cubicBezTo>
                  <a:pt x="107" y="41"/>
                  <a:pt x="88" y="28"/>
                  <a:pt x="73" y="28"/>
                </a:cubicBezTo>
                <a:close/>
                <a:moveTo>
                  <a:pt x="159" y="151"/>
                </a:moveTo>
                <a:cubicBezTo>
                  <a:pt x="129" y="70"/>
                  <a:pt x="129" y="70"/>
                  <a:pt x="129" y="70"/>
                </a:cubicBezTo>
                <a:cubicBezTo>
                  <a:pt x="142" y="46"/>
                  <a:pt x="142" y="46"/>
                  <a:pt x="142" y="46"/>
                </a:cubicBezTo>
                <a:cubicBezTo>
                  <a:pt x="237" y="88"/>
                  <a:pt x="237" y="88"/>
                  <a:pt x="237" y="88"/>
                </a:cubicBezTo>
                <a:cubicBezTo>
                  <a:pt x="227" y="103"/>
                  <a:pt x="195" y="148"/>
                  <a:pt x="159" y="151"/>
                </a:cubicBezTo>
                <a:close/>
              </a:path>
            </a:pathLst>
          </a:custGeom>
          <a:solidFill>
            <a:srgbClr val="4F81BD"/>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lumMod val="75000"/>
                </a:sysClr>
              </a:solidFill>
              <a:effectLst/>
              <a:uLnTx/>
              <a:uFillTx/>
              <a:latin typeface="Calibri" panose="020F0502020204030204"/>
            </a:endParaRPr>
          </a:p>
        </p:txBody>
      </p:sp>
      <p:sp>
        <p:nvSpPr>
          <p:cNvPr id="37" name="矩形 4"/>
          <p:cNvSpPr>
            <a:spLocks noChangeArrowheads="1"/>
          </p:cNvSpPr>
          <p:nvPr/>
        </p:nvSpPr>
        <p:spPr bwMode="auto">
          <a:xfrm>
            <a:off x="3347590" y="3388518"/>
            <a:ext cx="5976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800" dirty="0">
                <a:solidFill>
                  <a:srgbClr val="8064A2"/>
                </a:solidFill>
                <a:latin typeface="方正大黑_GBK" panose="03000509000000000000" pitchFamily="65" charset="-122"/>
                <a:ea typeface="方正大黑_GBK" panose="03000509000000000000" pitchFamily="65" charset="-122"/>
                <a:sym typeface="微软雅黑" panose="020B0503020204020204" pitchFamily="34" charset="-122"/>
              </a:rPr>
              <a:t>商业项目计划书</a:t>
            </a:r>
            <a:r>
              <a:rPr lang="en-US" altLang="zh-CN" sz="2800" dirty="0" err="1">
                <a:solidFill>
                  <a:srgbClr val="8064A2"/>
                </a:solidFill>
                <a:latin typeface="方正大黑_GBK" panose="03000509000000000000" pitchFamily="65" charset="-122"/>
                <a:ea typeface="方正大黑_GBK" panose="03000509000000000000" pitchFamily="65" charset="-122"/>
                <a:sym typeface="微软雅黑" panose="020B0503020204020204" pitchFamily="34" charset="-122"/>
              </a:rPr>
              <a:t>ppt</a:t>
            </a:r>
            <a:r>
              <a:rPr lang="zh-CN" altLang="en-US" sz="2800" dirty="0">
                <a:solidFill>
                  <a:srgbClr val="8064A2"/>
                </a:solidFill>
                <a:latin typeface="方正大黑_GBK" panose="03000509000000000000" pitchFamily="65" charset="-122"/>
                <a:ea typeface="方正大黑_GBK" panose="03000509000000000000" pitchFamily="65" charset="-122"/>
                <a:sym typeface="微软雅黑" panose="020B0503020204020204" pitchFamily="34" charset="-122"/>
              </a:rPr>
              <a:t>模板</a:t>
            </a:r>
            <a:endParaRPr lang="zh-CN" altLang="en-US" sz="2800" b="1" dirty="0">
              <a:solidFill>
                <a:srgbClr val="8064A2"/>
              </a:solidFill>
              <a:latin typeface="方正大黑_GBK" panose="03000509000000000000" pitchFamily="65" charset="-122"/>
              <a:ea typeface="方正大黑_GBK" panose="03000509000000000000" pitchFamily="65" charset="-122"/>
              <a:sym typeface="微软雅黑" panose="020B0503020204020204" pitchFamily="34" charset="-122"/>
            </a:endParaRPr>
          </a:p>
        </p:txBody>
      </p:sp>
      <p:sp>
        <p:nvSpPr>
          <p:cNvPr id="38" name="矩形 4"/>
          <p:cNvSpPr>
            <a:spLocks noChangeArrowheads="1"/>
          </p:cNvSpPr>
          <p:nvPr/>
        </p:nvSpPr>
        <p:spPr bwMode="auto">
          <a:xfrm>
            <a:off x="3347590" y="1246981"/>
            <a:ext cx="5976938"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5000" dirty="0">
                <a:solidFill>
                  <a:srgbClr val="4F81BD"/>
                </a:solidFill>
                <a:latin typeface="Impact" panose="020B0806030902050204" pitchFamily="34" charset="0"/>
                <a:ea typeface="微软雅黑" panose="020B0503020204020204" pitchFamily="34" charset="-122"/>
                <a:sym typeface="微软雅黑" panose="020B0503020204020204" pitchFamily="34" charset="-122"/>
              </a:rPr>
              <a:t>2019</a:t>
            </a:r>
            <a:endParaRPr lang="zh-CN" altLang="en-US" sz="15000" dirty="0">
              <a:solidFill>
                <a:srgbClr val="4F81BD"/>
              </a:solidFill>
              <a:latin typeface="Impact" panose="020B0806030902050204" pitchFamily="34" charset="0"/>
              <a:ea typeface="微软雅黑" panose="020B0503020204020204" pitchFamily="34" charset="-122"/>
              <a:sym typeface="微软雅黑" panose="020B0503020204020204" pitchFamily="34" charset="-122"/>
            </a:endParaRPr>
          </a:p>
        </p:txBody>
      </p:sp>
      <p:cxnSp>
        <p:nvCxnSpPr>
          <p:cNvPr id="39" name="直接连接符 38"/>
          <p:cNvCxnSpPr>
            <a:cxnSpLocks noChangeShapeType="1"/>
          </p:cNvCxnSpPr>
          <p:nvPr/>
        </p:nvCxnSpPr>
        <p:spPr bwMode="auto">
          <a:xfrm flipH="1">
            <a:off x="4463603" y="3363118"/>
            <a:ext cx="3743325" cy="0"/>
          </a:xfrm>
          <a:prstGeom prst="line">
            <a:avLst/>
          </a:prstGeom>
          <a:noFill/>
          <a:ln w="28575" algn="ctr">
            <a:solidFill>
              <a:srgbClr val="0070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矩形 4"/>
          <p:cNvSpPr>
            <a:spLocks noChangeArrowheads="1"/>
          </p:cNvSpPr>
          <p:nvPr/>
        </p:nvSpPr>
        <p:spPr bwMode="auto">
          <a:xfrm>
            <a:off x="3347590" y="4568031"/>
            <a:ext cx="5976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b="1" dirty="0">
                <a:solidFill>
                  <a:srgbClr val="C05846"/>
                </a:solidFill>
                <a:latin typeface="微软雅黑" panose="020B0503020204020204" pitchFamily="34" charset="-122"/>
                <a:ea typeface="微软雅黑" panose="020B0503020204020204" pitchFamily="34" charset="-122"/>
                <a:sym typeface="微软雅黑" panose="020B0503020204020204" pitchFamily="34" charset="-122"/>
              </a:rPr>
              <a:t>适用于商业，创业，项目计划书</a:t>
            </a:r>
          </a:p>
        </p:txBody>
      </p:sp>
      <p:sp>
        <p:nvSpPr>
          <p:cNvPr id="41" name="TextBox 40"/>
          <p:cNvSpPr txBox="1">
            <a:spLocks noChangeArrowheads="1"/>
          </p:cNvSpPr>
          <p:nvPr/>
        </p:nvSpPr>
        <p:spPr bwMode="auto">
          <a:xfrm>
            <a:off x="4985890" y="3912393"/>
            <a:ext cx="2698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8064A2"/>
                </a:solidFill>
                <a:latin typeface="方正兰亭粗黑简体" pitchFamily="2" charset="-122"/>
                <a:ea typeface="方正兰亭粗黑简体" pitchFamily="2" charset="-122"/>
              </a:rPr>
              <a:t>输入企业代用名</a:t>
            </a:r>
          </a:p>
        </p:txBody>
      </p:sp>
      <p:cxnSp>
        <p:nvCxnSpPr>
          <p:cNvPr id="42" name="直接连接符 41"/>
          <p:cNvCxnSpPr>
            <a:cxnSpLocks noChangeShapeType="1"/>
          </p:cNvCxnSpPr>
          <p:nvPr/>
        </p:nvCxnSpPr>
        <p:spPr bwMode="auto">
          <a:xfrm flipH="1">
            <a:off x="4463603" y="4487068"/>
            <a:ext cx="3743325" cy="0"/>
          </a:xfrm>
          <a:prstGeom prst="line">
            <a:avLst/>
          </a:prstGeom>
          <a:noFill/>
          <a:ln w="28575" algn="ctr">
            <a:solidFill>
              <a:srgbClr val="0070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3"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1+#ppt_w/2"/>
                                          </p:val>
                                        </p:tav>
                                        <p:tav tm="100000">
                                          <p:val>
                                            <p:strVal val="#ppt_x"/>
                                          </p:val>
                                        </p:tav>
                                      </p:tavLst>
                                    </p:anim>
                                    <p:anim calcmode="lin" valueType="num">
                                      <p:cBhvr additive="base">
                                        <p:cTn id="18" dur="500" fill="hold"/>
                                        <p:tgtEl>
                                          <p:spTgt spid="23"/>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1+#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1+#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1+#ppt_w/2"/>
                                          </p:val>
                                        </p:tav>
                                        <p:tav tm="100000">
                                          <p:val>
                                            <p:strVal val="#ppt_x"/>
                                          </p:val>
                                        </p:tav>
                                      </p:tavLst>
                                    </p:anim>
                                    <p:anim calcmode="lin" valueType="num">
                                      <p:cBhvr additive="base">
                                        <p:cTn id="30" dur="500" fill="hold"/>
                                        <p:tgtEl>
                                          <p:spTgt spid="30"/>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1+#ppt_w/2"/>
                                          </p:val>
                                        </p:tav>
                                        <p:tav tm="100000">
                                          <p:val>
                                            <p:strVal val="#ppt_x"/>
                                          </p:val>
                                        </p:tav>
                                      </p:tavLst>
                                    </p:anim>
                                    <p:anim calcmode="lin" valueType="num">
                                      <p:cBhvr additive="base">
                                        <p:cTn id="38" dur="500" fill="hold"/>
                                        <p:tgtEl>
                                          <p:spTgt spid="27"/>
                                        </p:tgtEl>
                                        <p:attrNameLst>
                                          <p:attrName>ppt_y</p:attrName>
                                        </p:attrNameLst>
                                      </p:cBhvr>
                                      <p:tavLst>
                                        <p:tav tm="0">
                                          <p:val>
                                            <p:strVal val="#ppt_y"/>
                                          </p:val>
                                        </p:tav>
                                        <p:tav tm="100000">
                                          <p:val>
                                            <p:strVal val="#ppt_y"/>
                                          </p:val>
                                        </p:tav>
                                      </p:tavLst>
                                    </p:anim>
                                  </p:childTnLst>
                                </p:cTn>
                              </p:par>
                              <p:par>
                                <p:cTn id="39" presetID="23" presetClass="entr" presetSubtype="32" fill="hold" grpId="0" nodeType="withEffect">
                                  <p:stCondLst>
                                    <p:cond delay="0"/>
                                  </p:stCondLst>
                                  <p:iterate type="lt">
                                    <p:tmPct val="4000"/>
                                  </p:iterate>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ppt_w</p:attrName>
                                        </p:attrNameLst>
                                      </p:cBhvr>
                                      <p:tavLst>
                                        <p:tav tm="0">
                                          <p:val>
                                            <p:strVal val="4*#ppt_w"/>
                                          </p:val>
                                        </p:tav>
                                        <p:tav tm="100000">
                                          <p:val>
                                            <p:strVal val="#ppt_w"/>
                                          </p:val>
                                        </p:tav>
                                      </p:tavLst>
                                    </p:anim>
                                    <p:anim calcmode="lin" valueType="num">
                                      <p:cBhvr>
                                        <p:cTn id="42" dur="1000" fill="hold"/>
                                        <p:tgtEl>
                                          <p:spTgt spid="38"/>
                                        </p:tgtEl>
                                        <p:attrNameLst>
                                          <p:attrName>ppt_h</p:attrName>
                                        </p:attrNameLst>
                                      </p:cBhvr>
                                      <p:tavLst>
                                        <p:tav tm="0">
                                          <p:val>
                                            <p:strVal val="4*#ppt_h"/>
                                          </p:val>
                                        </p:tav>
                                        <p:tav tm="100000">
                                          <p:val>
                                            <p:strVal val="#ppt_h"/>
                                          </p:val>
                                        </p:tav>
                                      </p:tavLst>
                                    </p:anim>
                                  </p:childTnLst>
                                </p:cTn>
                              </p:par>
                            </p:childTnLst>
                          </p:cTn>
                        </p:par>
                        <p:par>
                          <p:cTn id="43" fill="hold">
                            <p:stCondLst>
                              <p:cond delay="2120"/>
                            </p:stCondLst>
                            <p:childTnLst>
                              <p:par>
                                <p:cTn id="44" presetID="22" presetClass="entr" presetSubtype="8"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wipe(left)">
                                      <p:cBhvr>
                                        <p:cTn id="46" dur="500"/>
                                        <p:tgtEl>
                                          <p:spTgt spid="39"/>
                                        </p:tgtEl>
                                      </p:cBhvr>
                                    </p:animEffect>
                                  </p:childTnLst>
                                </p:cTn>
                              </p:par>
                            </p:childTnLst>
                          </p:cTn>
                        </p:par>
                        <p:par>
                          <p:cTn id="47" fill="hold">
                            <p:stCondLst>
                              <p:cond delay="2620"/>
                            </p:stCondLst>
                            <p:childTnLst>
                              <p:par>
                                <p:cTn id="48" presetID="22" presetClass="entr" presetSubtype="8" fill="hold" nodeType="after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wipe(left)">
                                      <p:cBhvr>
                                        <p:cTn id="50" dur="500"/>
                                        <p:tgtEl>
                                          <p:spTgt spid="42"/>
                                        </p:tgtEl>
                                      </p:cBhvr>
                                    </p:animEffect>
                                  </p:childTnLst>
                                </p:cTn>
                              </p:par>
                            </p:childTnLst>
                          </p:cTn>
                        </p:par>
                        <p:par>
                          <p:cTn id="51" fill="hold">
                            <p:stCondLst>
                              <p:cond delay="3120"/>
                            </p:stCondLst>
                            <p:childTnLst>
                              <p:par>
                                <p:cTn id="52" presetID="23" presetClass="entr" presetSubtype="528" fill="hold" grpId="0" nodeType="afterEffect">
                                  <p:stCondLst>
                                    <p:cond delay="0"/>
                                  </p:stCondLst>
                                  <p:iterate type="lt">
                                    <p:tmPct val="4000"/>
                                  </p:iterate>
                                  <p:childTnLst>
                                    <p:set>
                                      <p:cBhvr>
                                        <p:cTn id="53" dur="1" fill="hold">
                                          <p:stCondLst>
                                            <p:cond delay="0"/>
                                          </p:stCondLst>
                                        </p:cTn>
                                        <p:tgtEl>
                                          <p:spTgt spid="37"/>
                                        </p:tgtEl>
                                        <p:attrNameLst>
                                          <p:attrName>style.visibility</p:attrName>
                                        </p:attrNameLst>
                                      </p:cBhvr>
                                      <p:to>
                                        <p:strVal val="visible"/>
                                      </p:to>
                                    </p:set>
                                    <p:anim calcmode="lin" valueType="num">
                                      <p:cBhvr>
                                        <p:cTn id="54" dur="1000" fill="hold"/>
                                        <p:tgtEl>
                                          <p:spTgt spid="37"/>
                                        </p:tgtEl>
                                        <p:attrNameLst>
                                          <p:attrName>ppt_w</p:attrName>
                                        </p:attrNameLst>
                                      </p:cBhvr>
                                      <p:tavLst>
                                        <p:tav tm="0">
                                          <p:val>
                                            <p:fltVal val="0"/>
                                          </p:val>
                                        </p:tav>
                                        <p:tav tm="100000">
                                          <p:val>
                                            <p:strVal val="#ppt_w"/>
                                          </p:val>
                                        </p:tav>
                                      </p:tavLst>
                                    </p:anim>
                                    <p:anim calcmode="lin" valueType="num">
                                      <p:cBhvr>
                                        <p:cTn id="55" dur="1000" fill="hold"/>
                                        <p:tgtEl>
                                          <p:spTgt spid="37"/>
                                        </p:tgtEl>
                                        <p:attrNameLst>
                                          <p:attrName>ppt_h</p:attrName>
                                        </p:attrNameLst>
                                      </p:cBhvr>
                                      <p:tavLst>
                                        <p:tav tm="0">
                                          <p:val>
                                            <p:fltVal val="0"/>
                                          </p:val>
                                        </p:tav>
                                        <p:tav tm="100000">
                                          <p:val>
                                            <p:strVal val="#ppt_h"/>
                                          </p:val>
                                        </p:tav>
                                      </p:tavLst>
                                    </p:anim>
                                    <p:anim calcmode="lin" valueType="num">
                                      <p:cBhvr>
                                        <p:cTn id="56" dur="1000" fill="hold"/>
                                        <p:tgtEl>
                                          <p:spTgt spid="37"/>
                                        </p:tgtEl>
                                        <p:attrNameLst>
                                          <p:attrName>ppt_x</p:attrName>
                                        </p:attrNameLst>
                                      </p:cBhvr>
                                      <p:tavLst>
                                        <p:tav tm="0">
                                          <p:val>
                                            <p:fltVal val="0.5"/>
                                          </p:val>
                                        </p:tav>
                                        <p:tav tm="100000">
                                          <p:val>
                                            <p:strVal val="#ppt_x"/>
                                          </p:val>
                                        </p:tav>
                                      </p:tavLst>
                                    </p:anim>
                                    <p:anim calcmode="lin" valueType="num">
                                      <p:cBhvr>
                                        <p:cTn id="57" dur="10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4560"/>
                            </p:stCondLst>
                            <p:childTnLst>
                              <p:par>
                                <p:cTn id="59" presetID="22" presetClass="entr" presetSubtype="8"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ipe(left)">
                                      <p:cBhvr>
                                        <p:cTn id="61" dur="500"/>
                                        <p:tgtEl>
                                          <p:spTgt spid="41"/>
                                        </p:tgtEl>
                                      </p:cBhvr>
                                    </p:animEffect>
                                  </p:childTnLst>
                                </p:cTn>
                              </p:par>
                            </p:childTnLst>
                          </p:cTn>
                        </p:par>
                        <p:par>
                          <p:cTn id="62" fill="hold">
                            <p:stCondLst>
                              <p:cond delay="5060"/>
                            </p:stCondLst>
                            <p:childTnLst>
                              <p:par>
                                <p:cTn id="63" presetID="23" presetClass="entr" presetSubtype="32" fill="hold" grpId="0" nodeType="afterEffect">
                                  <p:stCondLst>
                                    <p:cond delay="0"/>
                                  </p:stCondLst>
                                  <p:iterate type="lt">
                                    <p:tmPct val="4000"/>
                                  </p:iterate>
                                  <p:childTnLst>
                                    <p:set>
                                      <p:cBhvr>
                                        <p:cTn id="64" dur="1" fill="hold">
                                          <p:stCondLst>
                                            <p:cond delay="0"/>
                                          </p:stCondLst>
                                        </p:cTn>
                                        <p:tgtEl>
                                          <p:spTgt spid="40"/>
                                        </p:tgtEl>
                                        <p:attrNameLst>
                                          <p:attrName>style.visibility</p:attrName>
                                        </p:attrNameLst>
                                      </p:cBhvr>
                                      <p:to>
                                        <p:strVal val="visible"/>
                                      </p:to>
                                    </p:set>
                                    <p:anim calcmode="lin" valueType="num">
                                      <p:cBhvr>
                                        <p:cTn id="65" dur="1000" fill="hold"/>
                                        <p:tgtEl>
                                          <p:spTgt spid="40"/>
                                        </p:tgtEl>
                                        <p:attrNameLst>
                                          <p:attrName>ppt_w</p:attrName>
                                        </p:attrNameLst>
                                      </p:cBhvr>
                                      <p:tavLst>
                                        <p:tav tm="0">
                                          <p:val>
                                            <p:strVal val="4*#ppt_w"/>
                                          </p:val>
                                        </p:tav>
                                        <p:tav tm="100000">
                                          <p:val>
                                            <p:strVal val="#ppt_w"/>
                                          </p:val>
                                        </p:tav>
                                      </p:tavLst>
                                    </p:anim>
                                    <p:anim calcmode="lin" valueType="num">
                                      <p:cBhvr>
                                        <p:cTn id="66" dur="1000" fill="hold"/>
                                        <p:tgtEl>
                                          <p:spTgt spid="4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30" grpId="0" animBg="1"/>
      <p:bldP spid="37" grpId="0" bldLvl="0" autoUpdateAnimBg="0"/>
      <p:bldP spid="38" grpId="0" bldLvl="0" autoUpdateAnimBg="0"/>
      <p:bldP spid="40" grpId="0" bldLvl="0" autoUpdateAnimBg="0"/>
      <p:bldP spid="4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istrator\Desktop\微立体创业计划\005.png"/>
          <p:cNvPicPr>
            <a:picLocks noChangeAspect="1" noChangeArrowheads="1"/>
          </p:cNvPicPr>
          <p:nvPr/>
        </p:nvPicPr>
        <p:blipFill>
          <a:blip r:embed="rId3" cstate="print">
            <a:duotone>
              <a:srgbClr val="0070C0">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5" name="Picture 4" descr="C:\Users\Administrator\Desktop\微立体创业计划\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6" name="标题 1"/>
          <p:cNvSpPr txBox="1"/>
          <p:nvPr/>
        </p:nvSpPr>
        <p:spPr>
          <a:xfrm>
            <a:off x="1184649" y="339502"/>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黑体" panose="02010609060101010101" pitchFamily="49" charset="-122"/>
                <a:ea typeface="黑体" panose="02010609060101010101" pitchFamily="49" charset="-122"/>
              </a:rPr>
              <a:t>公司业务</a:t>
            </a:r>
          </a:p>
        </p:txBody>
      </p:sp>
      <p:sp>
        <p:nvSpPr>
          <p:cNvPr id="7" name="Rectangle 7"/>
          <p:cNvSpPr/>
          <p:nvPr/>
        </p:nvSpPr>
        <p:spPr>
          <a:xfrm>
            <a:off x="3347863" y="771550"/>
            <a:ext cx="5796137" cy="4371950"/>
          </a:xfrm>
          <a:custGeom>
            <a:avLst/>
            <a:gdLst>
              <a:gd name="connsiteX0" fmla="*/ 0 w 7664245"/>
              <a:gd name="connsiteY0" fmla="*/ 0 h 6858000"/>
              <a:gd name="connsiteX1" fmla="*/ 7664245 w 7664245"/>
              <a:gd name="connsiteY1" fmla="*/ 0 h 6858000"/>
              <a:gd name="connsiteX2" fmla="*/ 7664245 w 7664245"/>
              <a:gd name="connsiteY2" fmla="*/ 6858000 h 6858000"/>
              <a:gd name="connsiteX3" fmla="*/ 0 w 7664245"/>
              <a:gd name="connsiteY3" fmla="*/ 6858000 h 6858000"/>
              <a:gd name="connsiteX4" fmla="*/ 0 w 7664245"/>
              <a:gd name="connsiteY4" fmla="*/ 0 h 6858000"/>
              <a:gd name="connsiteX0-1" fmla="*/ 3657600 w 7664245"/>
              <a:gd name="connsiteY0-2" fmla="*/ 0 h 6858000"/>
              <a:gd name="connsiteX1-3" fmla="*/ 7664245 w 7664245"/>
              <a:gd name="connsiteY1-4" fmla="*/ 0 h 6858000"/>
              <a:gd name="connsiteX2-5" fmla="*/ 7664245 w 7664245"/>
              <a:gd name="connsiteY2-6" fmla="*/ 6858000 h 6858000"/>
              <a:gd name="connsiteX3-7" fmla="*/ 0 w 7664245"/>
              <a:gd name="connsiteY3-8" fmla="*/ 6858000 h 6858000"/>
              <a:gd name="connsiteX4-9" fmla="*/ 3657600 w 7664245"/>
              <a:gd name="connsiteY4-10" fmla="*/ 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664245" h="6858000">
                <a:moveTo>
                  <a:pt x="3657600" y="0"/>
                </a:moveTo>
                <a:lnTo>
                  <a:pt x="7664245" y="0"/>
                </a:lnTo>
                <a:lnTo>
                  <a:pt x="7664245" y="6858000"/>
                </a:lnTo>
                <a:lnTo>
                  <a:pt x="0" y="6858000"/>
                </a:lnTo>
                <a:lnTo>
                  <a:pt x="3657600" y="0"/>
                </a:lnTo>
                <a:close/>
              </a:path>
            </a:pathLst>
          </a:custGeom>
          <a:blipFill dpi="0" rotWithShape="1">
            <a:blip r:embed="rId5">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ysClr val="windowText" lastClr="000000">
                  <a:lumMod val="65000"/>
                  <a:lumOff val="35000"/>
                </a:sysClr>
              </a:solidFill>
              <a:effectLst/>
              <a:uLnTx/>
              <a:uFillTx/>
              <a:latin typeface="Calibri" panose="020F0502020204030204"/>
              <a:ea typeface="+mn-ea"/>
              <a:cs typeface="+mn-cs"/>
            </a:endParaRPr>
          </a:p>
        </p:txBody>
      </p:sp>
      <p:sp>
        <p:nvSpPr>
          <p:cNvPr id="8" name="Pentagon 25"/>
          <p:cNvSpPr/>
          <p:nvPr/>
        </p:nvSpPr>
        <p:spPr>
          <a:xfrm>
            <a:off x="345387" y="1767319"/>
            <a:ext cx="455636" cy="273084"/>
          </a:xfrm>
          <a:prstGeom prst="homePlate">
            <a:avLst/>
          </a:prstGeom>
          <a:solidFill>
            <a:srgbClr val="4F81BD"/>
          </a:solidFill>
          <a:ln w="25400" cap="flat" cmpd="sng" algn="ctr">
            <a:no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500" b="0" i="0" u="none" strike="noStrike" kern="0" cap="none" spc="0" normalizeH="0" baseline="0" noProof="0">
                <a:ln>
                  <a:noFill/>
                </a:ln>
                <a:solidFill>
                  <a:sysClr val="windowText" lastClr="000000">
                    <a:lumMod val="65000"/>
                    <a:lumOff val="35000"/>
                  </a:sysClr>
                </a:solidFill>
                <a:effectLst/>
                <a:uLnTx/>
                <a:uFillTx/>
                <a:latin typeface="Calibri" panose="020F0502020204030204"/>
                <a:ea typeface="+mn-ea"/>
                <a:cs typeface="+mn-cs"/>
              </a:rPr>
              <a:t>01</a:t>
            </a:r>
            <a:endParaRPr kumimoji="0" lang="en-GB" sz="1500" b="0" i="0" u="none" strike="noStrike" kern="0" cap="none" spc="0" normalizeH="0" baseline="0" noProof="0">
              <a:ln>
                <a:noFill/>
              </a:ln>
              <a:solidFill>
                <a:sysClr val="windowText" lastClr="000000">
                  <a:lumMod val="65000"/>
                  <a:lumOff val="35000"/>
                </a:sysClr>
              </a:solidFill>
              <a:effectLst/>
              <a:uLnTx/>
              <a:uFillTx/>
              <a:latin typeface="Calibri" panose="020F0502020204030204"/>
              <a:ea typeface="+mn-ea"/>
              <a:cs typeface="+mn-cs"/>
            </a:endParaRPr>
          </a:p>
        </p:txBody>
      </p:sp>
      <p:sp>
        <p:nvSpPr>
          <p:cNvPr id="9" name="Rectangle 26"/>
          <p:cNvSpPr/>
          <p:nvPr/>
        </p:nvSpPr>
        <p:spPr>
          <a:xfrm>
            <a:off x="840763" y="1707654"/>
            <a:ext cx="3637112" cy="407804"/>
          </a:xfrm>
          <a:prstGeom prst="rect">
            <a:avLst/>
          </a:prstGeom>
        </p:spPr>
        <p:txBody>
          <a:bodyPr wrap="square" lIns="68580" tIns="34290" rIns="68580" bIns="3429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点击输入简要文本内容，文字内容需概况精炼的说明该分项内容点击输入简要文本内容</a:t>
            </a:r>
            <a:endParaRPr kumimoji="0" lang="en-US" altLang="zh-CN" sz="105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10" name="Pentagon 33"/>
          <p:cNvSpPr/>
          <p:nvPr/>
        </p:nvSpPr>
        <p:spPr>
          <a:xfrm>
            <a:off x="345387" y="2435208"/>
            <a:ext cx="455636" cy="273084"/>
          </a:xfrm>
          <a:prstGeom prst="homePlate">
            <a:avLst/>
          </a:prstGeom>
          <a:solidFill>
            <a:srgbClr val="C0504D"/>
          </a:solidFill>
          <a:ln w="25400" cap="flat" cmpd="sng" algn="ctr">
            <a:no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500" b="0" i="0" u="none" strike="noStrike" kern="0" cap="none" spc="0" normalizeH="0" baseline="0" noProof="0">
                <a:ln>
                  <a:noFill/>
                </a:ln>
                <a:solidFill>
                  <a:sysClr val="windowText" lastClr="000000">
                    <a:lumMod val="65000"/>
                    <a:lumOff val="35000"/>
                  </a:sysClr>
                </a:solidFill>
                <a:effectLst/>
                <a:uLnTx/>
                <a:uFillTx/>
                <a:latin typeface="Calibri" panose="020F0502020204030204"/>
                <a:ea typeface="+mn-ea"/>
                <a:cs typeface="+mn-cs"/>
              </a:rPr>
              <a:t>02</a:t>
            </a:r>
            <a:endParaRPr kumimoji="0" lang="en-GB" sz="1500" b="0" i="0" u="none" strike="noStrike" kern="0" cap="none" spc="0" normalizeH="0" baseline="0" noProof="0">
              <a:ln>
                <a:noFill/>
              </a:ln>
              <a:solidFill>
                <a:sysClr val="windowText" lastClr="000000">
                  <a:lumMod val="65000"/>
                  <a:lumOff val="35000"/>
                </a:sysClr>
              </a:solidFill>
              <a:effectLst/>
              <a:uLnTx/>
              <a:uFillTx/>
              <a:latin typeface="Calibri" panose="020F0502020204030204"/>
              <a:ea typeface="+mn-ea"/>
              <a:cs typeface="+mn-cs"/>
            </a:endParaRPr>
          </a:p>
        </p:txBody>
      </p:sp>
      <p:sp>
        <p:nvSpPr>
          <p:cNvPr id="11" name="Rectangle 34"/>
          <p:cNvSpPr/>
          <p:nvPr/>
        </p:nvSpPr>
        <p:spPr>
          <a:xfrm>
            <a:off x="840763" y="2375543"/>
            <a:ext cx="2798402" cy="407804"/>
          </a:xfrm>
          <a:prstGeom prst="rect">
            <a:avLst/>
          </a:prstGeom>
        </p:spPr>
        <p:txBody>
          <a:bodyPr wrap="square" lIns="68580" tIns="34290" rIns="68580" bIns="3429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1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点击输入简要文本内容，文字内容需概况精炼的说明该分项内容点击输入简要文本内容</a:t>
            </a:r>
            <a:endParaRPr kumimoji="0" lang="en-US" altLang="zh-CN" sz="11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12" name="Pentagon 36"/>
          <p:cNvSpPr/>
          <p:nvPr/>
        </p:nvSpPr>
        <p:spPr>
          <a:xfrm>
            <a:off x="345387" y="3093626"/>
            <a:ext cx="455636" cy="273084"/>
          </a:xfrm>
          <a:prstGeom prst="homePlate">
            <a:avLst/>
          </a:prstGeom>
          <a:solidFill>
            <a:srgbClr val="8064A2"/>
          </a:solidFill>
          <a:ln w="25400" cap="flat" cmpd="sng" algn="ctr">
            <a:no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500" b="0" i="0" u="none" strike="noStrike" kern="0" cap="none" spc="0" normalizeH="0" baseline="0" noProof="0">
                <a:ln>
                  <a:noFill/>
                </a:ln>
                <a:solidFill>
                  <a:sysClr val="windowText" lastClr="000000">
                    <a:lumMod val="65000"/>
                    <a:lumOff val="35000"/>
                  </a:sysClr>
                </a:solidFill>
                <a:effectLst/>
                <a:uLnTx/>
                <a:uFillTx/>
                <a:latin typeface="Calibri" panose="020F0502020204030204"/>
                <a:ea typeface="+mn-ea"/>
                <a:cs typeface="+mn-cs"/>
              </a:rPr>
              <a:t>03</a:t>
            </a:r>
            <a:endParaRPr kumimoji="0" lang="en-GB" sz="1500" b="0" i="0" u="none" strike="noStrike" kern="0" cap="none" spc="0" normalizeH="0" baseline="0" noProof="0">
              <a:ln>
                <a:noFill/>
              </a:ln>
              <a:solidFill>
                <a:sysClr val="windowText" lastClr="000000">
                  <a:lumMod val="65000"/>
                  <a:lumOff val="35000"/>
                </a:sysClr>
              </a:solidFill>
              <a:effectLst/>
              <a:uLnTx/>
              <a:uFillTx/>
              <a:latin typeface="Calibri" panose="020F0502020204030204"/>
              <a:ea typeface="+mn-ea"/>
              <a:cs typeface="+mn-cs"/>
            </a:endParaRPr>
          </a:p>
        </p:txBody>
      </p:sp>
      <p:sp>
        <p:nvSpPr>
          <p:cNvPr id="13" name="Rectangle 37"/>
          <p:cNvSpPr/>
          <p:nvPr/>
        </p:nvSpPr>
        <p:spPr>
          <a:xfrm>
            <a:off x="840764" y="3033960"/>
            <a:ext cx="2378073" cy="577081"/>
          </a:xfrm>
          <a:prstGeom prst="rect">
            <a:avLst/>
          </a:prstGeom>
        </p:spPr>
        <p:txBody>
          <a:bodyPr wrap="square" lIns="68580" tIns="34290" rIns="68580" bIns="3429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1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点击输入简要文本内容，文字内容需概况精炼的说明该分项内容点击输入简要文本内容</a:t>
            </a:r>
            <a:endParaRPr kumimoji="0" lang="en-US" altLang="zh-CN" sz="11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14" name="Pentagon 39"/>
          <p:cNvSpPr/>
          <p:nvPr/>
        </p:nvSpPr>
        <p:spPr>
          <a:xfrm>
            <a:off x="345387" y="3782526"/>
            <a:ext cx="455636" cy="273084"/>
          </a:xfrm>
          <a:prstGeom prst="homePlate">
            <a:avLst/>
          </a:prstGeom>
          <a:solidFill>
            <a:srgbClr val="4BACC6"/>
          </a:solidFill>
          <a:ln w="25400" cap="flat" cmpd="sng" algn="ctr">
            <a:no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500" b="0" i="0" u="none" strike="noStrike" kern="0" cap="none" spc="0" normalizeH="0" baseline="0" noProof="0">
                <a:ln>
                  <a:noFill/>
                </a:ln>
                <a:solidFill>
                  <a:sysClr val="windowText" lastClr="000000">
                    <a:lumMod val="65000"/>
                    <a:lumOff val="35000"/>
                  </a:sysClr>
                </a:solidFill>
                <a:effectLst/>
                <a:uLnTx/>
                <a:uFillTx/>
                <a:latin typeface="Calibri" panose="020F0502020204030204"/>
                <a:ea typeface="+mn-ea"/>
                <a:cs typeface="+mn-cs"/>
              </a:rPr>
              <a:t>04</a:t>
            </a:r>
            <a:endParaRPr kumimoji="0" lang="en-GB" sz="1500" b="0" i="0" u="none" strike="noStrike" kern="0" cap="none" spc="0" normalizeH="0" baseline="0" noProof="0">
              <a:ln>
                <a:noFill/>
              </a:ln>
              <a:solidFill>
                <a:sysClr val="windowText" lastClr="000000">
                  <a:lumMod val="65000"/>
                  <a:lumOff val="35000"/>
                </a:sysClr>
              </a:solidFill>
              <a:effectLst/>
              <a:uLnTx/>
              <a:uFillTx/>
              <a:latin typeface="Calibri" panose="020F0502020204030204"/>
              <a:ea typeface="+mn-ea"/>
              <a:cs typeface="+mn-cs"/>
            </a:endParaRPr>
          </a:p>
        </p:txBody>
      </p:sp>
      <p:sp>
        <p:nvSpPr>
          <p:cNvPr id="15" name="Rectangle 40"/>
          <p:cNvSpPr/>
          <p:nvPr/>
        </p:nvSpPr>
        <p:spPr>
          <a:xfrm>
            <a:off x="840763" y="3722861"/>
            <a:ext cx="2245337" cy="577081"/>
          </a:xfrm>
          <a:prstGeom prst="rect">
            <a:avLst/>
          </a:prstGeom>
        </p:spPr>
        <p:txBody>
          <a:bodyPr wrap="square" lIns="68580" tIns="34290" rIns="68580" bIns="3429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1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点击输入简要文本内容，文字内容需概况精炼的说明该分项内容点击输入简要文本内容</a:t>
            </a:r>
            <a:endParaRPr kumimoji="0" lang="en-US" altLang="zh-CN" sz="11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grpSp>
        <p:nvGrpSpPr>
          <p:cNvPr id="16" name="Group 3"/>
          <p:cNvGrpSpPr/>
          <p:nvPr/>
        </p:nvGrpSpPr>
        <p:grpSpPr>
          <a:xfrm>
            <a:off x="4066482" y="2072454"/>
            <a:ext cx="1580622" cy="685800"/>
            <a:chOff x="5621315" y="2514600"/>
            <a:chExt cx="2107496" cy="914400"/>
          </a:xfrm>
        </p:grpSpPr>
        <p:sp>
          <p:nvSpPr>
            <p:cNvPr id="17" name="Parallelogram 14"/>
            <p:cNvSpPr/>
            <p:nvPr/>
          </p:nvSpPr>
          <p:spPr>
            <a:xfrm>
              <a:off x="5621315" y="2514600"/>
              <a:ext cx="2107496" cy="914400"/>
            </a:xfrm>
            <a:prstGeom prst="parallelogram">
              <a:avLst>
                <a:gd name="adj" fmla="val 52419"/>
              </a:avLst>
            </a:prstGeom>
            <a:solidFill>
              <a:srgbClr val="C0504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ysClr val="windowText" lastClr="000000">
                    <a:lumMod val="65000"/>
                    <a:lumOff val="35000"/>
                  </a:sysClr>
                </a:solidFill>
                <a:effectLst/>
                <a:uLnTx/>
                <a:uFillTx/>
                <a:latin typeface="Calibri" panose="020F0502020204030204"/>
                <a:ea typeface="+mn-ea"/>
                <a:cs typeface="+mn-cs"/>
              </a:endParaRPr>
            </a:p>
          </p:txBody>
        </p:sp>
        <p:sp>
          <p:nvSpPr>
            <p:cNvPr id="18" name="AutoShape 59"/>
            <p:cNvSpPr/>
            <p:nvPr/>
          </p:nvSpPr>
          <p:spPr bwMode="auto">
            <a:xfrm>
              <a:off x="6442494" y="2777487"/>
              <a:ext cx="465138" cy="464344"/>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EEECE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171450"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lumMod val="65000"/>
                    <a:lumOff val="35000"/>
                  </a:sysClr>
                </a:solidFill>
                <a:effectLst/>
                <a:uLnTx/>
                <a:uFillTx/>
                <a:sym typeface="Gill Sans" charset="0"/>
              </a:endParaRPr>
            </a:p>
          </p:txBody>
        </p:sp>
      </p:grpSp>
      <p:grpSp>
        <p:nvGrpSpPr>
          <p:cNvPr id="19" name="Group 1"/>
          <p:cNvGrpSpPr/>
          <p:nvPr/>
        </p:nvGrpSpPr>
        <p:grpSpPr>
          <a:xfrm>
            <a:off x="4472064" y="1169240"/>
            <a:ext cx="1580622" cy="685800"/>
            <a:chOff x="6162090" y="1310315"/>
            <a:chExt cx="2107496" cy="914400"/>
          </a:xfrm>
        </p:grpSpPr>
        <p:sp>
          <p:nvSpPr>
            <p:cNvPr id="20" name="Parallelogram 13"/>
            <p:cNvSpPr/>
            <p:nvPr/>
          </p:nvSpPr>
          <p:spPr>
            <a:xfrm>
              <a:off x="6162090" y="1310315"/>
              <a:ext cx="2107496" cy="914400"/>
            </a:xfrm>
            <a:prstGeom prst="parallelogram">
              <a:avLst>
                <a:gd name="adj" fmla="val 52419"/>
              </a:avLst>
            </a:prstGeom>
            <a:solidFill>
              <a:srgbClr val="4F81B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ysClr val="windowText" lastClr="000000">
                    <a:lumMod val="65000"/>
                    <a:lumOff val="35000"/>
                  </a:sysClr>
                </a:solidFill>
                <a:effectLst/>
                <a:uLnTx/>
                <a:uFillTx/>
                <a:latin typeface="Calibri" panose="020F0502020204030204"/>
                <a:ea typeface="+mn-ea"/>
                <a:cs typeface="+mn-cs"/>
              </a:endParaRPr>
            </a:p>
          </p:txBody>
        </p:sp>
        <p:grpSp>
          <p:nvGrpSpPr>
            <p:cNvPr id="21" name="Group 42"/>
            <p:cNvGrpSpPr/>
            <p:nvPr/>
          </p:nvGrpSpPr>
          <p:grpSpPr>
            <a:xfrm>
              <a:off x="6983269" y="1549630"/>
              <a:ext cx="465138" cy="435769"/>
              <a:chOff x="5368132" y="3540125"/>
              <a:chExt cx="465138" cy="435769"/>
            </a:xfrm>
            <a:solidFill>
              <a:srgbClr val="EEECE1"/>
            </a:solidFill>
          </p:grpSpPr>
          <p:sp>
            <p:nvSpPr>
              <p:cNvPr id="22"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171450" eaLnBrk="1" fontAlgn="base" latinLnBrk="0" hangingPunct="0">
                  <a:lnSpc>
                    <a:spcPct val="100000"/>
                  </a:lnSpc>
                  <a:spcBef>
                    <a:spcPct val="0"/>
                  </a:spcBef>
                  <a:spcAft>
                    <a:spcPct val="0"/>
                  </a:spcAft>
                  <a:buClrTx/>
                  <a:buSzTx/>
                  <a:buFontTx/>
                  <a:buNone/>
                  <a:defRPr/>
                </a:pPr>
                <a:endParaRPr kumimoji="0" lang="en-US" sz="1100" b="0" i="0" u="none" strike="noStrike" kern="0" cap="none" spc="0" normalizeH="0" baseline="0" noProof="0">
                  <a:ln>
                    <a:noFill/>
                  </a:ln>
                  <a:solidFill>
                    <a:sysClr val="windowText" lastClr="000000">
                      <a:lumMod val="65000"/>
                      <a:lumOff val="35000"/>
                    </a:sysClr>
                  </a:solidFill>
                  <a:effectLst>
                    <a:outerShdw blurRad="38100" dist="38100" dir="2700000" algn="tl">
                      <a:srgbClr val="000000"/>
                    </a:outerShdw>
                  </a:effectLst>
                  <a:uLnTx/>
                  <a:uFillTx/>
                  <a:latin typeface="Gill Sans" charset="0"/>
                  <a:sym typeface="Gill Sans" charset="0"/>
                </a:endParaRPr>
              </a:p>
            </p:txBody>
          </p:sp>
          <p:sp>
            <p:nvSpPr>
              <p:cNvPr id="23"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171450" eaLnBrk="1" fontAlgn="base" latinLnBrk="0" hangingPunct="0">
                  <a:lnSpc>
                    <a:spcPct val="100000"/>
                  </a:lnSpc>
                  <a:spcBef>
                    <a:spcPct val="0"/>
                  </a:spcBef>
                  <a:spcAft>
                    <a:spcPct val="0"/>
                  </a:spcAft>
                  <a:buClrTx/>
                  <a:buSzTx/>
                  <a:buFontTx/>
                  <a:buNone/>
                  <a:defRPr/>
                </a:pPr>
                <a:endParaRPr kumimoji="0" lang="en-US" sz="1100" b="0" i="0" u="none" strike="noStrike" kern="0" cap="none" spc="0" normalizeH="0" baseline="0" noProof="0">
                  <a:ln>
                    <a:noFill/>
                  </a:ln>
                  <a:solidFill>
                    <a:sysClr val="windowText" lastClr="000000">
                      <a:lumMod val="65000"/>
                      <a:lumOff val="35000"/>
                    </a:sysClr>
                  </a:solidFill>
                  <a:effectLst>
                    <a:outerShdw blurRad="38100" dist="38100" dir="2700000" algn="tl">
                      <a:srgbClr val="000000"/>
                    </a:outerShdw>
                  </a:effectLst>
                  <a:uLnTx/>
                  <a:uFillTx/>
                  <a:latin typeface="Gill Sans" charset="0"/>
                  <a:sym typeface="Gill Sans" charset="0"/>
                </a:endParaRPr>
              </a:p>
            </p:txBody>
          </p:sp>
        </p:grpSp>
      </p:grpSp>
      <p:grpSp>
        <p:nvGrpSpPr>
          <p:cNvPr id="24" name="Group 5"/>
          <p:cNvGrpSpPr/>
          <p:nvPr/>
        </p:nvGrpSpPr>
        <p:grpSpPr>
          <a:xfrm>
            <a:off x="3191006" y="3878882"/>
            <a:ext cx="1580622" cy="685800"/>
            <a:chOff x="4454013" y="4923170"/>
            <a:chExt cx="2107496" cy="914400"/>
          </a:xfrm>
        </p:grpSpPr>
        <p:sp>
          <p:nvSpPr>
            <p:cNvPr id="25" name="Parallelogram 16"/>
            <p:cNvSpPr/>
            <p:nvPr/>
          </p:nvSpPr>
          <p:spPr>
            <a:xfrm>
              <a:off x="4454013" y="4923170"/>
              <a:ext cx="2107496" cy="914400"/>
            </a:xfrm>
            <a:prstGeom prst="parallelogram">
              <a:avLst>
                <a:gd name="adj" fmla="val 52419"/>
              </a:avLst>
            </a:prstGeom>
            <a:solidFill>
              <a:srgbClr val="4BACC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ysClr val="windowText" lastClr="000000">
                    <a:lumMod val="65000"/>
                    <a:lumOff val="35000"/>
                  </a:sysClr>
                </a:solidFill>
                <a:effectLst/>
                <a:uLnTx/>
                <a:uFillTx/>
                <a:latin typeface="Calibri" panose="020F0502020204030204"/>
                <a:ea typeface="+mn-ea"/>
                <a:cs typeface="+mn-cs"/>
              </a:endParaRPr>
            </a:p>
          </p:txBody>
        </p:sp>
        <p:grpSp>
          <p:nvGrpSpPr>
            <p:cNvPr id="26" name="Group 45"/>
            <p:cNvGrpSpPr/>
            <p:nvPr/>
          </p:nvGrpSpPr>
          <p:grpSpPr>
            <a:xfrm>
              <a:off x="5348217" y="5147801"/>
              <a:ext cx="319088" cy="465138"/>
              <a:chOff x="3582988" y="3510757"/>
              <a:chExt cx="319088" cy="465138"/>
            </a:xfrm>
            <a:solidFill>
              <a:srgbClr val="EEECE1"/>
            </a:solidFill>
          </p:grpSpPr>
          <p:sp>
            <p:nvSpPr>
              <p:cNvPr id="27"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171450"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lumMod val="65000"/>
                      <a:lumOff val="35000"/>
                    </a:sysClr>
                  </a:solidFill>
                  <a:effectLst/>
                  <a:uLnTx/>
                  <a:uFillTx/>
                  <a:sym typeface="Gill Sans" charset="0"/>
                </a:endParaRPr>
              </a:p>
            </p:txBody>
          </p:sp>
          <p:sp>
            <p:nvSpPr>
              <p:cNvPr id="28"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171450"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lumMod val="65000"/>
                      <a:lumOff val="35000"/>
                    </a:sysClr>
                  </a:solidFill>
                  <a:effectLst/>
                  <a:uLnTx/>
                  <a:uFillTx/>
                  <a:sym typeface="Gill Sans" charset="0"/>
                </a:endParaRPr>
              </a:p>
            </p:txBody>
          </p:sp>
        </p:grpSp>
      </p:grpSp>
      <p:grpSp>
        <p:nvGrpSpPr>
          <p:cNvPr id="29" name="Group 4"/>
          <p:cNvGrpSpPr/>
          <p:nvPr/>
        </p:nvGrpSpPr>
        <p:grpSpPr>
          <a:xfrm>
            <a:off x="3632185" y="2975668"/>
            <a:ext cx="1580622" cy="685800"/>
            <a:chOff x="5042252" y="3718885"/>
            <a:chExt cx="2107496" cy="914400"/>
          </a:xfrm>
        </p:grpSpPr>
        <p:sp>
          <p:nvSpPr>
            <p:cNvPr id="30" name="Parallelogram 15"/>
            <p:cNvSpPr/>
            <p:nvPr/>
          </p:nvSpPr>
          <p:spPr>
            <a:xfrm>
              <a:off x="5042252" y="3718885"/>
              <a:ext cx="2107496" cy="914400"/>
            </a:xfrm>
            <a:prstGeom prst="parallelogram">
              <a:avLst>
                <a:gd name="adj" fmla="val 52419"/>
              </a:avLst>
            </a:prstGeom>
            <a:solidFill>
              <a:srgbClr val="8064A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ysClr val="windowText" lastClr="000000">
                    <a:lumMod val="65000"/>
                    <a:lumOff val="35000"/>
                  </a:sysClr>
                </a:solidFill>
                <a:effectLst/>
                <a:uLnTx/>
                <a:uFillTx/>
                <a:latin typeface="Calibri" panose="020F0502020204030204"/>
                <a:ea typeface="+mn-ea"/>
                <a:cs typeface="+mn-cs"/>
              </a:endParaRPr>
            </a:p>
          </p:txBody>
        </p:sp>
        <p:grpSp>
          <p:nvGrpSpPr>
            <p:cNvPr id="31" name="Group 48"/>
            <p:cNvGrpSpPr/>
            <p:nvPr/>
          </p:nvGrpSpPr>
          <p:grpSpPr>
            <a:xfrm>
              <a:off x="5863431" y="3980425"/>
              <a:ext cx="465138" cy="391319"/>
              <a:chOff x="5368132" y="2625725"/>
              <a:chExt cx="465138" cy="391319"/>
            </a:xfrm>
            <a:solidFill>
              <a:srgbClr val="EEECE1"/>
            </a:solidFill>
          </p:grpSpPr>
          <p:sp>
            <p:nvSpPr>
              <p:cNvPr id="32"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171450" eaLnBrk="1" fontAlgn="base" latinLnBrk="0" hangingPunct="0">
                  <a:lnSpc>
                    <a:spcPct val="100000"/>
                  </a:lnSpc>
                  <a:spcBef>
                    <a:spcPct val="0"/>
                  </a:spcBef>
                  <a:spcAft>
                    <a:spcPct val="0"/>
                  </a:spcAft>
                  <a:buClrTx/>
                  <a:buSzTx/>
                  <a:buFontTx/>
                  <a:buNone/>
                  <a:defRPr/>
                </a:pPr>
                <a:endParaRPr kumimoji="0" lang="en-US" sz="1100" b="0" i="0" u="none" strike="noStrike" kern="0" cap="none" spc="0" normalizeH="0" baseline="0" noProof="0">
                  <a:ln>
                    <a:noFill/>
                  </a:ln>
                  <a:solidFill>
                    <a:sysClr val="windowText" lastClr="000000">
                      <a:lumMod val="65000"/>
                      <a:lumOff val="35000"/>
                    </a:sysClr>
                  </a:solidFill>
                  <a:effectLst>
                    <a:outerShdw blurRad="38100" dist="38100" dir="2700000" algn="tl">
                      <a:srgbClr val="000000"/>
                    </a:outerShdw>
                  </a:effectLst>
                  <a:uLnTx/>
                  <a:uFillTx/>
                  <a:latin typeface="Gill Sans" charset="0"/>
                  <a:sym typeface="Gill Sans" charset="0"/>
                </a:endParaRPr>
              </a:p>
            </p:txBody>
          </p:sp>
          <p:sp>
            <p:nvSpPr>
              <p:cNvPr id="33"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171450" eaLnBrk="1" fontAlgn="base" latinLnBrk="0" hangingPunct="0">
                  <a:lnSpc>
                    <a:spcPct val="100000"/>
                  </a:lnSpc>
                  <a:spcBef>
                    <a:spcPct val="0"/>
                  </a:spcBef>
                  <a:spcAft>
                    <a:spcPct val="0"/>
                  </a:spcAft>
                  <a:buClrTx/>
                  <a:buSzTx/>
                  <a:buFontTx/>
                  <a:buNone/>
                  <a:defRPr/>
                </a:pPr>
                <a:endParaRPr kumimoji="0" lang="en-US" sz="1100" b="0" i="0" u="none" strike="noStrike" kern="0" cap="none" spc="0" normalizeH="0" baseline="0" noProof="0">
                  <a:ln>
                    <a:noFill/>
                  </a:ln>
                  <a:solidFill>
                    <a:sysClr val="windowText" lastClr="000000">
                      <a:lumMod val="65000"/>
                      <a:lumOff val="35000"/>
                    </a:sysClr>
                  </a:solidFill>
                  <a:effectLst>
                    <a:outerShdw blurRad="38100" dist="38100" dir="2700000" algn="tl">
                      <a:srgbClr val="000000"/>
                    </a:outerShdw>
                  </a:effectLst>
                  <a:uLnTx/>
                  <a:uFillTx/>
                  <a:latin typeface="Gill Sans" charset="0"/>
                  <a:sym typeface="Gill Sans" charset="0"/>
                </a:endParaRPr>
              </a:p>
            </p:txBody>
          </p:sp>
          <p:sp>
            <p:nvSpPr>
              <p:cNvPr id="34"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171450" eaLnBrk="1" fontAlgn="base" latinLnBrk="0" hangingPunct="0">
                  <a:lnSpc>
                    <a:spcPct val="100000"/>
                  </a:lnSpc>
                  <a:spcBef>
                    <a:spcPct val="0"/>
                  </a:spcBef>
                  <a:spcAft>
                    <a:spcPct val="0"/>
                  </a:spcAft>
                  <a:buClrTx/>
                  <a:buSzTx/>
                  <a:buFontTx/>
                  <a:buNone/>
                  <a:defRPr/>
                </a:pPr>
                <a:endParaRPr kumimoji="0" lang="en-US" sz="1100" b="0" i="0" u="none" strike="noStrike" kern="0" cap="none" spc="0" normalizeH="0" baseline="0" noProof="0">
                  <a:ln>
                    <a:noFill/>
                  </a:ln>
                  <a:solidFill>
                    <a:sysClr val="windowText" lastClr="000000">
                      <a:lumMod val="65000"/>
                      <a:lumOff val="35000"/>
                    </a:sysClr>
                  </a:solidFill>
                  <a:effectLst>
                    <a:outerShdw blurRad="38100" dist="38100" dir="2700000" algn="tl">
                      <a:srgbClr val="000000"/>
                    </a:outerShdw>
                  </a:effectLst>
                  <a:uLnTx/>
                  <a:uFillTx/>
                  <a:latin typeface="Gill Sans" charset="0"/>
                  <a:sym typeface="Gill Sans"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2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12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2000"/>
                                </p:stCondLst>
                                <p:childTnLst>
                                  <p:par>
                                    <p:cTn id="18" presetID="18" presetClass="entr" presetSubtype="12"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trips(downLeft)">
                                          <p:cBhvr>
                                            <p:cTn id="20" dur="500"/>
                                            <p:tgtEl>
                                              <p:spTgt spid="7"/>
                                            </p:tgtEl>
                                          </p:cBhvr>
                                        </p:animEffect>
                                      </p:childTnLst>
                                    </p:cTn>
                                  </p:par>
                                </p:childTnLst>
                              </p:cTn>
                            </p:par>
                            <p:par>
                              <p:cTn id="21" fill="hold">
                                <p:stCondLst>
                                  <p:cond delay="2500"/>
                                </p:stCondLst>
                                <p:childTnLst>
                                  <p:par>
                                    <p:cTn id="22" presetID="2" presetClass="entr" presetSubtype="3"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1+#ppt_w/2"/>
                                              </p:val>
                                            </p:tav>
                                            <p:tav tm="100000">
                                              <p:val>
                                                <p:strVal val="#ppt_x"/>
                                              </p:val>
                                            </p:tav>
                                          </p:tavLst>
                                        </p:anim>
                                        <p:anim calcmode="lin" valueType="num">
                                          <p:cBhvr additive="base">
                                            <p:cTn id="25" dur="500" fill="hold"/>
                                            <p:tgtEl>
                                              <p:spTgt spid="19"/>
                                            </p:tgtEl>
                                            <p:attrNameLst>
                                              <p:attrName>ppt_y</p:attrName>
                                            </p:attrNameLst>
                                          </p:cBhvr>
                                          <p:tavLst>
                                            <p:tav tm="0">
                                              <p:val>
                                                <p:strVal val="0-#ppt_h/2"/>
                                              </p:val>
                                            </p:tav>
                                            <p:tav tm="100000">
                                              <p:val>
                                                <p:strVal val="#ppt_y"/>
                                              </p:val>
                                            </p:tav>
                                          </p:tavLst>
                                        </p:anim>
                                      </p:childTnLst>
                                    </p:cTn>
                                  </p:par>
                                </p:childTnLst>
                              </p:cTn>
                            </p:par>
                            <p:par>
                              <p:cTn id="26" fill="hold">
                                <p:stCondLst>
                                  <p:cond delay="3000"/>
                                </p:stCondLst>
                                <p:childTnLst>
                                  <p:par>
                                    <p:cTn id="27" presetID="2" presetClass="entr" presetSubtype="3"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1+#ppt_w/2"/>
                                              </p:val>
                                            </p:tav>
                                            <p:tav tm="100000">
                                              <p:val>
                                                <p:strVal val="#ppt_x"/>
                                              </p:val>
                                            </p:tav>
                                          </p:tavLst>
                                        </p:anim>
                                        <p:anim calcmode="lin" valueType="num">
                                          <p:cBhvr additive="base">
                                            <p:cTn id="30" dur="500" fill="hold"/>
                                            <p:tgtEl>
                                              <p:spTgt spid="16"/>
                                            </p:tgtEl>
                                            <p:attrNameLst>
                                              <p:attrName>ppt_y</p:attrName>
                                            </p:attrNameLst>
                                          </p:cBhvr>
                                          <p:tavLst>
                                            <p:tav tm="0">
                                              <p:val>
                                                <p:strVal val="0-#ppt_h/2"/>
                                              </p:val>
                                            </p:tav>
                                            <p:tav tm="100000">
                                              <p:val>
                                                <p:strVal val="#ppt_y"/>
                                              </p:val>
                                            </p:tav>
                                          </p:tavLst>
                                        </p:anim>
                                      </p:childTnLst>
                                    </p:cTn>
                                  </p:par>
                                </p:childTnLst>
                              </p:cTn>
                            </p:par>
                            <p:par>
                              <p:cTn id="31" fill="hold">
                                <p:stCondLst>
                                  <p:cond delay="3500"/>
                                </p:stCondLst>
                                <p:childTnLst>
                                  <p:par>
                                    <p:cTn id="32" presetID="2" presetClass="entr" presetSubtype="3"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500" fill="hold"/>
                                            <p:tgtEl>
                                              <p:spTgt spid="29"/>
                                            </p:tgtEl>
                                            <p:attrNameLst>
                                              <p:attrName>ppt_x</p:attrName>
                                            </p:attrNameLst>
                                          </p:cBhvr>
                                          <p:tavLst>
                                            <p:tav tm="0">
                                              <p:val>
                                                <p:strVal val="1+#ppt_w/2"/>
                                              </p:val>
                                            </p:tav>
                                            <p:tav tm="100000">
                                              <p:val>
                                                <p:strVal val="#ppt_x"/>
                                              </p:val>
                                            </p:tav>
                                          </p:tavLst>
                                        </p:anim>
                                        <p:anim calcmode="lin" valueType="num">
                                          <p:cBhvr additive="base">
                                            <p:cTn id="35" dur="500" fill="hold"/>
                                            <p:tgtEl>
                                              <p:spTgt spid="29"/>
                                            </p:tgtEl>
                                            <p:attrNameLst>
                                              <p:attrName>ppt_y</p:attrName>
                                            </p:attrNameLst>
                                          </p:cBhvr>
                                          <p:tavLst>
                                            <p:tav tm="0">
                                              <p:val>
                                                <p:strVal val="0-#ppt_h/2"/>
                                              </p:val>
                                            </p:tav>
                                            <p:tav tm="100000">
                                              <p:val>
                                                <p:strVal val="#ppt_y"/>
                                              </p:val>
                                            </p:tav>
                                          </p:tavLst>
                                        </p:anim>
                                      </p:childTnLst>
                                    </p:cTn>
                                  </p:par>
                                </p:childTnLst>
                              </p:cTn>
                            </p:par>
                            <p:par>
                              <p:cTn id="36" fill="hold">
                                <p:stCondLst>
                                  <p:cond delay="4000"/>
                                </p:stCondLst>
                                <p:childTnLst>
                                  <p:par>
                                    <p:cTn id="37" presetID="2" presetClass="entr" presetSubtype="3"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1+#ppt_w/2"/>
                                              </p:val>
                                            </p:tav>
                                            <p:tav tm="100000">
                                              <p:val>
                                                <p:strVal val="#ppt_x"/>
                                              </p:val>
                                            </p:tav>
                                          </p:tavLst>
                                        </p:anim>
                                        <p:anim calcmode="lin" valueType="num">
                                          <p:cBhvr additive="base">
                                            <p:cTn id="40" dur="500" fill="hold"/>
                                            <p:tgtEl>
                                              <p:spTgt spid="24"/>
                                            </p:tgtEl>
                                            <p:attrNameLst>
                                              <p:attrName>ppt_y</p:attrName>
                                            </p:attrNameLst>
                                          </p:cBhvr>
                                          <p:tavLst>
                                            <p:tav tm="0">
                                              <p:val>
                                                <p:strVal val="0-#ppt_h/2"/>
                                              </p:val>
                                            </p:tav>
                                            <p:tav tm="100000">
                                              <p:val>
                                                <p:strVal val="#ppt_y"/>
                                              </p:val>
                                            </p:tav>
                                          </p:tavLst>
                                        </p:anim>
                                      </p:childTnLst>
                                    </p:cTn>
                                  </p:par>
                                </p:childTnLst>
                              </p:cTn>
                            </p:par>
                            <p:par>
                              <p:cTn id="41" fill="hold">
                                <p:stCondLst>
                                  <p:cond delay="4500"/>
                                </p:stCondLst>
                                <p:childTnLst>
                                  <p:par>
                                    <p:cTn id="42" presetID="2" presetClass="entr" presetSubtype="8"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0-#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childTnLst>
                              </p:cTn>
                            </p:par>
                            <p:par>
                              <p:cTn id="50" fill="hold">
                                <p:stCondLst>
                                  <p:cond delay="5500"/>
                                </p:stCondLst>
                                <p:childTnLst>
                                  <p:par>
                                    <p:cTn id="51" presetID="2" presetClass="entr" presetSubtype="8"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0-#ppt_w/2"/>
                                              </p:val>
                                            </p:tav>
                                            <p:tav tm="100000">
                                              <p:val>
                                                <p:strVal val="#ppt_x"/>
                                              </p:val>
                                            </p:tav>
                                          </p:tavLst>
                                        </p:anim>
                                        <p:anim calcmode="lin" valueType="num">
                                          <p:cBhvr additive="base">
                                            <p:cTn id="54" dur="500" fill="hold"/>
                                            <p:tgtEl>
                                              <p:spTgt spid="10"/>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500"/>
                                            <p:tgtEl>
                                              <p:spTgt spid="11"/>
                                            </p:tgtEl>
                                          </p:cBhvr>
                                        </p:animEffect>
                                      </p:childTnLst>
                                    </p:cTn>
                                  </p:par>
                                </p:childTnLst>
                              </p:cTn>
                            </p:par>
                            <p:par>
                              <p:cTn id="59" fill="hold">
                                <p:stCondLst>
                                  <p:cond delay="6500"/>
                                </p:stCondLst>
                                <p:childTnLst>
                                  <p:par>
                                    <p:cTn id="60" presetID="2" presetClass="entr" presetSubtype="8"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additive="base">
                                            <p:cTn id="62" dur="500" fill="hold"/>
                                            <p:tgtEl>
                                              <p:spTgt spid="12"/>
                                            </p:tgtEl>
                                            <p:attrNameLst>
                                              <p:attrName>ppt_x</p:attrName>
                                            </p:attrNameLst>
                                          </p:cBhvr>
                                          <p:tavLst>
                                            <p:tav tm="0">
                                              <p:val>
                                                <p:strVal val="0-#ppt_w/2"/>
                                              </p:val>
                                            </p:tav>
                                            <p:tav tm="100000">
                                              <p:val>
                                                <p:strVal val="#ppt_x"/>
                                              </p:val>
                                            </p:tav>
                                          </p:tavLst>
                                        </p:anim>
                                        <p:anim calcmode="lin" valueType="num">
                                          <p:cBhvr additive="base">
                                            <p:cTn id="63" dur="500" fill="hold"/>
                                            <p:tgtEl>
                                              <p:spTgt spid="12"/>
                                            </p:tgtEl>
                                            <p:attrNameLst>
                                              <p:attrName>ppt_y</p:attrName>
                                            </p:attrNameLst>
                                          </p:cBhvr>
                                          <p:tavLst>
                                            <p:tav tm="0">
                                              <p:val>
                                                <p:strVal val="#ppt_y"/>
                                              </p:val>
                                            </p:tav>
                                            <p:tav tm="100000">
                                              <p:val>
                                                <p:strVal val="#ppt_y"/>
                                              </p:val>
                                            </p:tav>
                                          </p:tavLst>
                                        </p:anim>
                                      </p:childTnLst>
                                    </p:cTn>
                                  </p:par>
                                </p:childTnLst>
                              </p:cTn>
                            </p:par>
                            <p:par>
                              <p:cTn id="64" fill="hold">
                                <p:stCondLst>
                                  <p:cond delay="7000"/>
                                </p:stCondLst>
                                <p:childTnLst>
                                  <p:par>
                                    <p:cTn id="65" presetID="10" presetClass="entr" presetSubtype="0"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500"/>
                                            <p:tgtEl>
                                              <p:spTgt spid="13"/>
                                            </p:tgtEl>
                                          </p:cBhvr>
                                        </p:animEffect>
                                      </p:childTnLst>
                                    </p:cTn>
                                  </p:par>
                                </p:childTnLst>
                              </p:cTn>
                            </p:par>
                            <p:par>
                              <p:cTn id="68" fill="hold">
                                <p:stCondLst>
                                  <p:cond delay="7500"/>
                                </p:stCondLst>
                                <p:childTnLst>
                                  <p:par>
                                    <p:cTn id="69" presetID="2" presetClass="entr" presetSubtype="8"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additive="base">
                                            <p:cTn id="71" dur="500" fill="hold"/>
                                            <p:tgtEl>
                                              <p:spTgt spid="14"/>
                                            </p:tgtEl>
                                            <p:attrNameLst>
                                              <p:attrName>ppt_x</p:attrName>
                                            </p:attrNameLst>
                                          </p:cBhvr>
                                          <p:tavLst>
                                            <p:tav tm="0">
                                              <p:val>
                                                <p:strVal val="0-#ppt_w/2"/>
                                              </p:val>
                                            </p:tav>
                                            <p:tav tm="100000">
                                              <p:val>
                                                <p:strVal val="#ppt_x"/>
                                              </p:val>
                                            </p:tav>
                                          </p:tavLst>
                                        </p:anim>
                                        <p:anim calcmode="lin" valueType="num">
                                          <p:cBhvr additive="base">
                                            <p:cTn id="72" dur="500" fill="hold"/>
                                            <p:tgtEl>
                                              <p:spTgt spid="14"/>
                                            </p:tgtEl>
                                            <p:attrNameLst>
                                              <p:attrName>ppt_y</p:attrName>
                                            </p:attrNameLst>
                                          </p:cBhvr>
                                          <p:tavLst>
                                            <p:tav tm="0">
                                              <p:val>
                                                <p:strVal val="#ppt_y"/>
                                              </p:val>
                                            </p:tav>
                                            <p:tav tm="100000">
                                              <p:val>
                                                <p:strVal val="#ppt_y"/>
                                              </p:val>
                                            </p:tav>
                                          </p:tavLst>
                                        </p:anim>
                                      </p:childTnLst>
                                    </p:cTn>
                                  </p:par>
                                </p:childTnLst>
                              </p:cTn>
                            </p:par>
                            <p:par>
                              <p:cTn id="73" fill="hold">
                                <p:stCondLst>
                                  <p:cond delay="8000"/>
                                </p:stCondLst>
                                <p:childTnLst>
                                  <p:par>
                                    <p:cTn id="74" presetID="10" presetClass="entr" presetSubtype="0"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P spid="10" grpId="0" animBg="1"/>
          <p:bldP spid="11" grpId="0"/>
          <p:bldP spid="12" grpId="0" animBg="1"/>
          <p:bldP spid="13" grpId="0"/>
          <p:bldP spid="14" grpId="0" animBg="1"/>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00" fill="hold"/>
                                            <p:tgtEl>
                                              <p:spTgt spid="4"/>
                                            </p:tgtEl>
                                            <p:attrNameLst>
                                              <p:attrName>ppt_x</p:attrName>
                                            </p:attrNameLst>
                                          </p:cBhvr>
                                          <p:tavLst>
                                            <p:tav tm="0">
                                              <p:val>
                                                <p:strVal val="0-#ppt_w/2"/>
                                              </p:val>
                                            </p:tav>
                                            <p:tav tm="100000">
                                              <p:val>
                                                <p:strVal val="#ppt_x"/>
                                              </p:val>
                                            </p:tav>
                                          </p:tavLst>
                                        </p:anim>
                                        <p:anim calcmode="lin" valueType="num">
                                          <p:cBhvr additive="base">
                                            <p:cTn id="8" dur="12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200" fill="hold"/>
                                            <p:tgtEl>
                                              <p:spTgt spid="5"/>
                                            </p:tgtEl>
                                            <p:attrNameLst>
                                              <p:attrName>ppt_x</p:attrName>
                                            </p:attrNameLst>
                                          </p:cBhvr>
                                          <p:tavLst>
                                            <p:tav tm="0">
                                              <p:val>
                                                <p:strVal val="#ppt_x"/>
                                              </p:val>
                                            </p:tav>
                                            <p:tav tm="100000">
                                              <p:val>
                                                <p:strVal val="#ppt_x"/>
                                              </p:val>
                                            </p:tav>
                                          </p:tavLst>
                                        </p:anim>
                                        <p:anim calcmode="lin" valueType="num">
                                          <p:cBhvr additive="base">
                                            <p:cTn id="12" dur="12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2000"/>
                                </p:stCondLst>
                                <p:childTnLst>
                                  <p:par>
                                    <p:cTn id="18" presetID="18" presetClass="entr" presetSubtype="12"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trips(downLeft)">
                                          <p:cBhvr>
                                            <p:cTn id="20" dur="500"/>
                                            <p:tgtEl>
                                              <p:spTgt spid="7"/>
                                            </p:tgtEl>
                                          </p:cBhvr>
                                        </p:animEffect>
                                      </p:childTnLst>
                                    </p:cTn>
                                  </p:par>
                                </p:childTnLst>
                              </p:cTn>
                            </p:par>
                            <p:par>
                              <p:cTn id="21" fill="hold">
                                <p:stCondLst>
                                  <p:cond delay="2500"/>
                                </p:stCondLst>
                                <p:childTnLst>
                                  <p:par>
                                    <p:cTn id="22" presetID="2" presetClass="entr" presetSubtype="3"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1+#ppt_w/2"/>
                                              </p:val>
                                            </p:tav>
                                            <p:tav tm="100000">
                                              <p:val>
                                                <p:strVal val="#ppt_x"/>
                                              </p:val>
                                            </p:tav>
                                          </p:tavLst>
                                        </p:anim>
                                        <p:anim calcmode="lin" valueType="num">
                                          <p:cBhvr additive="base">
                                            <p:cTn id="25" dur="500" fill="hold"/>
                                            <p:tgtEl>
                                              <p:spTgt spid="19"/>
                                            </p:tgtEl>
                                            <p:attrNameLst>
                                              <p:attrName>ppt_y</p:attrName>
                                            </p:attrNameLst>
                                          </p:cBhvr>
                                          <p:tavLst>
                                            <p:tav tm="0">
                                              <p:val>
                                                <p:strVal val="0-#ppt_h/2"/>
                                              </p:val>
                                            </p:tav>
                                            <p:tav tm="100000">
                                              <p:val>
                                                <p:strVal val="#ppt_y"/>
                                              </p:val>
                                            </p:tav>
                                          </p:tavLst>
                                        </p:anim>
                                      </p:childTnLst>
                                    </p:cTn>
                                  </p:par>
                                </p:childTnLst>
                              </p:cTn>
                            </p:par>
                            <p:par>
                              <p:cTn id="26" fill="hold">
                                <p:stCondLst>
                                  <p:cond delay="3000"/>
                                </p:stCondLst>
                                <p:childTnLst>
                                  <p:par>
                                    <p:cTn id="27" presetID="2" presetClass="entr" presetSubtype="3"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1+#ppt_w/2"/>
                                              </p:val>
                                            </p:tav>
                                            <p:tav tm="100000">
                                              <p:val>
                                                <p:strVal val="#ppt_x"/>
                                              </p:val>
                                            </p:tav>
                                          </p:tavLst>
                                        </p:anim>
                                        <p:anim calcmode="lin" valueType="num">
                                          <p:cBhvr additive="base">
                                            <p:cTn id="30" dur="500" fill="hold"/>
                                            <p:tgtEl>
                                              <p:spTgt spid="16"/>
                                            </p:tgtEl>
                                            <p:attrNameLst>
                                              <p:attrName>ppt_y</p:attrName>
                                            </p:attrNameLst>
                                          </p:cBhvr>
                                          <p:tavLst>
                                            <p:tav tm="0">
                                              <p:val>
                                                <p:strVal val="0-#ppt_h/2"/>
                                              </p:val>
                                            </p:tav>
                                            <p:tav tm="100000">
                                              <p:val>
                                                <p:strVal val="#ppt_y"/>
                                              </p:val>
                                            </p:tav>
                                          </p:tavLst>
                                        </p:anim>
                                      </p:childTnLst>
                                    </p:cTn>
                                  </p:par>
                                </p:childTnLst>
                              </p:cTn>
                            </p:par>
                            <p:par>
                              <p:cTn id="31" fill="hold">
                                <p:stCondLst>
                                  <p:cond delay="3500"/>
                                </p:stCondLst>
                                <p:childTnLst>
                                  <p:par>
                                    <p:cTn id="32" presetID="2" presetClass="entr" presetSubtype="3"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500" fill="hold"/>
                                            <p:tgtEl>
                                              <p:spTgt spid="29"/>
                                            </p:tgtEl>
                                            <p:attrNameLst>
                                              <p:attrName>ppt_x</p:attrName>
                                            </p:attrNameLst>
                                          </p:cBhvr>
                                          <p:tavLst>
                                            <p:tav tm="0">
                                              <p:val>
                                                <p:strVal val="1+#ppt_w/2"/>
                                              </p:val>
                                            </p:tav>
                                            <p:tav tm="100000">
                                              <p:val>
                                                <p:strVal val="#ppt_x"/>
                                              </p:val>
                                            </p:tav>
                                          </p:tavLst>
                                        </p:anim>
                                        <p:anim calcmode="lin" valueType="num">
                                          <p:cBhvr additive="base">
                                            <p:cTn id="35" dur="500" fill="hold"/>
                                            <p:tgtEl>
                                              <p:spTgt spid="29"/>
                                            </p:tgtEl>
                                            <p:attrNameLst>
                                              <p:attrName>ppt_y</p:attrName>
                                            </p:attrNameLst>
                                          </p:cBhvr>
                                          <p:tavLst>
                                            <p:tav tm="0">
                                              <p:val>
                                                <p:strVal val="0-#ppt_h/2"/>
                                              </p:val>
                                            </p:tav>
                                            <p:tav tm="100000">
                                              <p:val>
                                                <p:strVal val="#ppt_y"/>
                                              </p:val>
                                            </p:tav>
                                          </p:tavLst>
                                        </p:anim>
                                      </p:childTnLst>
                                    </p:cTn>
                                  </p:par>
                                </p:childTnLst>
                              </p:cTn>
                            </p:par>
                            <p:par>
                              <p:cTn id="36" fill="hold">
                                <p:stCondLst>
                                  <p:cond delay="4000"/>
                                </p:stCondLst>
                                <p:childTnLst>
                                  <p:par>
                                    <p:cTn id="37" presetID="2" presetClass="entr" presetSubtype="3"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1+#ppt_w/2"/>
                                              </p:val>
                                            </p:tav>
                                            <p:tav tm="100000">
                                              <p:val>
                                                <p:strVal val="#ppt_x"/>
                                              </p:val>
                                            </p:tav>
                                          </p:tavLst>
                                        </p:anim>
                                        <p:anim calcmode="lin" valueType="num">
                                          <p:cBhvr additive="base">
                                            <p:cTn id="40" dur="500" fill="hold"/>
                                            <p:tgtEl>
                                              <p:spTgt spid="24"/>
                                            </p:tgtEl>
                                            <p:attrNameLst>
                                              <p:attrName>ppt_y</p:attrName>
                                            </p:attrNameLst>
                                          </p:cBhvr>
                                          <p:tavLst>
                                            <p:tav tm="0">
                                              <p:val>
                                                <p:strVal val="0-#ppt_h/2"/>
                                              </p:val>
                                            </p:tav>
                                            <p:tav tm="100000">
                                              <p:val>
                                                <p:strVal val="#ppt_y"/>
                                              </p:val>
                                            </p:tav>
                                          </p:tavLst>
                                        </p:anim>
                                      </p:childTnLst>
                                    </p:cTn>
                                  </p:par>
                                </p:childTnLst>
                              </p:cTn>
                            </p:par>
                            <p:par>
                              <p:cTn id="41" fill="hold">
                                <p:stCondLst>
                                  <p:cond delay="4500"/>
                                </p:stCondLst>
                                <p:childTnLst>
                                  <p:par>
                                    <p:cTn id="42" presetID="2" presetClass="entr" presetSubtype="8"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0-#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childTnLst>
                              </p:cTn>
                            </p:par>
                            <p:par>
                              <p:cTn id="50" fill="hold">
                                <p:stCondLst>
                                  <p:cond delay="5500"/>
                                </p:stCondLst>
                                <p:childTnLst>
                                  <p:par>
                                    <p:cTn id="51" presetID="2" presetClass="entr" presetSubtype="8"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0-#ppt_w/2"/>
                                              </p:val>
                                            </p:tav>
                                            <p:tav tm="100000">
                                              <p:val>
                                                <p:strVal val="#ppt_x"/>
                                              </p:val>
                                            </p:tav>
                                          </p:tavLst>
                                        </p:anim>
                                        <p:anim calcmode="lin" valueType="num">
                                          <p:cBhvr additive="base">
                                            <p:cTn id="54" dur="500" fill="hold"/>
                                            <p:tgtEl>
                                              <p:spTgt spid="10"/>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500"/>
                                            <p:tgtEl>
                                              <p:spTgt spid="11"/>
                                            </p:tgtEl>
                                          </p:cBhvr>
                                        </p:animEffect>
                                      </p:childTnLst>
                                    </p:cTn>
                                  </p:par>
                                </p:childTnLst>
                              </p:cTn>
                            </p:par>
                            <p:par>
                              <p:cTn id="59" fill="hold">
                                <p:stCondLst>
                                  <p:cond delay="6500"/>
                                </p:stCondLst>
                                <p:childTnLst>
                                  <p:par>
                                    <p:cTn id="60" presetID="2" presetClass="entr" presetSubtype="8"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additive="base">
                                            <p:cTn id="62" dur="500" fill="hold"/>
                                            <p:tgtEl>
                                              <p:spTgt spid="12"/>
                                            </p:tgtEl>
                                            <p:attrNameLst>
                                              <p:attrName>ppt_x</p:attrName>
                                            </p:attrNameLst>
                                          </p:cBhvr>
                                          <p:tavLst>
                                            <p:tav tm="0">
                                              <p:val>
                                                <p:strVal val="0-#ppt_w/2"/>
                                              </p:val>
                                            </p:tav>
                                            <p:tav tm="100000">
                                              <p:val>
                                                <p:strVal val="#ppt_x"/>
                                              </p:val>
                                            </p:tav>
                                          </p:tavLst>
                                        </p:anim>
                                        <p:anim calcmode="lin" valueType="num">
                                          <p:cBhvr additive="base">
                                            <p:cTn id="63" dur="500" fill="hold"/>
                                            <p:tgtEl>
                                              <p:spTgt spid="12"/>
                                            </p:tgtEl>
                                            <p:attrNameLst>
                                              <p:attrName>ppt_y</p:attrName>
                                            </p:attrNameLst>
                                          </p:cBhvr>
                                          <p:tavLst>
                                            <p:tav tm="0">
                                              <p:val>
                                                <p:strVal val="#ppt_y"/>
                                              </p:val>
                                            </p:tav>
                                            <p:tav tm="100000">
                                              <p:val>
                                                <p:strVal val="#ppt_y"/>
                                              </p:val>
                                            </p:tav>
                                          </p:tavLst>
                                        </p:anim>
                                      </p:childTnLst>
                                    </p:cTn>
                                  </p:par>
                                </p:childTnLst>
                              </p:cTn>
                            </p:par>
                            <p:par>
                              <p:cTn id="64" fill="hold">
                                <p:stCondLst>
                                  <p:cond delay="7000"/>
                                </p:stCondLst>
                                <p:childTnLst>
                                  <p:par>
                                    <p:cTn id="65" presetID="10" presetClass="entr" presetSubtype="0"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500"/>
                                            <p:tgtEl>
                                              <p:spTgt spid="13"/>
                                            </p:tgtEl>
                                          </p:cBhvr>
                                        </p:animEffect>
                                      </p:childTnLst>
                                    </p:cTn>
                                  </p:par>
                                </p:childTnLst>
                              </p:cTn>
                            </p:par>
                            <p:par>
                              <p:cTn id="68" fill="hold">
                                <p:stCondLst>
                                  <p:cond delay="7500"/>
                                </p:stCondLst>
                                <p:childTnLst>
                                  <p:par>
                                    <p:cTn id="69" presetID="2" presetClass="entr" presetSubtype="8"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additive="base">
                                            <p:cTn id="71" dur="500" fill="hold"/>
                                            <p:tgtEl>
                                              <p:spTgt spid="14"/>
                                            </p:tgtEl>
                                            <p:attrNameLst>
                                              <p:attrName>ppt_x</p:attrName>
                                            </p:attrNameLst>
                                          </p:cBhvr>
                                          <p:tavLst>
                                            <p:tav tm="0">
                                              <p:val>
                                                <p:strVal val="0-#ppt_w/2"/>
                                              </p:val>
                                            </p:tav>
                                            <p:tav tm="100000">
                                              <p:val>
                                                <p:strVal val="#ppt_x"/>
                                              </p:val>
                                            </p:tav>
                                          </p:tavLst>
                                        </p:anim>
                                        <p:anim calcmode="lin" valueType="num">
                                          <p:cBhvr additive="base">
                                            <p:cTn id="72" dur="500" fill="hold"/>
                                            <p:tgtEl>
                                              <p:spTgt spid="14"/>
                                            </p:tgtEl>
                                            <p:attrNameLst>
                                              <p:attrName>ppt_y</p:attrName>
                                            </p:attrNameLst>
                                          </p:cBhvr>
                                          <p:tavLst>
                                            <p:tav tm="0">
                                              <p:val>
                                                <p:strVal val="#ppt_y"/>
                                              </p:val>
                                            </p:tav>
                                            <p:tav tm="100000">
                                              <p:val>
                                                <p:strVal val="#ppt_y"/>
                                              </p:val>
                                            </p:tav>
                                          </p:tavLst>
                                        </p:anim>
                                      </p:childTnLst>
                                    </p:cTn>
                                  </p:par>
                                </p:childTnLst>
                              </p:cTn>
                            </p:par>
                            <p:par>
                              <p:cTn id="73" fill="hold">
                                <p:stCondLst>
                                  <p:cond delay="8000"/>
                                </p:stCondLst>
                                <p:childTnLst>
                                  <p:par>
                                    <p:cTn id="74" presetID="10" presetClass="entr" presetSubtype="0"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P spid="10" grpId="0" animBg="1"/>
          <p:bldP spid="11" grpId="0"/>
          <p:bldP spid="12" grpId="0" animBg="1"/>
          <p:bldP spid="13" grpId="0"/>
          <p:bldP spid="14" grpId="0" animBg="1"/>
          <p:bldP spid="15"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istrator\Desktop\微立体创业计划\005.png"/>
          <p:cNvPicPr>
            <a:picLocks noChangeAspect="1" noChangeArrowheads="1"/>
          </p:cNvPicPr>
          <p:nvPr/>
        </p:nvPicPr>
        <p:blipFill>
          <a:blip r:embed="rId3" cstate="print">
            <a:duotone>
              <a:srgbClr val="0070C0">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5" name="Picture 4" descr="C:\Users\Administrator\Desktop\微立体创业计划\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6" name="标题 1"/>
          <p:cNvSpPr txBox="1"/>
          <p:nvPr/>
        </p:nvSpPr>
        <p:spPr>
          <a:xfrm>
            <a:off x="1184649" y="339502"/>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黑体" panose="02010609060101010101" pitchFamily="49" charset="-122"/>
                <a:ea typeface="黑体" panose="02010609060101010101" pitchFamily="49" charset="-122"/>
              </a:rPr>
              <a:t>公司业务</a:t>
            </a:r>
          </a:p>
        </p:txBody>
      </p:sp>
      <p:sp>
        <p:nvSpPr>
          <p:cNvPr id="7" name="TextBox 6"/>
          <p:cNvSpPr txBox="1"/>
          <p:nvPr/>
        </p:nvSpPr>
        <p:spPr>
          <a:xfrm>
            <a:off x="904733" y="3435846"/>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eaLnBrk="1" fontAlgn="base" latinLnBrk="0" hangingPunct="1">
              <a:lnSpc>
                <a:spcPct val="150000"/>
              </a:lnSpc>
              <a:spcBef>
                <a:spcPct val="0"/>
              </a:spcBef>
              <a:spcAft>
                <a:spcPct val="0"/>
              </a:spcAft>
              <a:buClrTx/>
              <a:buSzTx/>
              <a:buFontTx/>
              <a:buNone/>
              <a:defRPr/>
            </a:pPr>
            <a:r>
              <a:rPr kumimoji="0"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kumimoji="0" lang="en-US" altLang="zh-CN" sz="10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a:t>
            </a:r>
          </a:p>
        </p:txBody>
      </p:sp>
      <p:sp>
        <p:nvSpPr>
          <p:cNvPr id="8" name="TextBox 7"/>
          <p:cNvSpPr txBox="1"/>
          <p:nvPr/>
        </p:nvSpPr>
        <p:spPr>
          <a:xfrm>
            <a:off x="2912509" y="3435846"/>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eaLnBrk="1" fontAlgn="base" latinLnBrk="0" hangingPunct="1">
              <a:lnSpc>
                <a:spcPct val="150000"/>
              </a:lnSpc>
              <a:spcBef>
                <a:spcPct val="0"/>
              </a:spcBef>
              <a:spcAft>
                <a:spcPct val="0"/>
              </a:spcAft>
              <a:buClrTx/>
              <a:buSzTx/>
              <a:buFontTx/>
              <a:buNone/>
              <a:defRPr/>
            </a:pPr>
            <a:r>
              <a:rPr kumimoji="0"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kumimoji="0" lang="en-US" altLang="zh-CN" sz="10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a:t>
            </a:r>
          </a:p>
        </p:txBody>
      </p:sp>
      <p:sp>
        <p:nvSpPr>
          <p:cNvPr id="9" name="TextBox 8"/>
          <p:cNvSpPr txBox="1"/>
          <p:nvPr/>
        </p:nvSpPr>
        <p:spPr>
          <a:xfrm>
            <a:off x="4907111" y="3443811"/>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eaLnBrk="1" fontAlgn="base" latinLnBrk="0" hangingPunct="1">
              <a:lnSpc>
                <a:spcPct val="150000"/>
              </a:lnSpc>
              <a:spcBef>
                <a:spcPct val="0"/>
              </a:spcBef>
              <a:spcAft>
                <a:spcPct val="0"/>
              </a:spcAft>
              <a:buClrTx/>
              <a:buSzTx/>
              <a:buFontTx/>
              <a:buNone/>
              <a:defRPr/>
            </a:pPr>
            <a:r>
              <a:rPr kumimoji="0"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kumimoji="0" lang="en-US" altLang="zh-CN" sz="10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a:t>
            </a:r>
          </a:p>
        </p:txBody>
      </p:sp>
      <p:sp>
        <p:nvSpPr>
          <p:cNvPr id="10" name="TextBox 9"/>
          <p:cNvSpPr txBox="1"/>
          <p:nvPr/>
        </p:nvSpPr>
        <p:spPr>
          <a:xfrm>
            <a:off x="6870379" y="3443811"/>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eaLnBrk="1" fontAlgn="base" latinLnBrk="0" hangingPunct="1">
              <a:lnSpc>
                <a:spcPct val="150000"/>
              </a:lnSpc>
              <a:spcBef>
                <a:spcPct val="0"/>
              </a:spcBef>
              <a:spcAft>
                <a:spcPct val="0"/>
              </a:spcAft>
              <a:buClrTx/>
              <a:buSzTx/>
              <a:buFontTx/>
              <a:buNone/>
              <a:defRPr/>
            </a:pPr>
            <a:r>
              <a:rPr kumimoji="0"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kumimoji="0" lang="en-US" altLang="zh-CN" sz="10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a:t>
            </a:r>
          </a:p>
        </p:txBody>
      </p:sp>
      <p:sp>
        <p:nvSpPr>
          <p:cNvPr id="11" name="燕尾形箭头 10"/>
          <p:cNvSpPr/>
          <p:nvPr/>
        </p:nvSpPr>
        <p:spPr>
          <a:xfrm>
            <a:off x="467544" y="2283718"/>
            <a:ext cx="8208912" cy="228600"/>
          </a:xfrm>
          <a:prstGeom prst="notchedRightArrow">
            <a:avLst/>
          </a:prstGeom>
          <a:solidFill>
            <a:sysClr val="window" lastClr="FFFFFF">
              <a:lumMod val="50000"/>
            </a:sysClr>
          </a:solidFill>
          <a:ln w="25400" cap="flat" cmpd="sng" algn="ctr">
            <a:noFill/>
            <a:prstDash val="solid"/>
          </a:ln>
          <a:effectLst/>
        </p:spPr>
        <p:txBody>
          <a:bodyPr lIns="91431" tIns="45716" rIns="91431" bIns="45716" anchor="ctr"/>
          <a:lstStyle/>
          <a:p>
            <a:pPr algn="ctr" defTabSz="913765">
              <a:defRPr/>
            </a:pPr>
            <a:endParaRPr lang="zh-CN" altLang="en-US" sz="2490" kern="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12" name="组合 11"/>
          <p:cNvGrpSpPr/>
          <p:nvPr/>
        </p:nvGrpSpPr>
        <p:grpSpPr>
          <a:xfrm>
            <a:off x="783076" y="1491630"/>
            <a:ext cx="1697385" cy="1697385"/>
            <a:chOff x="1278794" y="3334906"/>
            <a:chExt cx="914014" cy="914014"/>
          </a:xfrm>
        </p:grpSpPr>
        <p:grpSp>
          <p:nvGrpSpPr>
            <p:cNvPr id="13" name="组合 12"/>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sz="1500" kern="0">
                  <a:solidFill>
                    <a:prstClr val="black"/>
                  </a:solidFill>
                  <a:ea typeface="微软雅黑" panose="020B0503020204020204" pitchFamily="34" charset="-122"/>
                </a:endParaRPr>
              </a:p>
            </p:txBody>
          </p:sp>
          <p:sp>
            <p:nvSpPr>
              <p:cNvPr id="16" name="椭圆 1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sz="1500" kern="0">
                  <a:solidFill>
                    <a:prstClr val="white"/>
                  </a:solidFill>
                  <a:ea typeface="微软雅黑" panose="020B0503020204020204" pitchFamily="34" charset="-122"/>
                </a:endParaRPr>
              </a:p>
            </p:txBody>
          </p:sp>
        </p:grpSp>
        <p:sp>
          <p:nvSpPr>
            <p:cNvPr id="14" name="TextBox 13"/>
            <p:cNvSpPr txBox="1"/>
            <p:nvPr/>
          </p:nvSpPr>
          <p:spPr>
            <a:xfrm>
              <a:off x="1477940" y="3742514"/>
              <a:ext cx="513771" cy="174019"/>
            </a:xfrm>
            <a:prstGeom prst="rect">
              <a:avLst/>
            </a:prstGeom>
            <a:noFill/>
          </p:spPr>
          <p:txBody>
            <a:bodyPr wrap="none" rtlCol="0">
              <a:spAutoFit/>
            </a:bodyPr>
            <a:lstStyle/>
            <a:p>
              <a:pPr algn="ctr" fontAlgn="base">
                <a:spcBef>
                  <a:spcPct val="0"/>
                </a:spcBef>
                <a:spcAft>
                  <a:spcPct val="0"/>
                </a:spcAft>
                <a:defRPr/>
              </a:pPr>
              <a:r>
                <a:rPr lang="zh-CN" altLang="en-US" sz="1500" b="1" kern="0" dirty="0">
                  <a:solidFill>
                    <a:srgbClr val="4F81BD"/>
                  </a:solidFill>
                  <a:latin typeface="微软雅黑" panose="020B0503020204020204" pitchFamily="34" charset="-122"/>
                  <a:ea typeface="微软雅黑" panose="020B0503020204020204" pitchFamily="34" charset="-122"/>
                </a:rPr>
                <a:t>公司业务</a:t>
              </a:r>
            </a:p>
          </p:txBody>
        </p:sp>
      </p:grpSp>
      <p:grpSp>
        <p:nvGrpSpPr>
          <p:cNvPr id="17" name="组合 16"/>
          <p:cNvGrpSpPr/>
          <p:nvPr/>
        </p:nvGrpSpPr>
        <p:grpSpPr>
          <a:xfrm>
            <a:off x="2746134" y="1495340"/>
            <a:ext cx="1697385" cy="1697385"/>
            <a:chOff x="1278794" y="3334906"/>
            <a:chExt cx="914014" cy="914014"/>
          </a:xfrm>
        </p:grpSpPr>
        <p:grpSp>
          <p:nvGrpSpPr>
            <p:cNvPr id="18" name="组合 17"/>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sz="1500" kern="0">
                  <a:solidFill>
                    <a:prstClr val="black"/>
                  </a:solidFill>
                  <a:ea typeface="微软雅黑" panose="020B0503020204020204" pitchFamily="34" charset="-122"/>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sz="1500" kern="0">
                  <a:solidFill>
                    <a:prstClr val="white"/>
                  </a:solidFill>
                  <a:ea typeface="微软雅黑" panose="020B0503020204020204" pitchFamily="34" charset="-122"/>
                </a:endParaRPr>
              </a:p>
            </p:txBody>
          </p:sp>
        </p:grpSp>
        <p:sp>
          <p:nvSpPr>
            <p:cNvPr id="19" name="TextBox 18"/>
            <p:cNvSpPr txBox="1"/>
            <p:nvPr/>
          </p:nvSpPr>
          <p:spPr>
            <a:xfrm>
              <a:off x="1477940" y="3740516"/>
              <a:ext cx="513771" cy="174019"/>
            </a:xfrm>
            <a:prstGeom prst="rect">
              <a:avLst/>
            </a:prstGeom>
            <a:noFill/>
          </p:spPr>
          <p:txBody>
            <a:bodyPr wrap="none" rtlCol="0">
              <a:spAutoFit/>
            </a:bodyPr>
            <a:lstStyle/>
            <a:p>
              <a:pPr algn="ctr" fontAlgn="base">
                <a:spcBef>
                  <a:spcPct val="0"/>
                </a:spcBef>
                <a:spcAft>
                  <a:spcPct val="0"/>
                </a:spcAft>
                <a:defRPr/>
              </a:pPr>
              <a:r>
                <a:rPr lang="zh-CN" altLang="en-US" sz="1500" b="1" kern="0" dirty="0">
                  <a:solidFill>
                    <a:srgbClr val="C05846"/>
                  </a:solidFill>
                  <a:latin typeface="微软雅黑" panose="020B0503020204020204" pitchFamily="34" charset="-122"/>
                  <a:ea typeface="微软雅黑" panose="020B0503020204020204" pitchFamily="34" charset="-122"/>
                </a:rPr>
                <a:t>公司业务</a:t>
              </a:r>
            </a:p>
          </p:txBody>
        </p:sp>
      </p:grpSp>
      <p:grpSp>
        <p:nvGrpSpPr>
          <p:cNvPr id="22" name="组合 21"/>
          <p:cNvGrpSpPr/>
          <p:nvPr/>
        </p:nvGrpSpPr>
        <p:grpSpPr>
          <a:xfrm>
            <a:off x="4688516" y="1491630"/>
            <a:ext cx="1697385" cy="1697385"/>
            <a:chOff x="1278794" y="3334906"/>
            <a:chExt cx="914014" cy="914014"/>
          </a:xfrm>
        </p:grpSpPr>
        <p:grpSp>
          <p:nvGrpSpPr>
            <p:cNvPr id="23" name="组合 22"/>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sz="1500" kern="0">
                  <a:solidFill>
                    <a:prstClr val="black"/>
                  </a:solidFill>
                  <a:ea typeface="微软雅黑" panose="020B0503020204020204" pitchFamily="34" charset="-122"/>
                </a:endParaRPr>
              </a:p>
            </p:txBody>
          </p:sp>
          <p:sp>
            <p:nvSpPr>
              <p:cNvPr id="26" name="椭圆 2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sz="1500" kern="0">
                  <a:solidFill>
                    <a:prstClr val="white"/>
                  </a:solidFill>
                  <a:ea typeface="微软雅黑" panose="020B0503020204020204" pitchFamily="34" charset="-122"/>
                </a:endParaRPr>
              </a:p>
            </p:txBody>
          </p:sp>
        </p:grpSp>
        <p:sp>
          <p:nvSpPr>
            <p:cNvPr id="24" name="TextBox 23"/>
            <p:cNvSpPr txBox="1"/>
            <p:nvPr/>
          </p:nvSpPr>
          <p:spPr>
            <a:xfrm>
              <a:off x="1477940" y="3742514"/>
              <a:ext cx="513771" cy="174019"/>
            </a:xfrm>
            <a:prstGeom prst="rect">
              <a:avLst/>
            </a:prstGeom>
            <a:noFill/>
          </p:spPr>
          <p:txBody>
            <a:bodyPr wrap="none" rtlCol="0">
              <a:spAutoFit/>
            </a:bodyPr>
            <a:lstStyle/>
            <a:p>
              <a:pPr algn="ctr" fontAlgn="base">
                <a:spcBef>
                  <a:spcPct val="0"/>
                </a:spcBef>
                <a:spcAft>
                  <a:spcPct val="0"/>
                </a:spcAft>
                <a:defRPr/>
              </a:pPr>
              <a:r>
                <a:rPr lang="zh-CN" altLang="en-US" sz="1500" b="1" kern="0" dirty="0">
                  <a:solidFill>
                    <a:srgbClr val="8064A2"/>
                  </a:solidFill>
                  <a:latin typeface="微软雅黑" panose="020B0503020204020204" pitchFamily="34" charset="-122"/>
                  <a:ea typeface="微软雅黑" panose="020B0503020204020204" pitchFamily="34" charset="-122"/>
                </a:rPr>
                <a:t>公司业务</a:t>
              </a:r>
            </a:p>
          </p:txBody>
        </p:sp>
      </p:grpSp>
      <p:grpSp>
        <p:nvGrpSpPr>
          <p:cNvPr id="27" name="组合 26"/>
          <p:cNvGrpSpPr/>
          <p:nvPr/>
        </p:nvGrpSpPr>
        <p:grpSpPr>
          <a:xfrm>
            <a:off x="6619031" y="1498505"/>
            <a:ext cx="1697385" cy="1697385"/>
            <a:chOff x="1278794" y="3334906"/>
            <a:chExt cx="914014" cy="914014"/>
          </a:xfrm>
        </p:grpSpPr>
        <p:grpSp>
          <p:nvGrpSpPr>
            <p:cNvPr id="28" name="组合 27"/>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sz="1500" kern="0">
                  <a:solidFill>
                    <a:prstClr val="black"/>
                  </a:solidFill>
                  <a:ea typeface="微软雅黑" panose="020B0503020204020204" pitchFamily="34" charset="-122"/>
                </a:endParaRPr>
              </a:p>
            </p:txBody>
          </p:sp>
          <p:sp>
            <p:nvSpPr>
              <p:cNvPr id="31" name="椭圆 3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sz="1500" kern="0">
                  <a:solidFill>
                    <a:prstClr val="white"/>
                  </a:solidFill>
                  <a:ea typeface="微软雅黑" panose="020B0503020204020204" pitchFamily="34" charset="-122"/>
                </a:endParaRPr>
              </a:p>
            </p:txBody>
          </p:sp>
        </p:grpSp>
        <p:sp>
          <p:nvSpPr>
            <p:cNvPr id="29" name="TextBox 28"/>
            <p:cNvSpPr txBox="1"/>
            <p:nvPr/>
          </p:nvSpPr>
          <p:spPr>
            <a:xfrm>
              <a:off x="1477940" y="3738812"/>
              <a:ext cx="513771" cy="174019"/>
            </a:xfrm>
            <a:prstGeom prst="rect">
              <a:avLst/>
            </a:prstGeom>
            <a:noFill/>
          </p:spPr>
          <p:txBody>
            <a:bodyPr wrap="none" rtlCol="0">
              <a:spAutoFit/>
            </a:bodyPr>
            <a:lstStyle/>
            <a:p>
              <a:pPr algn="ctr" fontAlgn="base">
                <a:spcBef>
                  <a:spcPct val="0"/>
                </a:spcBef>
                <a:spcAft>
                  <a:spcPct val="0"/>
                </a:spcAft>
                <a:defRPr/>
              </a:pPr>
              <a:r>
                <a:rPr lang="zh-CN" altLang="en-US" sz="1500" b="1" kern="0" dirty="0">
                  <a:solidFill>
                    <a:srgbClr val="9BBB59"/>
                  </a:solidFill>
                  <a:latin typeface="微软雅黑" panose="020B0503020204020204" pitchFamily="34" charset="-122"/>
                  <a:ea typeface="微软雅黑" panose="020B0503020204020204" pitchFamily="34" charset="-122"/>
                </a:rPr>
                <a:t>公司业务</a:t>
              </a:r>
            </a:p>
          </p:txBody>
        </p:sp>
      </p:grpSp>
      <p:sp>
        <p:nvSpPr>
          <p:cNvPr id="32" name="椭圆 31"/>
          <p:cNvSpPr/>
          <p:nvPr/>
        </p:nvSpPr>
        <p:spPr>
          <a:xfrm>
            <a:off x="824277" y="1347614"/>
            <a:ext cx="645364" cy="645364"/>
          </a:xfrm>
          <a:prstGeom prst="ellipse">
            <a:avLst/>
          </a:prstGeom>
          <a:solidFill>
            <a:srgbClr val="4F81BD"/>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fontAlgn="base">
              <a:spcBef>
                <a:spcPct val="0"/>
              </a:spcBef>
              <a:spcAft>
                <a:spcPct val="0"/>
              </a:spcAft>
              <a:defRPr/>
            </a:pPr>
            <a:endParaRPr lang="zh-CN" altLang="en-US" sz="1500" kern="0" dirty="0">
              <a:solidFill>
                <a:prstClr val="white"/>
              </a:solidFill>
              <a:ea typeface="微软雅黑" panose="020B0503020204020204" pitchFamily="34" charset="-122"/>
            </a:endParaRPr>
          </a:p>
        </p:txBody>
      </p:sp>
      <p:sp>
        <p:nvSpPr>
          <p:cNvPr id="33" name="椭圆 32"/>
          <p:cNvSpPr/>
          <p:nvPr/>
        </p:nvSpPr>
        <p:spPr>
          <a:xfrm>
            <a:off x="2783180" y="1347614"/>
            <a:ext cx="645364" cy="645364"/>
          </a:xfrm>
          <a:prstGeom prst="ellipse">
            <a:avLst/>
          </a:prstGeom>
          <a:solidFill>
            <a:srgbClr val="C05846"/>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fontAlgn="base">
              <a:spcBef>
                <a:spcPct val="0"/>
              </a:spcBef>
              <a:spcAft>
                <a:spcPct val="0"/>
              </a:spcAft>
              <a:defRPr/>
            </a:pPr>
            <a:endParaRPr lang="zh-CN" altLang="en-US" sz="1500" kern="0" dirty="0">
              <a:solidFill>
                <a:prstClr val="white"/>
              </a:solidFill>
              <a:ea typeface="微软雅黑" panose="020B0503020204020204" pitchFamily="34" charset="-122"/>
            </a:endParaRPr>
          </a:p>
        </p:txBody>
      </p:sp>
      <p:sp>
        <p:nvSpPr>
          <p:cNvPr id="34" name="椭圆 33"/>
          <p:cNvSpPr/>
          <p:nvPr/>
        </p:nvSpPr>
        <p:spPr>
          <a:xfrm>
            <a:off x="4760524" y="1354159"/>
            <a:ext cx="645364" cy="645364"/>
          </a:xfrm>
          <a:prstGeom prst="ellipse">
            <a:avLst/>
          </a:prstGeom>
          <a:solidFill>
            <a:srgbClr val="8064A2"/>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fontAlgn="base">
              <a:spcBef>
                <a:spcPct val="0"/>
              </a:spcBef>
              <a:spcAft>
                <a:spcPct val="0"/>
              </a:spcAft>
              <a:defRPr/>
            </a:pPr>
            <a:endParaRPr lang="zh-CN" altLang="en-US" sz="1500" kern="0" dirty="0">
              <a:solidFill>
                <a:prstClr val="white"/>
              </a:solidFill>
              <a:ea typeface="微软雅黑" panose="020B0503020204020204" pitchFamily="34" charset="-122"/>
            </a:endParaRPr>
          </a:p>
        </p:txBody>
      </p:sp>
      <p:sp>
        <p:nvSpPr>
          <p:cNvPr id="35" name="椭圆 34"/>
          <p:cNvSpPr/>
          <p:nvPr/>
        </p:nvSpPr>
        <p:spPr>
          <a:xfrm>
            <a:off x="6707078" y="1354159"/>
            <a:ext cx="645364" cy="645364"/>
          </a:xfrm>
          <a:prstGeom prst="ellipse">
            <a:avLst/>
          </a:prstGeom>
          <a:solidFill>
            <a:srgbClr val="9BBB59"/>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fontAlgn="base">
              <a:spcBef>
                <a:spcPct val="0"/>
              </a:spcBef>
              <a:spcAft>
                <a:spcPct val="0"/>
              </a:spcAft>
              <a:defRPr/>
            </a:pPr>
            <a:endParaRPr lang="zh-CN" altLang="en-US" sz="1500" kern="0" dirty="0">
              <a:solidFill>
                <a:prstClr val="white"/>
              </a:solidFill>
              <a:ea typeface="微软雅黑" panose="020B0503020204020204" pitchFamily="34" charset="-122"/>
            </a:endParaRPr>
          </a:p>
        </p:txBody>
      </p:sp>
      <p:sp>
        <p:nvSpPr>
          <p:cNvPr id="36" name="Freeform 34"/>
          <p:cNvSpPr>
            <a:spLocks noEditPoints="1"/>
          </p:cNvSpPr>
          <p:nvPr/>
        </p:nvSpPr>
        <p:spPr bwMode="auto">
          <a:xfrm>
            <a:off x="1000830" y="1498505"/>
            <a:ext cx="334257" cy="343054"/>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500" b="0" i="0" u="none" strike="noStrike" kern="0" cap="none" spc="0" normalizeH="0" baseline="0" noProof="0">
              <a:ln>
                <a:noFill/>
              </a:ln>
              <a:solidFill>
                <a:prstClr val="black"/>
              </a:solidFill>
              <a:effectLst/>
              <a:uLnTx/>
              <a:uFillTx/>
            </a:endParaRPr>
          </a:p>
        </p:txBody>
      </p:sp>
      <p:sp>
        <p:nvSpPr>
          <p:cNvPr id="37" name="Freeform 26"/>
          <p:cNvSpPr>
            <a:spLocks noEditPoints="1"/>
          </p:cNvSpPr>
          <p:nvPr/>
        </p:nvSpPr>
        <p:spPr bwMode="auto">
          <a:xfrm>
            <a:off x="2952968" y="1519255"/>
            <a:ext cx="305788" cy="302082"/>
          </a:xfrm>
          <a:custGeom>
            <a:avLst/>
            <a:gdLst>
              <a:gd name="T0" fmla="*/ 351 w 389"/>
              <a:gd name="T1" fmla="*/ 332 h 385"/>
              <a:gd name="T2" fmla="*/ 311 w 389"/>
              <a:gd name="T3" fmla="*/ 332 h 385"/>
              <a:gd name="T4" fmla="*/ 255 w 389"/>
              <a:gd name="T5" fmla="*/ 224 h 385"/>
              <a:gd name="T6" fmla="*/ 249 w 389"/>
              <a:gd name="T7" fmla="*/ 245 h 385"/>
              <a:gd name="T8" fmla="*/ 218 w 389"/>
              <a:gd name="T9" fmla="*/ 269 h 385"/>
              <a:gd name="T10" fmla="*/ 319 w 389"/>
              <a:gd name="T11" fmla="*/ 380 h 385"/>
              <a:gd name="T12" fmla="*/ 384 w 389"/>
              <a:gd name="T13" fmla="*/ 337 h 385"/>
              <a:gd name="T14" fmla="*/ 336 w 389"/>
              <a:gd name="T15" fmla="*/ 287 h 385"/>
              <a:gd name="T16" fmla="*/ 265 w 389"/>
              <a:gd name="T17" fmla="*/ 229 h 385"/>
              <a:gd name="T18" fmla="*/ 140 w 389"/>
              <a:gd name="T19" fmla="*/ 137 h 385"/>
              <a:gd name="T20" fmla="*/ 162 w 389"/>
              <a:gd name="T21" fmla="*/ 131 h 385"/>
              <a:gd name="T22" fmla="*/ 167 w 389"/>
              <a:gd name="T23" fmla="*/ 110 h 385"/>
              <a:gd name="T24" fmla="*/ 172 w 389"/>
              <a:gd name="T25" fmla="*/ 90 h 385"/>
              <a:gd name="T26" fmla="*/ 75 w 389"/>
              <a:gd name="T27" fmla="*/ 9 h 385"/>
              <a:gd name="T28" fmla="*/ 61 w 389"/>
              <a:gd name="T29" fmla="*/ 109 h 385"/>
              <a:gd name="T30" fmla="*/ 0 w 389"/>
              <a:gd name="T31" fmla="*/ 84 h 385"/>
              <a:gd name="T32" fmla="*/ 115 w 389"/>
              <a:gd name="T33" fmla="*/ 166 h 385"/>
              <a:gd name="T34" fmla="*/ 130 w 389"/>
              <a:gd name="T35" fmla="*/ 147 h 385"/>
              <a:gd name="T36" fmla="*/ 375 w 389"/>
              <a:gd name="T37" fmla="*/ 37 h 385"/>
              <a:gd name="T38" fmla="*/ 322 w 389"/>
              <a:gd name="T39" fmla="*/ 0 h 385"/>
              <a:gd name="T40" fmla="*/ 183 w 389"/>
              <a:gd name="T41" fmla="*/ 125 h 385"/>
              <a:gd name="T42" fmla="*/ 163 w 389"/>
              <a:gd name="T43" fmla="*/ 154 h 385"/>
              <a:gd name="T44" fmla="*/ 146 w 389"/>
              <a:gd name="T45" fmla="*/ 162 h 385"/>
              <a:gd name="T46" fmla="*/ 147 w 389"/>
              <a:gd name="T47" fmla="*/ 215 h 385"/>
              <a:gd name="T48" fmla="*/ 34 w 389"/>
              <a:gd name="T49" fmla="*/ 313 h 385"/>
              <a:gd name="T50" fmla="*/ 22 w 389"/>
              <a:gd name="T51" fmla="*/ 385 h 385"/>
              <a:gd name="T52" fmla="*/ 80 w 389"/>
              <a:gd name="T53" fmla="*/ 327 h 385"/>
              <a:gd name="T54" fmla="*/ 172 w 389"/>
              <a:gd name="T55" fmla="*/ 240 h 385"/>
              <a:gd name="T56" fmla="*/ 224 w 389"/>
              <a:gd name="T57" fmla="*/ 240 h 385"/>
              <a:gd name="T58" fmla="*/ 238 w 389"/>
              <a:gd name="T59" fmla="*/ 208 h 385"/>
              <a:gd name="T60" fmla="*/ 261 w 389"/>
              <a:gd name="T61" fmla="*/ 203 h 385"/>
              <a:gd name="T62" fmla="*/ 375 w 389"/>
              <a:gd name="T63" fmla="*/ 3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385">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7"/>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7"/>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7"/>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500" b="0" i="0" u="none" strike="noStrike" kern="0" cap="none" spc="0" normalizeH="0" baseline="0" noProof="0">
              <a:ln>
                <a:noFill/>
              </a:ln>
              <a:solidFill>
                <a:prstClr val="black"/>
              </a:solidFill>
              <a:effectLst/>
              <a:uLnTx/>
              <a:uFillTx/>
            </a:endParaRPr>
          </a:p>
        </p:txBody>
      </p:sp>
      <p:sp>
        <p:nvSpPr>
          <p:cNvPr id="38" name="Freeform 35"/>
          <p:cNvSpPr>
            <a:spLocks noEditPoints="1"/>
          </p:cNvSpPr>
          <p:nvPr/>
        </p:nvSpPr>
        <p:spPr bwMode="auto">
          <a:xfrm>
            <a:off x="6895784" y="1535551"/>
            <a:ext cx="294065" cy="318039"/>
          </a:xfrm>
          <a:custGeom>
            <a:avLst/>
            <a:gdLst>
              <a:gd name="T0" fmla="*/ 29 w 433"/>
              <a:gd name="T1" fmla="*/ 29 h 469"/>
              <a:gd name="T2" fmla="*/ 115 w 433"/>
              <a:gd name="T3" fmla="*/ 28 h 469"/>
              <a:gd name="T4" fmla="*/ 208 w 433"/>
              <a:gd name="T5" fmla="*/ 3 h 469"/>
              <a:gd name="T6" fmla="*/ 216 w 433"/>
              <a:gd name="T7" fmla="*/ 0 h 469"/>
              <a:gd name="T8" fmla="*/ 225 w 433"/>
              <a:gd name="T9" fmla="*/ 3 h 469"/>
              <a:gd name="T10" fmla="*/ 318 w 433"/>
              <a:gd name="T11" fmla="*/ 28 h 469"/>
              <a:gd name="T12" fmla="*/ 404 w 433"/>
              <a:gd name="T13" fmla="*/ 29 h 469"/>
              <a:gd name="T14" fmla="*/ 433 w 433"/>
              <a:gd name="T15" fmla="*/ 25 h 469"/>
              <a:gd name="T16" fmla="*/ 433 w 433"/>
              <a:gd name="T17" fmla="*/ 58 h 469"/>
              <a:gd name="T18" fmla="*/ 372 w 433"/>
              <a:gd name="T19" fmla="*/ 355 h 469"/>
              <a:gd name="T20" fmla="*/ 222 w 433"/>
              <a:gd name="T21" fmla="*/ 468 h 469"/>
              <a:gd name="T22" fmla="*/ 216 w 433"/>
              <a:gd name="T23" fmla="*/ 469 h 469"/>
              <a:gd name="T24" fmla="*/ 210 w 433"/>
              <a:gd name="T25" fmla="*/ 468 h 469"/>
              <a:gd name="T26" fmla="*/ 61 w 433"/>
              <a:gd name="T27" fmla="*/ 355 h 469"/>
              <a:gd name="T28" fmla="*/ 0 w 433"/>
              <a:gd name="T29" fmla="*/ 58 h 469"/>
              <a:gd name="T30" fmla="*/ 0 w 433"/>
              <a:gd name="T31" fmla="*/ 25 h 469"/>
              <a:gd name="T32" fmla="*/ 29 w 433"/>
              <a:gd name="T33" fmla="*/ 29 h 469"/>
              <a:gd name="T34" fmla="*/ 216 w 433"/>
              <a:gd name="T35" fmla="*/ 239 h 469"/>
              <a:gd name="T36" fmla="*/ 216 w 433"/>
              <a:gd name="T37" fmla="*/ 239 h 469"/>
              <a:gd name="T38" fmla="*/ 361 w 433"/>
              <a:gd name="T39" fmla="*/ 239 h 469"/>
              <a:gd name="T40" fmla="*/ 380 w 433"/>
              <a:gd name="T41" fmla="*/ 90 h 469"/>
              <a:gd name="T42" fmla="*/ 311 w 433"/>
              <a:gd name="T43" fmla="*/ 86 h 469"/>
              <a:gd name="T44" fmla="*/ 216 w 433"/>
              <a:gd name="T45" fmla="*/ 62 h 469"/>
              <a:gd name="T46" fmla="*/ 216 w 433"/>
              <a:gd name="T47" fmla="*/ 239 h 469"/>
              <a:gd name="T48" fmla="*/ 216 w 433"/>
              <a:gd name="T49" fmla="*/ 409 h 469"/>
              <a:gd name="T50" fmla="*/ 216 w 433"/>
              <a:gd name="T51" fmla="*/ 409 h 469"/>
              <a:gd name="T52" fmla="*/ 216 w 433"/>
              <a:gd name="T53" fmla="*/ 239 h 469"/>
              <a:gd name="T54" fmla="*/ 72 w 433"/>
              <a:gd name="T55" fmla="*/ 239 h 469"/>
              <a:gd name="T56" fmla="*/ 105 w 433"/>
              <a:gd name="T57" fmla="*/ 323 h 469"/>
              <a:gd name="T58" fmla="*/ 216 w 433"/>
              <a:gd name="T59" fmla="*/ 40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3" h="469">
                <a:moveTo>
                  <a:pt x="29" y="29"/>
                </a:moveTo>
                <a:cubicBezTo>
                  <a:pt x="57" y="32"/>
                  <a:pt x="85" y="32"/>
                  <a:pt x="115" y="28"/>
                </a:cubicBezTo>
                <a:cubicBezTo>
                  <a:pt x="145" y="24"/>
                  <a:pt x="176" y="16"/>
                  <a:pt x="208" y="3"/>
                </a:cubicBezTo>
                <a:lnTo>
                  <a:pt x="216" y="0"/>
                </a:lnTo>
                <a:lnTo>
                  <a:pt x="225" y="3"/>
                </a:lnTo>
                <a:cubicBezTo>
                  <a:pt x="257" y="16"/>
                  <a:pt x="288" y="24"/>
                  <a:pt x="318" y="28"/>
                </a:cubicBezTo>
                <a:cubicBezTo>
                  <a:pt x="347" y="32"/>
                  <a:pt x="376" y="32"/>
                  <a:pt x="404" y="29"/>
                </a:cubicBezTo>
                <a:lnTo>
                  <a:pt x="433" y="25"/>
                </a:lnTo>
                <a:lnTo>
                  <a:pt x="433" y="58"/>
                </a:lnTo>
                <a:cubicBezTo>
                  <a:pt x="431" y="199"/>
                  <a:pt x="409" y="293"/>
                  <a:pt x="372" y="355"/>
                </a:cubicBezTo>
                <a:cubicBezTo>
                  <a:pt x="334" y="421"/>
                  <a:pt x="281" y="452"/>
                  <a:pt x="222" y="468"/>
                </a:cubicBezTo>
                <a:lnTo>
                  <a:pt x="216" y="469"/>
                </a:lnTo>
                <a:lnTo>
                  <a:pt x="210" y="468"/>
                </a:lnTo>
                <a:cubicBezTo>
                  <a:pt x="151" y="452"/>
                  <a:pt x="99" y="421"/>
                  <a:pt x="61" y="355"/>
                </a:cubicBezTo>
                <a:cubicBezTo>
                  <a:pt x="24" y="293"/>
                  <a:pt x="1" y="199"/>
                  <a:pt x="0" y="58"/>
                </a:cubicBezTo>
                <a:lnTo>
                  <a:pt x="0" y="25"/>
                </a:lnTo>
                <a:lnTo>
                  <a:pt x="29" y="29"/>
                </a:lnTo>
                <a:close/>
                <a:moveTo>
                  <a:pt x="216" y="239"/>
                </a:moveTo>
                <a:lnTo>
                  <a:pt x="216" y="239"/>
                </a:lnTo>
                <a:lnTo>
                  <a:pt x="361" y="239"/>
                </a:lnTo>
                <a:cubicBezTo>
                  <a:pt x="371" y="198"/>
                  <a:pt x="377" y="149"/>
                  <a:pt x="380" y="90"/>
                </a:cubicBezTo>
                <a:cubicBezTo>
                  <a:pt x="357" y="91"/>
                  <a:pt x="335" y="90"/>
                  <a:pt x="311" y="86"/>
                </a:cubicBezTo>
                <a:cubicBezTo>
                  <a:pt x="281" y="82"/>
                  <a:pt x="249" y="74"/>
                  <a:pt x="216" y="62"/>
                </a:cubicBezTo>
                <a:lnTo>
                  <a:pt x="216" y="239"/>
                </a:lnTo>
                <a:close/>
                <a:moveTo>
                  <a:pt x="216" y="409"/>
                </a:moveTo>
                <a:lnTo>
                  <a:pt x="216" y="409"/>
                </a:lnTo>
                <a:lnTo>
                  <a:pt x="216" y="239"/>
                </a:lnTo>
                <a:lnTo>
                  <a:pt x="72" y="239"/>
                </a:lnTo>
                <a:cubicBezTo>
                  <a:pt x="80" y="273"/>
                  <a:pt x="92" y="301"/>
                  <a:pt x="105" y="323"/>
                </a:cubicBezTo>
                <a:cubicBezTo>
                  <a:pt x="133" y="372"/>
                  <a:pt x="172" y="396"/>
                  <a:pt x="216" y="409"/>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500" b="0" i="0" u="none" strike="noStrike" kern="0" cap="none" spc="0" normalizeH="0" baseline="0" noProof="0">
              <a:ln>
                <a:noFill/>
              </a:ln>
              <a:solidFill>
                <a:prstClr val="black"/>
              </a:solidFill>
              <a:effectLst/>
              <a:uLnTx/>
              <a:uFillTx/>
            </a:endParaRPr>
          </a:p>
        </p:txBody>
      </p:sp>
      <p:sp>
        <p:nvSpPr>
          <p:cNvPr id="39" name="Freeform 20"/>
          <p:cNvSpPr>
            <a:spLocks noEditPoints="1"/>
          </p:cNvSpPr>
          <p:nvPr/>
        </p:nvSpPr>
        <p:spPr bwMode="auto">
          <a:xfrm>
            <a:off x="4949998" y="1491630"/>
            <a:ext cx="287664" cy="361960"/>
          </a:xfrm>
          <a:custGeom>
            <a:avLst/>
            <a:gdLst>
              <a:gd name="T0" fmla="*/ 41 w 355"/>
              <a:gd name="T1" fmla="*/ 121 h 447"/>
              <a:gd name="T2" fmla="*/ 60 w 355"/>
              <a:gd name="T3" fmla="*/ 238 h 447"/>
              <a:gd name="T4" fmla="*/ 174 w 355"/>
              <a:gd name="T5" fmla="*/ 22 h 447"/>
              <a:gd name="T6" fmla="*/ 291 w 355"/>
              <a:gd name="T7" fmla="*/ 235 h 447"/>
              <a:gd name="T8" fmla="*/ 213 w 355"/>
              <a:gd name="T9" fmla="*/ 296 h 447"/>
              <a:gd name="T10" fmla="*/ 217 w 355"/>
              <a:gd name="T11" fmla="*/ 310 h 447"/>
              <a:gd name="T12" fmla="*/ 304 w 355"/>
              <a:gd name="T13" fmla="*/ 236 h 447"/>
              <a:gd name="T14" fmla="*/ 312 w 355"/>
              <a:gd name="T15" fmla="*/ 122 h 447"/>
              <a:gd name="T16" fmla="*/ 167 w 355"/>
              <a:gd name="T17" fmla="*/ 0 h 447"/>
              <a:gd name="T18" fmla="*/ 175 w 355"/>
              <a:gd name="T19" fmla="*/ 57 h 447"/>
              <a:gd name="T20" fmla="*/ 213 w 355"/>
              <a:gd name="T21" fmla="*/ 96 h 447"/>
              <a:gd name="T22" fmla="*/ 175 w 355"/>
              <a:gd name="T23" fmla="*/ 57 h 447"/>
              <a:gd name="T24" fmla="*/ 132 w 355"/>
              <a:gd name="T25" fmla="*/ 173 h 447"/>
              <a:gd name="T26" fmla="*/ 132 w 355"/>
              <a:gd name="T27" fmla="*/ 209 h 447"/>
              <a:gd name="T28" fmla="*/ 132 w 355"/>
              <a:gd name="T29" fmla="*/ 173 h 447"/>
              <a:gd name="T30" fmla="*/ 223 w 355"/>
              <a:gd name="T31" fmla="*/ 173 h 447"/>
              <a:gd name="T32" fmla="*/ 223 w 355"/>
              <a:gd name="T33" fmla="*/ 209 h 447"/>
              <a:gd name="T34" fmla="*/ 223 w 355"/>
              <a:gd name="T35" fmla="*/ 173 h 447"/>
              <a:gd name="T36" fmla="*/ 190 w 355"/>
              <a:gd name="T37" fmla="*/ 292 h 447"/>
              <a:gd name="T38" fmla="*/ 157 w 355"/>
              <a:gd name="T39" fmla="*/ 303 h 447"/>
              <a:gd name="T40" fmla="*/ 171 w 355"/>
              <a:gd name="T41" fmla="*/ 325 h 447"/>
              <a:gd name="T42" fmla="*/ 204 w 355"/>
              <a:gd name="T43" fmla="*/ 313 h 447"/>
              <a:gd name="T44" fmla="*/ 190 w 355"/>
              <a:gd name="T45" fmla="*/ 292 h 447"/>
              <a:gd name="T46" fmla="*/ 252 w 355"/>
              <a:gd name="T47" fmla="*/ 312 h 447"/>
              <a:gd name="T48" fmla="*/ 223 w 355"/>
              <a:gd name="T49" fmla="*/ 447 h 447"/>
              <a:gd name="T50" fmla="*/ 252 w 355"/>
              <a:gd name="T51" fmla="*/ 312 h 447"/>
              <a:gd name="T52" fmla="*/ 108 w 355"/>
              <a:gd name="T53" fmla="*/ 315 h 447"/>
              <a:gd name="T54" fmla="*/ 132 w 355"/>
              <a:gd name="T55" fmla="*/ 447 h 447"/>
              <a:gd name="T56" fmla="*/ 108 w 355"/>
              <a:gd name="T57" fmla="*/ 315 h 447"/>
              <a:gd name="T58" fmla="*/ 156 w 355"/>
              <a:gd name="T59" fmla="*/ 341 h 447"/>
              <a:gd name="T60" fmla="*/ 157 w 355"/>
              <a:gd name="T61" fmla="*/ 447 h 447"/>
              <a:gd name="T62" fmla="*/ 205 w 355"/>
              <a:gd name="T63" fmla="*/ 344 h 447"/>
              <a:gd name="T64" fmla="*/ 156 w 355"/>
              <a:gd name="T65" fmla="*/ 34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5" h="447">
                <a:moveTo>
                  <a:pt x="167" y="0"/>
                </a:moveTo>
                <a:cubicBezTo>
                  <a:pt x="95" y="2"/>
                  <a:pt x="46" y="57"/>
                  <a:pt x="41" y="121"/>
                </a:cubicBezTo>
                <a:cubicBezTo>
                  <a:pt x="18" y="130"/>
                  <a:pt x="1" y="152"/>
                  <a:pt x="2" y="178"/>
                </a:cubicBezTo>
                <a:cubicBezTo>
                  <a:pt x="4" y="237"/>
                  <a:pt x="28" y="238"/>
                  <a:pt x="60" y="238"/>
                </a:cubicBezTo>
                <a:lnTo>
                  <a:pt x="60" y="125"/>
                </a:lnTo>
                <a:cubicBezTo>
                  <a:pt x="60" y="76"/>
                  <a:pt x="108" y="22"/>
                  <a:pt x="174" y="22"/>
                </a:cubicBezTo>
                <a:cubicBezTo>
                  <a:pt x="239" y="22"/>
                  <a:pt x="275" y="73"/>
                  <a:pt x="291" y="118"/>
                </a:cubicBezTo>
                <a:lnTo>
                  <a:pt x="291" y="235"/>
                </a:lnTo>
                <a:cubicBezTo>
                  <a:pt x="288" y="242"/>
                  <a:pt x="279" y="251"/>
                  <a:pt x="263" y="266"/>
                </a:cubicBezTo>
                <a:cubicBezTo>
                  <a:pt x="243" y="286"/>
                  <a:pt x="213" y="296"/>
                  <a:pt x="213" y="296"/>
                </a:cubicBezTo>
                <a:cubicBezTo>
                  <a:pt x="210" y="297"/>
                  <a:pt x="207" y="301"/>
                  <a:pt x="208" y="305"/>
                </a:cubicBezTo>
                <a:cubicBezTo>
                  <a:pt x="209" y="309"/>
                  <a:pt x="214" y="312"/>
                  <a:pt x="217" y="310"/>
                </a:cubicBezTo>
                <a:cubicBezTo>
                  <a:pt x="217" y="310"/>
                  <a:pt x="248" y="300"/>
                  <a:pt x="271" y="277"/>
                </a:cubicBezTo>
                <a:cubicBezTo>
                  <a:pt x="294" y="255"/>
                  <a:pt x="304" y="237"/>
                  <a:pt x="304" y="236"/>
                </a:cubicBezTo>
                <a:cubicBezTo>
                  <a:pt x="329" y="230"/>
                  <a:pt x="348" y="230"/>
                  <a:pt x="348" y="178"/>
                </a:cubicBezTo>
                <a:cubicBezTo>
                  <a:pt x="348" y="153"/>
                  <a:pt x="333" y="131"/>
                  <a:pt x="312" y="122"/>
                </a:cubicBezTo>
                <a:cubicBezTo>
                  <a:pt x="296" y="63"/>
                  <a:pt x="247" y="2"/>
                  <a:pt x="174" y="0"/>
                </a:cubicBezTo>
                <a:cubicBezTo>
                  <a:pt x="171" y="0"/>
                  <a:pt x="169" y="0"/>
                  <a:pt x="167" y="0"/>
                </a:cubicBezTo>
                <a:close/>
                <a:moveTo>
                  <a:pt x="175" y="57"/>
                </a:moveTo>
                <a:lnTo>
                  <a:pt x="175" y="57"/>
                </a:lnTo>
                <a:cubicBezTo>
                  <a:pt x="92" y="57"/>
                  <a:pt x="52" y="120"/>
                  <a:pt x="70" y="185"/>
                </a:cubicBezTo>
                <a:cubicBezTo>
                  <a:pt x="70" y="185"/>
                  <a:pt x="212" y="126"/>
                  <a:pt x="213" y="96"/>
                </a:cubicBezTo>
                <a:cubicBezTo>
                  <a:pt x="244" y="138"/>
                  <a:pt x="280" y="155"/>
                  <a:pt x="280" y="155"/>
                </a:cubicBezTo>
                <a:cubicBezTo>
                  <a:pt x="276" y="83"/>
                  <a:pt x="243" y="58"/>
                  <a:pt x="175" y="57"/>
                </a:cubicBezTo>
                <a:close/>
                <a:moveTo>
                  <a:pt x="132" y="173"/>
                </a:moveTo>
                <a:lnTo>
                  <a:pt x="132" y="173"/>
                </a:lnTo>
                <a:cubicBezTo>
                  <a:pt x="120" y="173"/>
                  <a:pt x="111" y="181"/>
                  <a:pt x="111" y="191"/>
                </a:cubicBezTo>
                <a:cubicBezTo>
                  <a:pt x="111" y="201"/>
                  <a:pt x="120" y="209"/>
                  <a:pt x="132" y="209"/>
                </a:cubicBezTo>
                <a:cubicBezTo>
                  <a:pt x="144" y="209"/>
                  <a:pt x="154" y="201"/>
                  <a:pt x="154" y="191"/>
                </a:cubicBezTo>
                <a:cubicBezTo>
                  <a:pt x="154" y="181"/>
                  <a:pt x="144" y="173"/>
                  <a:pt x="132" y="173"/>
                </a:cubicBezTo>
                <a:close/>
                <a:moveTo>
                  <a:pt x="223" y="173"/>
                </a:moveTo>
                <a:lnTo>
                  <a:pt x="223" y="173"/>
                </a:lnTo>
                <a:cubicBezTo>
                  <a:pt x="211" y="173"/>
                  <a:pt x="201" y="181"/>
                  <a:pt x="201" y="191"/>
                </a:cubicBezTo>
                <a:cubicBezTo>
                  <a:pt x="201" y="201"/>
                  <a:pt x="211" y="209"/>
                  <a:pt x="223" y="209"/>
                </a:cubicBezTo>
                <a:cubicBezTo>
                  <a:pt x="235" y="209"/>
                  <a:pt x="245" y="201"/>
                  <a:pt x="245" y="191"/>
                </a:cubicBezTo>
                <a:cubicBezTo>
                  <a:pt x="245" y="181"/>
                  <a:pt x="235" y="173"/>
                  <a:pt x="223" y="173"/>
                </a:cubicBezTo>
                <a:close/>
                <a:moveTo>
                  <a:pt x="190" y="292"/>
                </a:moveTo>
                <a:lnTo>
                  <a:pt x="190" y="292"/>
                </a:lnTo>
                <a:lnTo>
                  <a:pt x="169" y="293"/>
                </a:lnTo>
                <a:cubicBezTo>
                  <a:pt x="162" y="294"/>
                  <a:pt x="157" y="299"/>
                  <a:pt x="157" y="303"/>
                </a:cubicBezTo>
                <a:lnTo>
                  <a:pt x="158" y="318"/>
                </a:lnTo>
                <a:cubicBezTo>
                  <a:pt x="158" y="322"/>
                  <a:pt x="164" y="326"/>
                  <a:pt x="171" y="325"/>
                </a:cubicBezTo>
                <a:lnTo>
                  <a:pt x="192" y="323"/>
                </a:lnTo>
                <a:cubicBezTo>
                  <a:pt x="198" y="322"/>
                  <a:pt x="204" y="318"/>
                  <a:pt x="204" y="313"/>
                </a:cubicBezTo>
                <a:lnTo>
                  <a:pt x="203" y="299"/>
                </a:lnTo>
                <a:cubicBezTo>
                  <a:pt x="202" y="295"/>
                  <a:pt x="196" y="291"/>
                  <a:pt x="190" y="292"/>
                </a:cubicBezTo>
                <a:close/>
                <a:moveTo>
                  <a:pt x="252" y="312"/>
                </a:moveTo>
                <a:lnTo>
                  <a:pt x="252" y="312"/>
                </a:lnTo>
                <a:cubicBezTo>
                  <a:pt x="246" y="313"/>
                  <a:pt x="241" y="314"/>
                  <a:pt x="235" y="316"/>
                </a:cubicBezTo>
                <a:lnTo>
                  <a:pt x="223" y="447"/>
                </a:lnTo>
                <a:lnTo>
                  <a:pt x="355" y="447"/>
                </a:lnTo>
                <a:cubicBezTo>
                  <a:pt x="336" y="406"/>
                  <a:pt x="302" y="310"/>
                  <a:pt x="252" y="312"/>
                </a:cubicBezTo>
                <a:close/>
                <a:moveTo>
                  <a:pt x="108" y="315"/>
                </a:moveTo>
                <a:lnTo>
                  <a:pt x="108" y="315"/>
                </a:lnTo>
                <a:cubicBezTo>
                  <a:pt x="49" y="318"/>
                  <a:pt x="20" y="404"/>
                  <a:pt x="0" y="447"/>
                </a:cubicBezTo>
                <a:lnTo>
                  <a:pt x="132" y="447"/>
                </a:lnTo>
                <a:lnTo>
                  <a:pt x="120" y="316"/>
                </a:lnTo>
                <a:cubicBezTo>
                  <a:pt x="116" y="315"/>
                  <a:pt x="112" y="315"/>
                  <a:pt x="108" y="315"/>
                </a:cubicBezTo>
                <a:close/>
                <a:moveTo>
                  <a:pt x="156" y="341"/>
                </a:moveTo>
                <a:lnTo>
                  <a:pt x="156" y="341"/>
                </a:lnTo>
                <a:cubicBezTo>
                  <a:pt x="152" y="341"/>
                  <a:pt x="150" y="343"/>
                  <a:pt x="150" y="344"/>
                </a:cubicBezTo>
                <a:lnTo>
                  <a:pt x="157" y="447"/>
                </a:lnTo>
                <a:lnTo>
                  <a:pt x="198" y="447"/>
                </a:lnTo>
                <a:lnTo>
                  <a:pt x="205" y="344"/>
                </a:lnTo>
                <a:cubicBezTo>
                  <a:pt x="205" y="343"/>
                  <a:pt x="203" y="341"/>
                  <a:pt x="200" y="341"/>
                </a:cubicBezTo>
                <a:lnTo>
                  <a:pt x="156" y="341"/>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500" b="0" i="0" u="none" strike="noStrike" kern="0" cap="none" spc="0" normalizeH="0" baseline="0" noProof="0">
              <a:ln>
                <a:noFill/>
              </a:ln>
              <a:solidFill>
                <a:prstClr val="black"/>
              </a:solidFill>
              <a:effectLst/>
              <a:uLnTx/>
              <a:uFillTx/>
            </a:endParaRPr>
          </a:p>
        </p:txBody>
      </p:sp>
      <p:sp>
        <p:nvSpPr>
          <p:cNvPr id="40" name="TextBox 39"/>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a:ln>
                  <a:noFill/>
                </a:ln>
                <a:solidFill>
                  <a:prstClr val="black"/>
                </a:solidFill>
                <a:effectLst/>
                <a:uLnTx/>
                <a:uFillTx/>
              </a:rPr>
              <a:t>延迟符</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2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12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2000"/>
                                </p:stCondLst>
                                <p:childTnLst>
                                  <p:par>
                                    <p:cTn id="18" presetID="2" presetClass="entr" presetSubtype="4" accel="61000" fill="hold" nodeType="afterEffect" p14:presetBounceEnd="55000">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14:bounceEnd="55000">
                                          <p:cBhvr additive="base">
                                            <p:cTn id="20" dur="1300" fill="hold"/>
                                            <p:tgtEl>
                                              <p:spTgt spid="12"/>
                                            </p:tgtEl>
                                            <p:attrNameLst>
                                              <p:attrName>ppt_x</p:attrName>
                                            </p:attrNameLst>
                                          </p:cBhvr>
                                          <p:tavLst>
                                            <p:tav tm="0">
                                              <p:val>
                                                <p:strVal val="#ppt_x"/>
                                              </p:val>
                                            </p:tav>
                                            <p:tav tm="100000">
                                              <p:val>
                                                <p:strVal val="#ppt_x"/>
                                              </p:val>
                                            </p:tav>
                                          </p:tavLst>
                                        </p:anim>
                                        <p:anim calcmode="lin" valueType="num" p14:bounceEnd="55000">
                                          <p:cBhvr additive="base">
                                            <p:cTn id="21" dur="13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1" accel="61000" fill="hold" nodeType="withEffect" p14:presetBounceEnd="55000">
                                      <p:stCondLst>
                                        <p:cond delay="100"/>
                                      </p:stCondLst>
                                      <p:childTnLst>
                                        <p:set>
                                          <p:cBhvr>
                                            <p:cTn id="23" dur="1" fill="hold">
                                              <p:stCondLst>
                                                <p:cond delay="0"/>
                                              </p:stCondLst>
                                            </p:cTn>
                                            <p:tgtEl>
                                              <p:spTgt spid="17"/>
                                            </p:tgtEl>
                                            <p:attrNameLst>
                                              <p:attrName>style.visibility</p:attrName>
                                            </p:attrNameLst>
                                          </p:cBhvr>
                                          <p:to>
                                            <p:strVal val="visible"/>
                                          </p:to>
                                        </p:set>
                                        <p:anim calcmode="lin" valueType="num" p14:bounceEnd="55000">
                                          <p:cBhvr additive="base">
                                            <p:cTn id="24" dur="1300" fill="hold"/>
                                            <p:tgtEl>
                                              <p:spTgt spid="17"/>
                                            </p:tgtEl>
                                            <p:attrNameLst>
                                              <p:attrName>ppt_x</p:attrName>
                                            </p:attrNameLst>
                                          </p:cBhvr>
                                          <p:tavLst>
                                            <p:tav tm="0">
                                              <p:val>
                                                <p:strVal val="#ppt_x"/>
                                              </p:val>
                                            </p:tav>
                                            <p:tav tm="100000">
                                              <p:val>
                                                <p:strVal val="#ppt_x"/>
                                              </p:val>
                                            </p:tav>
                                          </p:tavLst>
                                        </p:anim>
                                        <p:anim calcmode="lin" valueType="num" p14:bounceEnd="55000">
                                          <p:cBhvr additive="base">
                                            <p:cTn id="25" dur="1300" fill="hold"/>
                                            <p:tgtEl>
                                              <p:spTgt spid="17"/>
                                            </p:tgtEl>
                                            <p:attrNameLst>
                                              <p:attrName>ppt_y</p:attrName>
                                            </p:attrNameLst>
                                          </p:cBhvr>
                                          <p:tavLst>
                                            <p:tav tm="0">
                                              <p:val>
                                                <p:strVal val="0-#ppt_h/2"/>
                                              </p:val>
                                            </p:tav>
                                            <p:tav tm="100000">
                                              <p:val>
                                                <p:strVal val="#ppt_y"/>
                                              </p:val>
                                            </p:tav>
                                          </p:tavLst>
                                        </p:anim>
                                      </p:childTnLst>
                                    </p:cTn>
                                  </p:par>
                                  <p:par>
                                    <p:cTn id="26" presetID="2" presetClass="entr" presetSubtype="1" accel="61000" fill="hold" nodeType="withEffect" p14:presetBounceEnd="55000">
                                      <p:stCondLst>
                                        <p:cond delay="200"/>
                                      </p:stCondLst>
                                      <p:childTnLst>
                                        <p:set>
                                          <p:cBhvr>
                                            <p:cTn id="27" dur="1" fill="hold">
                                              <p:stCondLst>
                                                <p:cond delay="0"/>
                                              </p:stCondLst>
                                            </p:cTn>
                                            <p:tgtEl>
                                              <p:spTgt spid="22"/>
                                            </p:tgtEl>
                                            <p:attrNameLst>
                                              <p:attrName>style.visibility</p:attrName>
                                            </p:attrNameLst>
                                          </p:cBhvr>
                                          <p:to>
                                            <p:strVal val="visible"/>
                                          </p:to>
                                        </p:set>
                                        <p:anim calcmode="lin" valueType="num" p14:bounceEnd="55000">
                                          <p:cBhvr additive="base">
                                            <p:cTn id="28" dur="1300" fill="hold"/>
                                            <p:tgtEl>
                                              <p:spTgt spid="22"/>
                                            </p:tgtEl>
                                            <p:attrNameLst>
                                              <p:attrName>ppt_x</p:attrName>
                                            </p:attrNameLst>
                                          </p:cBhvr>
                                          <p:tavLst>
                                            <p:tav tm="0">
                                              <p:val>
                                                <p:strVal val="#ppt_x"/>
                                              </p:val>
                                            </p:tav>
                                            <p:tav tm="100000">
                                              <p:val>
                                                <p:strVal val="#ppt_x"/>
                                              </p:val>
                                            </p:tav>
                                          </p:tavLst>
                                        </p:anim>
                                        <p:anim calcmode="lin" valueType="num" p14:bounceEnd="55000">
                                          <p:cBhvr additive="base">
                                            <p:cTn id="29" dur="1300" fill="hold"/>
                                            <p:tgtEl>
                                              <p:spTgt spid="22"/>
                                            </p:tgtEl>
                                            <p:attrNameLst>
                                              <p:attrName>ppt_y</p:attrName>
                                            </p:attrNameLst>
                                          </p:cBhvr>
                                          <p:tavLst>
                                            <p:tav tm="0">
                                              <p:val>
                                                <p:strVal val="0-#ppt_h/2"/>
                                              </p:val>
                                            </p:tav>
                                            <p:tav tm="100000">
                                              <p:val>
                                                <p:strVal val="#ppt_y"/>
                                              </p:val>
                                            </p:tav>
                                          </p:tavLst>
                                        </p:anim>
                                      </p:childTnLst>
                                    </p:cTn>
                                  </p:par>
                                  <p:par>
                                    <p:cTn id="30" presetID="2" presetClass="entr" presetSubtype="4" accel="61000" fill="hold" nodeType="withEffect" p14:presetBounceEnd="55000">
                                      <p:stCondLst>
                                        <p:cond delay="300"/>
                                      </p:stCondLst>
                                      <p:childTnLst>
                                        <p:set>
                                          <p:cBhvr>
                                            <p:cTn id="31" dur="1" fill="hold">
                                              <p:stCondLst>
                                                <p:cond delay="0"/>
                                              </p:stCondLst>
                                            </p:cTn>
                                            <p:tgtEl>
                                              <p:spTgt spid="27"/>
                                            </p:tgtEl>
                                            <p:attrNameLst>
                                              <p:attrName>style.visibility</p:attrName>
                                            </p:attrNameLst>
                                          </p:cBhvr>
                                          <p:to>
                                            <p:strVal val="visible"/>
                                          </p:to>
                                        </p:set>
                                        <p:anim calcmode="lin" valueType="num" p14:bounceEnd="55000">
                                          <p:cBhvr additive="base">
                                            <p:cTn id="32" dur="1300" fill="hold"/>
                                            <p:tgtEl>
                                              <p:spTgt spid="27"/>
                                            </p:tgtEl>
                                            <p:attrNameLst>
                                              <p:attrName>ppt_x</p:attrName>
                                            </p:attrNameLst>
                                          </p:cBhvr>
                                          <p:tavLst>
                                            <p:tav tm="0">
                                              <p:val>
                                                <p:strVal val="#ppt_x"/>
                                              </p:val>
                                            </p:tav>
                                            <p:tav tm="100000">
                                              <p:val>
                                                <p:strVal val="#ppt_x"/>
                                              </p:val>
                                            </p:tav>
                                          </p:tavLst>
                                        </p:anim>
                                        <p:anim calcmode="lin" valueType="num" p14:bounceEnd="55000">
                                          <p:cBhvr additive="base">
                                            <p:cTn id="33" dur="1300" fill="hold"/>
                                            <p:tgtEl>
                                              <p:spTgt spid="27"/>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2" presetClass="entr" presetSubtype="4" accel="46100" fill="hold" grpId="0" nodeType="afterEffect" p14:presetBounceEnd="52000">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14:bounceEnd="52000">
                                          <p:cBhvr additive="base">
                                            <p:cTn id="37" dur="1300" fill="hold"/>
                                            <p:tgtEl>
                                              <p:spTgt spid="32"/>
                                            </p:tgtEl>
                                            <p:attrNameLst>
                                              <p:attrName>ppt_x</p:attrName>
                                            </p:attrNameLst>
                                          </p:cBhvr>
                                          <p:tavLst>
                                            <p:tav tm="0">
                                              <p:val>
                                                <p:strVal val="#ppt_x"/>
                                              </p:val>
                                            </p:tav>
                                            <p:tav tm="100000">
                                              <p:val>
                                                <p:strVal val="#ppt_x"/>
                                              </p:val>
                                            </p:tav>
                                          </p:tavLst>
                                        </p:anim>
                                        <p:anim calcmode="lin" valueType="num" p14:bounceEnd="52000">
                                          <p:cBhvr additive="base">
                                            <p:cTn id="38" dur="1300" fill="hold"/>
                                            <p:tgtEl>
                                              <p:spTgt spid="32"/>
                                            </p:tgtEl>
                                            <p:attrNameLst>
                                              <p:attrName>ppt_y</p:attrName>
                                            </p:attrNameLst>
                                          </p:cBhvr>
                                          <p:tavLst>
                                            <p:tav tm="0">
                                              <p:val>
                                                <p:strVal val="1+#ppt_h/2"/>
                                              </p:val>
                                            </p:tav>
                                            <p:tav tm="100000">
                                              <p:val>
                                                <p:strVal val="#ppt_y"/>
                                              </p:val>
                                            </p:tav>
                                          </p:tavLst>
                                        </p:anim>
                                      </p:childTnLst>
                                    </p:cTn>
                                  </p:par>
                                  <p:par>
                                    <p:cTn id="39" presetID="2" presetClass="entr" presetSubtype="1" accel="46100" fill="hold" grpId="0" nodeType="withEffect" p14:presetBounceEnd="52000">
                                      <p:stCondLst>
                                        <p:cond delay="100"/>
                                      </p:stCondLst>
                                      <p:childTnLst>
                                        <p:set>
                                          <p:cBhvr>
                                            <p:cTn id="40" dur="1" fill="hold">
                                              <p:stCondLst>
                                                <p:cond delay="0"/>
                                              </p:stCondLst>
                                            </p:cTn>
                                            <p:tgtEl>
                                              <p:spTgt spid="33"/>
                                            </p:tgtEl>
                                            <p:attrNameLst>
                                              <p:attrName>style.visibility</p:attrName>
                                            </p:attrNameLst>
                                          </p:cBhvr>
                                          <p:to>
                                            <p:strVal val="visible"/>
                                          </p:to>
                                        </p:set>
                                        <p:anim calcmode="lin" valueType="num" p14:bounceEnd="52000">
                                          <p:cBhvr additive="base">
                                            <p:cTn id="41" dur="1300" fill="hold"/>
                                            <p:tgtEl>
                                              <p:spTgt spid="33"/>
                                            </p:tgtEl>
                                            <p:attrNameLst>
                                              <p:attrName>ppt_x</p:attrName>
                                            </p:attrNameLst>
                                          </p:cBhvr>
                                          <p:tavLst>
                                            <p:tav tm="0">
                                              <p:val>
                                                <p:strVal val="#ppt_x"/>
                                              </p:val>
                                            </p:tav>
                                            <p:tav tm="100000">
                                              <p:val>
                                                <p:strVal val="#ppt_x"/>
                                              </p:val>
                                            </p:tav>
                                          </p:tavLst>
                                        </p:anim>
                                        <p:anim calcmode="lin" valueType="num" p14:bounceEnd="52000">
                                          <p:cBhvr additive="base">
                                            <p:cTn id="42" dur="1300" fill="hold"/>
                                            <p:tgtEl>
                                              <p:spTgt spid="33"/>
                                            </p:tgtEl>
                                            <p:attrNameLst>
                                              <p:attrName>ppt_y</p:attrName>
                                            </p:attrNameLst>
                                          </p:cBhvr>
                                          <p:tavLst>
                                            <p:tav tm="0">
                                              <p:val>
                                                <p:strVal val="0-#ppt_h/2"/>
                                              </p:val>
                                            </p:tav>
                                            <p:tav tm="100000">
                                              <p:val>
                                                <p:strVal val="#ppt_y"/>
                                              </p:val>
                                            </p:tav>
                                          </p:tavLst>
                                        </p:anim>
                                      </p:childTnLst>
                                    </p:cTn>
                                  </p:par>
                                  <p:par>
                                    <p:cTn id="43" presetID="2" presetClass="entr" presetSubtype="4" accel="46100" fill="hold" grpId="0" nodeType="withEffect" p14:presetBounceEnd="52000">
                                      <p:stCondLst>
                                        <p:cond delay="200"/>
                                      </p:stCondLst>
                                      <p:childTnLst>
                                        <p:set>
                                          <p:cBhvr>
                                            <p:cTn id="44" dur="1" fill="hold">
                                              <p:stCondLst>
                                                <p:cond delay="0"/>
                                              </p:stCondLst>
                                            </p:cTn>
                                            <p:tgtEl>
                                              <p:spTgt spid="34"/>
                                            </p:tgtEl>
                                            <p:attrNameLst>
                                              <p:attrName>style.visibility</p:attrName>
                                            </p:attrNameLst>
                                          </p:cBhvr>
                                          <p:to>
                                            <p:strVal val="visible"/>
                                          </p:to>
                                        </p:set>
                                        <p:anim calcmode="lin" valueType="num" p14:bounceEnd="52000">
                                          <p:cBhvr additive="base">
                                            <p:cTn id="45" dur="1300" fill="hold"/>
                                            <p:tgtEl>
                                              <p:spTgt spid="34"/>
                                            </p:tgtEl>
                                            <p:attrNameLst>
                                              <p:attrName>ppt_x</p:attrName>
                                            </p:attrNameLst>
                                          </p:cBhvr>
                                          <p:tavLst>
                                            <p:tav tm="0">
                                              <p:val>
                                                <p:strVal val="#ppt_x"/>
                                              </p:val>
                                            </p:tav>
                                            <p:tav tm="100000">
                                              <p:val>
                                                <p:strVal val="#ppt_x"/>
                                              </p:val>
                                            </p:tav>
                                          </p:tavLst>
                                        </p:anim>
                                        <p:anim calcmode="lin" valueType="num" p14:bounceEnd="52000">
                                          <p:cBhvr additive="base">
                                            <p:cTn id="46" dur="1300" fill="hold"/>
                                            <p:tgtEl>
                                              <p:spTgt spid="34"/>
                                            </p:tgtEl>
                                            <p:attrNameLst>
                                              <p:attrName>ppt_y</p:attrName>
                                            </p:attrNameLst>
                                          </p:cBhvr>
                                          <p:tavLst>
                                            <p:tav tm="0">
                                              <p:val>
                                                <p:strVal val="1+#ppt_h/2"/>
                                              </p:val>
                                            </p:tav>
                                            <p:tav tm="100000">
                                              <p:val>
                                                <p:strVal val="#ppt_y"/>
                                              </p:val>
                                            </p:tav>
                                          </p:tavLst>
                                        </p:anim>
                                      </p:childTnLst>
                                    </p:cTn>
                                  </p:par>
                                  <p:par>
                                    <p:cTn id="47" presetID="2" presetClass="entr" presetSubtype="1" accel="46100" fill="hold" grpId="0" nodeType="withEffect" p14:presetBounceEnd="52000">
                                      <p:stCondLst>
                                        <p:cond delay="300"/>
                                      </p:stCondLst>
                                      <p:childTnLst>
                                        <p:set>
                                          <p:cBhvr>
                                            <p:cTn id="48" dur="1" fill="hold">
                                              <p:stCondLst>
                                                <p:cond delay="0"/>
                                              </p:stCondLst>
                                            </p:cTn>
                                            <p:tgtEl>
                                              <p:spTgt spid="35"/>
                                            </p:tgtEl>
                                            <p:attrNameLst>
                                              <p:attrName>style.visibility</p:attrName>
                                            </p:attrNameLst>
                                          </p:cBhvr>
                                          <p:to>
                                            <p:strVal val="visible"/>
                                          </p:to>
                                        </p:set>
                                        <p:anim calcmode="lin" valueType="num" p14:bounceEnd="52000">
                                          <p:cBhvr additive="base">
                                            <p:cTn id="49" dur="1300" fill="hold"/>
                                            <p:tgtEl>
                                              <p:spTgt spid="35"/>
                                            </p:tgtEl>
                                            <p:attrNameLst>
                                              <p:attrName>ppt_x</p:attrName>
                                            </p:attrNameLst>
                                          </p:cBhvr>
                                          <p:tavLst>
                                            <p:tav tm="0">
                                              <p:val>
                                                <p:strVal val="#ppt_x"/>
                                              </p:val>
                                            </p:tav>
                                            <p:tav tm="100000">
                                              <p:val>
                                                <p:strVal val="#ppt_x"/>
                                              </p:val>
                                            </p:tav>
                                          </p:tavLst>
                                        </p:anim>
                                        <p:anim calcmode="lin" valueType="num" p14:bounceEnd="52000">
                                          <p:cBhvr additive="base">
                                            <p:cTn id="50" dur="1300" fill="hold"/>
                                            <p:tgtEl>
                                              <p:spTgt spid="35"/>
                                            </p:tgtEl>
                                            <p:attrNameLst>
                                              <p:attrName>ppt_y</p:attrName>
                                            </p:attrNameLst>
                                          </p:cBhvr>
                                          <p:tavLst>
                                            <p:tav tm="0">
                                              <p:val>
                                                <p:strVal val="0-#ppt_h/2"/>
                                              </p:val>
                                            </p:tav>
                                            <p:tav tm="100000">
                                              <p:val>
                                                <p:strVal val="#ppt_y"/>
                                              </p:val>
                                            </p:tav>
                                          </p:tavLst>
                                        </p:anim>
                                      </p:childTnLst>
                                    </p:cTn>
                                  </p:par>
                                  <p:par>
                                    <p:cTn id="51" presetID="31" presetClass="entr" presetSubtype="0" fill="hold" grpId="0" nodeType="withEffect">
                                      <p:stCondLst>
                                        <p:cond delay="400"/>
                                      </p:stCondLst>
                                      <p:childTnLst>
                                        <p:set>
                                          <p:cBhvr>
                                            <p:cTn id="52" dur="1" fill="hold">
                                              <p:stCondLst>
                                                <p:cond delay="0"/>
                                              </p:stCondLst>
                                            </p:cTn>
                                            <p:tgtEl>
                                              <p:spTgt spid="36"/>
                                            </p:tgtEl>
                                            <p:attrNameLst>
                                              <p:attrName>style.visibility</p:attrName>
                                            </p:attrNameLst>
                                          </p:cBhvr>
                                          <p:to>
                                            <p:strVal val="visible"/>
                                          </p:to>
                                        </p:set>
                                        <p:anim calcmode="lin" valueType="num">
                                          <p:cBhvr>
                                            <p:cTn id="53" dur="500" fill="hold"/>
                                            <p:tgtEl>
                                              <p:spTgt spid="36"/>
                                            </p:tgtEl>
                                            <p:attrNameLst>
                                              <p:attrName>ppt_w</p:attrName>
                                            </p:attrNameLst>
                                          </p:cBhvr>
                                          <p:tavLst>
                                            <p:tav tm="0">
                                              <p:val>
                                                <p:fltVal val="0"/>
                                              </p:val>
                                            </p:tav>
                                            <p:tav tm="100000">
                                              <p:val>
                                                <p:strVal val="#ppt_w"/>
                                              </p:val>
                                            </p:tav>
                                          </p:tavLst>
                                        </p:anim>
                                        <p:anim calcmode="lin" valueType="num">
                                          <p:cBhvr>
                                            <p:cTn id="54" dur="500" fill="hold"/>
                                            <p:tgtEl>
                                              <p:spTgt spid="36"/>
                                            </p:tgtEl>
                                            <p:attrNameLst>
                                              <p:attrName>ppt_h</p:attrName>
                                            </p:attrNameLst>
                                          </p:cBhvr>
                                          <p:tavLst>
                                            <p:tav tm="0">
                                              <p:val>
                                                <p:fltVal val="0"/>
                                              </p:val>
                                            </p:tav>
                                            <p:tav tm="100000">
                                              <p:val>
                                                <p:strVal val="#ppt_h"/>
                                              </p:val>
                                            </p:tav>
                                          </p:tavLst>
                                        </p:anim>
                                        <p:anim calcmode="lin" valueType="num">
                                          <p:cBhvr>
                                            <p:cTn id="55" dur="500" fill="hold"/>
                                            <p:tgtEl>
                                              <p:spTgt spid="36"/>
                                            </p:tgtEl>
                                            <p:attrNameLst>
                                              <p:attrName>style.rotation</p:attrName>
                                            </p:attrNameLst>
                                          </p:cBhvr>
                                          <p:tavLst>
                                            <p:tav tm="0">
                                              <p:val>
                                                <p:fltVal val="90"/>
                                              </p:val>
                                            </p:tav>
                                            <p:tav tm="100000">
                                              <p:val>
                                                <p:fltVal val="0"/>
                                              </p:val>
                                            </p:tav>
                                          </p:tavLst>
                                        </p:anim>
                                        <p:animEffect transition="in" filter="fade">
                                          <p:cBhvr>
                                            <p:cTn id="56" dur="500"/>
                                            <p:tgtEl>
                                              <p:spTgt spid="36"/>
                                            </p:tgtEl>
                                          </p:cBhvr>
                                        </p:animEffect>
                                      </p:childTnLst>
                                    </p:cTn>
                                  </p:par>
                                  <p:par>
                                    <p:cTn id="57" presetID="31" presetClass="entr" presetSubtype="0" fill="hold" grpId="0" nodeType="withEffect">
                                      <p:stCondLst>
                                        <p:cond delay="500"/>
                                      </p:stCondLst>
                                      <p:childTnLst>
                                        <p:set>
                                          <p:cBhvr>
                                            <p:cTn id="58" dur="1" fill="hold">
                                              <p:stCondLst>
                                                <p:cond delay="0"/>
                                              </p:stCondLst>
                                            </p:cTn>
                                            <p:tgtEl>
                                              <p:spTgt spid="37"/>
                                            </p:tgtEl>
                                            <p:attrNameLst>
                                              <p:attrName>style.visibility</p:attrName>
                                            </p:attrNameLst>
                                          </p:cBhvr>
                                          <p:to>
                                            <p:strVal val="visible"/>
                                          </p:to>
                                        </p:set>
                                        <p:anim calcmode="lin" valueType="num">
                                          <p:cBhvr>
                                            <p:cTn id="59" dur="500" fill="hold"/>
                                            <p:tgtEl>
                                              <p:spTgt spid="37"/>
                                            </p:tgtEl>
                                            <p:attrNameLst>
                                              <p:attrName>ppt_w</p:attrName>
                                            </p:attrNameLst>
                                          </p:cBhvr>
                                          <p:tavLst>
                                            <p:tav tm="0">
                                              <p:val>
                                                <p:fltVal val="0"/>
                                              </p:val>
                                            </p:tav>
                                            <p:tav tm="100000">
                                              <p:val>
                                                <p:strVal val="#ppt_w"/>
                                              </p:val>
                                            </p:tav>
                                          </p:tavLst>
                                        </p:anim>
                                        <p:anim calcmode="lin" valueType="num">
                                          <p:cBhvr>
                                            <p:cTn id="60" dur="500" fill="hold"/>
                                            <p:tgtEl>
                                              <p:spTgt spid="37"/>
                                            </p:tgtEl>
                                            <p:attrNameLst>
                                              <p:attrName>ppt_h</p:attrName>
                                            </p:attrNameLst>
                                          </p:cBhvr>
                                          <p:tavLst>
                                            <p:tav tm="0">
                                              <p:val>
                                                <p:fltVal val="0"/>
                                              </p:val>
                                            </p:tav>
                                            <p:tav tm="100000">
                                              <p:val>
                                                <p:strVal val="#ppt_h"/>
                                              </p:val>
                                            </p:tav>
                                          </p:tavLst>
                                        </p:anim>
                                        <p:anim calcmode="lin" valueType="num">
                                          <p:cBhvr>
                                            <p:cTn id="61" dur="500" fill="hold"/>
                                            <p:tgtEl>
                                              <p:spTgt spid="37"/>
                                            </p:tgtEl>
                                            <p:attrNameLst>
                                              <p:attrName>style.rotation</p:attrName>
                                            </p:attrNameLst>
                                          </p:cBhvr>
                                          <p:tavLst>
                                            <p:tav tm="0">
                                              <p:val>
                                                <p:fltVal val="90"/>
                                              </p:val>
                                            </p:tav>
                                            <p:tav tm="100000">
                                              <p:val>
                                                <p:fltVal val="0"/>
                                              </p:val>
                                            </p:tav>
                                          </p:tavLst>
                                        </p:anim>
                                        <p:animEffect transition="in" filter="fade">
                                          <p:cBhvr>
                                            <p:cTn id="62" dur="500"/>
                                            <p:tgtEl>
                                              <p:spTgt spid="37"/>
                                            </p:tgtEl>
                                          </p:cBhvr>
                                        </p:animEffect>
                                      </p:childTnLst>
                                    </p:cTn>
                                  </p:par>
                                  <p:par>
                                    <p:cTn id="63" presetID="31" presetClass="entr" presetSubtype="0" fill="hold" grpId="0" nodeType="withEffect">
                                      <p:stCondLst>
                                        <p:cond delay="60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 calcmode="lin" valueType="num">
                                          <p:cBhvr>
                                            <p:cTn id="67" dur="500" fill="hold"/>
                                            <p:tgtEl>
                                              <p:spTgt spid="39"/>
                                            </p:tgtEl>
                                            <p:attrNameLst>
                                              <p:attrName>style.rotation</p:attrName>
                                            </p:attrNameLst>
                                          </p:cBhvr>
                                          <p:tavLst>
                                            <p:tav tm="0">
                                              <p:val>
                                                <p:fltVal val="90"/>
                                              </p:val>
                                            </p:tav>
                                            <p:tav tm="100000">
                                              <p:val>
                                                <p:fltVal val="0"/>
                                              </p:val>
                                            </p:tav>
                                          </p:tavLst>
                                        </p:anim>
                                        <p:animEffect transition="in" filter="fade">
                                          <p:cBhvr>
                                            <p:cTn id="68" dur="500"/>
                                            <p:tgtEl>
                                              <p:spTgt spid="39"/>
                                            </p:tgtEl>
                                          </p:cBhvr>
                                        </p:animEffect>
                                      </p:childTnLst>
                                    </p:cTn>
                                  </p:par>
                                  <p:par>
                                    <p:cTn id="69" presetID="31" presetClass="entr" presetSubtype="0" fill="hold" grpId="0" nodeType="withEffect">
                                      <p:stCondLst>
                                        <p:cond delay="70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 calcmode="lin" valueType="num">
                                          <p:cBhvr>
                                            <p:cTn id="73" dur="500" fill="hold"/>
                                            <p:tgtEl>
                                              <p:spTgt spid="38"/>
                                            </p:tgtEl>
                                            <p:attrNameLst>
                                              <p:attrName>style.rotation</p:attrName>
                                            </p:attrNameLst>
                                          </p:cBhvr>
                                          <p:tavLst>
                                            <p:tav tm="0">
                                              <p:val>
                                                <p:fltVal val="90"/>
                                              </p:val>
                                            </p:tav>
                                            <p:tav tm="100000">
                                              <p:val>
                                                <p:fltVal val="0"/>
                                              </p:val>
                                            </p:tav>
                                          </p:tavLst>
                                        </p:anim>
                                        <p:animEffect transition="in" filter="fade">
                                          <p:cBhvr>
                                            <p:cTn id="74" dur="500"/>
                                            <p:tgtEl>
                                              <p:spTgt spid="38"/>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left)">
                                          <p:cBhvr>
                                            <p:cTn id="78" dur="1000"/>
                                            <p:tgtEl>
                                              <p:spTgt spid="11"/>
                                            </p:tgtEl>
                                          </p:cBhvr>
                                        </p:animEffect>
                                      </p:childTnLst>
                                    </p:cTn>
                                  </p:par>
                                </p:childTnLst>
                              </p:cTn>
                            </p:par>
                            <p:par>
                              <p:cTn id="79" fill="hold">
                                <p:stCondLst>
                                  <p:cond delay="6000"/>
                                </p:stCondLst>
                                <p:childTnLst>
                                  <p:par>
                                    <p:cTn id="80" presetID="22" presetClass="entr" presetSubtype="2" fill="hold" grpId="0" nodeType="after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wipe(right)">
                                          <p:cBhvr>
                                            <p:cTn id="82" dur="500"/>
                                            <p:tgtEl>
                                              <p:spTgt spid="7"/>
                                            </p:tgtEl>
                                          </p:cBhvr>
                                        </p:animEffect>
                                      </p:childTnLst>
                                    </p:cTn>
                                  </p:par>
                                  <p:par>
                                    <p:cTn id="83" presetID="22" presetClass="entr" presetSubtype="2" fill="hold" grpId="0" nodeType="withEffect">
                                      <p:stCondLst>
                                        <p:cond delay="200"/>
                                      </p:stCondLst>
                                      <p:childTnLst>
                                        <p:set>
                                          <p:cBhvr>
                                            <p:cTn id="84" dur="1" fill="hold">
                                              <p:stCondLst>
                                                <p:cond delay="0"/>
                                              </p:stCondLst>
                                            </p:cTn>
                                            <p:tgtEl>
                                              <p:spTgt spid="8"/>
                                            </p:tgtEl>
                                            <p:attrNameLst>
                                              <p:attrName>style.visibility</p:attrName>
                                            </p:attrNameLst>
                                          </p:cBhvr>
                                          <p:to>
                                            <p:strVal val="visible"/>
                                          </p:to>
                                        </p:set>
                                        <p:animEffect transition="in" filter="wipe(right)">
                                          <p:cBhvr>
                                            <p:cTn id="85" dur="500"/>
                                            <p:tgtEl>
                                              <p:spTgt spid="8"/>
                                            </p:tgtEl>
                                          </p:cBhvr>
                                        </p:animEffect>
                                      </p:childTnLst>
                                    </p:cTn>
                                  </p:par>
                                  <p:par>
                                    <p:cTn id="86" presetID="22" presetClass="entr" presetSubtype="2" fill="hold" grpId="0" nodeType="withEffect">
                                      <p:stCondLst>
                                        <p:cond delay="400"/>
                                      </p:stCondLst>
                                      <p:childTnLst>
                                        <p:set>
                                          <p:cBhvr>
                                            <p:cTn id="87" dur="1" fill="hold">
                                              <p:stCondLst>
                                                <p:cond delay="0"/>
                                              </p:stCondLst>
                                            </p:cTn>
                                            <p:tgtEl>
                                              <p:spTgt spid="9"/>
                                            </p:tgtEl>
                                            <p:attrNameLst>
                                              <p:attrName>style.visibility</p:attrName>
                                            </p:attrNameLst>
                                          </p:cBhvr>
                                          <p:to>
                                            <p:strVal val="visible"/>
                                          </p:to>
                                        </p:set>
                                        <p:animEffect transition="in" filter="wipe(right)">
                                          <p:cBhvr>
                                            <p:cTn id="88" dur="500"/>
                                            <p:tgtEl>
                                              <p:spTgt spid="9"/>
                                            </p:tgtEl>
                                          </p:cBhvr>
                                        </p:animEffect>
                                      </p:childTnLst>
                                    </p:cTn>
                                  </p:par>
                                  <p:par>
                                    <p:cTn id="89" presetID="22" presetClass="entr" presetSubtype="2" fill="hold" grpId="0" nodeType="withEffect">
                                      <p:stCondLst>
                                        <p:cond delay="600"/>
                                      </p:stCondLst>
                                      <p:childTnLst>
                                        <p:set>
                                          <p:cBhvr>
                                            <p:cTn id="90" dur="1" fill="hold">
                                              <p:stCondLst>
                                                <p:cond delay="0"/>
                                              </p:stCondLst>
                                            </p:cTn>
                                            <p:tgtEl>
                                              <p:spTgt spid="10"/>
                                            </p:tgtEl>
                                            <p:attrNameLst>
                                              <p:attrName>style.visibility</p:attrName>
                                            </p:attrNameLst>
                                          </p:cBhvr>
                                          <p:to>
                                            <p:strVal val="visible"/>
                                          </p:to>
                                        </p:set>
                                        <p:animEffect transition="in" filter="wipe(right)">
                                          <p:cBhvr>
                                            <p:cTn id="91" dur="500"/>
                                            <p:tgtEl>
                                              <p:spTgt spid="10"/>
                                            </p:tgtEl>
                                          </p:cBhvr>
                                        </p:animEffect>
                                      </p:childTnLst>
                                    </p:cTn>
                                  </p:par>
                                </p:childTnLst>
                              </p:cTn>
                            </p:par>
                            <p:par>
                              <p:cTn id="92" fill="hold">
                                <p:stCondLst>
                                  <p:cond delay="6500"/>
                                </p:stCondLst>
                                <p:childTnLst>
                                  <p:par>
                                    <p:cTn id="93" presetID="10" presetClass="entr" presetSubtype="0"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fade">
                                          <p:cBhvr>
                                            <p:cTn id="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animBg="1"/>
          <p:bldP spid="32" grpId="0" animBg="1"/>
          <p:bldP spid="33" grpId="0" animBg="1"/>
          <p:bldP spid="34" grpId="0" animBg="1"/>
          <p:bldP spid="35" grpId="0" animBg="1"/>
          <p:bldP spid="36" grpId="0" animBg="1"/>
          <p:bldP spid="37" grpId="0" animBg="1"/>
          <p:bldP spid="38" grpId="0" animBg="1"/>
          <p:bldP spid="39" grpId="0" animBg="1"/>
          <p:bldP spid="4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00" fill="hold"/>
                                            <p:tgtEl>
                                              <p:spTgt spid="4"/>
                                            </p:tgtEl>
                                            <p:attrNameLst>
                                              <p:attrName>ppt_x</p:attrName>
                                            </p:attrNameLst>
                                          </p:cBhvr>
                                          <p:tavLst>
                                            <p:tav tm="0">
                                              <p:val>
                                                <p:strVal val="0-#ppt_w/2"/>
                                              </p:val>
                                            </p:tav>
                                            <p:tav tm="100000">
                                              <p:val>
                                                <p:strVal val="#ppt_x"/>
                                              </p:val>
                                            </p:tav>
                                          </p:tavLst>
                                        </p:anim>
                                        <p:anim calcmode="lin" valueType="num">
                                          <p:cBhvr additive="base">
                                            <p:cTn id="8" dur="12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200" fill="hold"/>
                                            <p:tgtEl>
                                              <p:spTgt spid="5"/>
                                            </p:tgtEl>
                                            <p:attrNameLst>
                                              <p:attrName>ppt_x</p:attrName>
                                            </p:attrNameLst>
                                          </p:cBhvr>
                                          <p:tavLst>
                                            <p:tav tm="0">
                                              <p:val>
                                                <p:strVal val="#ppt_x"/>
                                              </p:val>
                                            </p:tav>
                                            <p:tav tm="100000">
                                              <p:val>
                                                <p:strVal val="#ppt_x"/>
                                              </p:val>
                                            </p:tav>
                                          </p:tavLst>
                                        </p:anim>
                                        <p:anim calcmode="lin" valueType="num">
                                          <p:cBhvr additive="base">
                                            <p:cTn id="12" dur="12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2000"/>
                                </p:stCondLst>
                                <p:childTnLst>
                                  <p:par>
                                    <p:cTn id="18" presetID="2" presetClass="entr" presetSubtype="4" accel="6100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300" fill="hold"/>
                                            <p:tgtEl>
                                              <p:spTgt spid="12"/>
                                            </p:tgtEl>
                                            <p:attrNameLst>
                                              <p:attrName>ppt_x</p:attrName>
                                            </p:attrNameLst>
                                          </p:cBhvr>
                                          <p:tavLst>
                                            <p:tav tm="0">
                                              <p:val>
                                                <p:strVal val="#ppt_x"/>
                                              </p:val>
                                            </p:tav>
                                            <p:tav tm="100000">
                                              <p:val>
                                                <p:strVal val="#ppt_x"/>
                                              </p:val>
                                            </p:tav>
                                          </p:tavLst>
                                        </p:anim>
                                        <p:anim calcmode="lin" valueType="num">
                                          <p:cBhvr additive="base">
                                            <p:cTn id="21" dur="13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1" accel="61000" fill="hold" nodeType="withEffect">
                                      <p:stCondLst>
                                        <p:cond delay="10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1300" fill="hold"/>
                                            <p:tgtEl>
                                              <p:spTgt spid="17"/>
                                            </p:tgtEl>
                                            <p:attrNameLst>
                                              <p:attrName>ppt_x</p:attrName>
                                            </p:attrNameLst>
                                          </p:cBhvr>
                                          <p:tavLst>
                                            <p:tav tm="0">
                                              <p:val>
                                                <p:strVal val="#ppt_x"/>
                                              </p:val>
                                            </p:tav>
                                            <p:tav tm="100000">
                                              <p:val>
                                                <p:strVal val="#ppt_x"/>
                                              </p:val>
                                            </p:tav>
                                          </p:tavLst>
                                        </p:anim>
                                        <p:anim calcmode="lin" valueType="num">
                                          <p:cBhvr additive="base">
                                            <p:cTn id="25" dur="1300" fill="hold"/>
                                            <p:tgtEl>
                                              <p:spTgt spid="17"/>
                                            </p:tgtEl>
                                            <p:attrNameLst>
                                              <p:attrName>ppt_y</p:attrName>
                                            </p:attrNameLst>
                                          </p:cBhvr>
                                          <p:tavLst>
                                            <p:tav tm="0">
                                              <p:val>
                                                <p:strVal val="0-#ppt_h/2"/>
                                              </p:val>
                                            </p:tav>
                                            <p:tav tm="100000">
                                              <p:val>
                                                <p:strVal val="#ppt_y"/>
                                              </p:val>
                                            </p:tav>
                                          </p:tavLst>
                                        </p:anim>
                                      </p:childTnLst>
                                    </p:cTn>
                                  </p:par>
                                  <p:par>
                                    <p:cTn id="26" presetID="2" presetClass="entr" presetSubtype="1" accel="61000" fill="hold" nodeType="withEffect">
                                      <p:stCondLst>
                                        <p:cond delay="20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1300" fill="hold"/>
                                            <p:tgtEl>
                                              <p:spTgt spid="22"/>
                                            </p:tgtEl>
                                            <p:attrNameLst>
                                              <p:attrName>ppt_x</p:attrName>
                                            </p:attrNameLst>
                                          </p:cBhvr>
                                          <p:tavLst>
                                            <p:tav tm="0">
                                              <p:val>
                                                <p:strVal val="#ppt_x"/>
                                              </p:val>
                                            </p:tav>
                                            <p:tav tm="100000">
                                              <p:val>
                                                <p:strVal val="#ppt_x"/>
                                              </p:val>
                                            </p:tav>
                                          </p:tavLst>
                                        </p:anim>
                                        <p:anim calcmode="lin" valueType="num">
                                          <p:cBhvr additive="base">
                                            <p:cTn id="29" dur="1300" fill="hold"/>
                                            <p:tgtEl>
                                              <p:spTgt spid="22"/>
                                            </p:tgtEl>
                                            <p:attrNameLst>
                                              <p:attrName>ppt_y</p:attrName>
                                            </p:attrNameLst>
                                          </p:cBhvr>
                                          <p:tavLst>
                                            <p:tav tm="0">
                                              <p:val>
                                                <p:strVal val="0-#ppt_h/2"/>
                                              </p:val>
                                            </p:tav>
                                            <p:tav tm="100000">
                                              <p:val>
                                                <p:strVal val="#ppt_y"/>
                                              </p:val>
                                            </p:tav>
                                          </p:tavLst>
                                        </p:anim>
                                      </p:childTnLst>
                                    </p:cTn>
                                  </p:par>
                                  <p:par>
                                    <p:cTn id="30" presetID="2" presetClass="entr" presetSubtype="4" accel="61000" fill="hold" nodeType="withEffect">
                                      <p:stCondLst>
                                        <p:cond delay="30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1300" fill="hold"/>
                                            <p:tgtEl>
                                              <p:spTgt spid="27"/>
                                            </p:tgtEl>
                                            <p:attrNameLst>
                                              <p:attrName>ppt_x</p:attrName>
                                            </p:attrNameLst>
                                          </p:cBhvr>
                                          <p:tavLst>
                                            <p:tav tm="0">
                                              <p:val>
                                                <p:strVal val="#ppt_x"/>
                                              </p:val>
                                            </p:tav>
                                            <p:tav tm="100000">
                                              <p:val>
                                                <p:strVal val="#ppt_x"/>
                                              </p:val>
                                            </p:tav>
                                          </p:tavLst>
                                        </p:anim>
                                        <p:anim calcmode="lin" valueType="num">
                                          <p:cBhvr additive="base">
                                            <p:cTn id="33" dur="1300" fill="hold"/>
                                            <p:tgtEl>
                                              <p:spTgt spid="27"/>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2" presetClass="entr" presetSubtype="4" accel="46100"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1300" fill="hold"/>
                                            <p:tgtEl>
                                              <p:spTgt spid="32"/>
                                            </p:tgtEl>
                                            <p:attrNameLst>
                                              <p:attrName>ppt_x</p:attrName>
                                            </p:attrNameLst>
                                          </p:cBhvr>
                                          <p:tavLst>
                                            <p:tav tm="0">
                                              <p:val>
                                                <p:strVal val="#ppt_x"/>
                                              </p:val>
                                            </p:tav>
                                            <p:tav tm="100000">
                                              <p:val>
                                                <p:strVal val="#ppt_x"/>
                                              </p:val>
                                            </p:tav>
                                          </p:tavLst>
                                        </p:anim>
                                        <p:anim calcmode="lin" valueType="num">
                                          <p:cBhvr additive="base">
                                            <p:cTn id="38" dur="1300" fill="hold"/>
                                            <p:tgtEl>
                                              <p:spTgt spid="32"/>
                                            </p:tgtEl>
                                            <p:attrNameLst>
                                              <p:attrName>ppt_y</p:attrName>
                                            </p:attrNameLst>
                                          </p:cBhvr>
                                          <p:tavLst>
                                            <p:tav tm="0">
                                              <p:val>
                                                <p:strVal val="1+#ppt_h/2"/>
                                              </p:val>
                                            </p:tav>
                                            <p:tav tm="100000">
                                              <p:val>
                                                <p:strVal val="#ppt_y"/>
                                              </p:val>
                                            </p:tav>
                                          </p:tavLst>
                                        </p:anim>
                                      </p:childTnLst>
                                    </p:cTn>
                                  </p:par>
                                  <p:par>
                                    <p:cTn id="39" presetID="2" presetClass="entr" presetSubtype="1" accel="46100" fill="hold" grpId="0" nodeType="withEffect">
                                      <p:stCondLst>
                                        <p:cond delay="10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1300" fill="hold"/>
                                            <p:tgtEl>
                                              <p:spTgt spid="33"/>
                                            </p:tgtEl>
                                            <p:attrNameLst>
                                              <p:attrName>ppt_x</p:attrName>
                                            </p:attrNameLst>
                                          </p:cBhvr>
                                          <p:tavLst>
                                            <p:tav tm="0">
                                              <p:val>
                                                <p:strVal val="#ppt_x"/>
                                              </p:val>
                                            </p:tav>
                                            <p:tav tm="100000">
                                              <p:val>
                                                <p:strVal val="#ppt_x"/>
                                              </p:val>
                                            </p:tav>
                                          </p:tavLst>
                                        </p:anim>
                                        <p:anim calcmode="lin" valueType="num">
                                          <p:cBhvr additive="base">
                                            <p:cTn id="42" dur="1300" fill="hold"/>
                                            <p:tgtEl>
                                              <p:spTgt spid="33"/>
                                            </p:tgtEl>
                                            <p:attrNameLst>
                                              <p:attrName>ppt_y</p:attrName>
                                            </p:attrNameLst>
                                          </p:cBhvr>
                                          <p:tavLst>
                                            <p:tav tm="0">
                                              <p:val>
                                                <p:strVal val="0-#ppt_h/2"/>
                                              </p:val>
                                            </p:tav>
                                            <p:tav tm="100000">
                                              <p:val>
                                                <p:strVal val="#ppt_y"/>
                                              </p:val>
                                            </p:tav>
                                          </p:tavLst>
                                        </p:anim>
                                      </p:childTnLst>
                                    </p:cTn>
                                  </p:par>
                                  <p:par>
                                    <p:cTn id="43" presetID="2" presetClass="entr" presetSubtype="4" accel="46100" fill="hold" grpId="0" nodeType="withEffect">
                                      <p:stCondLst>
                                        <p:cond delay="20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1300" fill="hold"/>
                                            <p:tgtEl>
                                              <p:spTgt spid="34"/>
                                            </p:tgtEl>
                                            <p:attrNameLst>
                                              <p:attrName>ppt_x</p:attrName>
                                            </p:attrNameLst>
                                          </p:cBhvr>
                                          <p:tavLst>
                                            <p:tav tm="0">
                                              <p:val>
                                                <p:strVal val="#ppt_x"/>
                                              </p:val>
                                            </p:tav>
                                            <p:tav tm="100000">
                                              <p:val>
                                                <p:strVal val="#ppt_x"/>
                                              </p:val>
                                            </p:tav>
                                          </p:tavLst>
                                        </p:anim>
                                        <p:anim calcmode="lin" valueType="num">
                                          <p:cBhvr additive="base">
                                            <p:cTn id="46" dur="1300" fill="hold"/>
                                            <p:tgtEl>
                                              <p:spTgt spid="34"/>
                                            </p:tgtEl>
                                            <p:attrNameLst>
                                              <p:attrName>ppt_y</p:attrName>
                                            </p:attrNameLst>
                                          </p:cBhvr>
                                          <p:tavLst>
                                            <p:tav tm="0">
                                              <p:val>
                                                <p:strVal val="1+#ppt_h/2"/>
                                              </p:val>
                                            </p:tav>
                                            <p:tav tm="100000">
                                              <p:val>
                                                <p:strVal val="#ppt_y"/>
                                              </p:val>
                                            </p:tav>
                                          </p:tavLst>
                                        </p:anim>
                                      </p:childTnLst>
                                    </p:cTn>
                                  </p:par>
                                  <p:par>
                                    <p:cTn id="47" presetID="2" presetClass="entr" presetSubtype="1" accel="46100" fill="hold" grpId="0" nodeType="withEffect">
                                      <p:stCondLst>
                                        <p:cond delay="30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1300" fill="hold"/>
                                            <p:tgtEl>
                                              <p:spTgt spid="35"/>
                                            </p:tgtEl>
                                            <p:attrNameLst>
                                              <p:attrName>ppt_x</p:attrName>
                                            </p:attrNameLst>
                                          </p:cBhvr>
                                          <p:tavLst>
                                            <p:tav tm="0">
                                              <p:val>
                                                <p:strVal val="#ppt_x"/>
                                              </p:val>
                                            </p:tav>
                                            <p:tav tm="100000">
                                              <p:val>
                                                <p:strVal val="#ppt_x"/>
                                              </p:val>
                                            </p:tav>
                                          </p:tavLst>
                                        </p:anim>
                                        <p:anim calcmode="lin" valueType="num">
                                          <p:cBhvr additive="base">
                                            <p:cTn id="50" dur="1300" fill="hold"/>
                                            <p:tgtEl>
                                              <p:spTgt spid="35"/>
                                            </p:tgtEl>
                                            <p:attrNameLst>
                                              <p:attrName>ppt_y</p:attrName>
                                            </p:attrNameLst>
                                          </p:cBhvr>
                                          <p:tavLst>
                                            <p:tav tm="0">
                                              <p:val>
                                                <p:strVal val="0-#ppt_h/2"/>
                                              </p:val>
                                            </p:tav>
                                            <p:tav tm="100000">
                                              <p:val>
                                                <p:strVal val="#ppt_y"/>
                                              </p:val>
                                            </p:tav>
                                          </p:tavLst>
                                        </p:anim>
                                      </p:childTnLst>
                                    </p:cTn>
                                  </p:par>
                                  <p:par>
                                    <p:cTn id="51" presetID="31" presetClass="entr" presetSubtype="0" fill="hold" grpId="0" nodeType="withEffect">
                                      <p:stCondLst>
                                        <p:cond delay="400"/>
                                      </p:stCondLst>
                                      <p:childTnLst>
                                        <p:set>
                                          <p:cBhvr>
                                            <p:cTn id="52" dur="1" fill="hold">
                                              <p:stCondLst>
                                                <p:cond delay="0"/>
                                              </p:stCondLst>
                                            </p:cTn>
                                            <p:tgtEl>
                                              <p:spTgt spid="36"/>
                                            </p:tgtEl>
                                            <p:attrNameLst>
                                              <p:attrName>style.visibility</p:attrName>
                                            </p:attrNameLst>
                                          </p:cBhvr>
                                          <p:to>
                                            <p:strVal val="visible"/>
                                          </p:to>
                                        </p:set>
                                        <p:anim calcmode="lin" valueType="num">
                                          <p:cBhvr>
                                            <p:cTn id="53" dur="500" fill="hold"/>
                                            <p:tgtEl>
                                              <p:spTgt spid="36"/>
                                            </p:tgtEl>
                                            <p:attrNameLst>
                                              <p:attrName>ppt_w</p:attrName>
                                            </p:attrNameLst>
                                          </p:cBhvr>
                                          <p:tavLst>
                                            <p:tav tm="0">
                                              <p:val>
                                                <p:fltVal val="0"/>
                                              </p:val>
                                            </p:tav>
                                            <p:tav tm="100000">
                                              <p:val>
                                                <p:strVal val="#ppt_w"/>
                                              </p:val>
                                            </p:tav>
                                          </p:tavLst>
                                        </p:anim>
                                        <p:anim calcmode="lin" valueType="num">
                                          <p:cBhvr>
                                            <p:cTn id="54" dur="500" fill="hold"/>
                                            <p:tgtEl>
                                              <p:spTgt spid="36"/>
                                            </p:tgtEl>
                                            <p:attrNameLst>
                                              <p:attrName>ppt_h</p:attrName>
                                            </p:attrNameLst>
                                          </p:cBhvr>
                                          <p:tavLst>
                                            <p:tav tm="0">
                                              <p:val>
                                                <p:fltVal val="0"/>
                                              </p:val>
                                            </p:tav>
                                            <p:tav tm="100000">
                                              <p:val>
                                                <p:strVal val="#ppt_h"/>
                                              </p:val>
                                            </p:tav>
                                          </p:tavLst>
                                        </p:anim>
                                        <p:anim calcmode="lin" valueType="num">
                                          <p:cBhvr>
                                            <p:cTn id="55" dur="500" fill="hold"/>
                                            <p:tgtEl>
                                              <p:spTgt spid="36"/>
                                            </p:tgtEl>
                                            <p:attrNameLst>
                                              <p:attrName>style.rotation</p:attrName>
                                            </p:attrNameLst>
                                          </p:cBhvr>
                                          <p:tavLst>
                                            <p:tav tm="0">
                                              <p:val>
                                                <p:fltVal val="90"/>
                                              </p:val>
                                            </p:tav>
                                            <p:tav tm="100000">
                                              <p:val>
                                                <p:fltVal val="0"/>
                                              </p:val>
                                            </p:tav>
                                          </p:tavLst>
                                        </p:anim>
                                        <p:animEffect transition="in" filter="fade">
                                          <p:cBhvr>
                                            <p:cTn id="56" dur="500"/>
                                            <p:tgtEl>
                                              <p:spTgt spid="36"/>
                                            </p:tgtEl>
                                          </p:cBhvr>
                                        </p:animEffect>
                                      </p:childTnLst>
                                    </p:cTn>
                                  </p:par>
                                  <p:par>
                                    <p:cTn id="57" presetID="31" presetClass="entr" presetSubtype="0" fill="hold" grpId="0" nodeType="withEffect">
                                      <p:stCondLst>
                                        <p:cond delay="500"/>
                                      </p:stCondLst>
                                      <p:childTnLst>
                                        <p:set>
                                          <p:cBhvr>
                                            <p:cTn id="58" dur="1" fill="hold">
                                              <p:stCondLst>
                                                <p:cond delay="0"/>
                                              </p:stCondLst>
                                            </p:cTn>
                                            <p:tgtEl>
                                              <p:spTgt spid="37"/>
                                            </p:tgtEl>
                                            <p:attrNameLst>
                                              <p:attrName>style.visibility</p:attrName>
                                            </p:attrNameLst>
                                          </p:cBhvr>
                                          <p:to>
                                            <p:strVal val="visible"/>
                                          </p:to>
                                        </p:set>
                                        <p:anim calcmode="lin" valueType="num">
                                          <p:cBhvr>
                                            <p:cTn id="59" dur="500" fill="hold"/>
                                            <p:tgtEl>
                                              <p:spTgt spid="37"/>
                                            </p:tgtEl>
                                            <p:attrNameLst>
                                              <p:attrName>ppt_w</p:attrName>
                                            </p:attrNameLst>
                                          </p:cBhvr>
                                          <p:tavLst>
                                            <p:tav tm="0">
                                              <p:val>
                                                <p:fltVal val="0"/>
                                              </p:val>
                                            </p:tav>
                                            <p:tav tm="100000">
                                              <p:val>
                                                <p:strVal val="#ppt_w"/>
                                              </p:val>
                                            </p:tav>
                                          </p:tavLst>
                                        </p:anim>
                                        <p:anim calcmode="lin" valueType="num">
                                          <p:cBhvr>
                                            <p:cTn id="60" dur="500" fill="hold"/>
                                            <p:tgtEl>
                                              <p:spTgt spid="37"/>
                                            </p:tgtEl>
                                            <p:attrNameLst>
                                              <p:attrName>ppt_h</p:attrName>
                                            </p:attrNameLst>
                                          </p:cBhvr>
                                          <p:tavLst>
                                            <p:tav tm="0">
                                              <p:val>
                                                <p:fltVal val="0"/>
                                              </p:val>
                                            </p:tav>
                                            <p:tav tm="100000">
                                              <p:val>
                                                <p:strVal val="#ppt_h"/>
                                              </p:val>
                                            </p:tav>
                                          </p:tavLst>
                                        </p:anim>
                                        <p:anim calcmode="lin" valueType="num">
                                          <p:cBhvr>
                                            <p:cTn id="61" dur="500" fill="hold"/>
                                            <p:tgtEl>
                                              <p:spTgt spid="37"/>
                                            </p:tgtEl>
                                            <p:attrNameLst>
                                              <p:attrName>style.rotation</p:attrName>
                                            </p:attrNameLst>
                                          </p:cBhvr>
                                          <p:tavLst>
                                            <p:tav tm="0">
                                              <p:val>
                                                <p:fltVal val="90"/>
                                              </p:val>
                                            </p:tav>
                                            <p:tav tm="100000">
                                              <p:val>
                                                <p:fltVal val="0"/>
                                              </p:val>
                                            </p:tav>
                                          </p:tavLst>
                                        </p:anim>
                                        <p:animEffect transition="in" filter="fade">
                                          <p:cBhvr>
                                            <p:cTn id="62" dur="500"/>
                                            <p:tgtEl>
                                              <p:spTgt spid="37"/>
                                            </p:tgtEl>
                                          </p:cBhvr>
                                        </p:animEffect>
                                      </p:childTnLst>
                                    </p:cTn>
                                  </p:par>
                                  <p:par>
                                    <p:cTn id="63" presetID="31" presetClass="entr" presetSubtype="0" fill="hold" grpId="0" nodeType="withEffect">
                                      <p:stCondLst>
                                        <p:cond delay="60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 calcmode="lin" valueType="num">
                                          <p:cBhvr>
                                            <p:cTn id="67" dur="500" fill="hold"/>
                                            <p:tgtEl>
                                              <p:spTgt spid="39"/>
                                            </p:tgtEl>
                                            <p:attrNameLst>
                                              <p:attrName>style.rotation</p:attrName>
                                            </p:attrNameLst>
                                          </p:cBhvr>
                                          <p:tavLst>
                                            <p:tav tm="0">
                                              <p:val>
                                                <p:fltVal val="90"/>
                                              </p:val>
                                            </p:tav>
                                            <p:tav tm="100000">
                                              <p:val>
                                                <p:fltVal val="0"/>
                                              </p:val>
                                            </p:tav>
                                          </p:tavLst>
                                        </p:anim>
                                        <p:animEffect transition="in" filter="fade">
                                          <p:cBhvr>
                                            <p:cTn id="68" dur="500"/>
                                            <p:tgtEl>
                                              <p:spTgt spid="39"/>
                                            </p:tgtEl>
                                          </p:cBhvr>
                                        </p:animEffect>
                                      </p:childTnLst>
                                    </p:cTn>
                                  </p:par>
                                  <p:par>
                                    <p:cTn id="69" presetID="31" presetClass="entr" presetSubtype="0" fill="hold" grpId="0" nodeType="withEffect">
                                      <p:stCondLst>
                                        <p:cond delay="70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 calcmode="lin" valueType="num">
                                          <p:cBhvr>
                                            <p:cTn id="73" dur="500" fill="hold"/>
                                            <p:tgtEl>
                                              <p:spTgt spid="38"/>
                                            </p:tgtEl>
                                            <p:attrNameLst>
                                              <p:attrName>style.rotation</p:attrName>
                                            </p:attrNameLst>
                                          </p:cBhvr>
                                          <p:tavLst>
                                            <p:tav tm="0">
                                              <p:val>
                                                <p:fltVal val="90"/>
                                              </p:val>
                                            </p:tav>
                                            <p:tav tm="100000">
                                              <p:val>
                                                <p:fltVal val="0"/>
                                              </p:val>
                                            </p:tav>
                                          </p:tavLst>
                                        </p:anim>
                                        <p:animEffect transition="in" filter="fade">
                                          <p:cBhvr>
                                            <p:cTn id="74" dur="500"/>
                                            <p:tgtEl>
                                              <p:spTgt spid="38"/>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left)">
                                          <p:cBhvr>
                                            <p:cTn id="78" dur="1000"/>
                                            <p:tgtEl>
                                              <p:spTgt spid="11"/>
                                            </p:tgtEl>
                                          </p:cBhvr>
                                        </p:animEffect>
                                      </p:childTnLst>
                                    </p:cTn>
                                  </p:par>
                                </p:childTnLst>
                              </p:cTn>
                            </p:par>
                            <p:par>
                              <p:cTn id="79" fill="hold">
                                <p:stCondLst>
                                  <p:cond delay="6000"/>
                                </p:stCondLst>
                                <p:childTnLst>
                                  <p:par>
                                    <p:cTn id="80" presetID="22" presetClass="entr" presetSubtype="2" fill="hold" grpId="0" nodeType="after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wipe(right)">
                                          <p:cBhvr>
                                            <p:cTn id="82" dur="500"/>
                                            <p:tgtEl>
                                              <p:spTgt spid="7"/>
                                            </p:tgtEl>
                                          </p:cBhvr>
                                        </p:animEffect>
                                      </p:childTnLst>
                                    </p:cTn>
                                  </p:par>
                                  <p:par>
                                    <p:cTn id="83" presetID="22" presetClass="entr" presetSubtype="2" fill="hold" grpId="0" nodeType="withEffect">
                                      <p:stCondLst>
                                        <p:cond delay="200"/>
                                      </p:stCondLst>
                                      <p:childTnLst>
                                        <p:set>
                                          <p:cBhvr>
                                            <p:cTn id="84" dur="1" fill="hold">
                                              <p:stCondLst>
                                                <p:cond delay="0"/>
                                              </p:stCondLst>
                                            </p:cTn>
                                            <p:tgtEl>
                                              <p:spTgt spid="8"/>
                                            </p:tgtEl>
                                            <p:attrNameLst>
                                              <p:attrName>style.visibility</p:attrName>
                                            </p:attrNameLst>
                                          </p:cBhvr>
                                          <p:to>
                                            <p:strVal val="visible"/>
                                          </p:to>
                                        </p:set>
                                        <p:animEffect transition="in" filter="wipe(right)">
                                          <p:cBhvr>
                                            <p:cTn id="85" dur="500"/>
                                            <p:tgtEl>
                                              <p:spTgt spid="8"/>
                                            </p:tgtEl>
                                          </p:cBhvr>
                                        </p:animEffect>
                                      </p:childTnLst>
                                    </p:cTn>
                                  </p:par>
                                  <p:par>
                                    <p:cTn id="86" presetID="22" presetClass="entr" presetSubtype="2" fill="hold" grpId="0" nodeType="withEffect">
                                      <p:stCondLst>
                                        <p:cond delay="400"/>
                                      </p:stCondLst>
                                      <p:childTnLst>
                                        <p:set>
                                          <p:cBhvr>
                                            <p:cTn id="87" dur="1" fill="hold">
                                              <p:stCondLst>
                                                <p:cond delay="0"/>
                                              </p:stCondLst>
                                            </p:cTn>
                                            <p:tgtEl>
                                              <p:spTgt spid="9"/>
                                            </p:tgtEl>
                                            <p:attrNameLst>
                                              <p:attrName>style.visibility</p:attrName>
                                            </p:attrNameLst>
                                          </p:cBhvr>
                                          <p:to>
                                            <p:strVal val="visible"/>
                                          </p:to>
                                        </p:set>
                                        <p:animEffect transition="in" filter="wipe(right)">
                                          <p:cBhvr>
                                            <p:cTn id="88" dur="500"/>
                                            <p:tgtEl>
                                              <p:spTgt spid="9"/>
                                            </p:tgtEl>
                                          </p:cBhvr>
                                        </p:animEffect>
                                      </p:childTnLst>
                                    </p:cTn>
                                  </p:par>
                                  <p:par>
                                    <p:cTn id="89" presetID="22" presetClass="entr" presetSubtype="2" fill="hold" grpId="0" nodeType="withEffect">
                                      <p:stCondLst>
                                        <p:cond delay="600"/>
                                      </p:stCondLst>
                                      <p:childTnLst>
                                        <p:set>
                                          <p:cBhvr>
                                            <p:cTn id="90" dur="1" fill="hold">
                                              <p:stCondLst>
                                                <p:cond delay="0"/>
                                              </p:stCondLst>
                                            </p:cTn>
                                            <p:tgtEl>
                                              <p:spTgt spid="10"/>
                                            </p:tgtEl>
                                            <p:attrNameLst>
                                              <p:attrName>style.visibility</p:attrName>
                                            </p:attrNameLst>
                                          </p:cBhvr>
                                          <p:to>
                                            <p:strVal val="visible"/>
                                          </p:to>
                                        </p:set>
                                        <p:animEffect transition="in" filter="wipe(right)">
                                          <p:cBhvr>
                                            <p:cTn id="91" dur="500"/>
                                            <p:tgtEl>
                                              <p:spTgt spid="10"/>
                                            </p:tgtEl>
                                          </p:cBhvr>
                                        </p:animEffect>
                                      </p:childTnLst>
                                    </p:cTn>
                                  </p:par>
                                </p:childTnLst>
                              </p:cTn>
                            </p:par>
                            <p:par>
                              <p:cTn id="92" fill="hold">
                                <p:stCondLst>
                                  <p:cond delay="6500"/>
                                </p:stCondLst>
                                <p:childTnLst>
                                  <p:par>
                                    <p:cTn id="93" presetID="10" presetClass="entr" presetSubtype="0"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fade">
                                          <p:cBhvr>
                                            <p:cTn id="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animBg="1"/>
          <p:bldP spid="32" grpId="0" animBg="1"/>
          <p:bldP spid="33" grpId="0" animBg="1"/>
          <p:bldP spid="34" grpId="0" animBg="1"/>
          <p:bldP spid="35" grpId="0" animBg="1"/>
          <p:bldP spid="36" grpId="0" animBg="1"/>
          <p:bldP spid="37" grpId="0" animBg="1"/>
          <p:bldP spid="38" grpId="0" animBg="1"/>
          <p:bldP spid="39" grpId="0" animBg="1"/>
          <p:bldP spid="40"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8"/>
          <p:cNvSpPr/>
          <p:nvPr/>
        </p:nvSpPr>
        <p:spPr bwMode="auto">
          <a:xfrm>
            <a:off x="1115616" y="771550"/>
            <a:ext cx="2442749" cy="201792"/>
          </a:xfrm>
          <a:custGeom>
            <a:avLst/>
            <a:gdLst>
              <a:gd name="T0" fmla="*/ 0 w 230"/>
              <a:gd name="T1" fmla="*/ 0 h 17"/>
              <a:gd name="T2" fmla="*/ 211 w 230"/>
              <a:gd name="T3" fmla="*/ 0 h 17"/>
              <a:gd name="T4" fmla="*/ 230 w 230"/>
              <a:gd name="T5" fmla="*/ 17 h 17"/>
              <a:gd name="T6" fmla="*/ 0 w 230"/>
              <a:gd name="T7" fmla="*/ 17 h 17"/>
              <a:gd name="T8" fmla="*/ 0 w 230"/>
              <a:gd name="T9" fmla="*/ 0 h 17"/>
            </a:gdLst>
            <a:ahLst/>
            <a:cxnLst>
              <a:cxn ang="0">
                <a:pos x="T0" y="T1"/>
              </a:cxn>
              <a:cxn ang="0">
                <a:pos x="T2" y="T3"/>
              </a:cxn>
              <a:cxn ang="0">
                <a:pos x="T4" y="T5"/>
              </a:cxn>
              <a:cxn ang="0">
                <a:pos x="T6" y="T7"/>
              </a:cxn>
              <a:cxn ang="0">
                <a:pos x="T8" y="T9"/>
              </a:cxn>
            </a:cxnLst>
            <a:rect l="0" t="0" r="r" b="b"/>
            <a:pathLst>
              <a:path w="230" h="17">
                <a:moveTo>
                  <a:pt x="0" y="0"/>
                </a:moveTo>
                <a:lnTo>
                  <a:pt x="211" y="0"/>
                </a:lnTo>
                <a:lnTo>
                  <a:pt x="230" y="17"/>
                </a:lnTo>
                <a:lnTo>
                  <a:pt x="0" y="17"/>
                </a:lnTo>
                <a:lnTo>
                  <a:pt x="0" y="0"/>
                </a:lnTo>
              </a:path>
            </a:pathLst>
          </a:custGeom>
          <a:solidFill>
            <a:srgbClr val="C0504D"/>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 name="Freeform 10"/>
          <p:cNvSpPr/>
          <p:nvPr/>
        </p:nvSpPr>
        <p:spPr bwMode="auto">
          <a:xfrm>
            <a:off x="1221822" y="973342"/>
            <a:ext cx="7094594" cy="3513665"/>
          </a:xfrm>
          <a:custGeom>
            <a:avLst/>
            <a:gdLst>
              <a:gd name="T0" fmla="*/ 660 w 668"/>
              <a:gd name="T1" fmla="*/ 0 h 331"/>
              <a:gd name="T2" fmla="*/ 8 w 668"/>
              <a:gd name="T3" fmla="*/ 0 h 331"/>
              <a:gd name="T4" fmla="*/ 0 w 668"/>
              <a:gd name="T5" fmla="*/ 9 h 331"/>
              <a:gd name="T6" fmla="*/ 0 w 668"/>
              <a:gd name="T7" fmla="*/ 323 h 331"/>
              <a:gd name="T8" fmla="*/ 8 w 668"/>
              <a:gd name="T9" fmla="*/ 331 h 331"/>
              <a:gd name="T10" fmla="*/ 660 w 668"/>
              <a:gd name="T11" fmla="*/ 331 h 331"/>
              <a:gd name="T12" fmla="*/ 668 w 668"/>
              <a:gd name="T13" fmla="*/ 323 h 331"/>
              <a:gd name="T14" fmla="*/ 668 w 668"/>
              <a:gd name="T15" fmla="*/ 9 h 331"/>
              <a:gd name="T16" fmla="*/ 660 w 668"/>
              <a:gd name="T17"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 h="331">
                <a:moveTo>
                  <a:pt x="660" y="0"/>
                </a:moveTo>
                <a:lnTo>
                  <a:pt x="8" y="0"/>
                </a:lnTo>
                <a:cubicBezTo>
                  <a:pt x="4" y="0"/>
                  <a:pt x="0" y="4"/>
                  <a:pt x="0" y="9"/>
                </a:cubicBezTo>
                <a:lnTo>
                  <a:pt x="0" y="323"/>
                </a:lnTo>
                <a:cubicBezTo>
                  <a:pt x="0" y="327"/>
                  <a:pt x="4" y="331"/>
                  <a:pt x="8" y="331"/>
                </a:cubicBezTo>
                <a:lnTo>
                  <a:pt x="660" y="331"/>
                </a:lnTo>
                <a:cubicBezTo>
                  <a:pt x="665" y="331"/>
                  <a:pt x="668" y="327"/>
                  <a:pt x="668" y="323"/>
                </a:cubicBezTo>
                <a:lnTo>
                  <a:pt x="668" y="9"/>
                </a:lnTo>
                <a:cubicBezTo>
                  <a:pt x="668" y="4"/>
                  <a:pt x="665" y="0"/>
                  <a:pt x="660" y="0"/>
                </a:cubicBezTo>
              </a:path>
            </a:pathLst>
          </a:custGeom>
          <a:gradFill flip="none" rotWithShape="1">
            <a:gsLst>
              <a:gs pos="64000">
                <a:srgbClr val="FFFFFF"/>
              </a:gs>
              <a:gs pos="0">
                <a:srgbClr val="DEDFE1"/>
              </a:gs>
            </a:gsLst>
            <a:path path="circle">
              <a:fillToRect l="100000" b="100000"/>
            </a:path>
            <a:tileRect t="-100000" r="-100000"/>
          </a:gradFill>
          <a:ln w="1270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25400"/>
          </a:sp3d>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 name="Freeform 11"/>
          <p:cNvSpPr/>
          <p:nvPr/>
        </p:nvSpPr>
        <p:spPr bwMode="auto">
          <a:xfrm>
            <a:off x="7732280" y="3892251"/>
            <a:ext cx="584136" cy="594756"/>
          </a:xfrm>
          <a:custGeom>
            <a:avLst/>
            <a:gdLst>
              <a:gd name="T0" fmla="*/ 55 w 55"/>
              <a:gd name="T1" fmla="*/ 0 h 56"/>
              <a:gd name="T2" fmla="*/ 0 w 55"/>
              <a:gd name="T3" fmla="*/ 56 h 56"/>
              <a:gd name="T4" fmla="*/ 3 w 55"/>
              <a:gd name="T5" fmla="*/ 56 h 56"/>
              <a:gd name="T6" fmla="*/ 49 w 55"/>
              <a:gd name="T7" fmla="*/ 56 h 56"/>
              <a:gd name="T8" fmla="*/ 55 w 55"/>
              <a:gd name="T9" fmla="*/ 50 h 56"/>
              <a:gd name="T10" fmla="*/ 55 w 55"/>
              <a:gd name="T11" fmla="*/ 2 h 56"/>
              <a:gd name="T12" fmla="*/ 55 w 55"/>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55" h="56">
                <a:moveTo>
                  <a:pt x="55" y="0"/>
                </a:moveTo>
                <a:cubicBezTo>
                  <a:pt x="37" y="19"/>
                  <a:pt x="19" y="37"/>
                  <a:pt x="0" y="56"/>
                </a:cubicBezTo>
                <a:cubicBezTo>
                  <a:pt x="1" y="56"/>
                  <a:pt x="2" y="56"/>
                  <a:pt x="3" y="56"/>
                </a:cubicBezTo>
                <a:lnTo>
                  <a:pt x="49" y="56"/>
                </a:lnTo>
                <a:cubicBezTo>
                  <a:pt x="52" y="56"/>
                  <a:pt x="55" y="51"/>
                  <a:pt x="55" y="50"/>
                </a:cubicBezTo>
                <a:lnTo>
                  <a:pt x="55" y="2"/>
                </a:lnTo>
                <a:lnTo>
                  <a:pt x="55" y="0"/>
                </a:lnTo>
              </a:path>
            </a:pathLst>
          </a:custGeom>
          <a:solidFill>
            <a:srgbClr val="C0504D"/>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 name="Freeform 9"/>
          <p:cNvSpPr/>
          <p:nvPr/>
        </p:nvSpPr>
        <p:spPr bwMode="auto">
          <a:xfrm>
            <a:off x="1115616" y="771550"/>
            <a:ext cx="2240957" cy="1561235"/>
          </a:xfrm>
          <a:custGeom>
            <a:avLst/>
            <a:gdLst>
              <a:gd name="T0" fmla="*/ 0 w 211"/>
              <a:gd name="T1" fmla="*/ 0 h 147"/>
              <a:gd name="T2" fmla="*/ 211 w 211"/>
              <a:gd name="T3" fmla="*/ 0 h 147"/>
              <a:gd name="T4" fmla="*/ 152 w 211"/>
              <a:gd name="T5" fmla="*/ 147 h 147"/>
              <a:gd name="T6" fmla="*/ 0 w 211"/>
              <a:gd name="T7" fmla="*/ 147 h 147"/>
              <a:gd name="T8" fmla="*/ 0 w 211"/>
              <a:gd name="T9" fmla="*/ 0 h 147"/>
            </a:gdLst>
            <a:ahLst/>
            <a:cxnLst>
              <a:cxn ang="0">
                <a:pos x="T0" y="T1"/>
              </a:cxn>
              <a:cxn ang="0">
                <a:pos x="T2" y="T3"/>
              </a:cxn>
              <a:cxn ang="0">
                <a:pos x="T4" y="T5"/>
              </a:cxn>
              <a:cxn ang="0">
                <a:pos x="T6" y="T7"/>
              </a:cxn>
              <a:cxn ang="0">
                <a:pos x="T8" y="T9"/>
              </a:cxn>
            </a:cxnLst>
            <a:rect l="0" t="0" r="r" b="b"/>
            <a:pathLst>
              <a:path w="211" h="147">
                <a:moveTo>
                  <a:pt x="0" y="0"/>
                </a:moveTo>
                <a:lnTo>
                  <a:pt x="211" y="0"/>
                </a:lnTo>
                <a:lnTo>
                  <a:pt x="152" y="147"/>
                </a:lnTo>
                <a:lnTo>
                  <a:pt x="0" y="147"/>
                </a:lnTo>
                <a:lnTo>
                  <a:pt x="0" y="0"/>
                </a:lnTo>
              </a:path>
            </a:pathLst>
          </a:custGeom>
          <a:solidFill>
            <a:srgbClr val="C0504D"/>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 name="燕尾形 10"/>
          <p:cNvSpPr/>
          <p:nvPr/>
        </p:nvSpPr>
        <p:spPr>
          <a:xfrm>
            <a:off x="8081724" y="4269462"/>
            <a:ext cx="144016" cy="144016"/>
          </a:xfrm>
          <a:prstGeom prst="chevron">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2" name="TextBox 11"/>
          <p:cNvSpPr txBox="1"/>
          <p:nvPr/>
        </p:nvSpPr>
        <p:spPr>
          <a:xfrm>
            <a:off x="1830643" y="858074"/>
            <a:ext cx="869149" cy="1569660"/>
          </a:xfrm>
          <a:prstGeom prst="rect">
            <a:avLst/>
          </a:prstGeom>
          <a:noFill/>
        </p:spPr>
        <p:txBody>
          <a:bodyPr wrap="none" rtlCol="0">
            <a:spAutoFit/>
          </a:bodyPr>
          <a:lstStyle/>
          <a:p>
            <a:r>
              <a:rPr lang="en-US" altLang="zh-CN" sz="9600" b="1" dirty="0">
                <a:solidFill>
                  <a:srgbClr val="FFFFFF"/>
                </a:solidFill>
                <a:latin typeface="Arial" panose="020B0604020202020204" pitchFamily="34" charset="0"/>
                <a:cs typeface="Arial" panose="020B0604020202020204" pitchFamily="34" charset="0"/>
              </a:rPr>
              <a:t>2</a:t>
            </a:r>
            <a:endParaRPr lang="zh-CN" altLang="en-US" sz="9600" b="1" dirty="0">
              <a:solidFill>
                <a:srgbClr val="FFFFFF"/>
              </a:solidFill>
              <a:latin typeface="Arial" panose="020B0604020202020204" pitchFamily="34" charset="0"/>
              <a:cs typeface="Arial" panose="020B0604020202020204" pitchFamily="34" charset="0"/>
            </a:endParaRPr>
          </a:p>
        </p:txBody>
      </p:sp>
      <p:sp>
        <p:nvSpPr>
          <p:cNvPr id="13" name="TextBox 12"/>
          <p:cNvSpPr txBox="1"/>
          <p:nvPr/>
        </p:nvSpPr>
        <p:spPr>
          <a:xfrm>
            <a:off x="3275856" y="1170026"/>
            <a:ext cx="1826141" cy="584775"/>
          </a:xfrm>
          <a:prstGeom prst="rect">
            <a:avLst/>
          </a:prstGeom>
          <a:noFill/>
        </p:spPr>
        <p:txBody>
          <a:bodyPr wrap="none" rtlCol="0">
            <a:spAutoFit/>
          </a:bodyPr>
          <a:lstStyle/>
          <a:p>
            <a:r>
              <a:rPr lang="zh-CN" altLang="en-US" sz="3200" b="1" dirty="0">
                <a:solidFill>
                  <a:srgbClr val="C0504D"/>
                </a:solidFill>
                <a:latin typeface="微软雅黑" panose="020B0503020204020204" pitchFamily="34" charset="-122"/>
                <a:ea typeface="微软雅黑" panose="020B0503020204020204" pitchFamily="34" charset="-122"/>
              </a:rPr>
              <a:t>项目计划</a:t>
            </a:r>
          </a:p>
        </p:txBody>
      </p:sp>
      <p:sp>
        <p:nvSpPr>
          <p:cNvPr id="14" name="TextBox 13"/>
          <p:cNvSpPr txBox="1"/>
          <p:nvPr/>
        </p:nvSpPr>
        <p:spPr>
          <a:xfrm>
            <a:off x="3294058" y="1754801"/>
            <a:ext cx="1364476"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商业模式</a:t>
            </a:r>
          </a:p>
        </p:txBody>
      </p:sp>
      <p:sp>
        <p:nvSpPr>
          <p:cNvPr id="15" name="TextBox 14"/>
          <p:cNvSpPr txBox="1"/>
          <p:nvPr/>
        </p:nvSpPr>
        <p:spPr>
          <a:xfrm>
            <a:off x="5310282" y="1754801"/>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竞争对手分析</a:t>
            </a:r>
          </a:p>
        </p:txBody>
      </p:sp>
      <p:sp>
        <p:nvSpPr>
          <p:cNvPr id="16" name="TextBox 15"/>
          <p:cNvSpPr txBox="1"/>
          <p:nvPr/>
        </p:nvSpPr>
        <p:spPr>
          <a:xfrm>
            <a:off x="3294058" y="2119957"/>
            <a:ext cx="1364476"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竞争优势</a:t>
            </a:r>
          </a:p>
        </p:txBody>
      </p:sp>
      <p:sp>
        <p:nvSpPr>
          <p:cNvPr id="17" name="TextBox 16"/>
          <p:cNvSpPr txBox="1"/>
          <p:nvPr/>
        </p:nvSpPr>
        <p:spPr>
          <a:xfrm>
            <a:off x="5310282" y="2119957"/>
            <a:ext cx="1364476"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发展计划</a:t>
            </a:r>
          </a:p>
        </p:txBody>
      </p:sp>
      <p:sp>
        <p:nvSpPr>
          <p:cNvPr id="18" name="TextBox 17"/>
          <p:cNvSpPr txBox="1"/>
          <p:nvPr/>
        </p:nvSpPr>
        <p:spPr>
          <a:xfrm>
            <a:off x="1510355" y="2643221"/>
            <a:ext cx="6296357" cy="1061829"/>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在此输入章节概述文本内容，文字尽量言简意赅的描述本章节的基本内容即可</a:t>
            </a:r>
            <a:r>
              <a:rPr kumimoji="0" lang="zh-CN" altLang="en-US" sz="14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点击输入简要文本内容点击输入简要文本内容点击输入简要文本内容点击输入简要文本内容点击输入简要文本内容</a:t>
            </a:r>
            <a:endPar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par>
                          <p:cTn id="30" fill="hold">
                            <p:stCondLst>
                              <p:cond delay="2000"/>
                            </p:stCondLst>
                            <p:childTnLst>
                              <p:par>
                                <p:cTn id="31" presetID="12" presetClass="entr" presetSubtype="4" fill="hold" grpId="0" nodeType="afterEffect">
                                  <p:stCondLst>
                                    <p:cond delay="0"/>
                                  </p:stCondLst>
                                  <p:iterate type="lt">
                                    <p:tmPct val="10000"/>
                                  </p:iterate>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2650"/>
                            </p:stCondLst>
                            <p:childTnLst>
                              <p:par>
                                <p:cTn id="36" presetID="10"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par>
                          <p:cTn id="42" fill="hold">
                            <p:stCondLst>
                              <p:cond delay="315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par>
                          <p:cTn id="49" fill="hold">
                            <p:stCondLst>
                              <p:cond delay="365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p:bldP spid="13" grpId="0"/>
      <p:bldP spid="14"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istrator\Desktop\微立体创业计划\005.png"/>
          <p:cNvPicPr>
            <a:picLocks noChangeAspect="1" noChangeArrowheads="1"/>
          </p:cNvPicPr>
          <p:nvPr/>
        </p:nvPicPr>
        <p:blipFill>
          <a:blip r:embed="rId3" cstate="print">
            <a:duotone>
              <a:srgbClr val="0070C0">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5" name="Picture 4" descr="C:\Users\Administrator\Desktop\微立体创业计划\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6" name="标题 1"/>
          <p:cNvSpPr txBox="1"/>
          <p:nvPr/>
        </p:nvSpPr>
        <p:spPr>
          <a:xfrm>
            <a:off x="1184649" y="339502"/>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黑体" panose="02010609060101010101" pitchFamily="49" charset="-122"/>
                <a:ea typeface="黑体" panose="02010609060101010101" pitchFamily="49" charset="-122"/>
              </a:rPr>
              <a:t>商业模式</a:t>
            </a:r>
          </a:p>
        </p:txBody>
      </p:sp>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477" y="1131590"/>
            <a:ext cx="2773991" cy="3464948"/>
          </a:xfrm>
          <a:prstGeom prst="rect">
            <a:avLst/>
          </a:prstGeom>
        </p:spPr>
      </p:pic>
      <p:sp>
        <p:nvSpPr>
          <p:cNvPr id="8" name="TextBox 7"/>
          <p:cNvSpPr txBox="1"/>
          <p:nvPr/>
        </p:nvSpPr>
        <p:spPr>
          <a:xfrm>
            <a:off x="3583590" y="2355726"/>
            <a:ext cx="5092866" cy="2255361"/>
          </a:xfrm>
          <a:prstGeom prst="rect">
            <a:avLst/>
          </a:prstGeom>
          <a:noFill/>
        </p:spPr>
        <p:txBody>
          <a:bodyPr wrap="square" lIns="0" tIns="0" rIns="0" bIns="0" rtlCol="0">
            <a:spAutoFit/>
          </a:bodyPr>
          <a:lstStyle/>
          <a:p>
            <a:pPr algn="just" fontAlgn="base">
              <a:lnSpc>
                <a:spcPct val="150000"/>
              </a:lnSpc>
              <a:spcBef>
                <a:spcPct val="0"/>
              </a:spcBef>
              <a:spcAft>
                <a:spcPct val="0"/>
              </a:spcAft>
            </a:pP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       团队是指拥有共同目标，并且具有不同能力的一小群人有意识的协调行为或力的系统，这群人就如同人的五官一样，共同协作维持一个人的生存，缺一不可。</a:t>
            </a:r>
            <a:endParaRPr lang="en-US" altLang="zh-CN" sz="1100" dirty="0">
              <a:solidFill>
                <a:prstClr val="black">
                  <a:lumMod val="75000"/>
                  <a:lumOff val="25000"/>
                </a:prstClr>
              </a:solidFill>
              <a:latin typeface="微软雅黑" panose="020B0503020204020204" pitchFamily="34" charset="-122"/>
              <a:ea typeface="微软雅黑" panose="020B0503020204020204" pitchFamily="34" charset="-122"/>
            </a:endParaRPr>
          </a:p>
          <a:p>
            <a:pPr algn="just" fontAlgn="base">
              <a:lnSpc>
                <a:spcPct val="150000"/>
              </a:lnSpc>
              <a:spcBef>
                <a:spcPct val="0"/>
              </a:spcBef>
              <a:spcAft>
                <a:spcPct val="0"/>
              </a:spcAft>
            </a:pPr>
            <a:r>
              <a:rPr lang="zh-CN" altLang="en-US" sz="1100" b="1" dirty="0">
                <a:solidFill>
                  <a:prstClr val="black">
                    <a:lumMod val="75000"/>
                    <a:lumOff val="25000"/>
                  </a:prstClr>
                </a:solidFill>
                <a:latin typeface="微软雅黑" panose="020B0503020204020204" pitchFamily="34" charset="-122"/>
                <a:ea typeface="微软雅黑" panose="020B0503020204020204" pitchFamily="34" charset="-122"/>
              </a:rPr>
              <a:t>       我们是一支专业的团队。</a:t>
            </a: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我们的成员拥有多年的信息安全专业技术背景，来自国内知名安全公司的一线骨干。</a:t>
            </a:r>
            <a:endParaRPr lang="en-US" altLang="zh-CN" sz="1100" dirty="0">
              <a:solidFill>
                <a:prstClr val="black">
                  <a:lumMod val="75000"/>
                  <a:lumOff val="25000"/>
                </a:prstClr>
              </a:solidFill>
              <a:latin typeface="微软雅黑" panose="020B0503020204020204" pitchFamily="34" charset="-122"/>
              <a:ea typeface="微软雅黑" panose="020B0503020204020204" pitchFamily="34" charset="-122"/>
            </a:endParaRPr>
          </a:p>
          <a:p>
            <a:pPr algn="just" fontAlgn="base">
              <a:lnSpc>
                <a:spcPct val="150000"/>
              </a:lnSpc>
              <a:spcBef>
                <a:spcPct val="0"/>
              </a:spcBef>
              <a:spcAft>
                <a:spcPct val="0"/>
              </a:spcAft>
            </a:pP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       </a:t>
            </a:r>
            <a:r>
              <a:rPr lang="zh-CN" altLang="en-US" sz="1100" b="1" dirty="0">
                <a:solidFill>
                  <a:prstClr val="black">
                    <a:lumMod val="75000"/>
                    <a:lumOff val="25000"/>
                  </a:prstClr>
                </a:solidFill>
                <a:latin typeface="微软雅黑" panose="020B0503020204020204" pitchFamily="34" charset="-122"/>
                <a:ea typeface="微软雅黑" panose="020B0503020204020204" pitchFamily="34" charset="-122"/>
              </a:rPr>
              <a:t>我们是一支年轻的团队</a:t>
            </a: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。我们的平均年龄仅有</a:t>
            </a:r>
            <a:r>
              <a:rPr lang="en-US" altLang="zh-CN" sz="1100" dirty="0">
                <a:solidFill>
                  <a:prstClr val="black">
                    <a:lumMod val="75000"/>
                    <a:lumOff val="25000"/>
                  </a:prstClr>
                </a:solidFill>
                <a:latin typeface="微软雅黑" panose="020B0503020204020204" pitchFamily="34" charset="-122"/>
                <a:ea typeface="微软雅黑" panose="020B0503020204020204" pitchFamily="34" charset="-122"/>
              </a:rPr>
              <a:t>26</a:t>
            </a: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岁，充满了朝气和创新精神。</a:t>
            </a:r>
            <a:endParaRPr lang="en-US" altLang="zh-CN" sz="1100" dirty="0">
              <a:solidFill>
                <a:prstClr val="black">
                  <a:lumMod val="75000"/>
                  <a:lumOff val="25000"/>
                </a:prstClr>
              </a:solidFill>
              <a:latin typeface="微软雅黑" panose="020B0503020204020204" pitchFamily="34" charset="-122"/>
              <a:ea typeface="微软雅黑" panose="020B0503020204020204" pitchFamily="34" charset="-122"/>
            </a:endParaRPr>
          </a:p>
          <a:p>
            <a:pPr algn="just" fontAlgn="base">
              <a:lnSpc>
                <a:spcPct val="150000"/>
              </a:lnSpc>
              <a:spcBef>
                <a:spcPct val="0"/>
              </a:spcBef>
              <a:spcAft>
                <a:spcPct val="0"/>
              </a:spcAft>
            </a:pP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       </a:t>
            </a:r>
            <a:r>
              <a:rPr lang="zh-CN" altLang="en-US" sz="1100" b="1" dirty="0">
                <a:solidFill>
                  <a:prstClr val="black">
                    <a:lumMod val="75000"/>
                    <a:lumOff val="25000"/>
                  </a:prstClr>
                </a:solidFill>
                <a:latin typeface="微软雅黑" panose="020B0503020204020204" pitchFamily="34" charset="-122"/>
                <a:ea typeface="微软雅黑" panose="020B0503020204020204" pitchFamily="34" charset="-122"/>
              </a:rPr>
              <a:t>我们是一支专注的团队</a:t>
            </a: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。我们坚信，安全的品牌源自客户的信任。只有专注，才能做好安全。</a:t>
            </a:r>
            <a:endParaRPr lang="en-US" altLang="zh-CN" sz="1100" dirty="0">
              <a:solidFill>
                <a:prstClr val="black">
                  <a:lumMod val="75000"/>
                  <a:lumOff val="25000"/>
                </a:prstClr>
              </a:solidFill>
              <a:latin typeface="微软雅黑" panose="020B0503020204020204" pitchFamily="34" charset="-122"/>
              <a:ea typeface="微软雅黑" panose="020B0503020204020204" pitchFamily="34" charset="-122"/>
            </a:endParaRPr>
          </a:p>
          <a:p>
            <a:pPr algn="just" fontAlgn="base">
              <a:lnSpc>
                <a:spcPct val="150000"/>
              </a:lnSpc>
              <a:spcBef>
                <a:spcPct val="0"/>
              </a:spcBef>
              <a:spcAft>
                <a:spcPct val="0"/>
              </a:spcAft>
            </a:pP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       </a:t>
            </a:r>
            <a:r>
              <a:rPr lang="zh-CN" altLang="en-US" sz="1100" b="1" dirty="0">
                <a:solidFill>
                  <a:prstClr val="black">
                    <a:lumMod val="75000"/>
                    <a:lumOff val="25000"/>
                  </a:prstClr>
                </a:solidFill>
                <a:latin typeface="微软雅黑" panose="020B0503020204020204" pitchFamily="34" charset="-122"/>
                <a:ea typeface="微软雅黑" panose="020B0503020204020204" pitchFamily="34" charset="-122"/>
              </a:rPr>
              <a:t>我们是一支有梦想的团队</a:t>
            </a: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。我们来自五湖四海，因为一个共同的梦想：做一家真正优秀的信息安全企业，为客户提供最可靠的互联网安全防护。</a:t>
            </a:r>
          </a:p>
        </p:txBody>
      </p:sp>
      <p:sp>
        <p:nvSpPr>
          <p:cNvPr id="9" name="斜纹 8"/>
          <p:cNvSpPr/>
          <p:nvPr/>
        </p:nvSpPr>
        <p:spPr>
          <a:xfrm>
            <a:off x="511612" y="1100634"/>
            <a:ext cx="359773" cy="359773"/>
          </a:xfrm>
          <a:prstGeom prst="diagStripe">
            <a:avLst/>
          </a:prstGeom>
          <a:solidFill>
            <a:srgbClr val="4F81BD"/>
          </a:solidFill>
          <a:ln w="25400" cap="flat" cmpd="sng" algn="ctr">
            <a:noFill/>
            <a:prstDash val="solid"/>
          </a:ln>
          <a:effectLst/>
        </p:spPr>
        <p:txBody>
          <a:bodyPr rtlCol="0" anchor="ctr"/>
          <a:lstStyle/>
          <a:p>
            <a:pPr algn="ctr" fontAlgn="base">
              <a:spcBef>
                <a:spcPct val="0"/>
              </a:spcBef>
              <a:spcAft>
                <a:spcPct val="0"/>
              </a:spcAft>
              <a:defRPr/>
            </a:pPr>
            <a:endParaRPr lang="zh-CN" altLang="en-US" kern="0" dirty="0">
              <a:solidFill>
                <a:prstClr val="black"/>
              </a:solidFill>
              <a:ea typeface="微软雅黑" panose="020B0503020204020204" pitchFamily="34" charset="-122"/>
            </a:endParaRPr>
          </a:p>
        </p:txBody>
      </p:sp>
      <p:sp>
        <p:nvSpPr>
          <p:cNvPr id="10" name="斜纹 9"/>
          <p:cNvSpPr/>
          <p:nvPr/>
        </p:nvSpPr>
        <p:spPr>
          <a:xfrm rot="10800000">
            <a:off x="3005014" y="4263457"/>
            <a:ext cx="359773" cy="359773"/>
          </a:xfrm>
          <a:prstGeom prst="diagStripe">
            <a:avLst/>
          </a:prstGeom>
          <a:solidFill>
            <a:srgbClr val="C05846"/>
          </a:solidFill>
          <a:ln w="25400" cap="flat" cmpd="sng" algn="ctr">
            <a:noFill/>
            <a:prstDash val="solid"/>
          </a:ln>
          <a:effectLst/>
        </p:spPr>
        <p:txBody>
          <a:bodyPr rtlCol="0" anchor="ctr"/>
          <a:lstStyle/>
          <a:p>
            <a:pPr algn="ctr" fontAlgn="base">
              <a:spcBef>
                <a:spcPct val="0"/>
              </a:spcBef>
              <a:spcAft>
                <a:spcPct val="0"/>
              </a:spcAft>
              <a:defRPr/>
            </a:pPr>
            <a:endParaRPr lang="zh-CN" altLang="en-US" kern="0" dirty="0">
              <a:solidFill>
                <a:prstClr val="black"/>
              </a:solidFill>
              <a:ea typeface="微软雅黑" panose="020B0503020204020204" pitchFamily="34" charset="-122"/>
            </a:endParaRPr>
          </a:p>
        </p:txBody>
      </p:sp>
      <p:grpSp>
        <p:nvGrpSpPr>
          <p:cNvPr id="11" name="组合 10"/>
          <p:cNvGrpSpPr/>
          <p:nvPr/>
        </p:nvGrpSpPr>
        <p:grpSpPr>
          <a:xfrm>
            <a:off x="3851920" y="1164846"/>
            <a:ext cx="1172844" cy="902720"/>
            <a:chOff x="5027106" y="2345385"/>
            <a:chExt cx="1172844" cy="902720"/>
          </a:xfrm>
        </p:grpSpPr>
        <p:grpSp>
          <p:nvGrpSpPr>
            <p:cNvPr id="12" name="组合 11"/>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1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27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black"/>
                  </a:solidFill>
                  <a:ea typeface="微软雅黑" panose="020B0503020204020204" pitchFamily="34" charset="-122"/>
                </a:endParaRPr>
              </a:p>
            </p:txBody>
          </p:sp>
          <p:sp>
            <p:nvSpPr>
              <p:cNvPr id="15"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141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grpSp>
        <p:sp>
          <p:nvSpPr>
            <p:cNvPr id="13" name="TextBox 33"/>
            <p:cNvSpPr>
              <a:spLocks noChangeArrowheads="1"/>
            </p:cNvSpPr>
            <p:nvPr/>
          </p:nvSpPr>
          <p:spPr bwMode="auto">
            <a:xfrm>
              <a:off x="5141166" y="2640364"/>
              <a:ext cx="6788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defRPr/>
              </a:pPr>
              <a:r>
                <a:rPr lang="zh-CN" altLang="en-US" sz="2200" b="1" kern="0" dirty="0">
                  <a:solidFill>
                    <a:srgbClr val="4F81BD"/>
                  </a:solidFill>
                  <a:latin typeface="微软雅黑" panose="020B0503020204020204" pitchFamily="34" charset="-122"/>
                  <a:ea typeface="微软雅黑" panose="020B0503020204020204" pitchFamily="34" charset="-122"/>
                </a:rPr>
                <a:t>内容</a:t>
              </a:r>
            </a:p>
          </p:txBody>
        </p:sp>
      </p:grpSp>
      <p:grpSp>
        <p:nvGrpSpPr>
          <p:cNvPr id="16" name="组合 15"/>
          <p:cNvGrpSpPr/>
          <p:nvPr/>
        </p:nvGrpSpPr>
        <p:grpSpPr>
          <a:xfrm>
            <a:off x="5044683" y="1147646"/>
            <a:ext cx="1172844" cy="902720"/>
            <a:chOff x="5027106" y="2345385"/>
            <a:chExt cx="1172844" cy="902720"/>
          </a:xfrm>
        </p:grpSpPr>
        <p:grpSp>
          <p:nvGrpSpPr>
            <p:cNvPr id="17" name="组合 16"/>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1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27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black"/>
                  </a:solidFill>
                  <a:ea typeface="微软雅黑" panose="020B0503020204020204" pitchFamily="34" charset="-122"/>
                </a:endParaRPr>
              </a:p>
            </p:txBody>
          </p:sp>
          <p:sp>
            <p:nvSpPr>
              <p:cNvPr id="20"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141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grpSp>
        <p:sp>
          <p:nvSpPr>
            <p:cNvPr id="18" name="TextBox 33"/>
            <p:cNvSpPr>
              <a:spLocks noChangeArrowheads="1"/>
            </p:cNvSpPr>
            <p:nvPr/>
          </p:nvSpPr>
          <p:spPr bwMode="auto">
            <a:xfrm>
              <a:off x="5141166" y="2640364"/>
              <a:ext cx="6788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defRPr/>
              </a:pPr>
              <a:r>
                <a:rPr lang="zh-CN" altLang="en-US" sz="2200" b="1" kern="0" dirty="0">
                  <a:solidFill>
                    <a:srgbClr val="C05846"/>
                  </a:solidFill>
                  <a:latin typeface="微软雅黑" panose="020B0503020204020204" pitchFamily="34" charset="-122"/>
                  <a:ea typeface="微软雅黑" panose="020B0503020204020204" pitchFamily="34" charset="-122"/>
                </a:rPr>
                <a:t>内容</a:t>
              </a:r>
            </a:p>
          </p:txBody>
        </p:sp>
      </p:grpSp>
      <p:grpSp>
        <p:nvGrpSpPr>
          <p:cNvPr id="21" name="组合 20"/>
          <p:cNvGrpSpPr/>
          <p:nvPr/>
        </p:nvGrpSpPr>
        <p:grpSpPr>
          <a:xfrm>
            <a:off x="6211512" y="1177742"/>
            <a:ext cx="1172844" cy="902720"/>
            <a:chOff x="5027106" y="2345385"/>
            <a:chExt cx="1172844" cy="902720"/>
          </a:xfrm>
        </p:grpSpPr>
        <p:grpSp>
          <p:nvGrpSpPr>
            <p:cNvPr id="22" name="组合 21"/>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2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27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black"/>
                  </a:solidFill>
                  <a:ea typeface="微软雅黑" panose="020B0503020204020204" pitchFamily="34" charset="-122"/>
                </a:endParaRPr>
              </a:p>
            </p:txBody>
          </p:sp>
          <p:sp>
            <p:nvSpPr>
              <p:cNvPr id="25"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141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grpSp>
        <p:sp>
          <p:nvSpPr>
            <p:cNvPr id="23" name="TextBox 33"/>
            <p:cNvSpPr>
              <a:spLocks noChangeArrowheads="1"/>
            </p:cNvSpPr>
            <p:nvPr/>
          </p:nvSpPr>
          <p:spPr bwMode="auto">
            <a:xfrm>
              <a:off x="5046808" y="2656266"/>
              <a:ext cx="84249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defRPr/>
              </a:pPr>
              <a:r>
                <a:rPr lang="zh-CN" altLang="en-US" b="1" kern="0" dirty="0">
                  <a:solidFill>
                    <a:srgbClr val="8064A2"/>
                  </a:solidFill>
                  <a:latin typeface="微软雅黑" panose="020B0503020204020204" pitchFamily="34" charset="-122"/>
                  <a:ea typeface="微软雅黑" panose="020B0503020204020204" pitchFamily="34" charset="-122"/>
                </a:rPr>
                <a:t>内容</a:t>
              </a:r>
            </a:p>
          </p:txBody>
        </p:sp>
      </p:grpSp>
      <p:grpSp>
        <p:nvGrpSpPr>
          <p:cNvPr id="26" name="组合 25"/>
          <p:cNvGrpSpPr/>
          <p:nvPr/>
        </p:nvGrpSpPr>
        <p:grpSpPr>
          <a:xfrm>
            <a:off x="7385411" y="1189305"/>
            <a:ext cx="1172844" cy="902720"/>
            <a:chOff x="5027106" y="2345385"/>
            <a:chExt cx="1172844" cy="902720"/>
          </a:xfrm>
        </p:grpSpPr>
        <p:grpSp>
          <p:nvGrpSpPr>
            <p:cNvPr id="27" name="组合 26"/>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2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27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black"/>
                  </a:solidFill>
                  <a:ea typeface="微软雅黑" panose="020B0503020204020204" pitchFamily="34" charset="-122"/>
                </a:endParaRPr>
              </a:p>
            </p:txBody>
          </p:sp>
          <p:sp>
            <p:nvSpPr>
              <p:cNvPr id="30"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141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grpSp>
        <p:sp>
          <p:nvSpPr>
            <p:cNvPr id="28" name="TextBox 33"/>
            <p:cNvSpPr>
              <a:spLocks noChangeArrowheads="1"/>
            </p:cNvSpPr>
            <p:nvPr/>
          </p:nvSpPr>
          <p:spPr bwMode="auto">
            <a:xfrm>
              <a:off x="5166023" y="2658743"/>
              <a:ext cx="6788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defRPr/>
              </a:pPr>
              <a:r>
                <a:rPr lang="zh-CN" altLang="en-US" b="1" kern="0" dirty="0">
                  <a:solidFill>
                    <a:srgbClr val="9BBB59"/>
                  </a:solidFill>
                  <a:latin typeface="微软雅黑" panose="020B0503020204020204" pitchFamily="34" charset="-122"/>
                  <a:ea typeface="微软雅黑" panose="020B0503020204020204" pitchFamily="34" charset="-122"/>
                </a:rPr>
                <a:t>内容</a:t>
              </a:r>
            </a:p>
          </p:txBody>
        </p:sp>
      </p:grpSp>
      <p:sp>
        <p:nvSpPr>
          <p:cNvPr id="31" name="TextBox 30"/>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a:ln>
                  <a:noFill/>
                </a:ln>
                <a:solidFill>
                  <a:prstClr val="black"/>
                </a:solidFill>
                <a:effectLst/>
                <a:uLnTx/>
                <a:uFillTx/>
              </a:rPr>
              <a:t>延迟符</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2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12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par>
                              <p:cTn id="29" fill="hold">
                                <p:stCondLst>
                                  <p:cond delay="3500"/>
                                </p:stCondLst>
                                <p:childTnLst>
                                  <p:par>
                                    <p:cTn id="30" presetID="2" presetClass="entr" presetSubtype="2" accel="58000" fill="hold" nodeType="afterEffect" p14:presetBounceEnd="58000">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14:bounceEnd="58000">
                                          <p:cBhvr additive="base">
                                            <p:cTn id="32" dur="1300" fill="hold"/>
                                            <p:tgtEl>
                                              <p:spTgt spid="11"/>
                                            </p:tgtEl>
                                            <p:attrNameLst>
                                              <p:attrName>ppt_x</p:attrName>
                                            </p:attrNameLst>
                                          </p:cBhvr>
                                          <p:tavLst>
                                            <p:tav tm="0">
                                              <p:val>
                                                <p:strVal val="1+#ppt_w/2"/>
                                              </p:val>
                                            </p:tav>
                                            <p:tav tm="100000">
                                              <p:val>
                                                <p:strVal val="#ppt_x"/>
                                              </p:val>
                                            </p:tav>
                                          </p:tavLst>
                                        </p:anim>
                                        <p:anim calcmode="lin" valueType="num" p14:bounceEnd="58000">
                                          <p:cBhvr additive="base">
                                            <p:cTn id="33" dur="1300" fill="hold"/>
                                            <p:tgtEl>
                                              <p:spTgt spid="11"/>
                                            </p:tgtEl>
                                            <p:attrNameLst>
                                              <p:attrName>ppt_y</p:attrName>
                                            </p:attrNameLst>
                                          </p:cBhvr>
                                          <p:tavLst>
                                            <p:tav tm="0">
                                              <p:val>
                                                <p:strVal val="#ppt_y"/>
                                              </p:val>
                                            </p:tav>
                                            <p:tav tm="100000">
                                              <p:val>
                                                <p:strVal val="#ppt_y"/>
                                              </p:val>
                                            </p:tav>
                                          </p:tavLst>
                                        </p:anim>
                                      </p:childTnLst>
                                    </p:cTn>
                                  </p:par>
                                  <p:par>
                                    <p:cTn id="34" presetID="2" presetClass="entr" presetSubtype="2" accel="58000" fill="hold" nodeType="withEffect" p14:presetBounceEnd="58000">
                                      <p:stCondLst>
                                        <p:cond delay="200"/>
                                      </p:stCondLst>
                                      <p:childTnLst>
                                        <p:set>
                                          <p:cBhvr>
                                            <p:cTn id="35" dur="1" fill="hold">
                                              <p:stCondLst>
                                                <p:cond delay="0"/>
                                              </p:stCondLst>
                                            </p:cTn>
                                            <p:tgtEl>
                                              <p:spTgt spid="16"/>
                                            </p:tgtEl>
                                            <p:attrNameLst>
                                              <p:attrName>style.visibility</p:attrName>
                                            </p:attrNameLst>
                                          </p:cBhvr>
                                          <p:to>
                                            <p:strVal val="visible"/>
                                          </p:to>
                                        </p:set>
                                        <p:anim calcmode="lin" valueType="num" p14:bounceEnd="58000">
                                          <p:cBhvr additive="base">
                                            <p:cTn id="36" dur="1300" fill="hold"/>
                                            <p:tgtEl>
                                              <p:spTgt spid="16"/>
                                            </p:tgtEl>
                                            <p:attrNameLst>
                                              <p:attrName>ppt_x</p:attrName>
                                            </p:attrNameLst>
                                          </p:cBhvr>
                                          <p:tavLst>
                                            <p:tav tm="0">
                                              <p:val>
                                                <p:strVal val="1+#ppt_w/2"/>
                                              </p:val>
                                            </p:tav>
                                            <p:tav tm="100000">
                                              <p:val>
                                                <p:strVal val="#ppt_x"/>
                                              </p:val>
                                            </p:tav>
                                          </p:tavLst>
                                        </p:anim>
                                        <p:anim calcmode="lin" valueType="num" p14:bounceEnd="58000">
                                          <p:cBhvr additive="base">
                                            <p:cTn id="37" dur="1300" fill="hold"/>
                                            <p:tgtEl>
                                              <p:spTgt spid="16"/>
                                            </p:tgtEl>
                                            <p:attrNameLst>
                                              <p:attrName>ppt_y</p:attrName>
                                            </p:attrNameLst>
                                          </p:cBhvr>
                                          <p:tavLst>
                                            <p:tav tm="0">
                                              <p:val>
                                                <p:strVal val="#ppt_y"/>
                                              </p:val>
                                            </p:tav>
                                            <p:tav tm="100000">
                                              <p:val>
                                                <p:strVal val="#ppt_y"/>
                                              </p:val>
                                            </p:tav>
                                          </p:tavLst>
                                        </p:anim>
                                      </p:childTnLst>
                                    </p:cTn>
                                  </p:par>
                                  <p:par>
                                    <p:cTn id="38" presetID="2" presetClass="entr" presetSubtype="2" accel="58000" fill="hold" nodeType="withEffect" p14:presetBounceEnd="58000">
                                      <p:stCondLst>
                                        <p:cond delay="500"/>
                                      </p:stCondLst>
                                      <p:childTnLst>
                                        <p:set>
                                          <p:cBhvr>
                                            <p:cTn id="39" dur="1" fill="hold">
                                              <p:stCondLst>
                                                <p:cond delay="0"/>
                                              </p:stCondLst>
                                            </p:cTn>
                                            <p:tgtEl>
                                              <p:spTgt spid="21"/>
                                            </p:tgtEl>
                                            <p:attrNameLst>
                                              <p:attrName>style.visibility</p:attrName>
                                            </p:attrNameLst>
                                          </p:cBhvr>
                                          <p:to>
                                            <p:strVal val="visible"/>
                                          </p:to>
                                        </p:set>
                                        <p:anim calcmode="lin" valueType="num" p14:bounceEnd="58000">
                                          <p:cBhvr additive="base">
                                            <p:cTn id="40" dur="1300" fill="hold"/>
                                            <p:tgtEl>
                                              <p:spTgt spid="21"/>
                                            </p:tgtEl>
                                            <p:attrNameLst>
                                              <p:attrName>ppt_x</p:attrName>
                                            </p:attrNameLst>
                                          </p:cBhvr>
                                          <p:tavLst>
                                            <p:tav tm="0">
                                              <p:val>
                                                <p:strVal val="1+#ppt_w/2"/>
                                              </p:val>
                                            </p:tav>
                                            <p:tav tm="100000">
                                              <p:val>
                                                <p:strVal val="#ppt_x"/>
                                              </p:val>
                                            </p:tav>
                                          </p:tavLst>
                                        </p:anim>
                                        <p:anim calcmode="lin" valueType="num" p14:bounceEnd="58000">
                                          <p:cBhvr additive="base">
                                            <p:cTn id="41" dur="1300" fill="hold"/>
                                            <p:tgtEl>
                                              <p:spTgt spid="21"/>
                                            </p:tgtEl>
                                            <p:attrNameLst>
                                              <p:attrName>ppt_y</p:attrName>
                                            </p:attrNameLst>
                                          </p:cBhvr>
                                          <p:tavLst>
                                            <p:tav tm="0">
                                              <p:val>
                                                <p:strVal val="#ppt_y"/>
                                              </p:val>
                                            </p:tav>
                                            <p:tav tm="100000">
                                              <p:val>
                                                <p:strVal val="#ppt_y"/>
                                              </p:val>
                                            </p:tav>
                                          </p:tavLst>
                                        </p:anim>
                                      </p:childTnLst>
                                    </p:cTn>
                                  </p:par>
                                  <p:par>
                                    <p:cTn id="42" presetID="2" presetClass="entr" presetSubtype="2" accel="58000" fill="hold" nodeType="withEffect" p14:presetBounceEnd="58000">
                                      <p:stCondLst>
                                        <p:cond delay="800"/>
                                      </p:stCondLst>
                                      <p:childTnLst>
                                        <p:set>
                                          <p:cBhvr>
                                            <p:cTn id="43" dur="1" fill="hold">
                                              <p:stCondLst>
                                                <p:cond delay="0"/>
                                              </p:stCondLst>
                                            </p:cTn>
                                            <p:tgtEl>
                                              <p:spTgt spid="26"/>
                                            </p:tgtEl>
                                            <p:attrNameLst>
                                              <p:attrName>style.visibility</p:attrName>
                                            </p:attrNameLst>
                                          </p:cBhvr>
                                          <p:to>
                                            <p:strVal val="visible"/>
                                          </p:to>
                                        </p:set>
                                        <p:anim calcmode="lin" valueType="num" p14:bounceEnd="58000">
                                          <p:cBhvr additive="base">
                                            <p:cTn id="44" dur="1300" fill="hold"/>
                                            <p:tgtEl>
                                              <p:spTgt spid="26"/>
                                            </p:tgtEl>
                                            <p:attrNameLst>
                                              <p:attrName>ppt_x</p:attrName>
                                            </p:attrNameLst>
                                          </p:cBhvr>
                                          <p:tavLst>
                                            <p:tav tm="0">
                                              <p:val>
                                                <p:strVal val="1+#ppt_w/2"/>
                                              </p:val>
                                            </p:tav>
                                            <p:tav tm="100000">
                                              <p:val>
                                                <p:strVal val="#ppt_x"/>
                                              </p:val>
                                            </p:tav>
                                          </p:tavLst>
                                        </p:anim>
                                        <p:anim calcmode="lin" valueType="num" p14:bounceEnd="58000">
                                          <p:cBhvr additive="base">
                                            <p:cTn id="45" dur="1300" fill="hold"/>
                                            <p:tgtEl>
                                              <p:spTgt spid="2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500"/>
                                            <p:tgtEl>
                                              <p:spTgt spid="8"/>
                                            </p:tgtEl>
                                          </p:cBhvr>
                                        </p:animEffect>
                                        <p:anim calcmode="lin" valueType="num">
                                          <p:cBhvr>
                                            <p:cTn id="50" dur="1500" fill="hold"/>
                                            <p:tgtEl>
                                              <p:spTgt spid="8"/>
                                            </p:tgtEl>
                                            <p:attrNameLst>
                                              <p:attrName>ppt_x</p:attrName>
                                            </p:attrNameLst>
                                          </p:cBhvr>
                                          <p:tavLst>
                                            <p:tav tm="0">
                                              <p:val>
                                                <p:strVal val="#ppt_x"/>
                                              </p:val>
                                            </p:tav>
                                            <p:tav tm="100000">
                                              <p:val>
                                                <p:strVal val="#ppt_x"/>
                                              </p:val>
                                            </p:tav>
                                          </p:tavLst>
                                        </p:anim>
                                        <p:anim calcmode="lin" valueType="num">
                                          <p:cBhvr>
                                            <p:cTn id="51" dur="1500" fill="hold"/>
                                            <p:tgtEl>
                                              <p:spTgt spid="8"/>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10"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P spid="10" grpId="0" animBg="1"/>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00" fill="hold"/>
                                            <p:tgtEl>
                                              <p:spTgt spid="4"/>
                                            </p:tgtEl>
                                            <p:attrNameLst>
                                              <p:attrName>ppt_x</p:attrName>
                                            </p:attrNameLst>
                                          </p:cBhvr>
                                          <p:tavLst>
                                            <p:tav tm="0">
                                              <p:val>
                                                <p:strVal val="0-#ppt_w/2"/>
                                              </p:val>
                                            </p:tav>
                                            <p:tav tm="100000">
                                              <p:val>
                                                <p:strVal val="#ppt_x"/>
                                              </p:val>
                                            </p:tav>
                                          </p:tavLst>
                                        </p:anim>
                                        <p:anim calcmode="lin" valueType="num">
                                          <p:cBhvr additive="base">
                                            <p:cTn id="8" dur="12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200" fill="hold"/>
                                            <p:tgtEl>
                                              <p:spTgt spid="5"/>
                                            </p:tgtEl>
                                            <p:attrNameLst>
                                              <p:attrName>ppt_x</p:attrName>
                                            </p:attrNameLst>
                                          </p:cBhvr>
                                          <p:tavLst>
                                            <p:tav tm="0">
                                              <p:val>
                                                <p:strVal val="#ppt_x"/>
                                              </p:val>
                                            </p:tav>
                                            <p:tav tm="100000">
                                              <p:val>
                                                <p:strVal val="#ppt_x"/>
                                              </p:val>
                                            </p:tav>
                                          </p:tavLst>
                                        </p:anim>
                                        <p:anim calcmode="lin" valueType="num">
                                          <p:cBhvr additive="base">
                                            <p:cTn id="12" dur="12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par>
                              <p:cTn id="29" fill="hold">
                                <p:stCondLst>
                                  <p:cond delay="3500"/>
                                </p:stCondLst>
                                <p:childTnLst>
                                  <p:par>
                                    <p:cTn id="30" presetID="2" presetClass="entr" presetSubtype="2" accel="58000"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1300" fill="hold"/>
                                            <p:tgtEl>
                                              <p:spTgt spid="11"/>
                                            </p:tgtEl>
                                            <p:attrNameLst>
                                              <p:attrName>ppt_x</p:attrName>
                                            </p:attrNameLst>
                                          </p:cBhvr>
                                          <p:tavLst>
                                            <p:tav tm="0">
                                              <p:val>
                                                <p:strVal val="1+#ppt_w/2"/>
                                              </p:val>
                                            </p:tav>
                                            <p:tav tm="100000">
                                              <p:val>
                                                <p:strVal val="#ppt_x"/>
                                              </p:val>
                                            </p:tav>
                                          </p:tavLst>
                                        </p:anim>
                                        <p:anim calcmode="lin" valueType="num">
                                          <p:cBhvr additive="base">
                                            <p:cTn id="33" dur="1300" fill="hold"/>
                                            <p:tgtEl>
                                              <p:spTgt spid="11"/>
                                            </p:tgtEl>
                                            <p:attrNameLst>
                                              <p:attrName>ppt_y</p:attrName>
                                            </p:attrNameLst>
                                          </p:cBhvr>
                                          <p:tavLst>
                                            <p:tav tm="0">
                                              <p:val>
                                                <p:strVal val="#ppt_y"/>
                                              </p:val>
                                            </p:tav>
                                            <p:tav tm="100000">
                                              <p:val>
                                                <p:strVal val="#ppt_y"/>
                                              </p:val>
                                            </p:tav>
                                          </p:tavLst>
                                        </p:anim>
                                      </p:childTnLst>
                                    </p:cTn>
                                  </p:par>
                                  <p:par>
                                    <p:cTn id="34" presetID="2" presetClass="entr" presetSubtype="2" accel="58000" fill="hold" nodeType="withEffect">
                                      <p:stCondLst>
                                        <p:cond delay="20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1300" fill="hold"/>
                                            <p:tgtEl>
                                              <p:spTgt spid="16"/>
                                            </p:tgtEl>
                                            <p:attrNameLst>
                                              <p:attrName>ppt_x</p:attrName>
                                            </p:attrNameLst>
                                          </p:cBhvr>
                                          <p:tavLst>
                                            <p:tav tm="0">
                                              <p:val>
                                                <p:strVal val="1+#ppt_w/2"/>
                                              </p:val>
                                            </p:tav>
                                            <p:tav tm="100000">
                                              <p:val>
                                                <p:strVal val="#ppt_x"/>
                                              </p:val>
                                            </p:tav>
                                          </p:tavLst>
                                        </p:anim>
                                        <p:anim calcmode="lin" valueType="num">
                                          <p:cBhvr additive="base">
                                            <p:cTn id="37" dur="1300" fill="hold"/>
                                            <p:tgtEl>
                                              <p:spTgt spid="16"/>
                                            </p:tgtEl>
                                            <p:attrNameLst>
                                              <p:attrName>ppt_y</p:attrName>
                                            </p:attrNameLst>
                                          </p:cBhvr>
                                          <p:tavLst>
                                            <p:tav tm="0">
                                              <p:val>
                                                <p:strVal val="#ppt_y"/>
                                              </p:val>
                                            </p:tav>
                                            <p:tav tm="100000">
                                              <p:val>
                                                <p:strVal val="#ppt_y"/>
                                              </p:val>
                                            </p:tav>
                                          </p:tavLst>
                                        </p:anim>
                                      </p:childTnLst>
                                    </p:cTn>
                                  </p:par>
                                  <p:par>
                                    <p:cTn id="38" presetID="2" presetClass="entr" presetSubtype="2" accel="58000" fill="hold" nodeType="withEffect">
                                      <p:stCondLst>
                                        <p:cond delay="50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300" fill="hold"/>
                                            <p:tgtEl>
                                              <p:spTgt spid="21"/>
                                            </p:tgtEl>
                                            <p:attrNameLst>
                                              <p:attrName>ppt_x</p:attrName>
                                            </p:attrNameLst>
                                          </p:cBhvr>
                                          <p:tavLst>
                                            <p:tav tm="0">
                                              <p:val>
                                                <p:strVal val="1+#ppt_w/2"/>
                                              </p:val>
                                            </p:tav>
                                            <p:tav tm="100000">
                                              <p:val>
                                                <p:strVal val="#ppt_x"/>
                                              </p:val>
                                            </p:tav>
                                          </p:tavLst>
                                        </p:anim>
                                        <p:anim calcmode="lin" valueType="num">
                                          <p:cBhvr additive="base">
                                            <p:cTn id="41" dur="1300" fill="hold"/>
                                            <p:tgtEl>
                                              <p:spTgt spid="21"/>
                                            </p:tgtEl>
                                            <p:attrNameLst>
                                              <p:attrName>ppt_y</p:attrName>
                                            </p:attrNameLst>
                                          </p:cBhvr>
                                          <p:tavLst>
                                            <p:tav tm="0">
                                              <p:val>
                                                <p:strVal val="#ppt_y"/>
                                              </p:val>
                                            </p:tav>
                                            <p:tav tm="100000">
                                              <p:val>
                                                <p:strVal val="#ppt_y"/>
                                              </p:val>
                                            </p:tav>
                                          </p:tavLst>
                                        </p:anim>
                                      </p:childTnLst>
                                    </p:cTn>
                                  </p:par>
                                  <p:par>
                                    <p:cTn id="42" presetID="2" presetClass="entr" presetSubtype="2" accel="58000" fill="hold" nodeType="withEffect">
                                      <p:stCondLst>
                                        <p:cond delay="80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1300" fill="hold"/>
                                            <p:tgtEl>
                                              <p:spTgt spid="26"/>
                                            </p:tgtEl>
                                            <p:attrNameLst>
                                              <p:attrName>ppt_x</p:attrName>
                                            </p:attrNameLst>
                                          </p:cBhvr>
                                          <p:tavLst>
                                            <p:tav tm="0">
                                              <p:val>
                                                <p:strVal val="1+#ppt_w/2"/>
                                              </p:val>
                                            </p:tav>
                                            <p:tav tm="100000">
                                              <p:val>
                                                <p:strVal val="#ppt_x"/>
                                              </p:val>
                                            </p:tav>
                                          </p:tavLst>
                                        </p:anim>
                                        <p:anim calcmode="lin" valueType="num">
                                          <p:cBhvr additive="base">
                                            <p:cTn id="45" dur="1300" fill="hold"/>
                                            <p:tgtEl>
                                              <p:spTgt spid="2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500"/>
                                            <p:tgtEl>
                                              <p:spTgt spid="8"/>
                                            </p:tgtEl>
                                          </p:cBhvr>
                                        </p:animEffect>
                                        <p:anim calcmode="lin" valueType="num">
                                          <p:cBhvr>
                                            <p:cTn id="50" dur="1500" fill="hold"/>
                                            <p:tgtEl>
                                              <p:spTgt spid="8"/>
                                            </p:tgtEl>
                                            <p:attrNameLst>
                                              <p:attrName>ppt_x</p:attrName>
                                            </p:attrNameLst>
                                          </p:cBhvr>
                                          <p:tavLst>
                                            <p:tav tm="0">
                                              <p:val>
                                                <p:strVal val="#ppt_x"/>
                                              </p:val>
                                            </p:tav>
                                            <p:tav tm="100000">
                                              <p:val>
                                                <p:strVal val="#ppt_x"/>
                                              </p:val>
                                            </p:tav>
                                          </p:tavLst>
                                        </p:anim>
                                        <p:anim calcmode="lin" valueType="num">
                                          <p:cBhvr>
                                            <p:cTn id="51" dur="1500" fill="hold"/>
                                            <p:tgtEl>
                                              <p:spTgt spid="8"/>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10"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P spid="10" grpId="0" animBg="1"/>
          <p:bldP spid="31"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istrator\Desktop\微立体创业计划\005.png"/>
          <p:cNvPicPr>
            <a:picLocks noChangeAspect="1" noChangeArrowheads="1"/>
          </p:cNvPicPr>
          <p:nvPr/>
        </p:nvPicPr>
        <p:blipFill>
          <a:blip r:embed="rId3" cstate="print">
            <a:duotone>
              <a:srgbClr val="0070C0">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5" name="Picture 4" descr="C:\Users\Administrator\Desktop\微立体创业计划\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6" name="标题 1"/>
          <p:cNvSpPr txBox="1"/>
          <p:nvPr/>
        </p:nvSpPr>
        <p:spPr>
          <a:xfrm>
            <a:off x="1184649" y="339502"/>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黑体" panose="02010609060101010101" pitchFamily="49" charset="-122"/>
                <a:ea typeface="黑体" panose="02010609060101010101" pitchFamily="49" charset="-122"/>
              </a:rPr>
              <a:t>商业模式</a:t>
            </a:r>
          </a:p>
        </p:txBody>
      </p:sp>
      <p:grpSp>
        <p:nvGrpSpPr>
          <p:cNvPr id="7" name="Group 94"/>
          <p:cNvGrpSpPr/>
          <p:nvPr/>
        </p:nvGrpSpPr>
        <p:grpSpPr>
          <a:xfrm>
            <a:off x="2586633" y="926124"/>
            <a:ext cx="3970735" cy="3971925"/>
            <a:chOff x="2954336" y="1206696"/>
            <a:chExt cx="5294312" cy="5295904"/>
          </a:xfrm>
        </p:grpSpPr>
        <p:sp>
          <p:nvSpPr>
            <p:cNvPr id="8" name="Freeform 33"/>
            <p:cNvSpPr>
              <a:spLocks noEditPoints="1"/>
            </p:cNvSpPr>
            <p:nvPr/>
          </p:nvSpPr>
          <p:spPr bwMode="auto">
            <a:xfrm>
              <a:off x="3398836" y="1651196"/>
              <a:ext cx="4849812" cy="4851404"/>
            </a:xfrm>
            <a:custGeom>
              <a:avLst/>
              <a:gdLst>
                <a:gd name="T0" fmla="*/ 706 w 994"/>
                <a:gd name="T1" fmla="*/ 832 h 994"/>
                <a:gd name="T2" fmla="*/ 706 w 994"/>
                <a:gd name="T3" fmla="*/ 831 h 994"/>
                <a:gd name="T4" fmla="*/ 656 w 994"/>
                <a:gd name="T5" fmla="*/ 812 h 994"/>
                <a:gd name="T6" fmla="*/ 655 w 994"/>
                <a:gd name="T7" fmla="*/ 812 h 994"/>
                <a:gd name="T8" fmla="*/ 653 w 994"/>
                <a:gd name="T9" fmla="*/ 812 h 994"/>
                <a:gd name="T10" fmla="*/ 652 w 994"/>
                <a:gd name="T11" fmla="*/ 812 h 994"/>
                <a:gd name="T12" fmla="*/ 651 w 994"/>
                <a:gd name="T13" fmla="*/ 812 h 994"/>
                <a:gd name="T14" fmla="*/ 958 w 994"/>
                <a:gd name="T15" fmla="*/ 826 h 994"/>
                <a:gd name="T16" fmla="*/ 958 w 994"/>
                <a:gd name="T17" fmla="*/ 827 h 994"/>
                <a:gd name="T18" fmla="*/ 958 w 994"/>
                <a:gd name="T19" fmla="*/ 828 h 994"/>
                <a:gd name="T20" fmla="*/ 958 w 994"/>
                <a:gd name="T21" fmla="*/ 829 h 994"/>
                <a:gd name="T22" fmla="*/ 958 w 994"/>
                <a:gd name="T23" fmla="*/ 829 h 994"/>
                <a:gd name="T24" fmla="*/ 958 w 994"/>
                <a:gd name="T25" fmla="*/ 830 h 994"/>
                <a:gd name="T26" fmla="*/ 958 w 994"/>
                <a:gd name="T27" fmla="*/ 831 h 994"/>
                <a:gd name="T28" fmla="*/ 832 w 994"/>
                <a:gd name="T29" fmla="*/ 958 h 994"/>
                <a:gd name="T30" fmla="*/ 831 w 994"/>
                <a:gd name="T31" fmla="*/ 958 h 994"/>
                <a:gd name="T32" fmla="*/ 830 w 994"/>
                <a:gd name="T33" fmla="*/ 958 h 994"/>
                <a:gd name="T34" fmla="*/ 937 w 994"/>
                <a:gd name="T35" fmla="*/ 762 h 994"/>
                <a:gd name="T36" fmla="*/ 497 w 994"/>
                <a:gd name="T37" fmla="*/ 654 h 994"/>
                <a:gd name="T38" fmla="*/ 497 w 994"/>
                <a:gd name="T39" fmla="*/ 653 h 994"/>
                <a:gd name="T40" fmla="*/ 497 w 994"/>
                <a:gd name="T41" fmla="*/ 652 h 994"/>
                <a:gd name="T42" fmla="*/ 433 w 994"/>
                <a:gd name="T43" fmla="*/ 628 h 994"/>
                <a:gd name="T44" fmla="*/ 431 w 994"/>
                <a:gd name="T45" fmla="*/ 628 h 994"/>
                <a:gd name="T46" fmla="*/ 430 w 994"/>
                <a:gd name="T47" fmla="*/ 628 h 994"/>
                <a:gd name="T48" fmla="*/ 428 w 994"/>
                <a:gd name="T49" fmla="*/ 628 h 994"/>
                <a:gd name="T50" fmla="*/ 426 w 994"/>
                <a:gd name="T51" fmla="*/ 628 h 994"/>
                <a:gd name="T52" fmla="*/ 812 w 994"/>
                <a:gd name="T53" fmla="*/ 650 h 994"/>
                <a:gd name="T54" fmla="*/ 812 w 994"/>
                <a:gd name="T55" fmla="*/ 651 h 994"/>
                <a:gd name="T56" fmla="*/ 812 w 994"/>
                <a:gd name="T57" fmla="*/ 652 h 994"/>
                <a:gd name="T58" fmla="*/ 812 w 994"/>
                <a:gd name="T59" fmla="*/ 653 h 994"/>
                <a:gd name="T60" fmla="*/ 812 w 994"/>
                <a:gd name="T61" fmla="*/ 654 h 994"/>
                <a:gd name="T62" fmla="*/ 812 w 994"/>
                <a:gd name="T63" fmla="*/ 655 h 994"/>
                <a:gd name="T64" fmla="*/ 831 w 994"/>
                <a:gd name="T65" fmla="*/ 706 h 994"/>
                <a:gd name="T66" fmla="*/ 832 w 994"/>
                <a:gd name="T67" fmla="*/ 706 h 994"/>
                <a:gd name="T68" fmla="*/ 234 w 994"/>
                <a:gd name="T69" fmla="*/ 431 h 994"/>
                <a:gd name="T70" fmla="*/ 234 w 994"/>
                <a:gd name="T71" fmla="*/ 430 h 994"/>
                <a:gd name="T72" fmla="*/ 234 w 994"/>
                <a:gd name="T73" fmla="*/ 429 h 994"/>
                <a:gd name="T74" fmla="*/ 157 w 994"/>
                <a:gd name="T75" fmla="*/ 402 h 994"/>
                <a:gd name="T76" fmla="*/ 156 w 994"/>
                <a:gd name="T77" fmla="*/ 402 h 994"/>
                <a:gd name="T78" fmla="*/ 154 w 994"/>
                <a:gd name="T79" fmla="*/ 402 h 994"/>
                <a:gd name="T80" fmla="*/ 153 w 994"/>
                <a:gd name="T81" fmla="*/ 402 h 994"/>
                <a:gd name="T82" fmla="*/ 628 w 994"/>
                <a:gd name="T83" fmla="*/ 426 h 994"/>
                <a:gd name="T84" fmla="*/ 628 w 994"/>
                <a:gd name="T85" fmla="*/ 427 h 994"/>
                <a:gd name="T86" fmla="*/ 628 w 994"/>
                <a:gd name="T87" fmla="*/ 429 h 994"/>
                <a:gd name="T88" fmla="*/ 628 w 994"/>
                <a:gd name="T89" fmla="*/ 430 h 994"/>
                <a:gd name="T90" fmla="*/ 628 w 994"/>
                <a:gd name="T91" fmla="*/ 431 h 994"/>
                <a:gd name="T92" fmla="*/ 628 w 994"/>
                <a:gd name="T93" fmla="*/ 433 h 994"/>
                <a:gd name="T94" fmla="*/ 621 w 994"/>
                <a:gd name="T95" fmla="*/ 500 h 994"/>
                <a:gd name="T96" fmla="*/ 649 w 994"/>
                <a:gd name="T97" fmla="*/ 497 h 994"/>
                <a:gd name="T98" fmla="*/ 651 w 994"/>
                <a:gd name="T99" fmla="*/ 497 h 994"/>
                <a:gd name="T100" fmla="*/ 652 w 994"/>
                <a:gd name="T101" fmla="*/ 497 h 994"/>
                <a:gd name="T102" fmla="*/ 653 w 994"/>
                <a:gd name="T103" fmla="*/ 497 h 994"/>
                <a:gd name="T104" fmla="*/ 654 w 994"/>
                <a:gd name="T105" fmla="*/ 497 h 994"/>
                <a:gd name="T106" fmla="*/ 347 w 994"/>
                <a:gd name="T107" fmla="*/ 0 h 994"/>
                <a:gd name="T108" fmla="*/ 402 w 994"/>
                <a:gd name="T109" fmla="*/ 154 h 994"/>
                <a:gd name="T110" fmla="*/ 402 w 994"/>
                <a:gd name="T111" fmla="*/ 155 h 994"/>
                <a:gd name="T112" fmla="*/ 402 w 994"/>
                <a:gd name="T113" fmla="*/ 156 h 994"/>
                <a:gd name="T114" fmla="*/ 429 w 994"/>
                <a:gd name="T115" fmla="*/ 234 h 994"/>
                <a:gd name="T116" fmla="*/ 431 w 994"/>
                <a:gd name="T117" fmla="*/ 234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94" h="994">
                  <a:moveTo>
                    <a:pt x="562" y="782"/>
                  </a:moveTo>
                  <a:cubicBezTo>
                    <a:pt x="591" y="822"/>
                    <a:pt x="638" y="848"/>
                    <a:pt x="690" y="848"/>
                  </a:cubicBezTo>
                  <a:cubicBezTo>
                    <a:pt x="696" y="848"/>
                    <a:pt x="701" y="847"/>
                    <a:pt x="707" y="847"/>
                  </a:cubicBezTo>
                  <a:cubicBezTo>
                    <a:pt x="706" y="842"/>
                    <a:pt x="706" y="837"/>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21"/>
                    <a:pt x="707" y="811"/>
                    <a:pt x="709" y="802"/>
                  </a:cubicBezTo>
                  <a:cubicBezTo>
                    <a:pt x="693" y="808"/>
                    <a:pt x="675" y="812"/>
                    <a:pt x="656" y="812"/>
                  </a:cubicBezTo>
                  <a:cubicBezTo>
                    <a:pt x="656" y="812"/>
                    <a:pt x="656" y="812"/>
                    <a:pt x="656" y="812"/>
                  </a:cubicBezTo>
                  <a:cubicBezTo>
                    <a:pt x="656" y="812"/>
                    <a:pt x="656" y="812"/>
                    <a:pt x="656" y="812"/>
                  </a:cubicBezTo>
                  <a:cubicBezTo>
                    <a:pt x="656" y="812"/>
                    <a:pt x="656" y="812"/>
                    <a:pt x="656" y="812"/>
                  </a:cubicBezTo>
                  <a:cubicBezTo>
                    <a:pt x="656" y="812"/>
                    <a:pt x="656" y="812"/>
                    <a:pt x="656" y="812"/>
                  </a:cubicBezTo>
                  <a:cubicBezTo>
                    <a:pt x="656" y="812"/>
                    <a:pt x="656" y="812"/>
                    <a:pt x="656" y="812"/>
                  </a:cubicBezTo>
                  <a:cubicBezTo>
                    <a:pt x="656" y="812"/>
                    <a:pt x="656" y="812"/>
                    <a:pt x="656"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1" y="812"/>
                    <a:pt x="651" y="812"/>
                  </a:cubicBezTo>
                  <a:cubicBezTo>
                    <a:pt x="651" y="812"/>
                    <a:pt x="651" y="812"/>
                    <a:pt x="651" y="812"/>
                  </a:cubicBezTo>
                  <a:cubicBezTo>
                    <a:pt x="651" y="812"/>
                    <a:pt x="651" y="812"/>
                    <a:pt x="651" y="812"/>
                  </a:cubicBezTo>
                  <a:cubicBezTo>
                    <a:pt x="651" y="812"/>
                    <a:pt x="651" y="812"/>
                    <a:pt x="651" y="812"/>
                  </a:cubicBezTo>
                  <a:cubicBezTo>
                    <a:pt x="651" y="812"/>
                    <a:pt x="651" y="812"/>
                    <a:pt x="651" y="812"/>
                  </a:cubicBezTo>
                  <a:cubicBezTo>
                    <a:pt x="651" y="812"/>
                    <a:pt x="651" y="812"/>
                    <a:pt x="651" y="812"/>
                  </a:cubicBezTo>
                  <a:cubicBezTo>
                    <a:pt x="651" y="812"/>
                    <a:pt x="651" y="812"/>
                    <a:pt x="650" y="812"/>
                  </a:cubicBezTo>
                  <a:cubicBezTo>
                    <a:pt x="650" y="812"/>
                    <a:pt x="650" y="812"/>
                    <a:pt x="650" y="812"/>
                  </a:cubicBezTo>
                  <a:cubicBezTo>
                    <a:pt x="650" y="812"/>
                    <a:pt x="650" y="812"/>
                    <a:pt x="650" y="812"/>
                  </a:cubicBezTo>
                  <a:cubicBezTo>
                    <a:pt x="650" y="812"/>
                    <a:pt x="650" y="812"/>
                    <a:pt x="650" y="812"/>
                  </a:cubicBezTo>
                  <a:cubicBezTo>
                    <a:pt x="617" y="811"/>
                    <a:pt x="587" y="800"/>
                    <a:pt x="562" y="782"/>
                  </a:cubicBezTo>
                  <a:moveTo>
                    <a:pt x="937" y="762"/>
                  </a:moveTo>
                  <a:cubicBezTo>
                    <a:pt x="949" y="781"/>
                    <a:pt x="957" y="802"/>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2"/>
                    <a:pt x="958" y="832"/>
                    <a:pt x="958" y="832"/>
                  </a:cubicBezTo>
                  <a:cubicBezTo>
                    <a:pt x="958" y="832"/>
                    <a:pt x="958" y="832"/>
                    <a:pt x="958" y="832"/>
                  </a:cubicBezTo>
                  <a:cubicBezTo>
                    <a:pt x="958" y="832"/>
                    <a:pt x="958" y="832"/>
                    <a:pt x="958" y="832"/>
                  </a:cubicBezTo>
                  <a:cubicBezTo>
                    <a:pt x="958" y="832"/>
                    <a:pt x="958" y="832"/>
                    <a:pt x="958" y="832"/>
                  </a:cubicBezTo>
                  <a:cubicBezTo>
                    <a:pt x="958" y="901"/>
                    <a:pt x="902" y="958"/>
                    <a:pt x="832" y="958"/>
                  </a:cubicBezTo>
                  <a:cubicBezTo>
                    <a:pt x="832" y="958"/>
                    <a:pt x="832" y="958"/>
                    <a:pt x="832" y="958"/>
                  </a:cubicBezTo>
                  <a:cubicBezTo>
                    <a:pt x="832" y="958"/>
                    <a:pt x="832" y="958"/>
                    <a:pt x="832" y="958"/>
                  </a:cubicBezTo>
                  <a:cubicBezTo>
                    <a:pt x="832" y="958"/>
                    <a:pt x="832" y="958"/>
                    <a:pt x="832" y="958"/>
                  </a:cubicBezTo>
                  <a:cubicBezTo>
                    <a:pt x="832" y="958"/>
                    <a:pt x="832" y="958"/>
                    <a:pt x="832" y="958"/>
                  </a:cubicBezTo>
                  <a:cubicBezTo>
                    <a:pt x="832"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29" y="958"/>
                  </a:cubicBezTo>
                  <a:cubicBezTo>
                    <a:pt x="829" y="958"/>
                    <a:pt x="829" y="958"/>
                    <a:pt x="829" y="958"/>
                  </a:cubicBezTo>
                  <a:cubicBezTo>
                    <a:pt x="805" y="957"/>
                    <a:pt x="782" y="950"/>
                    <a:pt x="763" y="937"/>
                  </a:cubicBezTo>
                  <a:cubicBezTo>
                    <a:pt x="785" y="971"/>
                    <a:pt x="824" y="994"/>
                    <a:pt x="868" y="994"/>
                  </a:cubicBezTo>
                  <a:cubicBezTo>
                    <a:pt x="937" y="994"/>
                    <a:pt x="994" y="937"/>
                    <a:pt x="994" y="868"/>
                  </a:cubicBezTo>
                  <a:cubicBezTo>
                    <a:pt x="994" y="824"/>
                    <a:pt x="971" y="785"/>
                    <a:pt x="937" y="762"/>
                  </a:cubicBezTo>
                  <a:moveTo>
                    <a:pt x="311" y="587"/>
                  </a:moveTo>
                  <a:cubicBezTo>
                    <a:pt x="347" y="634"/>
                    <a:pt x="404" y="664"/>
                    <a:pt x="467" y="664"/>
                  </a:cubicBezTo>
                  <a:cubicBezTo>
                    <a:pt x="477" y="664"/>
                    <a:pt x="487" y="663"/>
                    <a:pt x="497" y="662"/>
                  </a:cubicBezTo>
                  <a:cubicBezTo>
                    <a:pt x="497" y="659"/>
                    <a:pt x="497" y="657"/>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2"/>
                  </a:cubicBezTo>
                  <a:cubicBezTo>
                    <a:pt x="497" y="652"/>
                    <a:pt x="497" y="652"/>
                    <a:pt x="497" y="652"/>
                  </a:cubicBezTo>
                  <a:cubicBezTo>
                    <a:pt x="497" y="652"/>
                    <a:pt x="497" y="652"/>
                    <a:pt x="497" y="652"/>
                  </a:cubicBezTo>
                  <a:cubicBezTo>
                    <a:pt x="497" y="652"/>
                    <a:pt x="497" y="652"/>
                    <a:pt x="497" y="652"/>
                  </a:cubicBezTo>
                  <a:cubicBezTo>
                    <a:pt x="497" y="652"/>
                    <a:pt x="497" y="652"/>
                    <a:pt x="497" y="652"/>
                  </a:cubicBezTo>
                  <a:cubicBezTo>
                    <a:pt x="497" y="652"/>
                    <a:pt x="497" y="652"/>
                    <a:pt x="497" y="652"/>
                  </a:cubicBezTo>
                  <a:cubicBezTo>
                    <a:pt x="497" y="652"/>
                    <a:pt x="497" y="652"/>
                    <a:pt x="497" y="652"/>
                  </a:cubicBezTo>
                  <a:cubicBezTo>
                    <a:pt x="497" y="639"/>
                    <a:pt x="499" y="627"/>
                    <a:pt x="502" y="615"/>
                  </a:cubicBezTo>
                  <a:cubicBezTo>
                    <a:pt x="481" y="623"/>
                    <a:pt x="458" y="628"/>
                    <a:pt x="434" y="628"/>
                  </a:cubicBezTo>
                  <a:cubicBezTo>
                    <a:pt x="434" y="628"/>
                    <a:pt x="434" y="628"/>
                    <a:pt x="434" y="628"/>
                  </a:cubicBezTo>
                  <a:cubicBezTo>
                    <a:pt x="434" y="628"/>
                    <a:pt x="434" y="628"/>
                    <a:pt x="433" y="628"/>
                  </a:cubicBezTo>
                  <a:cubicBezTo>
                    <a:pt x="433" y="628"/>
                    <a:pt x="433" y="628"/>
                    <a:pt x="433" y="628"/>
                  </a:cubicBezTo>
                  <a:cubicBezTo>
                    <a:pt x="433" y="628"/>
                    <a:pt x="433" y="628"/>
                    <a:pt x="433" y="628"/>
                  </a:cubicBezTo>
                  <a:cubicBezTo>
                    <a:pt x="433" y="628"/>
                    <a:pt x="433" y="628"/>
                    <a:pt x="433" y="628"/>
                  </a:cubicBezTo>
                  <a:cubicBezTo>
                    <a:pt x="433" y="628"/>
                    <a:pt x="433" y="628"/>
                    <a:pt x="433" y="628"/>
                  </a:cubicBezTo>
                  <a:cubicBezTo>
                    <a:pt x="433" y="628"/>
                    <a:pt x="433" y="628"/>
                    <a:pt x="433" y="628"/>
                  </a:cubicBezTo>
                  <a:cubicBezTo>
                    <a:pt x="433" y="628"/>
                    <a:pt x="433" y="628"/>
                    <a:pt x="433" y="628"/>
                  </a:cubicBezTo>
                  <a:cubicBezTo>
                    <a:pt x="433" y="628"/>
                    <a:pt x="432" y="628"/>
                    <a:pt x="432" y="628"/>
                  </a:cubicBezTo>
                  <a:cubicBezTo>
                    <a:pt x="432" y="628"/>
                    <a:pt x="432" y="628"/>
                    <a:pt x="432" y="628"/>
                  </a:cubicBezTo>
                  <a:cubicBezTo>
                    <a:pt x="432" y="628"/>
                    <a:pt x="432" y="628"/>
                    <a:pt x="432" y="628"/>
                  </a:cubicBezTo>
                  <a:cubicBezTo>
                    <a:pt x="432" y="628"/>
                    <a:pt x="432" y="628"/>
                    <a:pt x="432" y="628"/>
                  </a:cubicBezTo>
                  <a:cubicBezTo>
                    <a:pt x="432" y="628"/>
                    <a:pt x="432" y="628"/>
                    <a:pt x="432" y="628"/>
                  </a:cubicBezTo>
                  <a:cubicBezTo>
                    <a:pt x="432" y="628"/>
                    <a:pt x="432" y="628"/>
                    <a:pt x="432" y="628"/>
                  </a:cubicBezTo>
                  <a:cubicBezTo>
                    <a:pt x="432" y="628"/>
                    <a:pt x="431" y="628"/>
                    <a:pt x="431" y="628"/>
                  </a:cubicBezTo>
                  <a:cubicBezTo>
                    <a:pt x="431" y="628"/>
                    <a:pt x="431" y="628"/>
                    <a:pt x="431" y="628"/>
                  </a:cubicBezTo>
                  <a:cubicBezTo>
                    <a:pt x="431" y="628"/>
                    <a:pt x="431" y="628"/>
                    <a:pt x="431" y="628"/>
                  </a:cubicBezTo>
                  <a:cubicBezTo>
                    <a:pt x="431" y="628"/>
                    <a:pt x="431" y="628"/>
                    <a:pt x="431" y="628"/>
                  </a:cubicBezTo>
                  <a:cubicBezTo>
                    <a:pt x="431" y="628"/>
                    <a:pt x="431" y="628"/>
                    <a:pt x="431" y="628"/>
                  </a:cubicBezTo>
                  <a:cubicBezTo>
                    <a:pt x="431" y="628"/>
                    <a:pt x="431" y="628"/>
                    <a:pt x="430" y="628"/>
                  </a:cubicBezTo>
                  <a:cubicBezTo>
                    <a:pt x="430" y="628"/>
                    <a:pt x="430" y="628"/>
                    <a:pt x="430" y="628"/>
                  </a:cubicBezTo>
                  <a:cubicBezTo>
                    <a:pt x="430" y="628"/>
                    <a:pt x="430" y="628"/>
                    <a:pt x="430" y="628"/>
                  </a:cubicBezTo>
                  <a:cubicBezTo>
                    <a:pt x="430" y="628"/>
                    <a:pt x="430" y="628"/>
                    <a:pt x="430" y="628"/>
                  </a:cubicBezTo>
                  <a:cubicBezTo>
                    <a:pt x="430" y="628"/>
                    <a:pt x="430" y="628"/>
                    <a:pt x="430" y="628"/>
                  </a:cubicBezTo>
                  <a:cubicBezTo>
                    <a:pt x="430" y="628"/>
                    <a:pt x="430" y="628"/>
                    <a:pt x="430" y="628"/>
                  </a:cubicBezTo>
                  <a:cubicBezTo>
                    <a:pt x="430" y="628"/>
                    <a:pt x="430" y="628"/>
                    <a:pt x="429" y="628"/>
                  </a:cubicBezTo>
                  <a:cubicBezTo>
                    <a:pt x="429" y="628"/>
                    <a:pt x="429" y="628"/>
                    <a:pt x="429" y="628"/>
                  </a:cubicBezTo>
                  <a:cubicBezTo>
                    <a:pt x="429" y="628"/>
                    <a:pt x="429" y="628"/>
                    <a:pt x="429" y="628"/>
                  </a:cubicBezTo>
                  <a:cubicBezTo>
                    <a:pt x="429" y="628"/>
                    <a:pt x="429" y="628"/>
                    <a:pt x="429" y="628"/>
                  </a:cubicBezTo>
                  <a:cubicBezTo>
                    <a:pt x="429" y="628"/>
                    <a:pt x="429" y="628"/>
                    <a:pt x="429" y="628"/>
                  </a:cubicBezTo>
                  <a:cubicBezTo>
                    <a:pt x="429" y="628"/>
                    <a:pt x="429" y="628"/>
                    <a:pt x="429" y="628"/>
                  </a:cubicBezTo>
                  <a:cubicBezTo>
                    <a:pt x="429" y="628"/>
                    <a:pt x="429" y="628"/>
                    <a:pt x="429" y="628"/>
                  </a:cubicBezTo>
                  <a:cubicBezTo>
                    <a:pt x="429" y="628"/>
                    <a:pt x="429" y="628"/>
                    <a:pt x="428" y="628"/>
                  </a:cubicBezTo>
                  <a:cubicBezTo>
                    <a:pt x="428" y="628"/>
                    <a:pt x="428" y="628"/>
                    <a:pt x="428" y="628"/>
                  </a:cubicBezTo>
                  <a:cubicBezTo>
                    <a:pt x="428" y="628"/>
                    <a:pt x="428" y="628"/>
                    <a:pt x="428" y="628"/>
                  </a:cubicBezTo>
                  <a:cubicBezTo>
                    <a:pt x="428" y="628"/>
                    <a:pt x="428" y="628"/>
                    <a:pt x="428" y="628"/>
                  </a:cubicBezTo>
                  <a:cubicBezTo>
                    <a:pt x="428" y="628"/>
                    <a:pt x="428" y="628"/>
                    <a:pt x="428" y="628"/>
                  </a:cubicBezTo>
                  <a:cubicBezTo>
                    <a:pt x="428" y="628"/>
                    <a:pt x="428" y="628"/>
                    <a:pt x="428" y="628"/>
                  </a:cubicBezTo>
                  <a:cubicBezTo>
                    <a:pt x="428" y="628"/>
                    <a:pt x="428" y="628"/>
                    <a:pt x="427" y="628"/>
                  </a:cubicBezTo>
                  <a:cubicBezTo>
                    <a:pt x="427" y="628"/>
                    <a:pt x="427" y="628"/>
                    <a:pt x="427" y="628"/>
                  </a:cubicBezTo>
                  <a:cubicBezTo>
                    <a:pt x="427" y="628"/>
                    <a:pt x="427" y="628"/>
                    <a:pt x="427" y="628"/>
                  </a:cubicBezTo>
                  <a:cubicBezTo>
                    <a:pt x="427" y="628"/>
                    <a:pt x="427" y="628"/>
                    <a:pt x="427" y="628"/>
                  </a:cubicBezTo>
                  <a:cubicBezTo>
                    <a:pt x="427" y="628"/>
                    <a:pt x="426" y="628"/>
                    <a:pt x="426" y="628"/>
                  </a:cubicBezTo>
                  <a:cubicBezTo>
                    <a:pt x="426" y="628"/>
                    <a:pt x="426" y="628"/>
                    <a:pt x="426" y="628"/>
                  </a:cubicBezTo>
                  <a:cubicBezTo>
                    <a:pt x="426" y="628"/>
                    <a:pt x="426" y="628"/>
                    <a:pt x="426" y="628"/>
                  </a:cubicBezTo>
                  <a:cubicBezTo>
                    <a:pt x="426" y="628"/>
                    <a:pt x="426" y="628"/>
                    <a:pt x="426" y="628"/>
                  </a:cubicBezTo>
                  <a:cubicBezTo>
                    <a:pt x="383" y="627"/>
                    <a:pt x="343" y="612"/>
                    <a:pt x="311" y="587"/>
                  </a:cubicBezTo>
                  <a:moveTo>
                    <a:pt x="783" y="562"/>
                  </a:moveTo>
                  <a:cubicBezTo>
                    <a:pt x="800" y="587"/>
                    <a:pt x="811" y="617"/>
                    <a:pt x="812" y="649"/>
                  </a:cubicBezTo>
                  <a:cubicBezTo>
                    <a:pt x="812" y="649"/>
                    <a:pt x="812" y="649"/>
                    <a:pt x="812" y="649"/>
                  </a:cubicBezTo>
                  <a:cubicBezTo>
                    <a:pt x="812" y="649"/>
                    <a:pt x="812" y="650"/>
                    <a:pt x="812" y="650"/>
                  </a:cubicBezTo>
                  <a:cubicBezTo>
                    <a:pt x="812" y="650"/>
                    <a:pt x="812" y="650"/>
                    <a:pt x="812" y="650"/>
                  </a:cubicBezTo>
                  <a:cubicBezTo>
                    <a:pt x="812" y="650"/>
                    <a:pt x="812" y="650"/>
                    <a:pt x="812" y="650"/>
                  </a:cubicBezTo>
                  <a:cubicBezTo>
                    <a:pt x="812" y="650"/>
                    <a:pt x="812" y="650"/>
                    <a:pt x="812" y="650"/>
                  </a:cubicBezTo>
                  <a:cubicBezTo>
                    <a:pt x="812" y="650"/>
                    <a:pt x="812" y="650"/>
                    <a:pt x="812" y="650"/>
                  </a:cubicBezTo>
                  <a:cubicBezTo>
                    <a:pt x="812" y="650"/>
                    <a:pt x="812" y="650"/>
                    <a:pt x="812" y="650"/>
                  </a:cubicBezTo>
                  <a:cubicBezTo>
                    <a:pt x="812" y="650"/>
                    <a:pt x="812" y="650"/>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6"/>
                    <a:pt x="812" y="656"/>
                  </a:cubicBezTo>
                  <a:cubicBezTo>
                    <a:pt x="812" y="656"/>
                    <a:pt x="812" y="656"/>
                    <a:pt x="812" y="656"/>
                  </a:cubicBezTo>
                  <a:cubicBezTo>
                    <a:pt x="812" y="656"/>
                    <a:pt x="812" y="656"/>
                    <a:pt x="812" y="656"/>
                  </a:cubicBezTo>
                  <a:cubicBezTo>
                    <a:pt x="812" y="656"/>
                    <a:pt x="812" y="656"/>
                    <a:pt x="812" y="656"/>
                  </a:cubicBezTo>
                  <a:cubicBezTo>
                    <a:pt x="812" y="675"/>
                    <a:pt x="809" y="692"/>
                    <a:pt x="802" y="709"/>
                  </a:cubicBezTo>
                  <a:cubicBezTo>
                    <a:pt x="812" y="707"/>
                    <a:pt x="821" y="706"/>
                    <a:pt x="831" y="706"/>
                  </a:cubicBezTo>
                  <a:cubicBezTo>
                    <a:pt x="831" y="706"/>
                    <a:pt x="831" y="706"/>
                    <a:pt x="831" y="706"/>
                  </a:cubicBezTo>
                  <a:cubicBezTo>
                    <a:pt x="831" y="706"/>
                    <a:pt x="831" y="706"/>
                    <a:pt x="831" y="706"/>
                  </a:cubicBezTo>
                  <a:cubicBezTo>
                    <a:pt x="831" y="706"/>
                    <a:pt x="831" y="706"/>
                    <a:pt x="831" y="706"/>
                  </a:cubicBezTo>
                  <a:cubicBezTo>
                    <a:pt x="831" y="706"/>
                    <a:pt x="831" y="706"/>
                    <a:pt x="831"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7" y="706"/>
                    <a:pt x="842" y="706"/>
                    <a:pt x="847" y="706"/>
                  </a:cubicBezTo>
                  <a:cubicBezTo>
                    <a:pt x="848" y="701"/>
                    <a:pt x="848" y="696"/>
                    <a:pt x="848" y="690"/>
                  </a:cubicBezTo>
                  <a:cubicBezTo>
                    <a:pt x="848" y="637"/>
                    <a:pt x="822" y="591"/>
                    <a:pt x="783" y="562"/>
                  </a:cubicBezTo>
                  <a:moveTo>
                    <a:pt x="0" y="346"/>
                  </a:moveTo>
                  <a:cubicBezTo>
                    <a:pt x="46" y="402"/>
                    <a:pt x="114" y="437"/>
                    <a:pt x="191" y="437"/>
                  </a:cubicBezTo>
                  <a:cubicBezTo>
                    <a:pt x="206" y="437"/>
                    <a:pt x="220" y="436"/>
                    <a:pt x="234" y="434"/>
                  </a:cubicBezTo>
                  <a:cubicBezTo>
                    <a:pt x="234" y="433"/>
                    <a:pt x="234" y="432"/>
                    <a:pt x="234" y="431"/>
                  </a:cubicBezTo>
                  <a:cubicBezTo>
                    <a:pt x="234" y="431"/>
                    <a:pt x="234" y="431"/>
                    <a:pt x="234" y="431"/>
                  </a:cubicBezTo>
                  <a:cubicBezTo>
                    <a:pt x="234" y="431"/>
                    <a:pt x="234" y="431"/>
                    <a:pt x="234" y="431"/>
                  </a:cubicBezTo>
                  <a:cubicBezTo>
                    <a:pt x="234" y="431"/>
                    <a:pt x="234" y="431"/>
                    <a:pt x="234" y="431"/>
                  </a:cubicBezTo>
                  <a:cubicBezTo>
                    <a:pt x="234" y="431"/>
                    <a:pt x="234" y="431"/>
                    <a:pt x="234" y="431"/>
                  </a:cubicBezTo>
                  <a:cubicBezTo>
                    <a:pt x="234" y="431"/>
                    <a:pt x="234" y="431"/>
                    <a:pt x="234" y="431"/>
                  </a:cubicBezTo>
                  <a:cubicBezTo>
                    <a:pt x="234" y="431"/>
                    <a:pt x="234" y="431"/>
                    <a:pt x="234" y="431"/>
                  </a:cubicBezTo>
                  <a:cubicBezTo>
                    <a:pt x="234" y="431"/>
                    <a:pt x="234" y="431"/>
                    <a:pt x="234" y="430"/>
                  </a:cubicBezTo>
                  <a:cubicBezTo>
                    <a:pt x="234" y="430"/>
                    <a:pt x="234" y="430"/>
                    <a:pt x="234" y="430"/>
                  </a:cubicBezTo>
                  <a:cubicBezTo>
                    <a:pt x="234" y="430"/>
                    <a:pt x="234" y="430"/>
                    <a:pt x="234" y="430"/>
                  </a:cubicBezTo>
                  <a:cubicBezTo>
                    <a:pt x="234" y="430"/>
                    <a:pt x="234" y="430"/>
                    <a:pt x="234" y="430"/>
                  </a:cubicBezTo>
                  <a:cubicBezTo>
                    <a:pt x="234" y="430"/>
                    <a:pt x="234" y="430"/>
                    <a:pt x="234" y="430"/>
                  </a:cubicBezTo>
                  <a:cubicBezTo>
                    <a:pt x="234" y="430"/>
                    <a:pt x="234" y="430"/>
                    <a:pt x="234" y="430"/>
                  </a:cubicBezTo>
                  <a:cubicBezTo>
                    <a:pt x="234" y="430"/>
                    <a:pt x="234" y="430"/>
                    <a:pt x="234" y="429"/>
                  </a:cubicBezTo>
                  <a:cubicBezTo>
                    <a:pt x="234" y="429"/>
                    <a:pt x="234" y="429"/>
                    <a:pt x="234" y="429"/>
                  </a:cubicBezTo>
                  <a:cubicBezTo>
                    <a:pt x="234" y="429"/>
                    <a:pt x="234" y="429"/>
                    <a:pt x="234" y="429"/>
                  </a:cubicBezTo>
                  <a:cubicBezTo>
                    <a:pt x="234" y="429"/>
                    <a:pt x="234" y="429"/>
                    <a:pt x="234" y="429"/>
                  </a:cubicBezTo>
                  <a:cubicBezTo>
                    <a:pt x="234" y="429"/>
                    <a:pt x="234" y="429"/>
                    <a:pt x="234" y="429"/>
                  </a:cubicBezTo>
                  <a:cubicBezTo>
                    <a:pt x="234" y="429"/>
                    <a:pt x="234" y="429"/>
                    <a:pt x="234" y="429"/>
                  </a:cubicBezTo>
                  <a:cubicBezTo>
                    <a:pt x="234" y="429"/>
                    <a:pt x="234" y="429"/>
                    <a:pt x="234" y="429"/>
                  </a:cubicBezTo>
                  <a:cubicBezTo>
                    <a:pt x="234" y="429"/>
                    <a:pt x="234" y="428"/>
                    <a:pt x="234" y="428"/>
                  </a:cubicBezTo>
                  <a:cubicBezTo>
                    <a:pt x="234" y="428"/>
                    <a:pt x="234" y="428"/>
                    <a:pt x="234" y="428"/>
                  </a:cubicBezTo>
                  <a:cubicBezTo>
                    <a:pt x="234" y="428"/>
                    <a:pt x="234" y="428"/>
                    <a:pt x="234" y="428"/>
                  </a:cubicBezTo>
                  <a:cubicBezTo>
                    <a:pt x="234" y="428"/>
                    <a:pt x="234" y="428"/>
                    <a:pt x="234" y="428"/>
                  </a:cubicBezTo>
                  <a:cubicBezTo>
                    <a:pt x="234" y="428"/>
                    <a:pt x="234" y="428"/>
                    <a:pt x="234" y="428"/>
                  </a:cubicBezTo>
                  <a:cubicBezTo>
                    <a:pt x="234" y="428"/>
                    <a:pt x="234" y="428"/>
                    <a:pt x="234" y="428"/>
                  </a:cubicBezTo>
                  <a:cubicBezTo>
                    <a:pt x="235" y="414"/>
                    <a:pt x="236" y="400"/>
                    <a:pt x="239" y="387"/>
                  </a:cubicBezTo>
                  <a:cubicBezTo>
                    <a:pt x="214" y="396"/>
                    <a:pt x="186" y="401"/>
                    <a:pt x="157" y="402"/>
                  </a:cubicBezTo>
                  <a:cubicBezTo>
                    <a:pt x="157" y="402"/>
                    <a:pt x="157" y="402"/>
                    <a:pt x="157" y="402"/>
                  </a:cubicBezTo>
                  <a:cubicBezTo>
                    <a:pt x="157" y="402"/>
                    <a:pt x="157" y="402"/>
                    <a:pt x="157" y="402"/>
                  </a:cubicBezTo>
                  <a:cubicBezTo>
                    <a:pt x="157" y="402"/>
                    <a:pt x="157" y="402"/>
                    <a:pt x="157" y="402"/>
                  </a:cubicBezTo>
                  <a:cubicBezTo>
                    <a:pt x="157" y="402"/>
                    <a:pt x="157" y="402"/>
                    <a:pt x="157" y="402"/>
                  </a:cubicBezTo>
                  <a:cubicBezTo>
                    <a:pt x="157" y="402"/>
                    <a:pt x="157" y="402"/>
                    <a:pt x="157" y="402"/>
                  </a:cubicBezTo>
                  <a:cubicBezTo>
                    <a:pt x="157" y="402"/>
                    <a:pt x="156" y="402"/>
                    <a:pt x="156" y="402"/>
                  </a:cubicBezTo>
                  <a:cubicBezTo>
                    <a:pt x="156" y="402"/>
                    <a:pt x="156" y="402"/>
                    <a:pt x="156" y="402"/>
                  </a:cubicBezTo>
                  <a:cubicBezTo>
                    <a:pt x="156" y="402"/>
                    <a:pt x="156" y="402"/>
                    <a:pt x="156" y="402"/>
                  </a:cubicBezTo>
                  <a:cubicBezTo>
                    <a:pt x="156" y="402"/>
                    <a:pt x="156" y="402"/>
                    <a:pt x="156" y="402"/>
                  </a:cubicBezTo>
                  <a:cubicBezTo>
                    <a:pt x="156" y="402"/>
                    <a:pt x="156" y="402"/>
                    <a:pt x="156" y="402"/>
                  </a:cubicBezTo>
                  <a:cubicBezTo>
                    <a:pt x="156" y="402"/>
                    <a:pt x="156" y="402"/>
                    <a:pt x="156" y="402"/>
                  </a:cubicBezTo>
                  <a:cubicBezTo>
                    <a:pt x="156" y="402"/>
                    <a:pt x="156" y="402"/>
                    <a:pt x="156" y="402"/>
                  </a:cubicBezTo>
                  <a:cubicBezTo>
                    <a:pt x="156" y="402"/>
                    <a:pt x="155" y="402"/>
                    <a:pt x="155" y="402"/>
                  </a:cubicBezTo>
                  <a:cubicBezTo>
                    <a:pt x="155" y="402"/>
                    <a:pt x="155" y="402"/>
                    <a:pt x="155" y="402"/>
                  </a:cubicBezTo>
                  <a:cubicBezTo>
                    <a:pt x="155" y="402"/>
                    <a:pt x="155" y="402"/>
                    <a:pt x="155" y="402"/>
                  </a:cubicBezTo>
                  <a:cubicBezTo>
                    <a:pt x="155" y="402"/>
                    <a:pt x="155" y="402"/>
                    <a:pt x="155" y="402"/>
                  </a:cubicBezTo>
                  <a:cubicBezTo>
                    <a:pt x="155" y="402"/>
                    <a:pt x="155" y="402"/>
                    <a:pt x="155" y="402"/>
                  </a:cubicBezTo>
                  <a:cubicBezTo>
                    <a:pt x="155" y="402"/>
                    <a:pt x="155" y="402"/>
                    <a:pt x="155" y="402"/>
                  </a:cubicBezTo>
                  <a:cubicBezTo>
                    <a:pt x="154" y="402"/>
                    <a:pt x="154" y="402"/>
                    <a:pt x="154" y="402"/>
                  </a:cubicBezTo>
                  <a:cubicBezTo>
                    <a:pt x="154" y="402"/>
                    <a:pt x="154" y="402"/>
                    <a:pt x="154" y="402"/>
                  </a:cubicBezTo>
                  <a:cubicBezTo>
                    <a:pt x="154" y="402"/>
                    <a:pt x="154" y="402"/>
                    <a:pt x="154" y="402"/>
                  </a:cubicBezTo>
                  <a:cubicBezTo>
                    <a:pt x="154" y="402"/>
                    <a:pt x="154" y="402"/>
                    <a:pt x="154" y="402"/>
                  </a:cubicBezTo>
                  <a:cubicBezTo>
                    <a:pt x="154" y="402"/>
                    <a:pt x="154" y="402"/>
                    <a:pt x="154" y="402"/>
                  </a:cubicBezTo>
                  <a:cubicBezTo>
                    <a:pt x="154" y="402"/>
                    <a:pt x="154" y="402"/>
                    <a:pt x="154" y="402"/>
                  </a:cubicBezTo>
                  <a:cubicBezTo>
                    <a:pt x="153" y="402"/>
                    <a:pt x="153" y="402"/>
                    <a:pt x="153" y="402"/>
                  </a:cubicBezTo>
                  <a:cubicBezTo>
                    <a:pt x="153" y="402"/>
                    <a:pt x="153" y="402"/>
                    <a:pt x="153" y="402"/>
                  </a:cubicBezTo>
                  <a:cubicBezTo>
                    <a:pt x="153" y="402"/>
                    <a:pt x="153" y="402"/>
                    <a:pt x="153" y="402"/>
                  </a:cubicBezTo>
                  <a:cubicBezTo>
                    <a:pt x="153" y="402"/>
                    <a:pt x="153" y="402"/>
                    <a:pt x="153" y="402"/>
                  </a:cubicBezTo>
                  <a:cubicBezTo>
                    <a:pt x="152" y="402"/>
                    <a:pt x="152" y="402"/>
                    <a:pt x="152" y="402"/>
                  </a:cubicBezTo>
                  <a:cubicBezTo>
                    <a:pt x="152" y="402"/>
                    <a:pt x="152" y="402"/>
                    <a:pt x="152" y="402"/>
                  </a:cubicBezTo>
                  <a:cubicBezTo>
                    <a:pt x="95" y="401"/>
                    <a:pt x="42" y="380"/>
                    <a:pt x="0" y="346"/>
                  </a:cubicBezTo>
                  <a:moveTo>
                    <a:pt x="587" y="311"/>
                  </a:moveTo>
                  <a:cubicBezTo>
                    <a:pt x="612" y="343"/>
                    <a:pt x="627" y="382"/>
                    <a:pt x="628" y="425"/>
                  </a:cubicBezTo>
                  <a:cubicBezTo>
                    <a:pt x="628" y="425"/>
                    <a:pt x="628" y="425"/>
                    <a:pt x="628" y="425"/>
                  </a:cubicBezTo>
                  <a:cubicBezTo>
                    <a:pt x="628" y="425"/>
                    <a:pt x="628" y="425"/>
                    <a:pt x="628" y="425"/>
                  </a:cubicBezTo>
                  <a:cubicBezTo>
                    <a:pt x="628" y="425"/>
                    <a:pt x="628" y="425"/>
                    <a:pt x="628" y="426"/>
                  </a:cubicBezTo>
                  <a:cubicBezTo>
                    <a:pt x="628" y="426"/>
                    <a:pt x="628" y="426"/>
                    <a:pt x="628" y="426"/>
                  </a:cubicBezTo>
                  <a:cubicBezTo>
                    <a:pt x="628" y="426"/>
                    <a:pt x="628" y="426"/>
                    <a:pt x="628" y="426"/>
                  </a:cubicBezTo>
                  <a:cubicBezTo>
                    <a:pt x="628" y="426"/>
                    <a:pt x="628" y="426"/>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8"/>
                    <a:pt x="628" y="428"/>
                  </a:cubicBezTo>
                  <a:cubicBezTo>
                    <a:pt x="628" y="428"/>
                    <a:pt x="628" y="428"/>
                    <a:pt x="628" y="428"/>
                  </a:cubicBezTo>
                  <a:cubicBezTo>
                    <a:pt x="628" y="428"/>
                    <a:pt x="628" y="428"/>
                    <a:pt x="628" y="428"/>
                  </a:cubicBezTo>
                  <a:cubicBezTo>
                    <a:pt x="628" y="428"/>
                    <a:pt x="628" y="428"/>
                    <a:pt x="628" y="428"/>
                  </a:cubicBezTo>
                  <a:cubicBezTo>
                    <a:pt x="628" y="428"/>
                    <a:pt x="628" y="428"/>
                    <a:pt x="628" y="428"/>
                  </a:cubicBezTo>
                  <a:cubicBezTo>
                    <a:pt x="628" y="428"/>
                    <a:pt x="628" y="428"/>
                    <a:pt x="628" y="428"/>
                  </a:cubicBezTo>
                  <a:cubicBezTo>
                    <a:pt x="628" y="428"/>
                    <a:pt x="628" y="429"/>
                    <a:pt x="628" y="429"/>
                  </a:cubicBezTo>
                  <a:cubicBezTo>
                    <a:pt x="628" y="429"/>
                    <a:pt x="628" y="429"/>
                    <a:pt x="628" y="429"/>
                  </a:cubicBezTo>
                  <a:cubicBezTo>
                    <a:pt x="628" y="429"/>
                    <a:pt x="628" y="429"/>
                    <a:pt x="628" y="429"/>
                  </a:cubicBezTo>
                  <a:cubicBezTo>
                    <a:pt x="628" y="429"/>
                    <a:pt x="628" y="429"/>
                    <a:pt x="628" y="429"/>
                  </a:cubicBezTo>
                  <a:cubicBezTo>
                    <a:pt x="628" y="429"/>
                    <a:pt x="628" y="429"/>
                    <a:pt x="628" y="429"/>
                  </a:cubicBezTo>
                  <a:cubicBezTo>
                    <a:pt x="628" y="429"/>
                    <a:pt x="628" y="429"/>
                    <a:pt x="628" y="429"/>
                  </a:cubicBezTo>
                  <a:cubicBezTo>
                    <a:pt x="628" y="429"/>
                    <a:pt x="628" y="429"/>
                    <a:pt x="628" y="429"/>
                  </a:cubicBezTo>
                  <a:cubicBezTo>
                    <a:pt x="628" y="430"/>
                    <a:pt x="628" y="430"/>
                    <a:pt x="628" y="430"/>
                  </a:cubicBezTo>
                  <a:cubicBezTo>
                    <a:pt x="628" y="430"/>
                    <a:pt x="628" y="430"/>
                    <a:pt x="628" y="430"/>
                  </a:cubicBezTo>
                  <a:cubicBezTo>
                    <a:pt x="628" y="430"/>
                    <a:pt x="628" y="430"/>
                    <a:pt x="628" y="430"/>
                  </a:cubicBezTo>
                  <a:cubicBezTo>
                    <a:pt x="628" y="430"/>
                    <a:pt x="628" y="430"/>
                    <a:pt x="628" y="430"/>
                  </a:cubicBezTo>
                  <a:cubicBezTo>
                    <a:pt x="628" y="430"/>
                    <a:pt x="628" y="430"/>
                    <a:pt x="628" y="430"/>
                  </a:cubicBezTo>
                  <a:cubicBezTo>
                    <a:pt x="628" y="430"/>
                    <a:pt x="628" y="430"/>
                    <a:pt x="628" y="430"/>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2"/>
                    <a:pt x="628" y="432"/>
                    <a:pt x="628" y="432"/>
                  </a:cubicBezTo>
                  <a:cubicBezTo>
                    <a:pt x="628" y="432"/>
                    <a:pt x="628" y="432"/>
                    <a:pt x="628" y="432"/>
                  </a:cubicBezTo>
                  <a:cubicBezTo>
                    <a:pt x="628" y="432"/>
                    <a:pt x="628" y="432"/>
                    <a:pt x="628" y="432"/>
                  </a:cubicBezTo>
                  <a:cubicBezTo>
                    <a:pt x="628" y="432"/>
                    <a:pt x="628" y="432"/>
                    <a:pt x="628" y="432"/>
                  </a:cubicBezTo>
                  <a:cubicBezTo>
                    <a:pt x="628" y="432"/>
                    <a:pt x="628" y="432"/>
                    <a:pt x="628" y="432"/>
                  </a:cubicBezTo>
                  <a:cubicBezTo>
                    <a:pt x="628" y="432"/>
                    <a:pt x="628" y="432"/>
                    <a:pt x="628" y="432"/>
                  </a:cubicBezTo>
                  <a:cubicBezTo>
                    <a:pt x="628" y="432"/>
                    <a:pt x="628" y="433"/>
                    <a:pt x="628" y="433"/>
                  </a:cubicBezTo>
                  <a:cubicBezTo>
                    <a:pt x="628" y="433"/>
                    <a:pt x="628" y="433"/>
                    <a:pt x="628" y="433"/>
                  </a:cubicBezTo>
                  <a:cubicBezTo>
                    <a:pt x="628" y="433"/>
                    <a:pt x="628" y="433"/>
                    <a:pt x="628" y="433"/>
                  </a:cubicBezTo>
                  <a:cubicBezTo>
                    <a:pt x="628" y="433"/>
                    <a:pt x="628" y="433"/>
                    <a:pt x="628" y="433"/>
                  </a:cubicBezTo>
                  <a:cubicBezTo>
                    <a:pt x="628" y="433"/>
                    <a:pt x="628" y="433"/>
                    <a:pt x="628" y="433"/>
                  </a:cubicBezTo>
                  <a:cubicBezTo>
                    <a:pt x="628" y="433"/>
                    <a:pt x="628" y="433"/>
                    <a:pt x="628" y="433"/>
                  </a:cubicBezTo>
                  <a:cubicBezTo>
                    <a:pt x="628" y="433"/>
                    <a:pt x="628" y="433"/>
                    <a:pt x="628" y="433"/>
                  </a:cubicBezTo>
                  <a:cubicBezTo>
                    <a:pt x="628" y="457"/>
                    <a:pt x="624" y="480"/>
                    <a:pt x="615" y="502"/>
                  </a:cubicBezTo>
                  <a:cubicBezTo>
                    <a:pt x="617" y="501"/>
                    <a:pt x="619" y="501"/>
                    <a:pt x="621" y="500"/>
                  </a:cubicBezTo>
                  <a:cubicBezTo>
                    <a:pt x="621" y="500"/>
                    <a:pt x="621" y="500"/>
                    <a:pt x="621" y="500"/>
                  </a:cubicBezTo>
                  <a:cubicBezTo>
                    <a:pt x="621" y="500"/>
                    <a:pt x="621" y="500"/>
                    <a:pt x="621" y="500"/>
                  </a:cubicBezTo>
                  <a:cubicBezTo>
                    <a:pt x="621" y="500"/>
                    <a:pt x="621" y="500"/>
                    <a:pt x="621" y="500"/>
                  </a:cubicBezTo>
                  <a:cubicBezTo>
                    <a:pt x="621" y="500"/>
                    <a:pt x="621" y="500"/>
                    <a:pt x="621" y="500"/>
                  </a:cubicBezTo>
                  <a:cubicBezTo>
                    <a:pt x="621" y="500"/>
                    <a:pt x="622" y="500"/>
                    <a:pt x="622" y="500"/>
                  </a:cubicBezTo>
                  <a:cubicBezTo>
                    <a:pt x="622" y="500"/>
                    <a:pt x="622" y="500"/>
                    <a:pt x="622" y="500"/>
                  </a:cubicBezTo>
                  <a:cubicBezTo>
                    <a:pt x="630" y="498"/>
                    <a:pt x="638" y="497"/>
                    <a:pt x="646" y="497"/>
                  </a:cubicBezTo>
                  <a:cubicBezTo>
                    <a:pt x="646" y="497"/>
                    <a:pt x="646" y="497"/>
                    <a:pt x="646" y="497"/>
                  </a:cubicBezTo>
                  <a:cubicBezTo>
                    <a:pt x="646" y="497"/>
                    <a:pt x="646" y="497"/>
                    <a:pt x="646" y="497"/>
                  </a:cubicBezTo>
                  <a:cubicBezTo>
                    <a:pt x="646" y="497"/>
                    <a:pt x="646" y="497"/>
                    <a:pt x="646" y="497"/>
                  </a:cubicBezTo>
                  <a:cubicBezTo>
                    <a:pt x="647" y="497"/>
                    <a:pt x="648" y="497"/>
                    <a:pt x="649" y="497"/>
                  </a:cubicBezTo>
                  <a:cubicBezTo>
                    <a:pt x="649" y="497"/>
                    <a:pt x="649" y="497"/>
                    <a:pt x="649" y="497"/>
                  </a:cubicBezTo>
                  <a:cubicBezTo>
                    <a:pt x="649"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5" y="497"/>
                  </a:cubicBezTo>
                  <a:cubicBezTo>
                    <a:pt x="655" y="497"/>
                    <a:pt x="655" y="497"/>
                    <a:pt x="655" y="497"/>
                  </a:cubicBezTo>
                  <a:cubicBezTo>
                    <a:pt x="657" y="497"/>
                    <a:pt x="660" y="497"/>
                    <a:pt x="662" y="497"/>
                  </a:cubicBezTo>
                  <a:cubicBezTo>
                    <a:pt x="663" y="487"/>
                    <a:pt x="664" y="477"/>
                    <a:pt x="664" y="467"/>
                  </a:cubicBezTo>
                  <a:cubicBezTo>
                    <a:pt x="664" y="403"/>
                    <a:pt x="634" y="347"/>
                    <a:pt x="587" y="311"/>
                  </a:cubicBezTo>
                  <a:moveTo>
                    <a:pt x="347" y="0"/>
                  </a:moveTo>
                  <a:cubicBezTo>
                    <a:pt x="381" y="42"/>
                    <a:pt x="401" y="94"/>
                    <a:pt x="402" y="152"/>
                  </a:cubicBezTo>
                  <a:cubicBezTo>
                    <a:pt x="402" y="152"/>
                    <a:pt x="402" y="152"/>
                    <a:pt x="402" y="152"/>
                  </a:cubicBezTo>
                  <a:cubicBezTo>
                    <a:pt x="402" y="152"/>
                    <a:pt x="402" y="152"/>
                    <a:pt x="402" y="152"/>
                  </a:cubicBezTo>
                  <a:cubicBezTo>
                    <a:pt x="402" y="152"/>
                    <a:pt x="402" y="152"/>
                    <a:pt x="402" y="152"/>
                  </a:cubicBezTo>
                  <a:cubicBezTo>
                    <a:pt x="402" y="152"/>
                    <a:pt x="402" y="152"/>
                    <a:pt x="402" y="153"/>
                  </a:cubicBezTo>
                  <a:cubicBezTo>
                    <a:pt x="402" y="153"/>
                    <a:pt x="402" y="153"/>
                    <a:pt x="402" y="153"/>
                  </a:cubicBezTo>
                  <a:cubicBezTo>
                    <a:pt x="402" y="153"/>
                    <a:pt x="402" y="153"/>
                    <a:pt x="402" y="153"/>
                  </a:cubicBezTo>
                  <a:cubicBezTo>
                    <a:pt x="402" y="153"/>
                    <a:pt x="402" y="153"/>
                    <a:pt x="402" y="153"/>
                  </a:cubicBezTo>
                  <a:cubicBezTo>
                    <a:pt x="402" y="153"/>
                    <a:pt x="402" y="153"/>
                    <a:pt x="402" y="154"/>
                  </a:cubicBezTo>
                  <a:cubicBezTo>
                    <a:pt x="402" y="154"/>
                    <a:pt x="402" y="154"/>
                    <a:pt x="402" y="154"/>
                  </a:cubicBezTo>
                  <a:cubicBezTo>
                    <a:pt x="402" y="154"/>
                    <a:pt x="402" y="154"/>
                    <a:pt x="402" y="154"/>
                  </a:cubicBezTo>
                  <a:cubicBezTo>
                    <a:pt x="402" y="154"/>
                    <a:pt x="402" y="154"/>
                    <a:pt x="402" y="154"/>
                  </a:cubicBezTo>
                  <a:cubicBezTo>
                    <a:pt x="402" y="154"/>
                    <a:pt x="402" y="154"/>
                    <a:pt x="402" y="154"/>
                  </a:cubicBezTo>
                  <a:cubicBezTo>
                    <a:pt x="402" y="154"/>
                    <a:pt x="402" y="154"/>
                    <a:pt x="402" y="154"/>
                  </a:cubicBezTo>
                  <a:cubicBezTo>
                    <a:pt x="402" y="154"/>
                    <a:pt x="402" y="154"/>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6"/>
                    <a:pt x="402" y="156"/>
                  </a:cubicBezTo>
                  <a:cubicBezTo>
                    <a:pt x="402" y="156"/>
                    <a:pt x="402" y="156"/>
                    <a:pt x="402" y="156"/>
                  </a:cubicBezTo>
                  <a:cubicBezTo>
                    <a:pt x="402" y="156"/>
                    <a:pt x="402" y="156"/>
                    <a:pt x="402" y="156"/>
                  </a:cubicBezTo>
                  <a:cubicBezTo>
                    <a:pt x="402" y="156"/>
                    <a:pt x="402" y="156"/>
                    <a:pt x="402" y="156"/>
                  </a:cubicBezTo>
                  <a:cubicBezTo>
                    <a:pt x="402" y="156"/>
                    <a:pt x="402" y="156"/>
                    <a:pt x="402" y="156"/>
                  </a:cubicBezTo>
                  <a:cubicBezTo>
                    <a:pt x="402" y="156"/>
                    <a:pt x="402" y="156"/>
                    <a:pt x="402" y="156"/>
                  </a:cubicBezTo>
                  <a:cubicBezTo>
                    <a:pt x="402" y="156"/>
                    <a:pt x="402" y="157"/>
                    <a:pt x="402" y="157"/>
                  </a:cubicBezTo>
                  <a:cubicBezTo>
                    <a:pt x="402" y="157"/>
                    <a:pt x="402" y="157"/>
                    <a:pt x="402" y="157"/>
                  </a:cubicBezTo>
                  <a:cubicBezTo>
                    <a:pt x="402" y="157"/>
                    <a:pt x="402" y="157"/>
                    <a:pt x="402" y="157"/>
                  </a:cubicBezTo>
                  <a:cubicBezTo>
                    <a:pt x="402" y="157"/>
                    <a:pt x="402" y="157"/>
                    <a:pt x="402" y="157"/>
                  </a:cubicBezTo>
                  <a:cubicBezTo>
                    <a:pt x="402" y="157"/>
                    <a:pt x="402" y="157"/>
                    <a:pt x="402" y="157"/>
                  </a:cubicBezTo>
                  <a:cubicBezTo>
                    <a:pt x="402" y="157"/>
                    <a:pt x="402" y="157"/>
                    <a:pt x="402" y="157"/>
                  </a:cubicBezTo>
                  <a:cubicBezTo>
                    <a:pt x="402" y="186"/>
                    <a:pt x="397" y="213"/>
                    <a:pt x="387" y="239"/>
                  </a:cubicBezTo>
                  <a:cubicBezTo>
                    <a:pt x="401" y="236"/>
                    <a:pt x="415" y="234"/>
                    <a:pt x="429" y="234"/>
                  </a:cubicBezTo>
                  <a:cubicBezTo>
                    <a:pt x="429" y="234"/>
                    <a:pt x="429" y="234"/>
                    <a:pt x="429" y="234"/>
                  </a:cubicBezTo>
                  <a:cubicBezTo>
                    <a:pt x="429" y="234"/>
                    <a:pt x="429" y="234"/>
                    <a:pt x="430" y="234"/>
                  </a:cubicBezTo>
                  <a:cubicBezTo>
                    <a:pt x="430" y="234"/>
                    <a:pt x="430" y="234"/>
                    <a:pt x="430" y="234"/>
                  </a:cubicBezTo>
                  <a:cubicBezTo>
                    <a:pt x="430" y="234"/>
                    <a:pt x="430" y="234"/>
                    <a:pt x="430" y="234"/>
                  </a:cubicBezTo>
                  <a:cubicBezTo>
                    <a:pt x="430" y="234"/>
                    <a:pt x="430" y="234"/>
                    <a:pt x="430" y="234"/>
                  </a:cubicBezTo>
                  <a:cubicBezTo>
                    <a:pt x="430" y="234"/>
                    <a:pt x="430" y="234"/>
                    <a:pt x="430" y="234"/>
                  </a:cubicBezTo>
                  <a:cubicBezTo>
                    <a:pt x="430" y="234"/>
                    <a:pt x="430" y="234"/>
                    <a:pt x="430" y="234"/>
                  </a:cubicBezTo>
                  <a:cubicBezTo>
                    <a:pt x="430" y="234"/>
                    <a:pt x="430" y="234"/>
                    <a:pt x="430" y="234"/>
                  </a:cubicBezTo>
                  <a:cubicBezTo>
                    <a:pt x="431" y="234"/>
                    <a:pt x="431" y="234"/>
                    <a:pt x="431" y="234"/>
                  </a:cubicBezTo>
                  <a:cubicBezTo>
                    <a:pt x="431" y="234"/>
                    <a:pt x="431" y="234"/>
                    <a:pt x="431" y="234"/>
                  </a:cubicBezTo>
                  <a:cubicBezTo>
                    <a:pt x="431" y="234"/>
                    <a:pt x="431" y="234"/>
                    <a:pt x="431" y="234"/>
                  </a:cubicBezTo>
                  <a:cubicBezTo>
                    <a:pt x="431" y="234"/>
                    <a:pt x="431" y="234"/>
                    <a:pt x="431" y="234"/>
                  </a:cubicBezTo>
                  <a:cubicBezTo>
                    <a:pt x="431" y="234"/>
                    <a:pt x="431" y="234"/>
                    <a:pt x="431" y="234"/>
                  </a:cubicBezTo>
                  <a:cubicBezTo>
                    <a:pt x="431" y="234"/>
                    <a:pt x="431" y="234"/>
                    <a:pt x="431" y="234"/>
                  </a:cubicBezTo>
                  <a:cubicBezTo>
                    <a:pt x="432" y="234"/>
                    <a:pt x="433" y="234"/>
                    <a:pt x="434" y="234"/>
                  </a:cubicBezTo>
                  <a:cubicBezTo>
                    <a:pt x="436" y="220"/>
                    <a:pt x="438" y="206"/>
                    <a:pt x="438" y="191"/>
                  </a:cubicBezTo>
                  <a:cubicBezTo>
                    <a:pt x="438" y="114"/>
                    <a:pt x="402" y="45"/>
                    <a:pt x="347"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endParaRPr>
            </a:p>
          </p:txBody>
        </p:sp>
        <p:sp>
          <p:nvSpPr>
            <p:cNvPr id="9" name="Oval 34"/>
            <p:cNvSpPr>
              <a:spLocks noChangeArrowheads="1"/>
            </p:cNvSpPr>
            <p:nvPr/>
          </p:nvSpPr>
          <p:spPr bwMode="auto">
            <a:xfrm>
              <a:off x="6843710" y="5096073"/>
              <a:ext cx="1228725" cy="1230314"/>
            </a:xfrm>
            <a:prstGeom prst="ellipse">
              <a:avLst/>
            </a:prstGeom>
            <a:solidFill>
              <a:sysClr val="window" lastClr="FFFFFF"/>
            </a:solidFill>
            <a:ln w="9525">
              <a:solidFill>
                <a:sysClr val="window" lastClr="FFFFFF">
                  <a:lumMod val="85000"/>
                </a:sysClr>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endParaRPr>
            </a:p>
          </p:txBody>
        </p:sp>
        <p:sp>
          <p:nvSpPr>
            <p:cNvPr id="10" name="Oval 35"/>
            <p:cNvSpPr>
              <a:spLocks noChangeArrowheads="1"/>
            </p:cNvSpPr>
            <p:nvPr/>
          </p:nvSpPr>
          <p:spPr bwMode="auto">
            <a:xfrm>
              <a:off x="6921499" y="5173862"/>
              <a:ext cx="1073151" cy="1074739"/>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endParaRPr>
            </a:p>
          </p:txBody>
        </p:sp>
        <p:sp>
          <p:nvSpPr>
            <p:cNvPr id="11" name="Oval 36"/>
            <p:cNvSpPr>
              <a:spLocks noChangeArrowheads="1"/>
            </p:cNvSpPr>
            <p:nvPr/>
          </p:nvSpPr>
          <p:spPr bwMode="auto">
            <a:xfrm>
              <a:off x="6994524" y="5248474"/>
              <a:ext cx="927100" cy="922339"/>
            </a:xfrm>
            <a:prstGeom prst="ellipse">
              <a:avLst/>
            </a:prstGeom>
            <a:solidFill>
              <a:srgbClr val="4BACC6"/>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endParaRPr>
            </a:p>
          </p:txBody>
        </p:sp>
        <p:sp>
          <p:nvSpPr>
            <p:cNvPr id="12" name="Oval 37"/>
            <p:cNvSpPr>
              <a:spLocks noChangeArrowheads="1"/>
            </p:cNvSpPr>
            <p:nvPr/>
          </p:nvSpPr>
          <p:spPr bwMode="auto">
            <a:xfrm>
              <a:off x="5822949" y="4076898"/>
              <a:ext cx="1536700" cy="1536701"/>
            </a:xfrm>
            <a:prstGeom prst="ellipse">
              <a:avLst/>
            </a:prstGeom>
            <a:solidFill>
              <a:sysClr val="window" lastClr="FFFFFF"/>
            </a:solidFill>
            <a:ln w="9525">
              <a:solidFill>
                <a:sysClr val="window" lastClr="FFFFFF">
                  <a:lumMod val="85000"/>
                </a:sysClr>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endParaRPr>
            </a:p>
          </p:txBody>
        </p:sp>
        <p:sp>
          <p:nvSpPr>
            <p:cNvPr id="13" name="Oval 38"/>
            <p:cNvSpPr>
              <a:spLocks noChangeArrowheads="1"/>
            </p:cNvSpPr>
            <p:nvPr/>
          </p:nvSpPr>
          <p:spPr bwMode="auto">
            <a:xfrm>
              <a:off x="5921374" y="4173736"/>
              <a:ext cx="1341439" cy="1343026"/>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endParaRPr>
            </a:p>
          </p:txBody>
        </p:sp>
        <p:sp>
          <p:nvSpPr>
            <p:cNvPr id="14" name="Oval 39"/>
            <p:cNvSpPr>
              <a:spLocks noChangeArrowheads="1"/>
            </p:cNvSpPr>
            <p:nvPr/>
          </p:nvSpPr>
          <p:spPr bwMode="auto">
            <a:xfrm>
              <a:off x="6013449" y="4267399"/>
              <a:ext cx="1157288" cy="1150940"/>
            </a:xfrm>
            <a:prstGeom prst="ellipse">
              <a:avLst/>
            </a:prstGeom>
            <a:solidFill>
              <a:srgbClr val="8064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endParaRPr>
            </a:p>
          </p:txBody>
        </p:sp>
        <p:sp>
          <p:nvSpPr>
            <p:cNvPr id="15" name="Oval 40"/>
            <p:cNvSpPr>
              <a:spLocks noChangeArrowheads="1"/>
            </p:cNvSpPr>
            <p:nvPr/>
          </p:nvSpPr>
          <p:spPr bwMode="auto">
            <a:xfrm>
              <a:off x="4540249" y="2792609"/>
              <a:ext cx="1922463" cy="1922464"/>
            </a:xfrm>
            <a:prstGeom prst="ellipse">
              <a:avLst/>
            </a:prstGeom>
            <a:solidFill>
              <a:sysClr val="window" lastClr="FFFFFF"/>
            </a:solidFill>
            <a:ln w="9525">
              <a:solidFill>
                <a:sysClr val="window" lastClr="FFFFFF">
                  <a:lumMod val="85000"/>
                </a:sysClr>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endParaRPr>
            </a:p>
          </p:txBody>
        </p:sp>
        <p:sp>
          <p:nvSpPr>
            <p:cNvPr id="16" name="Oval 41"/>
            <p:cNvSpPr>
              <a:spLocks noChangeArrowheads="1"/>
            </p:cNvSpPr>
            <p:nvPr/>
          </p:nvSpPr>
          <p:spPr bwMode="auto">
            <a:xfrm>
              <a:off x="4667249" y="2914848"/>
              <a:ext cx="1673225" cy="1679576"/>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endParaRPr>
            </a:p>
          </p:txBody>
        </p:sp>
        <p:sp>
          <p:nvSpPr>
            <p:cNvPr id="17" name="Oval 42"/>
            <p:cNvSpPr>
              <a:spLocks noChangeArrowheads="1"/>
            </p:cNvSpPr>
            <p:nvPr/>
          </p:nvSpPr>
          <p:spPr bwMode="auto">
            <a:xfrm>
              <a:off x="4784724" y="3032323"/>
              <a:ext cx="1438275" cy="1444627"/>
            </a:xfrm>
            <a:prstGeom prst="ellipse">
              <a:avLst/>
            </a:prstGeom>
            <a:solidFill>
              <a:srgbClr val="C0504D"/>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endParaRPr>
            </a:p>
          </p:txBody>
        </p:sp>
        <p:sp>
          <p:nvSpPr>
            <p:cNvPr id="18" name="Oval 43"/>
            <p:cNvSpPr>
              <a:spLocks noChangeArrowheads="1"/>
            </p:cNvSpPr>
            <p:nvPr/>
          </p:nvSpPr>
          <p:spPr bwMode="auto">
            <a:xfrm>
              <a:off x="2954336" y="1206696"/>
              <a:ext cx="2405062" cy="2406653"/>
            </a:xfrm>
            <a:prstGeom prst="ellipse">
              <a:avLst/>
            </a:prstGeom>
            <a:solidFill>
              <a:sysClr val="window" lastClr="FFFFFF"/>
            </a:solidFill>
            <a:ln w="9525">
              <a:solidFill>
                <a:sysClr val="window" lastClr="FFFFFF">
                  <a:lumMod val="85000"/>
                </a:sysClr>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endParaRPr>
            </a:p>
          </p:txBody>
        </p:sp>
        <p:sp>
          <p:nvSpPr>
            <p:cNvPr id="19" name="Oval 44"/>
            <p:cNvSpPr>
              <a:spLocks noChangeArrowheads="1"/>
            </p:cNvSpPr>
            <p:nvPr/>
          </p:nvSpPr>
          <p:spPr bwMode="auto">
            <a:xfrm>
              <a:off x="3109911" y="1362271"/>
              <a:ext cx="2093913" cy="2093915"/>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endParaRPr>
            </a:p>
          </p:txBody>
        </p:sp>
        <p:sp>
          <p:nvSpPr>
            <p:cNvPr id="20" name="Oval 45"/>
            <p:cNvSpPr>
              <a:spLocks noChangeArrowheads="1"/>
            </p:cNvSpPr>
            <p:nvPr/>
          </p:nvSpPr>
          <p:spPr bwMode="auto">
            <a:xfrm>
              <a:off x="3257550" y="1509908"/>
              <a:ext cx="1800225" cy="1800227"/>
            </a:xfrm>
            <a:prstGeom prst="ellipse">
              <a:avLst/>
            </a:prstGeom>
            <a:solidFill>
              <a:srgbClr val="4F81BD"/>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endParaRPr>
            </a:p>
          </p:txBody>
        </p:sp>
        <p:sp>
          <p:nvSpPr>
            <p:cNvPr id="21" name="Freeform 46"/>
            <p:cNvSpPr>
              <a:spLocks noEditPoints="1"/>
            </p:cNvSpPr>
            <p:nvPr/>
          </p:nvSpPr>
          <p:spPr bwMode="auto">
            <a:xfrm>
              <a:off x="3257550" y="1509908"/>
              <a:ext cx="946150" cy="941389"/>
            </a:xfrm>
            <a:custGeom>
              <a:avLst/>
              <a:gdLst>
                <a:gd name="T0" fmla="*/ 0 w 194"/>
                <a:gd name="T1" fmla="*/ 193 h 193"/>
                <a:gd name="T2" fmla="*/ 0 w 194"/>
                <a:gd name="T3" fmla="*/ 193 h 193"/>
                <a:gd name="T4" fmla="*/ 0 w 194"/>
                <a:gd name="T5" fmla="*/ 192 h 193"/>
                <a:gd name="T6" fmla="*/ 0 w 194"/>
                <a:gd name="T7" fmla="*/ 192 h 193"/>
                <a:gd name="T8" fmla="*/ 0 w 194"/>
                <a:gd name="T9" fmla="*/ 192 h 193"/>
                <a:gd name="T10" fmla="*/ 0 w 194"/>
                <a:gd name="T11" fmla="*/ 192 h 193"/>
                <a:gd name="T12" fmla="*/ 0 w 194"/>
                <a:gd name="T13" fmla="*/ 191 h 193"/>
                <a:gd name="T14" fmla="*/ 0 w 194"/>
                <a:gd name="T15" fmla="*/ 191 h 193"/>
                <a:gd name="T16" fmla="*/ 0 w 194"/>
                <a:gd name="T17" fmla="*/ 191 h 193"/>
                <a:gd name="T18" fmla="*/ 0 w 194"/>
                <a:gd name="T19" fmla="*/ 190 h 193"/>
                <a:gd name="T20" fmla="*/ 0 w 194"/>
                <a:gd name="T21" fmla="*/ 190 h 193"/>
                <a:gd name="T22" fmla="*/ 0 w 194"/>
                <a:gd name="T23" fmla="*/ 190 h 193"/>
                <a:gd name="T24" fmla="*/ 0 w 194"/>
                <a:gd name="T25" fmla="*/ 189 h 193"/>
                <a:gd name="T26" fmla="*/ 0 w 194"/>
                <a:gd name="T27" fmla="*/ 189 h 193"/>
                <a:gd name="T28" fmla="*/ 0 w 194"/>
                <a:gd name="T29" fmla="*/ 189 h 193"/>
                <a:gd name="T30" fmla="*/ 0 w 194"/>
                <a:gd name="T31" fmla="*/ 189 h 193"/>
                <a:gd name="T32" fmla="*/ 0 w 194"/>
                <a:gd name="T33" fmla="*/ 188 h 193"/>
                <a:gd name="T34" fmla="*/ 0 w 194"/>
                <a:gd name="T35" fmla="*/ 188 h 193"/>
                <a:gd name="T36" fmla="*/ 0 w 194"/>
                <a:gd name="T37" fmla="*/ 188 h 193"/>
                <a:gd name="T38" fmla="*/ 0 w 194"/>
                <a:gd name="T39" fmla="*/ 187 h 193"/>
                <a:gd name="T40" fmla="*/ 0 w 194"/>
                <a:gd name="T41" fmla="*/ 187 h 193"/>
                <a:gd name="T42" fmla="*/ 0 w 194"/>
                <a:gd name="T43" fmla="*/ 187 h 193"/>
                <a:gd name="T44" fmla="*/ 0 w 194"/>
                <a:gd name="T45" fmla="*/ 186 h 193"/>
                <a:gd name="T46" fmla="*/ 0 w 194"/>
                <a:gd name="T47" fmla="*/ 186 h 193"/>
                <a:gd name="T48" fmla="*/ 0 w 194"/>
                <a:gd name="T49" fmla="*/ 186 h 193"/>
                <a:gd name="T50" fmla="*/ 0 w 194"/>
                <a:gd name="T51" fmla="*/ 186 h 193"/>
                <a:gd name="T52" fmla="*/ 0 w 194"/>
                <a:gd name="T53" fmla="*/ 185 h 193"/>
                <a:gd name="T54" fmla="*/ 0 w 194"/>
                <a:gd name="T55" fmla="*/ 185 h 193"/>
                <a:gd name="T56" fmla="*/ 0 w 194"/>
                <a:gd name="T57" fmla="*/ 184 h 193"/>
                <a:gd name="T58" fmla="*/ 194 w 194"/>
                <a:gd name="T59" fmla="*/ 0 h 193"/>
                <a:gd name="T60" fmla="*/ 193 w 194"/>
                <a:gd name="T61" fmla="*/ 0 h 193"/>
                <a:gd name="T62" fmla="*/ 193 w 194"/>
                <a:gd name="T63" fmla="*/ 0 h 193"/>
                <a:gd name="T64" fmla="*/ 192 w 194"/>
                <a:gd name="T65" fmla="*/ 0 h 193"/>
                <a:gd name="T66" fmla="*/ 192 w 194"/>
                <a:gd name="T67" fmla="*/ 0 h 193"/>
                <a:gd name="T68" fmla="*/ 192 w 194"/>
                <a:gd name="T69" fmla="*/ 0 h 193"/>
                <a:gd name="T70" fmla="*/ 191 w 194"/>
                <a:gd name="T71" fmla="*/ 0 h 193"/>
                <a:gd name="T72" fmla="*/ 191 w 194"/>
                <a:gd name="T73" fmla="*/ 0 h 193"/>
                <a:gd name="T74" fmla="*/ 191 w 194"/>
                <a:gd name="T75" fmla="*/ 0 h 193"/>
                <a:gd name="T76" fmla="*/ 190 w 194"/>
                <a:gd name="T77" fmla="*/ 0 h 193"/>
                <a:gd name="T78" fmla="*/ 190 w 194"/>
                <a:gd name="T79" fmla="*/ 0 h 193"/>
                <a:gd name="T80" fmla="*/ 190 w 194"/>
                <a:gd name="T81" fmla="*/ 0 h 193"/>
                <a:gd name="T82" fmla="*/ 189 w 194"/>
                <a:gd name="T83" fmla="*/ 0 h 193"/>
                <a:gd name="T84" fmla="*/ 189 w 194"/>
                <a:gd name="T85" fmla="*/ 0 h 193"/>
                <a:gd name="T86" fmla="*/ 189 w 194"/>
                <a:gd name="T87" fmla="*/ 0 h 193"/>
                <a:gd name="T88" fmla="*/ 189 w 194"/>
                <a:gd name="T89" fmla="*/ 0 h 193"/>
                <a:gd name="T90" fmla="*/ 188 w 194"/>
                <a:gd name="T91" fmla="*/ 0 h 193"/>
                <a:gd name="T92" fmla="*/ 188 w 194"/>
                <a:gd name="T93" fmla="*/ 0 h 193"/>
                <a:gd name="T94" fmla="*/ 188 w 194"/>
                <a:gd name="T95" fmla="*/ 0 h 193"/>
                <a:gd name="T96" fmla="*/ 187 w 194"/>
                <a:gd name="T97" fmla="*/ 0 h 193"/>
                <a:gd name="T98" fmla="*/ 187 w 194"/>
                <a:gd name="T99" fmla="*/ 0 h 193"/>
                <a:gd name="T100" fmla="*/ 187 w 194"/>
                <a:gd name="T101" fmla="*/ 0 h 193"/>
                <a:gd name="T102" fmla="*/ 186 w 194"/>
                <a:gd name="T103" fmla="*/ 0 h 193"/>
                <a:gd name="T104" fmla="*/ 186 w 194"/>
                <a:gd name="T105" fmla="*/ 0 h 193"/>
                <a:gd name="T106" fmla="*/ 186 w 194"/>
                <a:gd name="T107" fmla="*/ 0 h 193"/>
                <a:gd name="T108" fmla="*/ 185 w 194"/>
                <a:gd name="T109" fmla="*/ 0 h 193"/>
                <a:gd name="T110" fmla="*/ 185 w 194"/>
                <a:gd name="T111" fmla="*/ 0 h 193"/>
                <a:gd name="T112" fmla="*/ 0 w 194"/>
                <a:gd name="T113" fmla="*/ 184 h 193"/>
                <a:gd name="T114" fmla="*/ 185 w 194"/>
                <a:gd name="T115"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4" h="193">
                  <a:moveTo>
                    <a:pt x="0" y="193"/>
                  </a:moveTo>
                  <a:cubicBezTo>
                    <a:pt x="0" y="193"/>
                    <a:pt x="0" y="193"/>
                    <a:pt x="0" y="193"/>
                  </a:cubicBezTo>
                  <a:cubicBezTo>
                    <a:pt x="0" y="193"/>
                    <a:pt x="0" y="193"/>
                    <a:pt x="0" y="193"/>
                  </a:cubicBezTo>
                  <a:moveTo>
                    <a:pt x="0" y="193"/>
                  </a:moveTo>
                  <a:cubicBezTo>
                    <a:pt x="0" y="193"/>
                    <a:pt x="0" y="193"/>
                    <a:pt x="0" y="193"/>
                  </a:cubicBezTo>
                  <a:cubicBezTo>
                    <a:pt x="0" y="193"/>
                    <a:pt x="0" y="193"/>
                    <a:pt x="0" y="193"/>
                  </a:cubicBezTo>
                  <a:moveTo>
                    <a:pt x="0" y="192"/>
                  </a:moveTo>
                  <a:cubicBezTo>
                    <a:pt x="0" y="192"/>
                    <a:pt x="0" y="193"/>
                    <a:pt x="0" y="193"/>
                  </a:cubicBezTo>
                  <a:cubicBezTo>
                    <a:pt x="0" y="193"/>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89"/>
                  </a:moveTo>
                  <a:cubicBezTo>
                    <a:pt x="0" y="189"/>
                    <a:pt x="0" y="190"/>
                    <a:pt x="0" y="190"/>
                  </a:cubicBezTo>
                  <a:cubicBezTo>
                    <a:pt x="0" y="190"/>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7"/>
                  </a:moveTo>
                  <a:cubicBezTo>
                    <a:pt x="0" y="187"/>
                    <a:pt x="0" y="187"/>
                    <a:pt x="0" y="188"/>
                  </a:cubicBezTo>
                  <a:cubicBezTo>
                    <a:pt x="0" y="187"/>
                    <a:pt x="0" y="187"/>
                    <a:pt x="0" y="187"/>
                  </a:cubicBezTo>
                  <a:moveTo>
                    <a:pt x="0" y="187"/>
                  </a:moveTo>
                  <a:cubicBezTo>
                    <a:pt x="0" y="187"/>
                    <a:pt x="0" y="187"/>
                    <a:pt x="0" y="187"/>
                  </a:cubicBezTo>
                  <a:cubicBezTo>
                    <a:pt x="0" y="187"/>
                    <a:pt x="0" y="187"/>
                    <a:pt x="0" y="187"/>
                  </a:cubicBezTo>
                  <a:moveTo>
                    <a:pt x="0" y="187"/>
                  </a:moveTo>
                  <a:cubicBezTo>
                    <a:pt x="0" y="187"/>
                    <a:pt x="0" y="187"/>
                    <a:pt x="0" y="187"/>
                  </a:cubicBezTo>
                  <a:cubicBezTo>
                    <a:pt x="0" y="187"/>
                    <a:pt x="0" y="187"/>
                    <a:pt x="0" y="187"/>
                  </a:cubicBezTo>
                  <a:moveTo>
                    <a:pt x="0" y="186"/>
                  </a:moveTo>
                  <a:cubicBezTo>
                    <a:pt x="0" y="186"/>
                    <a:pt x="0" y="187"/>
                    <a:pt x="0" y="187"/>
                  </a:cubicBezTo>
                  <a:cubicBezTo>
                    <a:pt x="0" y="187"/>
                    <a:pt x="0" y="187"/>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5"/>
                  </a:moveTo>
                  <a:cubicBezTo>
                    <a:pt x="0" y="185"/>
                    <a:pt x="0" y="185"/>
                    <a:pt x="0" y="185"/>
                  </a:cubicBezTo>
                  <a:cubicBezTo>
                    <a:pt x="0" y="185"/>
                    <a:pt x="0" y="185"/>
                    <a:pt x="0" y="185"/>
                  </a:cubicBezTo>
                  <a:moveTo>
                    <a:pt x="0" y="185"/>
                  </a:moveTo>
                  <a:cubicBezTo>
                    <a:pt x="0" y="185"/>
                    <a:pt x="0" y="185"/>
                    <a:pt x="0" y="185"/>
                  </a:cubicBezTo>
                  <a:cubicBezTo>
                    <a:pt x="0" y="185"/>
                    <a:pt x="0" y="185"/>
                    <a:pt x="0" y="185"/>
                  </a:cubicBezTo>
                  <a:moveTo>
                    <a:pt x="0" y="184"/>
                  </a:moveTo>
                  <a:cubicBezTo>
                    <a:pt x="0" y="184"/>
                    <a:pt x="0" y="184"/>
                    <a:pt x="0" y="185"/>
                  </a:cubicBezTo>
                  <a:cubicBezTo>
                    <a:pt x="0" y="184"/>
                    <a:pt x="0" y="184"/>
                    <a:pt x="0" y="184"/>
                  </a:cubicBezTo>
                  <a:moveTo>
                    <a:pt x="194" y="0"/>
                  </a:moveTo>
                  <a:cubicBezTo>
                    <a:pt x="194" y="0"/>
                    <a:pt x="194" y="0"/>
                    <a:pt x="194" y="0"/>
                  </a:cubicBezTo>
                  <a:cubicBezTo>
                    <a:pt x="194" y="0"/>
                    <a:pt x="194" y="0"/>
                    <a:pt x="194" y="0"/>
                  </a:cubicBezTo>
                  <a:moveTo>
                    <a:pt x="193" y="0"/>
                  </a:moveTo>
                  <a:cubicBezTo>
                    <a:pt x="193" y="0"/>
                    <a:pt x="193" y="0"/>
                    <a:pt x="193" y="0"/>
                  </a:cubicBezTo>
                  <a:cubicBezTo>
                    <a:pt x="193" y="0"/>
                    <a:pt x="193" y="0"/>
                    <a:pt x="193" y="0"/>
                  </a:cubicBezTo>
                  <a:moveTo>
                    <a:pt x="193" y="0"/>
                  </a:moveTo>
                  <a:cubicBezTo>
                    <a:pt x="193" y="0"/>
                    <a:pt x="193" y="0"/>
                    <a:pt x="193" y="0"/>
                  </a:cubicBezTo>
                  <a:cubicBezTo>
                    <a:pt x="193" y="0"/>
                    <a:pt x="193" y="0"/>
                    <a:pt x="193" y="0"/>
                  </a:cubicBezTo>
                  <a:moveTo>
                    <a:pt x="192" y="0"/>
                  </a:moveTo>
                  <a:cubicBezTo>
                    <a:pt x="192" y="0"/>
                    <a:pt x="192" y="0"/>
                    <a:pt x="193" y="0"/>
                  </a:cubicBezTo>
                  <a:cubicBezTo>
                    <a:pt x="193" y="0"/>
                    <a:pt x="192" y="0"/>
                    <a:pt x="192" y="0"/>
                  </a:cubicBezTo>
                  <a:moveTo>
                    <a:pt x="192" y="0"/>
                  </a:moveTo>
                  <a:cubicBezTo>
                    <a:pt x="192" y="0"/>
                    <a:pt x="192" y="0"/>
                    <a:pt x="192" y="0"/>
                  </a:cubicBezTo>
                  <a:cubicBezTo>
                    <a:pt x="192" y="0"/>
                    <a:pt x="192" y="0"/>
                    <a:pt x="192" y="0"/>
                  </a:cubicBezTo>
                  <a:moveTo>
                    <a:pt x="192" y="0"/>
                  </a:moveTo>
                  <a:cubicBezTo>
                    <a:pt x="192" y="0"/>
                    <a:pt x="192" y="0"/>
                    <a:pt x="192" y="0"/>
                  </a:cubicBezTo>
                  <a:cubicBezTo>
                    <a:pt x="192" y="0"/>
                    <a:pt x="192" y="0"/>
                    <a:pt x="192"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0" y="0"/>
                  </a:moveTo>
                  <a:cubicBezTo>
                    <a:pt x="190" y="0"/>
                    <a:pt x="190" y="0"/>
                    <a:pt x="191" y="0"/>
                  </a:cubicBezTo>
                  <a:cubicBezTo>
                    <a:pt x="190" y="0"/>
                    <a:pt x="190" y="0"/>
                    <a:pt x="190" y="0"/>
                  </a:cubicBezTo>
                  <a:moveTo>
                    <a:pt x="190" y="0"/>
                  </a:moveTo>
                  <a:cubicBezTo>
                    <a:pt x="190" y="0"/>
                    <a:pt x="190" y="0"/>
                    <a:pt x="190" y="0"/>
                  </a:cubicBezTo>
                  <a:cubicBezTo>
                    <a:pt x="190" y="0"/>
                    <a:pt x="190" y="0"/>
                    <a:pt x="190" y="0"/>
                  </a:cubicBezTo>
                  <a:moveTo>
                    <a:pt x="190" y="0"/>
                  </a:moveTo>
                  <a:cubicBezTo>
                    <a:pt x="190" y="0"/>
                    <a:pt x="190" y="0"/>
                    <a:pt x="190" y="0"/>
                  </a:cubicBezTo>
                  <a:cubicBezTo>
                    <a:pt x="190" y="0"/>
                    <a:pt x="190" y="0"/>
                    <a:pt x="190" y="0"/>
                  </a:cubicBezTo>
                  <a:moveTo>
                    <a:pt x="189" y="0"/>
                  </a:moveTo>
                  <a:cubicBezTo>
                    <a:pt x="190" y="0"/>
                    <a:pt x="190" y="0"/>
                    <a:pt x="190" y="0"/>
                  </a:cubicBezTo>
                  <a:cubicBezTo>
                    <a:pt x="190" y="0"/>
                    <a:pt x="190"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7" y="0"/>
                  </a:moveTo>
                  <a:cubicBezTo>
                    <a:pt x="187" y="0"/>
                    <a:pt x="187" y="0"/>
                    <a:pt x="188" y="0"/>
                  </a:cubicBezTo>
                  <a:cubicBezTo>
                    <a:pt x="187" y="0"/>
                    <a:pt x="187" y="0"/>
                    <a:pt x="187" y="0"/>
                  </a:cubicBezTo>
                  <a:moveTo>
                    <a:pt x="187" y="0"/>
                  </a:moveTo>
                  <a:cubicBezTo>
                    <a:pt x="187" y="0"/>
                    <a:pt x="187" y="0"/>
                    <a:pt x="187" y="0"/>
                  </a:cubicBezTo>
                  <a:cubicBezTo>
                    <a:pt x="187" y="0"/>
                    <a:pt x="187" y="0"/>
                    <a:pt x="187" y="0"/>
                  </a:cubicBezTo>
                  <a:moveTo>
                    <a:pt x="187" y="0"/>
                  </a:moveTo>
                  <a:cubicBezTo>
                    <a:pt x="187" y="0"/>
                    <a:pt x="187" y="0"/>
                    <a:pt x="187" y="0"/>
                  </a:cubicBezTo>
                  <a:cubicBezTo>
                    <a:pt x="187" y="0"/>
                    <a:pt x="187" y="0"/>
                    <a:pt x="187" y="0"/>
                  </a:cubicBezTo>
                  <a:moveTo>
                    <a:pt x="186" y="0"/>
                  </a:moveTo>
                  <a:cubicBezTo>
                    <a:pt x="187" y="0"/>
                    <a:pt x="187" y="0"/>
                    <a:pt x="187" y="0"/>
                  </a:cubicBezTo>
                  <a:cubicBezTo>
                    <a:pt x="187" y="0"/>
                    <a:pt x="187" y="0"/>
                    <a:pt x="186" y="0"/>
                  </a:cubicBezTo>
                  <a:moveTo>
                    <a:pt x="186" y="0"/>
                  </a:moveTo>
                  <a:cubicBezTo>
                    <a:pt x="186" y="0"/>
                    <a:pt x="186" y="0"/>
                    <a:pt x="186" y="0"/>
                  </a:cubicBezTo>
                  <a:cubicBezTo>
                    <a:pt x="186" y="0"/>
                    <a:pt x="186" y="0"/>
                    <a:pt x="186" y="0"/>
                  </a:cubicBezTo>
                  <a:moveTo>
                    <a:pt x="186" y="0"/>
                  </a:moveTo>
                  <a:cubicBezTo>
                    <a:pt x="186" y="0"/>
                    <a:pt x="186" y="0"/>
                    <a:pt x="186" y="0"/>
                  </a:cubicBezTo>
                  <a:cubicBezTo>
                    <a:pt x="186" y="0"/>
                    <a:pt x="186" y="0"/>
                    <a:pt x="186" y="0"/>
                  </a:cubicBezTo>
                  <a:moveTo>
                    <a:pt x="185" y="0"/>
                  </a:moveTo>
                  <a:cubicBezTo>
                    <a:pt x="185" y="0"/>
                    <a:pt x="186" y="0"/>
                    <a:pt x="186" y="0"/>
                  </a:cubicBezTo>
                  <a:cubicBezTo>
                    <a:pt x="186" y="0"/>
                    <a:pt x="185" y="0"/>
                    <a:pt x="185" y="0"/>
                  </a:cubicBezTo>
                  <a:moveTo>
                    <a:pt x="185" y="0"/>
                  </a:moveTo>
                  <a:cubicBezTo>
                    <a:pt x="185" y="0"/>
                    <a:pt x="185" y="0"/>
                    <a:pt x="185" y="0"/>
                  </a:cubicBezTo>
                  <a:cubicBezTo>
                    <a:pt x="185" y="0"/>
                    <a:pt x="185" y="0"/>
                    <a:pt x="185" y="0"/>
                  </a:cubicBezTo>
                  <a:moveTo>
                    <a:pt x="185" y="0"/>
                  </a:moveTo>
                  <a:cubicBezTo>
                    <a:pt x="83" y="0"/>
                    <a:pt x="0" y="82"/>
                    <a:pt x="0" y="184"/>
                  </a:cubicBezTo>
                  <a:cubicBezTo>
                    <a:pt x="0" y="184"/>
                    <a:pt x="0" y="184"/>
                    <a:pt x="0" y="184"/>
                  </a:cubicBezTo>
                  <a:cubicBezTo>
                    <a:pt x="0" y="82"/>
                    <a:pt x="83" y="0"/>
                    <a:pt x="185" y="0"/>
                  </a:cubicBezTo>
                  <a:cubicBezTo>
                    <a:pt x="185" y="0"/>
                    <a:pt x="185" y="0"/>
                    <a:pt x="185" y="0"/>
                  </a:cubicBezTo>
                  <a:cubicBezTo>
                    <a:pt x="185" y="0"/>
                    <a:pt x="185" y="0"/>
                    <a:pt x="18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endParaRPr>
            </a:p>
          </p:txBody>
        </p:sp>
        <p:sp>
          <p:nvSpPr>
            <p:cNvPr id="22" name="Freeform 47"/>
            <p:cNvSpPr/>
            <p:nvPr/>
          </p:nvSpPr>
          <p:spPr bwMode="auto">
            <a:xfrm>
              <a:off x="3257550" y="1509908"/>
              <a:ext cx="1628774" cy="1624015"/>
            </a:xfrm>
            <a:custGeom>
              <a:avLst/>
              <a:gdLst>
                <a:gd name="T0" fmla="*/ 0 w 334"/>
                <a:gd name="T1" fmla="*/ 184 h 333"/>
                <a:gd name="T2" fmla="*/ 0 w 334"/>
                <a:gd name="T3" fmla="*/ 185 h 333"/>
                <a:gd name="T4" fmla="*/ 0 w 334"/>
                <a:gd name="T5" fmla="*/ 185 h 333"/>
                <a:gd name="T6" fmla="*/ 0 w 334"/>
                <a:gd name="T7" fmla="*/ 185 h 333"/>
                <a:gd name="T8" fmla="*/ 0 w 334"/>
                <a:gd name="T9" fmla="*/ 186 h 333"/>
                <a:gd name="T10" fmla="*/ 0 w 334"/>
                <a:gd name="T11" fmla="*/ 186 h 333"/>
                <a:gd name="T12" fmla="*/ 0 w 334"/>
                <a:gd name="T13" fmla="*/ 186 h 333"/>
                <a:gd name="T14" fmla="*/ 0 w 334"/>
                <a:gd name="T15" fmla="*/ 187 h 333"/>
                <a:gd name="T16" fmla="*/ 0 w 334"/>
                <a:gd name="T17" fmla="*/ 187 h 333"/>
                <a:gd name="T18" fmla="*/ 0 w 334"/>
                <a:gd name="T19" fmla="*/ 187 h 333"/>
                <a:gd name="T20" fmla="*/ 0 w 334"/>
                <a:gd name="T21" fmla="*/ 188 h 333"/>
                <a:gd name="T22" fmla="*/ 0 w 334"/>
                <a:gd name="T23" fmla="*/ 188 h 333"/>
                <a:gd name="T24" fmla="*/ 0 w 334"/>
                <a:gd name="T25" fmla="*/ 188 h 333"/>
                <a:gd name="T26" fmla="*/ 0 w 334"/>
                <a:gd name="T27" fmla="*/ 188 h 333"/>
                <a:gd name="T28" fmla="*/ 0 w 334"/>
                <a:gd name="T29" fmla="*/ 189 h 333"/>
                <a:gd name="T30" fmla="*/ 0 w 334"/>
                <a:gd name="T31" fmla="*/ 189 h 333"/>
                <a:gd name="T32" fmla="*/ 0 w 334"/>
                <a:gd name="T33" fmla="*/ 189 h 333"/>
                <a:gd name="T34" fmla="*/ 0 w 334"/>
                <a:gd name="T35" fmla="*/ 190 h 333"/>
                <a:gd name="T36" fmla="*/ 0 w 334"/>
                <a:gd name="T37" fmla="*/ 190 h 333"/>
                <a:gd name="T38" fmla="*/ 0 w 334"/>
                <a:gd name="T39" fmla="*/ 190 h 333"/>
                <a:gd name="T40" fmla="*/ 0 w 334"/>
                <a:gd name="T41" fmla="*/ 190 h 333"/>
                <a:gd name="T42" fmla="*/ 0 w 334"/>
                <a:gd name="T43" fmla="*/ 191 h 333"/>
                <a:gd name="T44" fmla="*/ 0 w 334"/>
                <a:gd name="T45" fmla="*/ 191 h 333"/>
                <a:gd name="T46" fmla="*/ 0 w 334"/>
                <a:gd name="T47" fmla="*/ 191 h 333"/>
                <a:gd name="T48" fmla="*/ 0 w 334"/>
                <a:gd name="T49" fmla="*/ 192 h 333"/>
                <a:gd name="T50" fmla="*/ 0 w 334"/>
                <a:gd name="T51" fmla="*/ 192 h 333"/>
                <a:gd name="T52" fmla="*/ 0 w 334"/>
                <a:gd name="T53" fmla="*/ 192 h 333"/>
                <a:gd name="T54" fmla="*/ 0 w 334"/>
                <a:gd name="T55" fmla="*/ 193 h 333"/>
                <a:gd name="T56" fmla="*/ 0 w 334"/>
                <a:gd name="T57" fmla="*/ 193 h 333"/>
                <a:gd name="T58" fmla="*/ 0 w 334"/>
                <a:gd name="T59" fmla="*/ 193 h 333"/>
                <a:gd name="T60" fmla="*/ 40 w 334"/>
                <a:gd name="T61" fmla="*/ 224 h 333"/>
                <a:gd name="T62" fmla="*/ 334 w 334"/>
                <a:gd name="T63" fmla="*/ 75 h 333"/>
                <a:gd name="T64" fmla="*/ 194 w 334"/>
                <a:gd name="T65" fmla="*/ 0 h 333"/>
                <a:gd name="T66" fmla="*/ 193 w 334"/>
                <a:gd name="T67" fmla="*/ 0 h 333"/>
                <a:gd name="T68" fmla="*/ 193 w 334"/>
                <a:gd name="T69" fmla="*/ 0 h 333"/>
                <a:gd name="T70" fmla="*/ 192 w 334"/>
                <a:gd name="T71" fmla="*/ 0 h 333"/>
                <a:gd name="T72" fmla="*/ 192 w 334"/>
                <a:gd name="T73" fmla="*/ 0 h 333"/>
                <a:gd name="T74" fmla="*/ 192 w 334"/>
                <a:gd name="T75" fmla="*/ 0 h 333"/>
                <a:gd name="T76" fmla="*/ 191 w 334"/>
                <a:gd name="T77" fmla="*/ 0 h 333"/>
                <a:gd name="T78" fmla="*/ 191 w 334"/>
                <a:gd name="T79" fmla="*/ 0 h 333"/>
                <a:gd name="T80" fmla="*/ 191 w 334"/>
                <a:gd name="T81" fmla="*/ 0 h 333"/>
                <a:gd name="T82" fmla="*/ 190 w 334"/>
                <a:gd name="T83" fmla="*/ 0 h 333"/>
                <a:gd name="T84" fmla="*/ 190 w 334"/>
                <a:gd name="T85" fmla="*/ 0 h 333"/>
                <a:gd name="T86" fmla="*/ 190 w 334"/>
                <a:gd name="T87" fmla="*/ 0 h 333"/>
                <a:gd name="T88" fmla="*/ 189 w 334"/>
                <a:gd name="T89" fmla="*/ 0 h 333"/>
                <a:gd name="T90" fmla="*/ 189 w 334"/>
                <a:gd name="T91" fmla="*/ 0 h 333"/>
                <a:gd name="T92" fmla="*/ 189 w 334"/>
                <a:gd name="T93" fmla="*/ 0 h 333"/>
                <a:gd name="T94" fmla="*/ 189 w 334"/>
                <a:gd name="T95" fmla="*/ 0 h 333"/>
                <a:gd name="T96" fmla="*/ 188 w 334"/>
                <a:gd name="T97" fmla="*/ 0 h 333"/>
                <a:gd name="T98" fmla="*/ 188 w 334"/>
                <a:gd name="T99" fmla="*/ 0 h 333"/>
                <a:gd name="T100" fmla="*/ 188 w 334"/>
                <a:gd name="T101" fmla="*/ 0 h 333"/>
                <a:gd name="T102" fmla="*/ 187 w 334"/>
                <a:gd name="T103" fmla="*/ 0 h 333"/>
                <a:gd name="T104" fmla="*/ 187 w 334"/>
                <a:gd name="T105" fmla="*/ 0 h 333"/>
                <a:gd name="T106" fmla="*/ 187 w 334"/>
                <a:gd name="T107" fmla="*/ 0 h 333"/>
                <a:gd name="T108" fmla="*/ 186 w 334"/>
                <a:gd name="T109" fmla="*/ 0 h 333"/>
                <a:gd name="T110" fmla="*/ 186 w 334"/>
                <a:gd name="T111" fmla="*/ 0 h 333"/>
                <a:gd name="T112" fmla="*/ 186 w 334"/>
                <a:gd name="T113" fmla="*/ 0 h 333"/>
                <a:gd name="T114" fmla="*/ 185 w 334"/>
                <a:gd name="T115" fmla="*/ 0 h 333"/>
                <a:gd name="T116" fmla="*/ 185 w 334"/>
                <a:gd name="T117" fmla="*/ 0 h 333"/>
                <a:gd name="T118" fmla="*/ 185 w 334"/>
                <a:gd name="T119"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4" h="333">
                  <a:moveTo>
                    <a:pt x="185" y="0"/>
                  </a:moveTo>
                  <a:cubicBezTo>
                    <a:pt x="83" y="0"/>
                    <a:pt x="0" y="82"/>
                    <a:pt x="0" y="184"/>
                  </a:cubicBezTo>
                  <a:cubicBezTo>
                    <a:pt x="0" y="184"/>
                    <a:pt x="0" y="184"/>
                    <a:pt x="0" y="184"/>
                  </a:cubicBezTo>
                  <a:cubicBezTo>
                    <a:pt x="0" y="184"/>
                    <a:pt x="0" y="184"/>
                    <a:pt x="0" y="185"/>
                  </a:cubicBezTo>
                  <a:cubicBezTo>
                    <a:pt x="0" y="185"/>
                    <a:pt x="0" y="185"/>
                    <a:pt x="0" y="185"/>
                  </a:cubicBezTo>
                  <a:cubicBezTo>
                    <a:pt x="0" y="185"/>
                    <a:pt x="0" y="185"/>
                    <a:pt x="0" y="185"/>
                  </a:cubicBezTo>
                  <a:cubicBezTo>
                    <a:pt x="0" y="185"/>
                    <a:pt x="0" y="185"/>
                    <a:pt x="0" y="185"/>
                  </a:cubicBezTo>
                  <a:cubicBezTo>
                    <a:pt x="0" y="185"/>
                    <a:pt x="0" y="185"/>
                    <a:pt x="0" y="185"/>
                  </a:cubicBezTo>
                  <a:cubicBezTo>
                    <a:pt x="0" y="185"/>
                    <a:pt x="0" y="185"/>
                    <a:pt x="0" y="186"/>
                  </a:cubicBezTo>
                  <a:cubicBezTo>
                    <a:pt x="0" y="186"/>
                    <a:pt x="0" y="186"/>
                    <a:pt x="0" y="186"/>
                  </a:cubicBezTo>
                  <a:cubicBezTo>
                    <a:pt x="0" y="186"/>
                    <a:pt x="0" y="186"/>
                    <a:pt x="0" y="186"/>
                  </a:cubicBezTo>
                  <a:cubicBezTo>
                    <a:pt x="0" y="186"/>
                    <a:pt x="0" y="186"/>
                    <a:pt x="0" y="186"/>
                  </a:cubicBezTo>
                  <a:cubicBezTo>
                    <a:pt x="0" y="186"/>
                    <a:pt x="0" y="186"/>
                    <a:pt x="0" y="186"/>
                  </a:cubicBezTo>
                  <a:cubicBezTo>
                    <a:pt x="0" y="186"/>
                    <a:pt x="0" y="186"/>
                    <a:pt x="0" y="186"/>
                  </a:cubicBezTo>
                  <a:cubicBezTo>
                    <a:pt x="0" y="186"/>
                    <a:pt x="0" y="186"/>
                    <a:pt x="0" y="186"/>
                  </a:cubicBezTo>
                  <a:cubicBezTo>
                    <a:pt x="0" y="187"/>
                    <a:pt x="0" y="187"/>
                    <a:pt x="0" y="187"/>
                  </a:cubicBezTo>
                  <a:cubicBezTo>
                    <a:pt x="0" y="187"/>
                    <a:pt x="0" y="187"/>
                    <a:pt x="0" y="187"/>
                  </a:cubicBezTo>
                  <a:cubicBezTo>
                    <a:pt x="0" y="187"/>
                    <a:pt x="0" y="187"/>
                    <a:pt x="0" y="187"/>
                  </a:cubicBezTo>
                  <a:cubicBezTo>
                    <a:pt x="0" y="187"/>
                    <a:pt x="0" y="187"/>
                    <a:pt x="0" y="187"/>
                  </a:cubicBezTo>
                  <a:cubicBezTo>
                    <a:pt x="0" y="187"/>
                    <a:pt x="0" y="187"/>
                    <a:pt x="0" y="187"/>
                  </a:cubicBezTo>
                  <a:cubicBezTo>
                    <a:pt x="0" y="187"/>
                    <a:pt x="0" y="187"/>
                    <a:pt x="0" y="187"/>
                  </a:cubicBezTo>
                  <a:cubicBezTo>
                    <a:pt x="0" y="187"/>
                    <a:pt x="0" y="187"/>
                    <a:pt x="0" y="188"/>
                  </a:cubicBezTo>
                  <a:cubicBezTo>
                    <a:pt x="0" y="188"/>
                    <a:pt x="0" y="188"/>
                    <a:pt x="0" y="188"/>
                  </a:cubicBezTo>
                  <a:cubicBezTo>
                    <a:pt x="0" y="188"/>
                    <a:pt x="0" y="188"/>
                    <a:pt x="0" y="188"/>
                  </a:cubicBezTo>
                  <a:cubicBezTo>
                    <a:pt x="0" y="188"/>
                    <a:pt x="0" y="188"/>
                    <a:pt x="0" y="188"/>
                  </a:cubicBezTo>
                  <a:cubicBezTo>
                    <a:pt x="0" y="188"/>
                    <a:pt x="0" y="188"/>
                    <a:pt x="0" y="188"/>
                  </a:cubicBezTo>
                  <a:cubicBezTo>
                    <a:pt x="0" y="188"/>
                    <a:pt x="0" y="188"/>
                    <a:pt x="0" y="188"/>
                  </a:cubicBezTo>
                  <a:cubicBezTo>
                    <a:pt x="0" y="188"/>
                    <a:pt x="0" y="188"/>
                    <a:pt x="0" y="188"/>
                  </a:cubicBezTo>
                  <a:cubicBezTo>
                    <a:pt x="0" y="188"/>
                    <a:pt x="0" y="188"/>
                    <a:pt x="0" y="189"/>
                  </a:cubicBezTo>
                  <a:cubicBezTo>
                    <a:pt x="0" y="189"/>
                    <a:pt x="0" y="189"/>
                    <a:pt x="0" y="189"/>
                  </a:cubicBezTo>
                  <a:cubicBezTo>
                    <a:pt x="0" y="189"/>
                    <a:pt x="0" y="189"/>
                    <a:pt x="0" y="189"/>
                  </a:cubicBezTo>
                  <a:cubicBezTo>
                    <a:pt x="0" y="189"/>
                    <a:pt x="0" y="189"/>
                    <a:pt x="0" y="189"/>
                  </a:cubicBezTo>
                  <a:cubicBezTo>
                    <a:pt x="0" y="189"/>
                    <a:pt x="0" y="189"/>
                    <a:pt x="0" y="189"/>
                  </a:cubicBezTo>
                  <a:cubicBezTo>
                    <a:pt x="0" y="189"/>
                    <a:pt x="0" y="189"/>
                    <a:pt x="0" y="189"/>
                  </a:cubicBezTo>
                  <a:cubicBezTo>
                    <a:pt x="0" y="189"/>
                    <a:pt x="0" y="189"/>
                    <a:pt x="0" y="189"/>
                  </a:cubicBezTo>
                  <a:cubicBezTo>
                    <a:pt x="0" y="189"/>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1"/>
                    <a:pt x="0" y="191"/>
                    <a:pt x="0" y="191"/>
                  </a:cubicBezTo>
                  <a:cubicBezTo>
                    <a:pt x="0" y="191"/>
                    <a:pt x="0" y="191"/>
                    <a:pt x="0" y="191"/>
                  </a:cubicBezTo>
                  <a:cubicBezTo>
                    <a:pt x="0" y="191"/>
                    <a:pt x="0" y="191"/>
                    <a:pt x="0" y="191"/>
                  </a:cubicBezTo>
                  <a:cubicBezTo>
                    <a:pt x="0" y="191"/>
                    <a:pt x="0" y="191"/>
                    <a:pt x="0" y="191"/>
                  </a:cubicBezTo>
                  <a:cubicBezTo>
                    <a:pt x="0" y="191"/>
                    <a:pt x="0" y="191"/>
                    <a:pt x="0" y="191"/>
                  </a:cubicBezTo>
                  <a:cubicBezTo>
                    <a:pt x="0" y="191"/>
                    <a:pt x="0" y="191"/>
                    <a:pt x="0" y="191"/>
                  </a:cubicBezTo>
                  <a:cubicBezTo>
                    <a:pt x="0" y="191"/>
                    <a:pt x="0" y="191"/>
                    <a:pt x="0" y="192"/>
                  </a:cubicBezTo>
                  <a:cubicBezTo>
                    <a:pt x="0" y="192"/>
                    <a:pt x="0" y="192"/>
                    <a:pt x="0" y="192"/>
                  </a:cubicBezTo>
                  <a:cubicBezTo>
                    <a:pt x="0" y="192"/>
                    <a:pt x="0" y="192"/>
                    <a:pt x="0" y="192"/>
                  </a:cubicBezTo>
                  <a:cubicBezTo>
                    <a:pt x="0" y="192"/>
                    <a:pt x="0" y="192"/>
                    <a:pt x="0" y="192"/>
                  </a:cubicBezTo>
                  <a:cubicBezTo>
                    <a:pt x="0" y="192"/>
                    <a:pt x="0" y="192"/>
                    <a:pt x="0" y="192"/>
                  </a:cubicBezTo>
                  <a:cubicBezTo>
                    <a:pt x="0" y="192"/>
                    <a:pt x="0" y="192"/>
                    <a:pt x="0" y="192"/>
                  </a:cubicBezTo>
                  <a:cubicBezTo>
                    <a:pt x="0" y="192"/>
                    <a:pt x="0" y="192"/>
                    <a:pt x="0" y="192"/>
                  </a:cubicBezTo>
                  <a:cubicBezTo>
                    <a:pt x="0" y="192"/>
                    <a:pt x="0" y="193"/>
                    <a:pt x="0" y="193"/>
                  </a:cubicBezTo>
                  <a:cubicBezTo>
                    <a:pt x="0" y="193"/>
                    <a:pt x="0" y="193"/>
                    <a:pt x="0" y="193"/>
                  </a:cubicBezTo>
                  <a:cubicBezTo>
                    <a:pt x="0" y="193"/>
                    <a:pt x="0" y="193"/>
                    <a:pt x="0" y="193"/>
                  </a:cubicBezTo>
                  <a:cubicBezTo>
                    <a:pt x="0" y="193"/>
                    <a:pt x="0" y="193"/>
                    <a:pt x="0" y="193"/>
                  </a:cubicBezTo>
                  <a:cubicBezTo>
                    <a:pt x="0" y="193"/>
                    <a:pt x="0" y="193"/>
                    <a:pt x="0" y="193"/>
                  </a:cubicBezTo>
                  <a:cubicBezTo>
                    <a:pt x="3" y="251"/>
                    <a:pt x="32" y="301"/>
                    <a:pt x="76" y="333"/>
                  </a:cubicBezTo>
                  <a:cubicBezTo>
                    <a:pt x="53" y="303"/>
                    <a:pt x="40" y="265"/>
                    <a:pt x="40" y="224"/>
                  </a:cubicBezTo>
                  <a:cubicBezTo>
                    <a:pt x="40" y="122"/>
                    <a:pt x="123" y="40"/>
                    <a:pt x="225" y="40"/>
                  </a:cubicBezTo>
                  <a:cubicBezTo>
                    <a:pt x="265" y="40"/>
                    <a:pt x="303" y="53"/>
                    <a:pt x="334" y="75"/>
                  </a:cubicBezTo>
                  <a:cubicBezTo>
                    <a:pt x="302" y="32"/>
                    <a:pt x="251" y="3"/>
                    <a:pt x="194" y="0"/>
                  </a:cubicBezTo>
                  <a:cubicBezTo>
                    <a:pt x="194" y="0"/>
                    <a:pt x="194" y="0"/>
                    <a:pt x="194" y="0"/>
                  </a:cubicBezTo>
                  <a:cubicBezTo>
                    <a:pt x="194" y="0"/>
                    <a:pt x="193" y="0"/>
                    <a:pt x="193" y="0"/>
                  </a:cubicBezTo>
                  <a:cubicBezTo>
                    <a:pt x="193" y="0"/>
                    <a:pt x="193" y="0"/>
                    <a:pt x="193" y="0"/>
                  </a:cubicBezTo>
                  <a:cubicBezTo>
                    <a:pt x="193" y="0"/>
                    <a:pt x="193" y="0"/>
                    <a:pt x="193" y="0"/>
                  </a:cubicBezTo>
                  <a:cubicBezTo>
                    <a:pt x="193" y="0"/>
                    <a:pt x="193" y="0"/>
                    <a:pt x="193" y="0"/>
                  </a:cubicBezTo>
                  <a:cubicBezTo>
                    <a:pt x="193" y="0"/>
                    <a:pt x="193" y="0"/>
                    <a:pt x="193"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0" y="0"/>
                    <a:pt x="190" y="0"/>
                    <a:pt x="190" y="0"/>
                  </a:cubicBezTo>
                  <a:cubicBezTo>
                    <a:pt x="190" y="0"/>
                    <a:pt x="190" y="0"/>
                    <a:pt x="190" y="0"/>
                  </a:cubicBezTo>
                  <a:cubicBezTo>
                    <a:pt x="190" y="0"/>
                    <a:pt x="190" y="0"/>
                    <a:pt x="190" y="0"/>
                  </a:cubicBezTo>
                  <a:cubicBezTo>
                    <a:pt x="190" y="0"/>
                    <a:pt x="190" y="0"/>
                    <a:pt x="190" y="0"/>
                  </a:cubicBezTo>
                  <a:cubicBezTo>
                    <a:pt x="190" y="0"/>
                    <a:pt x="190" y="0"/>
                    <a:pt x="190" y="0"/>
                  </a:cubicBezTo>
                  <a:cubicBezTo>
                    <a:pt x="190" y="0"/>
                    <a:pt x="190" y="0"/>
                    <a:pt x="190" y="0"/>
                  </a:cubicBezTo>
                  <a:cubicBezTo>
                    <a:pt x="190" y="0"/>
                    <a:pt x="190" y="0"/>
                    <a:pt x="189" y="0"/>
                  </a:cubicBezTo>
                  <a:cubicBezTo>
                    <a:pt x="189" y="0"/>
                    <a:pt x="189" y="0"/>
                    <a:pt x="189" y="0"/>
                  </a:cubicBezTo>
                  <a:cubicBezTo>
                    <a:pt x="189" y="0"/>
                    <a:pt x="189" y="0"/>
                    <a:pt x="189" y="0"/>
                  </a:cubicBezTo>
                  <a:cubicBezTo>
                    <a:pt x="189" y="0"/>
                    <a:pt x="189" y="0"/>
                    <a:pt x="189" y="0"/>
                  </a:cubicBezTo>
                  <a:cubicBezTo>
                    <a:pt x="189" y="0"/>
                    <a:pt x="189" y="0"/>
                    <a:pt x="189" y="0"/>
                  </a:cubicBezTo>
                  <a:cubicBezTo>
                    <a:pt x="189" y="0"/>
                    <a:pt x="189" y="0"/>
                    <a:pt x="189" y="0"/>
                  </a:cubicBezTo>
                  <a:cubicBezTo>
                    <a:pt x="189" y="0"/>
                    <a:pt x="189" y="0"/>
                    <a:pt x="189" y="0"/>
                  </a:cubicBezTo>
                  <a:cubicBezTo>
                    <a:pt x="189" y="0"/>
                    <a:pt x="188" y="0"/>
                    <a:pt x="188" y="0"/>
                  </a:cubicBezTo>
                  <a:cubicBezTo>
                    <a:pt x="188" y="0"/>
                    <a:pt x="188" y="0"/>
                    <a:pt x="188" y="0"/>
                  </a:cubicBezTo>
                  <a:cubicBezTo>
                    <a:pt x="188" y="0"/>
                    <a:pt x="188" y="0"/>
                    <a:pt x="188" y="0"/>
                  </a:cubicBezTo>
                  <a:cubicBezTo>
                    <a:pt x="188" y="0"/>
                    <a:pt x="188" y="0"/>
                    <a:pt x="188" y="0"/>
                  </a:cubicBezTo>
                  <a:cubicBezTo>
                    <a:pt x="188" y="0"/>
                    <a:pt x="188" y="0"/>
                    <a:pt x="188" y="0"/>
                  </a:cubicBezTo>
                  <a:cubicBezTo>
                    <a:pt x="188" y="0"/>
                    <a:pt x="188" y="0"/>
                    <a:pt x="188" y="0"/>
                  </a:cubicBezTo>
                  <a:cubicBezTo>
                    <a:pt x="188" y="0"/>
                    <a:pt x="188" y="0"/>
                    <a:pt x="188" y="0"/>
                  </a:cubicBezTo>
                  <a:cubicBezTo>
                    <a:pt x="187" y="0"/>
                    <a:pt x="187" y="0"/>
                    <a:pt x="187" y="0"/>
                  </a:cubicBezTo>
                  <a:cubicBezTo>
                    <a:pt x="187" y="0"/>
                    <a:pt x="187" y="0"/>
                    <a:pt x="187" y="0"/>
                  </a:cubicBezTo>
                  <a:cubicBezTo>
                    <a:pt x="187" y="0"/>
                    <a:pt x="187" y="0"/>
                    <a:pt x="187" y="0"/>
                  </a:cubicBezTo>
                  <a:cubicBezTo>
                    <a:pt x="187" y="0"/>
                    <a:pt x="187" y="0"/>
                    <a:pt x="187" y="0"/>
                  </a:cubicBezTo>
                  <a:cubicBezTo>
                    <a:pt x="187" y="0"/>
                    <a:pt x="187" y="0"/>
                    <a:pt x="187" y="0"/>
                  </a:cubicBezTo>
                  <a:cubicBezTo>
                    <a:pt x="187" y="0"/>
                    <a:pt x="187" y="0"/>
                    <a:pt x="187" y="0"/>
                  </a:cubicBezTo>
                  <a:cubicBezTo>
                    <a:pt x="187" y="0"/>
                    <a:pt x="187" y="0"/>
                    <a:pt x="186" y="0"/>
                  </a:cubicBezTo>
                  <a:cubicBezTo>
                    <a:pt x="186" y="0"/>
                    <a:pt x="186" y="0"/>
                    <a:pt x="186" y="0"/>
                  </a:cubicBezTo>
                  <a:cubicBezTo>
                    <a:pt x="186" y="0"/>
                    <a:pt x="186" y="0"/>
                    <a:pt x="186" y="0"/>
                  </a:cubicBezTo>
                  <a:cubicBezTo>
                    <a:pt x="186" y="0"/>
                    <a:pt x="186" y="0"/>
                    <a:pt x="186" y="0"/>
                  </a:cubicBezTo>
                  <a:cubicBezTo>
                    <a:pt x="186" y="0"/>
                    <a:pt x="186" y="0"/>
                    <a:pt x="186" y="0"/>
                  </a:cubicBezTo>
                  <a:cubicBezTo>
                    <a:pt x="186" y="0"/>
                    <a:pt x="186" y="0"/>
                    <a:pt x="186" y="0"/>
                  </a:cubicBezTo>
                  <a:cubicBezTo>
                    <a:pt x="186" y="0"/>
                    <a:pt x="185" y="0"/>
                    <a:pt x="185" y="0"/>
                  </a:cubicBezTo>
                  <a:cubicBezTo>
                    <a:pt x="185" y="0"/>
                    <a:pt x="185" y="0"/>
                    <a:pt x="185" y="0"/>
                  </a:cubicBezTo>
                  <a:cubicBezTo>
                    <a:pt x="185" y="0"/>
                    <a:pt x="185" y="0"/>
                    <a:pt x="185" y="0"/>
                  </a:cubicBezTo>
                  <a:cubicBezTo>
                    <a:pt x="185" y="0"/>
                    <a:pt x="185" y="0"/>
                    <a:pt x="185" y="0"/>
                  </a:cubicBezTo>
                  <a:cubicBezTo>
                    <a:pt x="185" y="0"/>
                    <a:pt x="185" y="0"/>
                    <a:pt x="185" y="0"/>
                  </a:cubicBezTo>
                </a:path>
              </a:pathLst>
            </a:custGeom>
            <a:solidFill>
              <a:srgbClr val="4F81BD">
                <a:lumMod val="75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endParaRPr>
            </a:p>
          </p:txBody>
        </p:sp>
        <p:sp>
          <p:nvSpPr>
            <p:cNvPr id="23" name="Freeform 48"/>
            <p:cNvSpPr>
              <a:spLocks noEditPoints="1"/>
            </p:cNvSpPr>
            <p:nvPr/>
          </p:nvSpPr>
          <p:spPr bwMode="auto">
            <a:xfrm>
              <a:off x="6013449" y="4267399"/>
              <a:ext cx="609600" cy="614363"/>
            </a:xfrm>
            <a:custGeom>
              <a:avLst/>
              <a:gdLst>
                <a:gd name="T0" fmla="*/ 1 w 125"/>
                <a:gd name="T1" fmla="*/ 126 h 126"/>
                <a:gd name="T2" fmla="*/ 1 w 125"/>
                <a:gd name="T3" fmla="*/ 125 h 126"/>
                <a:gd name="T4" fmla="*/ 0 w 125"/>
                <a:gd name="T5" fmla="*/ 125 h 126"/>
                <a:gd name="T6" fmla="*/ 0 w 125"/>
                <a:gd name="T7" fmla="*/ 124 h 126"/>
                <a:gd name="T8" fmla="*/ 0 w 125"/>
                <a:gd name="T9" fmla="*/ 124 h 126"/>
                <a:gd name="T10" fmla="*/ 0 w 125"/>
                <a:gd name="T11" fmla="*/ 124 h 126"/>
                <a:gd name="T12" fmla="*/ 0 w 125"/>
                <a:gd name="T13" fmla="*/ 123 h 126"/>
                <a:gd name="T14" fmla="*/ 0 w 125"/>
                <a:gd name="T15" fmla="*/ 123 h 126"/>
                <a:gd name="T16" fmla="*/ 0 w 125"/>
                <a:gd name="T17" fmla="*/ 123 h 126"/>
                <a:gd name="T18" fmla="*/ 0 w 125"/>
                <a:gd name="T19" fmla="*/ 122 h 126"/>
                <a:gd name="T20" fmla="*/ 0 w 125"/>
                <a:gd name="T21" fmla="*/ 122 h 126"/>
                <a:gd name="T22" fmla="*/ 0 w 125"/>
                <a:gd name="T23" fmla="*/ 122 h 126"/>
                <a:gd name="T24" fmla="*/ 0 w 125"/>
                <a:gd name="T25" fmla="*/ 122 h 126"/>
                <a:gd name="T26" fmla="*/ 0 w 125"/>
                <a:gd name="T27" fmla="*/ 121 h 126"/>
                <a:gd name="T28" fmla="*/ 0 w 125"/>
                <a:gd name="T29" fmla="*/ 121 h 126"/>
                <a:gd name="T30" fmla="*/ 0 w 125"/>
                <a:gd name="T31" fmla="*/ 121 h 126"/>
                <a:gd name="T32" fmla="*/ 0 w 125"/>
                <a:gd name="T33" fmla="*/ 121 h 126"/>
                <a:gd name="T34" fmla="*/ 0 w 125"/>
                <a:gd name="T35" fmla="*/ 120 h 126"/>
                <a:gd name="T36" fmla="*/ 0 w 125"/>
                <a:gd name="T37" fmla="*/ 120 h 126"/>
                <a:gd name="T38" fmla="*/ 0 w 125"/>
                <a:gd name="T39" fmla="*/ 120 h 126"/>
                <a:gd name="T40" fmla="*/ 0 w 125"/>
                <a:gd name="T41" fmla="*/ 120 h 126"/>
                <a:gd name="T42" fmla="*/ 0 w 125"/>
                <a:gd name="T43" fmla="*/ 119 h 126"/>
                <a:gd name="T44" fmla="*/ 0 w 125"/>
                <a:gd name="T45" fmla="*/ 119 h 126"/>
                <a:gd name="T46" fmla="*/ 0 w 125"/>
                <a:gd name="T47" fmla="*/ 119 h 126"/>
                <a:gd name="T48" fmla="*/ 0 w 125"/>
                <a:gd name="T49" fmla="*/ 119 h 126"/>
                <a:gd name="T50" fmla="*/ 0 w 125"/>
                <a:gd name="T51" fmla="*/ 118 h 126"/>
                <a:gd name="T52" fmla="*/ 125 w 125"/>
                <a:gd name="T53" fmla="*/ 0 h 126"/>
                <a:gd name="T54" fmla="*/ 125 w 125"/>
                <a:gd name="T55" fmla="*/ 0 h 126"/>
                <a:gd name="T56" fmla="*/ 124 w 125"/>
                <a:gd name="T57" fmla="*/ 0 h 126"/>
                <a:gd name="T58" fmla="*/ 124 w 125"/>
                <a:gd name="T59" fmla="*/ 0 h 126"/>
                <a:gd name="T60" fmla="*/ 123 w 125"/>
                <a:gd name="T61" fmla="*/ 0 h 126"/>
                <a:gd name="T62" fmla="*/ 123 w 125"/>
                <a:gd name="T63" fmla="*/ 0 h 126"/>
                <a:gd name="T64" fmla="*/ 123 w 125"/>
                <a:gd name="T65" fmla="*/ 0 h 126"/>
                <a:gd name="T66" fmla="*/ 122 w 125"/>
                <a:gd name="T67" fmla="*/ 0 h 126"/>
                <a:gd name="T68" fmla="*/ 122 w 125"/>
                <a:gd name="T69" fmla="*/ 0 h 126"/>
                <a:gd name="T70" fmla="*/ 122 w 125"/>
                <a:gd name="T71" fmla="*/ 0 h 126"/>
                <a:gd name="T72" fmla="*/ 122 w 125"/>
                <a:gd name="T73" fmla="*/ 0 h 126"/>
                <a:gd name="T74" fmla="*/ 121 w 125"/>
                <a:gd name="T75" fmla="*/ 0 h 126"/>
                <a:gd name="T76" fmla="*/ 121 w 125"/>
                <a:gd name="T77" fmla="*/ 0 h 126"/>
                <a:gd name="T78" fmla="*/ 121 w 125"/>
                <a:gd name="T79" fmla="*/ 0 h 126"/>
                <a:gd name="T80" fmla="*/ 121 w 125"/>
                <a:gd name="T81" fmla="*/ 0 h 126"/>
                <a:gd name="T82" fmla="*/ 120 w 125"/>
                <a:gd name="T83" fmla="*/ 0 h 126"/>
                <a:gd name="T84" fmla="*/ 120 w 125"/>
                <a:gd name="T85" fmla="*/ 0 h 126"/>
                <a:gd name="T86" fmla="*/ 120 w 125"/>
                <a:gd name="T87" fmla="*/ 0 h 126"/>
                <a:gd name="T88" fmla="*/ 120 w 125"/>
                <a:gd name="T89" fmla="*/ 0 h 126"/>
                <a:gd name="T90" fmla="*/ 120 w 125"/>
                <a:gd name="T91" fmla="*/ 0 h 126"/>
                <a:gd name="T92" fmla="*/ 119 w 125"/>
                <a:gd name="T93" fmla="*/ 0 h 126"/>
                <a:gd name="T94" fmla="*/ 119 w 125"/>
                <a:gd name="T95" fmla="*/ 0 h 126"/>
                <a:gd name="T96" fmla="*/ 119 w 125"/>
                <a:gd name="T9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 h="126">
                  <a:moveTo>
                    <a:pt x="1" y="126"/>
                  </a:moveTo>
                  <a:cubicBezTo>
                    <a:pt x="1" y="126"/>
                    <a:pt x="1" y="126"/>
                    <a:pt x="1" y="126"/>
                  </a:cubicBezTo>
                  <a:cubicBezTo>
                    <a:pt x="1" y="126"/>
                    <a:pt x="1" y="126"/>
                    <a:pt x="1" y="126"/>
                  </a:cubicBezTo>
                  <a:moveTo>
                    <a:pt x="1" y="125"/>
                  </a:moveTo>
                  <a:cubicBezTo>
                    <a:pt x="1" y="125"/>
                    <a:pt x="1" y="125"/>
                    <a:pt x="1" y="125"/>
                  </a:cubicBezTo>
                  <a:cubicBezTo>
                    <a:pt x="1" y="125"/>
                    <a:pt x="1" y="125"/>
                    <a:pt x="1" y="125"/>
                  </a:cubicBezTo>
                  <a:moveTo>
                    <a:pt x="0" y="125"/>
                  </a:moveTo>
                  <a:cubicBezTo>
                    <a:pt x="0" y="125"/>
                    <a:pt x="0" y="125"/>
                    <a:pt x="0" y="125"/>
                  </a:cubicBezTo>
                  <a:cubicBezTo>
                    <a:pt x="0" y="125"/>
                    <a:pt x="0" y="125"/>
                    <a:pt x="0" y="125"/>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2"/>
                  </a:moveTo>
                  <a:cubicBezTo>
                    <a:pt x="0" y="122"/>
                    <a:pt x="0" y="122"/>
                    <a:pt x="0" y="123"/>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8"/>
                  </a:moveTo>
                  <a:cubicBezTo>
                    <a:pt x="0" y="118"/>
                    <a:pt x="0" y="118"/>
                    <a:pt x="0" y="119"/>
                  </a:cubicBezTo>
                  <a:cubicBezTo>
                    <a:pt x="0" y="118"/>
                    <a:pt x="0" y="118"/>
                    <a:pt x="0" y="118"/>
                  </a:cubicBezTo>
                  <a:moveTo>
                    <a:pt x="125" y="0"/>
                  </a:moveTo>
                  <a:cubicBezTo>
                    <a:pt x="125" y="0"/>
                    <a:pt x="125" y="0"/>
                    <a:pt x="125" y="0"/>
                  </a:cubicBezTo>
                  <a:cubicBezTo>
                    <a:pt x="125" y="0"/>
                    <a:pt x="125" y="0"/>
                    <a:pt x="125" y="0"/>
                  </a:cubicBezTo>
                  <a:moveTo>
                    <a:pt x="125" y="0"/>
                  </a:moveTo>
                  <a:cubicBezTo>
                    <a:pt x="125" y="0"/>
                    <a:pt x="125" y="0"/>
                    <a:pt x="125" y="0"/>
                  </a:cubicBezTo>
                  <a:cubicBezTo>
                    <a:pt x="125" y="0"/>
                    <a:pt x="125" y="0"/>
                    <a:pt x="125" y="0"/>
                  </a:cubicBezTo>
                  <a:moveTo>
                    <a:pt x="124" y="0"/>
                  </a:moveTo>
                  <a:cubicBezTo>
                    <a:pt x="124" y="0"/>
                    <a:pt x="124" y="0"/>
                    <a:pt x="124" y="0"/>
                  </a:cubicBezTo>
                  <a:cubicBezTo>
                    <a:pt x="124" y="0"/>
                    <a:pt x="124" y="0"/>
                    <a:pt x="124" y="0"/>
                  </a:cubicBezTo>
                  <a:moveTo>
                    <a:pt x="124" y="0"/>
                  </a:moveTo>
                  <a:cubicBezTo>
                    <a:pt x="124" y="0"/>
                    <a:pt x="124" y="0"/>
                    <a:pt x="124" y="0"/>
                  </a:cubicBezTo>
                  <a:cubicBezTo>
                    <a:pt x="124" y="0"/>
                    <a:pt x="124" y="0"/>
                    <a:pt x="124"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endParaRPr>
            </a:p>
          </p:txBody>
        </p:sp>
        <p:sp>
          <p:nvSpPr>
            <p:cNvPr id="24" name="Freeform 49"/>
            <p:cNvSpPr/>
            <p:nvPr/>
          </p:nvSpPr>
          <p:spPr bwMode="auto">
            <a:xfrm>
              <a:off x="6013449" y="4267399"/>
              <a:ext cx="1054100" cy="1054101"/>
            </a:xfrm>
            <a:custGeom>
              <a:avLst/>
              <a:gdLst>
                <a:gd name="T0" fmla="*/ 96 w 216"/>
                <a:gd name="T1" fmla="*/ 2 h 216"/>
                <a:gd name="T2" fmla="*/ 2 w 216"/>
                <a:gd name="T3" fmla="*/ 96 h 216"/>
                <a:gd name="T4" fmla="*/ 0 w 216"/>
                <a:gd name="T5" fmla="*/ 118 h 216"/>
                <a:gd name="T6" fmla="*/ 0 w 216"/>
                <a:gd name="T7" fmla="*/ 119 h 216"/>
                <a:gd name="T8" fmla="*/ 0 w 216"/>
                <a:gd name="T9" fmla="*/ 119 h 216"/>
                <a:gd name="T10" fmla="*/ 0 w 216"/>
                <a:gd name="T11" fmla="*/ 119 h 216"/>
                <a:gd name="T12" fmla="*/ 0 w 216"/>
                <a:gd name="T13" fmla="*/ 119 h 216"/>
                <a:gd name="T14" fmla="*/ 0 w 216"/>
                <a:gd name="T15" fmla="*/ 119 h 216"/>
                <a:gd name="T16" fmla="*/ 0 w 216"/>
                <a:gd name="T17" fmla="*/ 120 h 216"/>
                <a:gd name="T18" fmla="*/ 0 w 216"/>
                <a:gd name="T19" fmla="*/ 120 h 216"/>
                <a:gd name="T20" fmla="*/ 0 w 216"/>
                <a:gd name="T21" fmla="*/ 120 h 216"/>
                <a:gd name="T22" fmla="*/ 0 w 216"/>
                <a:gd name="T23" fmla="*/ 120 h 216"/>
                <a:gd name="T24" fmla="*/ 0 w 216"/>
                <a:gd name="T25" fmla="*/ 121 h 216"/>
                <a:gd name="T26" fmla="*/ 0 w 216"/>
                <a:gd name="T27" fmla="*/ 121 h 216"/>
                <a:gd name="T28" fmla="*/ 0 w 216"/>
                <a:gd name="T29" fmla="*/ 121 h 216"/>
                <a:gd name="T30" fmla="*/ 0 w 216"/>
                <a:gd name="T31" fmla="*/ 121 h 216"/>
                <a:gd name="T32" fmla="*/ 0 w 216"/>
                <a:gd name="T33" fmla="*/ 122 h 216"/>
                <a:gd name="T34" fmla="*/ 0 w 216"/>
                <a:gd name="T35" fmla="*/ 122 h 216"/>
                <a:gd name="T36" fmla="*/ 0 w 216"/>
                <a:gd name="T37" fmla="*/ 122 h 216"/>
                <a:gd name="T38" fmla="*/ 0 w 216"/>
                <a:gd name="T39" fmla="*/ 123 h 216"/>
                <a:gd name="T40" fmla="*/ 0 w 216"/>
                <a:gd name="T41" fmla="*/ 123 h 216"/>
                <a:gd name="T42" fmla="*/ 0 w 216"/>
                <a:gd name="T43" fmla="*/ 123 h 216"/>
                <a:gd name="T44" fmla="*/ 0 w 216"/>
                <a:gd name="T45" fmla="*/ 123 h 216"/>
                <a:gd name="T46" fmla="*/ 0 w 216"/>
                <a:gd name="T47" fmla="*/ 124 h 216"/>
                <a:gd name="T48" fmla="*/ 0 w 216"/>
                <a:gd name="T49" fmla="*/ 124 h 216"/>
                <a:gd name="T50" fmla="*/ 0 w 216"/>
                <a:gd name="T51" fmla="*/ 124 h 216"/>
                <a:gd name="T52" fmla="*/ 0 w 216"/>
                <a:gd name="T53" fmla="*/ 125 h 216"/>
                <a:gd name="T54" fmla="*/ 1 w 216"/>
                <a:gd name="T55" fmla="*/ 125 h 216"/>
                <a:gd name="T56" fmla="*/ 1 w 216"/>
                <a:gd name="T57" fmla="*/ 126 h 216"/>
                <a:gd name="T58" fmla="*/ 31 w 216"/>
                <a:gd name="T59" fmla="*/ 149 h 216"/>
                <a:gd name="T60" fmla="*/ 216 w 216"/>
                <a:gd name="T61" fmla="*/ 51 h 216"/>
                <a:gd name="T62" fmla="*/ 125 w 216"/>
                <a:gd name="T63" fmla="*/ 0 h 216"/>
                <a:gd name="T64" fmla="*/ 125 w 216"/>
                <a:gd name="T65" fmla="*/ 0 h 216"/>
                <a:gd name="T66" fmla="*/ 124 w 216"/>
                <a:gd name="T67" fmla="*/ 0 h 216"/>
                <a:gd name="T68" fmla="*/ 124 w 216"/>
                <a:gd name="T69" fmla="*/ 0 h 216"/>
                <a:gd name="T70" fmla="*/ 123 w 216"/>
                <a:gd name="T71" fmla="*/ 0 h 216"/>
                <a:gd name="T72" fmla="*/ 123 w 216"/>
                <a:gd name="T73" fmla="*/ 0 h 216"/>
                <a:gd name="T74" fmla="*/ 123 w 216"/>
                <a:gd name="T75" fmla="*/ 0 h 216"/>
                <a:gd name="T76" fmla="*/ 122 w 216"/>
                <a:gd name="T77" fmla="*/ 0 h 216"/>
                <a:gd name="T78" fmla="*/ 122 w 216"/>
                <a:gd name="T79" fmla="*/ 0 h 216"/>
                <a:gd name="T80" fmla="*/ 122 w 216"/>
                <a:gd name="T81" fmla="*/ 0 h 216"/>
                <a:gd name="T82" fmla="*/ 122 w 216"/>
                <a:gd name="T83" fmla="*/ 0 h 216"/>
                <a:gd name="T84" fmla="*/ 121 w 216"/>
                <a:gd name="T85" fmla="*/ 0 h 216"/>
                <a:gd name="T86" fmla="*/ 121 w 216"/>
                <a:gd name="T87" fmla="*/ 0 h 216"/>
                <a:gd name="T88" fmla="*/ 121 w 216"/>
                <a:gd name="T89" fmla="*/ 0 h 216"/>
                <a:gd name="T90" fmla="*/ 121 w 216"/>
                <a:gd name="T91" fmla="*/ 0 h 216"/>
                <a:gd name="T92" fmla="*/ 120 w 216"/>
                <a:gd name="T93" fmla="*/ 0 h 216"/>
                <a:gd name="T94" fmla="*/ 120 w 216"/>
                <a:gd name="T95" fmla="*/ 0 h 216"/>
                <a:gd name="T96" fmla="*/ 120 w 216"/>
                <a:gd name="T97" fmla="*/ 0 h 216"/>
                <a:gd name="T98" fmla="*/ 120 w 216"/>
                <a:gd name="T99" fmla="*/ 0 h 216"/>
                <a:gd name="T100" fmla="*/ 120 w 216"/>
                <a:gd name="T101" fmla="*/ 0 h 216"/>
                <a:gd name="T102" fmla="*/ 119 w 216"/>
                <a:gd name="T103" fmla="*/ 0 h 216"/>
                <a:gd name="T104" fmla="*/ 119 w 216"/>
                <a:gd name="T105" fmla="*/ 0 h 216"/>
                <a:gd name="T106" fmla="*/ 119 w 216"/>
                <a:gd name="T107" fmla="*/ 0 h 216"/>
                <a:gd name="T108" fmla="*/ 119 w 216"/>
                <a:gd name="T109"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6" h="216">
                  <a:moveTo>
                    <a:pt x="119" y="0"/>
                  </a:moveTo>
                  <a:cubicBezTo>
                    <a:pt x="111" y="0"/>
                    <a:pt x="103" y="1"/>
                    <a:pt x="96" y="2"/>
                  </a:cubicBezTo>
                  <a:cubicBezTo>
                    <a:pt x="96" y="2"/>
                    <a:pt x="96" y="2"/>
                    <a:pt x="96" y="2"/>
                  </a:cubicBezTo>
                  <a:cubicBezTo>
                    <a:pt x="49" y="11"/>
                    <a:pt x="12" y="48"/>
                    <a:pt x="2" y="96"/>
                  </a:cubicBezTo>
                  <a:cubicBezTo>
                    <a:pt x="2" y="96"/>
                    <a:pt x="2" y="96"/>
                    <a:pt x="2" y="96"/>
                  </a:cubicBezTo>
                  <a:cubicBezTo>
                    <a:pt x="1" y="103"/>
                    <a:pt x="0" y="111"/>
                    <a:pt x="0" y="118"/>
                  </a:cubicBezTo>
                  <a:cubicBezTo>
                    <a:pt x="0" y="118"/>
                    <a:pt x="0" y="118"/>
                    <a:pt x="0" y="118"/>
                  </a:cubicBezTo>
                  <a:cubicBezTo>
                    <a:pt x="0" y="118"/>
                    <a:pt x="0" y="118"/>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2"/>
                  </a:cubicBezTo>
                  <a:cubicBezTo>
                    <a:pt x="0" y="122"/>
                    <a:pt x="0" y="122"/>
                    <a:pt x="0" y="122"/>
                  </a:cubicBezTo>
                  <a:cubicBezTo>
                    <a:pt x="0" y="122"/>
                    <a:pt x="0" y="122"/>
                    <a:pt x="0" y="122"/>
                  </a:cubicBezTo>
                  <a:cubicBezTo>
                    <a:pt x="0" y="122"/>
                    <a:pt x="0" y="122"/>
                    <a:pt x="0" y="122"/>
                  </a:cubicBezTo>
                  <a:cubicBezTo>
                    <a:pt x="0" y="122"/>
                    <a:pt x="0" y="122"/>
                    <a:pt x="0" y="122"/>
                  </a:cubicBezTo>
                  <a:cubicBezTo>
                    <a:pt x="0" y="122"/>
                    <a:pt x="0" y="122"/>
                    <a:pt x="0" y="122"/>
                  </a:cubicBezTo>
                  <a:cubicBezTo>
                    <a:pt x="0" y="122"/>
                    <a:pt x="0" y="122"/>
                    <a:pt x="0" y="122"/>
                  </a:cubicBezTo>
                  <a:cubicBezTo>
                    <a:pt x="0" y="122"/>
                    <a:pt x="0" y="122"/>
                    <a:pt x="0" y="123"/>
                  </a:cubicBezTo>
                  <a:cubicBezTo>
                    <a:pt x="0" y="123"/>
                    <a:pt x="0" y="123"/>
                    <a:pt x="0" y="123"/>
                  </a:cubicBezTo>
                  <a:cubicBezTo>
                    <a:pt x="0" y="123"/>
                    <a:pt x="0" y="123"/>
                    <a:pt x="0" y="123"/>
                  </a:cubicBezTo>
                  <a:cubicBezTo>
                    <a:pt x="0" y="123"/>
                    <a:pt x="0" y="123"/>
                    <a:pt x="0" y="123"/>
                  </a:cubicBezTo>
                  <a:cubicBezTo>
                    <a:pt x="0" y="123"/>
                    <a:pt x="0" y="123"/>
                    <a:pt x="0" y="123"/>
                  </a:cubicBezTo>
                  <a:cubicBezTo>
                    <a:pt x="0" y="123"/>
                    <a:pt x="0" y="123"/>
                    <a:pt x="0" y="123"/>
                  </a:cubicBezTo>
                  <a:cubicBezTo>
                    <a:pt x="0" y="123"/>
                    <a:pt x="0" y="123"/>
                    <a:pt x="0" y="123"/>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5"/>
                    <a:pt x="0" y="125"/>
                  </a:cubicBezTo>
                  <a:cubicBezTo>
                    <a:pt x="0" y="125"/>
                    <a:pt x="0" y="125"/>
                    <a:pt x="0" y="125"/>
                  </a:cubicBezTo>
                  <a:cubicBezTo>
                    <a:pt x="1" y="125"/>
                    <a:pt x="1" y="125"/>
                    <a:pt x="1" y="125"/>
                  </a:cubicBezTo>
                  <a:cubicBezTo>
                    <a:pt x="1" y="125"/>
                    <a:pt x="1" y="125"/>
                    <a:pt x="1" y="125"/>
                  </a:cubicBezTo>
                  <a:cubicBezTo>
                    <a:pt x="1" y="125"/>
                    <a:pt x="1" y="125"/>
                    <a:pt x="1" y="126"/>
                  </a:cubicBezTo>
                  <a:cubicBezTo>
                    <a:pt x="1" y="126"/>
                    <a:pt x="1" y="126"/>
                    <a:pt x="1" y="126"/>
                  </a:cubicBezTo>
                  <a:cubicBezTo>
                    <a:pt x="3" y="163"/>
                    <a:pt x="23" y="196"/>
                    <a:pt x="52" y="216"/>
                  </a:cubicBezTo>
                  <a:cubicBezTo>
                    <a:pt x="39" y="197"/>
                    <a:pt x="31" y="174"/>
                    <a:pt x="31" y="149"/>
                  </a:cubicBezTo>
                  <a:cubicBezTo>
                    <a:pt x="31" y="84"/>
                    <a:pt x="84" y="31"/>
                    <a:pt x="149" y="31"/>
                  </a:cubicBezTo>
                  <a:cubicBezTo>
                    <a:pt x="174" y="31"/>
                    <a:pt x="197" y="38"/>
                    <a:pt x="216" y="51"/>
                  </a:cubicBezTo>
                  <a:cubicBezTo>
                    <a:pt x="196" y="22"/>
                    <a:pt x="163" y="2"/>
                    <a:pt x="125" y="0"/>
                  </a:cubicBezTo>
                  <a:cubicBezTo>
                    <a:pt x="125" y="0"/>
                    <a:pt x="125" y="0"/>
                    <a:pt x="125" y="0"/>
                  </a:cubicBezTo>
                  <a:cubicBezTo>
                    <a:pt x="125" y="0"/>
                    <a:pt x="125" y="0"/>
                    <a:pt x="125" y="0"/>
                  </a:cubicBezTo>
                  <a:cubicBezTo>
                    <a:pt x="125" y="0"/>
                    <a:pt x="125" y="0"/>
                    <a:pt x="125" y="0"/>
                  </a:cubicBezTo>
                  <a:cubicBezTo>
                    <a:pt x="124" y="0"/>
                    <a:pt x="124" y="0"/>
                    <a:pt x="124" y="0"/>
                  </a:cubicBezTo>
                  <a:cubicBezTo>
                    <a:pt x="124" y="0"/>
                    <a:pt x="124" y="0"/>
                    <a:pt x="124" y="0"/>
                  </a:cubicBezTo>
                  <a:cubicBezTo>
                    <a:pt x="124" y="0"/>
                    <a:pt x="124" y="0"/>
                    <a:pt x="124" y="0"/>
                  </a:cubicBezTo>
                  <a:cubicBezTo>
                    <a:pt x="124" y="0"/>
                    <a:pt x="124" y="0"/>
                    <a:pt x="124" y="0"/>
                  </a:cubicBezTo>
                  <a:cubicBezTo>
                    <a:pt x="124" y="0"/>
                    <a:pt x="123" y="0"/>
                    <a:pt x="123" y="0"/>
                  </a:cubicBezTo>
                  <a:cubicBezTo>
                    <a:pt x="123" y="0"/>
                    <a:pt x="123" y="0"/>
                    <a:pt x="123" y="0"/>
                  </a:cubicBezTo>
                  <a:cubicBezTo>
                    <a:pt x="123" y="0"/>
                    <a:pt x="123" y="0"/>
                    <a:pt x="123" y="0"/>
                  </a:cubicBezTo>
                  <a:cubicBezTo>
                    <a:pt x="123" y="0"/>
                    <a:pt x="123" y="0"/>
                    <a:pt x="123" y="0"/>
                  </a:cubicBezTo>
                  <a:cubicBezTo>
                    <a:pt x="123" y="0"/>
                    <a:pt x="123" y="0"/>
                    <a:pt x="123" y="0"/>
                  </a:cubicBezTo>
                  <a:cubicBezTo>
                    <a:pt x="123" y="0"/>
                    <a:pt x="123" y="0"/>
                    <a:pt x="123" y="0"/>
                  </a:cubicBezTo>
                  <a:cubicBezTo>
                    <a:pt x="123"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path>
              </a:pathLst>
            </a:custGeom>
            <a:solidFill>
              <a:srgbClr val="8064A2">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endParaRPr>
            </a:p>
          </p:txBody>
        </p:sp>
        <p:sp>
          <p:nvSpPr>
            <p:cNvPr id="25" name="Freeform 50"/>
            <p:cNvSpPr>
              <a:spLocks noEditPoints="1"/>
            </p:cNvSpPr>
            <p:nvPr/>
          </p:nvSpPr>
          <p:spPr bwMode="auto">
            <a:xfrm>
              <a:off x="6994524" y="5248474"/>
              <a:ext cx="482600" cy="482600"/>
            </a:xfrm>
            <a:custGeom>
              <a:avLst/>
              <a:gdLst>
                <a:gd name="T0" fmla="*/ 1 w 99"/>
                <a:gd name="T1" fmla="*/ 99 h 99"/>
                <a:gd name="T2" fmla="*/ 0 w 99"/>
                <a:gd name="T3" fmla="*/ 98 h 99"/>
                <a:gd name="T4" fmla="*/ 0 w 99"/>
                <a:gd name="T5" fmla="*/ 98 h 99"/>
                <a:gd name="T6" fmla="*/ 0 w 99"/>
                <a:gd name="T7" fmla="*/ 97 h 99"/>
                <a:gd name="T8" fmla="*/ 0 w 99"/>
                <a:gd name="T9" fmla="*/ 97 h 99"/>
                <a:gd name="T10" fmla="*/ 0 w 99"/>
                <a:gd name="T11" fmla="*/ 97 h 99"/>
                <a:gd name="T12" fmla="*/ 0 w 99"/>
                <a:gd name="T13" fmla="*/ 97 h 99"/>
                <a:gd name="T14" fmla="*/ 0 w 99"/>
                <a:gd name="T15" fmla="*/ 97 h 99"/>
                <a:gd name="T16" fmla="*/ 0 w 99"/>
                <a:gd name="T17" fmla="*/ 96 h 99"/>
                <a:gd name="T18" fmla="*/ 0 w 99"/>
                <a:gd name="T19" fmla="*/ 96 h 99"/>
                <a:gd name="T20" fmla="*/ 0 w 99"/>
                <a:gd name="T21" fmla="*/ 96 h 99"/>
                <a:gd name="T22" fmla="*/ 0 w 99"/>
                <a:gd name="T23" fmla="*/ 96 h 99"/>
                <a:gd name="T24" fmla="*/ 0 w 99"/>
                <a:gd name="T25" fmla="*/ 96 h 99"/>
                <a:gd name="T26" fmla="*/ 0 w 99"/>
                <a:gd name="T27" fmla="*/ 95 h 99"/>
                <a:gd name="T28" fmla="*/ 0 w 99"/>
                <a:gd name="T29" fmla="*/ 95 h 99"/>
                <a:gd name="T30" fmla="*/ 0 w 99"/>
                <a:gd name="T31" fmla="*/ 95 h 99"/>
                <a:gd name="T32" fmla="*/ 0 w 99"/>
                <a:gd name="T33" fmla="*/ 95 h 99"/>
                <a:gd name="T34" fmla="*/ 0 w 99"/>
                <a:gd name="T35" fmla="*/ 95 h 99"/>
                <a:gd name="T36" fmla="*/ 0 w 99"/>
                <a:gd name="T37" fmla="*/ 94 h 99"/>
                <a:gd name="T38" fmla="*/ 0 w 99"/>
                <a:gd name="T39" fmla="*/ 94 h 99"/>
                <a:gd name="T40" fmla="*/ 0 w 99"/>
                <a:gd name="T41" fmla="*/ 94 h 99"/>
                <a:gd name="T42" fmla="*/ 0 w 99"/>
                <a:gd name="T43" fmla="*/ 94 h 99"/>
                <a:gd name="T44" fmla="*/ 0 w 99"/>
                <a:gd name="T45" fmla="*/ 94 h 99"/>
                <a:gd name="T46" fmla="*/ 0 w 99"/>
                <a:gd name="T47" fmla="*/ 94 h 99"/>
                <a:gd name="T48" fmla="*/ 0 w 99"/>
                <a:gd name="T49" fmla="*/ 94 h 99"/>
                <a:gd name="T50" fmla="*/ 0 w 99"/>
                <a:gd name="T51" fmla="*/ 93 h 99"/>
                <a:gd name="T52" fmla="*/ 99 w 99"/>
                <a:gd name="T53" fmla="*/ 0 h 99"/>
                <a:gd name="T54" fmla="*/ 98 w 99"/>
                <a:gd name="T55" fmla="*/ 0 h 99"/>
                <a:gd name="T56" fmla="*/ 98 w 99"/>
                <a:gd name="T57" fmla="*/ 0 h 99"/>
                <a:gd name="T58" fmla="*/ 98 w 99"/>
                <a:gd name="T59" fmla="*/ 0 h 99"/>
                <a:gd name="T60" fmla="*/ 98 w 99"/>
                <a:gd name="T61" fmla="*/ 0 h 99"/>
                <a:gd name="T62" fmla="*/ 97 w 99"/>
                <a:gd name="T63" fmla="*/ 0 h 99"/>
                <a:gd name="T64" fmla="*/ 97 w 99"/>
                <a:gd name="T65" fmla="*/ 0 h 99"/>
                <a:gd name="T66" fmla="*/ 97 w 99"/>
                <a:gd name="T67" fmla="*/ 0 h 99"/>
                <a:gd name="T68" fmla="*/ 97 w 99"/>
                <a:gd name="T69" fmla="*/ 0 h 99"/>
                <a:gd name="T70" fmla="*/ 97 w 99"/>
                <a:gd name="T71" fmla="*/ 0 h 99"/>
                <a:gd name="T72" fmla="*/ 96 w 99"/>
                <a:gd name="T73" fmla="*/ 0 h 99"/>
                <a:gd name="T74" fmla="*/ 94 w 99"/>
                <a:gd name="T75" fmla="*/ 0 h 99"/>
                <a:gd name="T76" fmla="*/ 96 w 99"/>
                <a:gd name="T77" fmla="*/ 0 h 99"/>
                <a:gd name="T78" fmla="*/ 94 w 99"/>
                <a:gd name="T79" fmla="*/ 0 h 99"/>
                <a:gd name="T80" fmla="*/ 94 w 99"/>
                <a:gd name="T81" fmla="*/ 0 h 99"/>
                <a:gd name="T82" fmla="*/ 96 w 99"/>
                <a:gd name="T83" fmla="*/ 0 h 99"/>
                <a:gd name="T84" fmla="*/ 94 w 99"/>
                <a:gd name="T85" fmla="*/ 0 h 99"/>
                <a:gd name="T86" fmla="*/ 96 w 99"/>
                <a:gd name="T87" fmla="*/ 0 h 99"/>
                <a:gd name="T88" fmla="*/ 94 w 99"/>
                <a:gd name="T89" fmla="*/ 0 h 99"/>
                <a:gd name="T90" fmla="*/ 96 w 99"/>
                <a:gd name="T91" fmla="*/ 0 h 99"/>
                <a:gd name="T92" fmla="*/ 94 w 99"/>
                <a:gd name="T93" fmla="*/ 0 h 99"/>
                <a:gd name="T94" fmla="*/ 95 w 99"/>
                <a:gd name="T95" fmla="*/ 0 h 99"/>
                <a:gd name="T96" fmla="*/ 95 w 99"/>
                <a:gd name="T97" fmla="*/ 0 h 99"/>
                <a:gd name="T98" fmla="*/ 95 w 99"/>
                <a:gd name="T99" fmla="*/ 0 h 99"/>
                <a:gd name="T100" fmla="*/ 95 w 99"/>
                <a:gd name="T101" fmla="*/ 0 h 99"/>
                <a:gd name="T102" fmla="*/ 95 w 99"/>
                <a:gd name="T103" fmla="*/ 0 h 99"/>
                <a:gd name="T104" fmla="*/ 95 w 99"/>
                <a:gd name="T10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 h="99">
                  <a:moveTo>
                    <a:pt x="1" y="99"/>
                  </a:moveTo>
                  <a:cubicBezTo>
                    <a:pt x="1" y="99"/>
                    <a:pt x="1" y="99"/>
                    <a:pt x="1" y="99"/>
                  </a:cubicBezTo>
                  <a:cubicBezTo>
                    <a:pt x="1" y="99"/>
                    <a:pt x="1" y="99"/>
                    <a:pt x="1" y="99"/>
                  </a:cubicBezTo>
                  <a:moveTo>
                    <a:pt x="0" y="98"/>
                  </a:moveTo>
                  <a:cubicBezTo>
                    <a:pt x="0" y="98"/>
                    <a:pt x="0" y="98"/>
                    <a:pt x="0" y="98"/>
                  </a:cubicBezTo>
                  <a:cubicBezTo>
                    <a:pt x="0" y="98"/>
                    <a:pt x="0" y="98"/>
                    <a:pt x="0" y="98"/>
                  </a:cubicBezTo>
                  <a:moveTo>
                    <a:pt x="0" y="98"/>
                  </a:moveTo>
                  <a:cubicBezTo>
                    <a:pt x="0" y="98"/>
                    <a:pt x="0" y="98"/>
                    <a:pt x="0" y="98"/>
                  </a:cubicBezTo>
                  <a:cubicBezTo>
                    <a:pt x="0" y="98"/>
                    <a:pt x="0" y="98"/>
                    <a:pt x="0" y="98"/>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cubicBezTo>
                    <a:pt x="0" y="95"/>
                    <a:pt x="0" y="95"/>
                    <a:pt x="0" y="95"/>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3"/>
                  </a:moveTo>
                  <a:cubicBezTo>
                    <a:pt x="0" y="93"/>
                    <a:pt x="0" y="93"/>
                    <a:pt x="0" y="93"/>
                  </a:cubicBezTo>
                  <a:cubicBezTo>
                    <a:pt x="0" y="93"/>
                    <a:pt x="0" y="93"/>
                    <a:pt x="0" y="93"/>
                  </a:cubicBezTo>
                  <a:moveTo>
                    <a:pt x="99" y="0"/>
                  </a:moveTo>
                  <a:cubicBezTo>
                    <a:pt x="99" y="0"/>
                    <a:pt x="99" y="0"/>
                    <a:pt x="99" y="0"/>
                  </a:cubicBezTo>
                  <a:cubicBezTo>
                    <a:pt x="99" y="0"/>
                    <a:pt x="99" y="0"/>
                    <a:pt x="99"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7" y="0"/>
                  </a:moveTo>
                  <a:cubicBezTo>
                    <a:pt x="97" y="0"/>
                    <a:pt x="98" y="0"/>
                    <a:pt x="98" y="0"/>
                  </a:cubicBezTo>
                  <a:cubicBezTo>
                    <a:pt x="98"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5" y="0"/>
                  </a:moveTo>
                  <a:cubicBezTo>
                    <a:pt x="94" y="0"/>
                    <a:pt x="94" y="0"/>
                    <a:pt x="94" y="0"/>
                  </a:cubicBezTo>
                  <a:cubicBezTo>
                    <a:pt x="94" y="0"/>
                    <a:pt x="94"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cubicBezTo>
                    <a:pt x="95" y="0"/>
                    <a:pt x="95" y="0"/>
                    <a:pt x="95" y="0"/>
                  </a:cubicBezTo>
                  <a:cubicBezTo>
                    <a:pt x="95" y="0"/>
                    <a:pt x="95" y="0"/>
                    <a:pt x="9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endParaRPr>
            </a:p>
          </p:txBody>
        </p:sp>
        <p:sp>
          <p:nvSpPr>
            <p:cNvPr id="26" name="Freeform 51"/>
            <p:cNvSpPr/>
            <p:nvPr/>
          </p:nvSpPr>
          <p:spPr bwMode="auto">
            <a:xfrm>
              <a:off x="6994524" y="5248474"/>
              <a:ext cx="849313" cy="847726"/>
            </a:xfrm>
            <a:custGeom>
              <a:avLst/>
              <a:gdLst>
                <a:gd name="T0" fmla="*/ 95 w 174"/>
                <a:gd name="T1" fmla="*/ 0 h 174"/>
                <a:gd name="T2" fmla="*/ 95 w 174"/>
                <a:gd name="T3" fmla="*/ 0 h 174"/>
                <a:gd name="T4" fmla="*/ 95 w 174"/>
                <a:gd name="T5" fmla="*/ 0 h 174"/>
                <a:gd name="T6" fmla="*/ 94 w 174"/>
                <a:gd name="T7" fmla="*/ 0 h 174"/>
                <a:gd name="T8" fmla="*/ 94 w 174"/>
                <a:gd name="T9" fmla="*/ 0 h 174"/>
                <a:gd name="T10" fmla="*/ 94 w 174"/>
                <a:gd name="T11" fmla="*/ 0 h 174"/>
                <a:gd name="T12" fmla="*/ 94 w 174"/>
                <a:gd name="T13" fmla="*/ 0 h 174"/>
                <a:gd name="T14" fmla="*/ 94 w 174"/>
                <a:gd name="T15" fmla="*/ 0 h 174"/>
                <a:gd name="T16" fmla="*/ 94 w 174"/>
                <a:gd name="T17" fmla="*/ 0 h 174"/>
                <a:gd name="T18" fmla="*/ 79 w 174"/>
                <a:gd name="T19" fmla="*/ 2 h 174"/>
                <a:gd name="T20" fmla="*/ 20 w 174"/>
                <a:gd name="T21" fmla="*/ 37 h 174"/>
                <a:gd name="T22" fmla="*/ 2 w 174"/>
                <a:gd name="T23" fmla="*/ 78 h 174"/>
                <a:gd name="T24" fmla="*/ 0 w 174"/>
                <a:gd name="T25" fmla="*/ 93 h 174"/>
                <a:gd name="T26" fmla="*/ 0 w 174"/>
                <a:gd name="T27" fmla="*/ 94 h 174"/>
                <a:gd name="T28" fmla="*/ 0 w 174"/>
                <a:gd name="T29" fmla="*/ 94 h 174"/>
                <a:gd name="T30" fmla="*/ 0 w 174"/>
                <a:gd name="T31" fmla="*/ 94 h 174"/>
                <a:gd name="T32" fmla="*/ 0 w 174"/>
                <a:gd name="T33" fmla="*/ 94 h 174"/>
                <a:gd name="T34" fmla="*/ 0 w 174"/>
                <a:gd name="T35" fmla="*/ 94 h 174"/>
                <a:gd name="T36" fmla="*/ 0 w 174"/>
                <a:gd name="T37" fmla="*/ 94 h 174"/>
                <a:gd name="T38" fmla="*/ 0 w 174"/>
                <a:gd name="T39" fmla="*/ 94 h 174"/>
                <a:gd name="T40" fmla="*/ 0 w 174"/>
                <a:gd name="T41" fmla="*/ 95 h 174"/>
                <a:gd name="T42" fmla="*/ 0 w 174"/>
                <a:gd name="T43" fmla="*/ 95 h 174"/>
                <a:gd name="T44" fmla="*/ 0 w 174"/>
                <a:gd name="T45" fmla="*/ 95 h 174"/>
                <a:gd name="T46" fmla="*/ 0 w 174"/>
                <a:gd name="T47" fmla="*/ 95 h 174"/>
                <a:gd name="T48" fmla="*/ 0 w 174"/>
                <a:gd name="T49" fmla="*/ 95 h 174"/>
                <a:gd name="T50" fmla="*/ 0 w 174"/>
                <a:gd name="T51" fmla="*/ 96 h 174"/>
                <a:gd name="T52" fmla="*/ 0 w 174"/>
                <a:gd name="T53" fmla="*/ 96 h 174"/>
                <a:gd name="T54" fmla="*/ 0 w 174"/>
                <a:gd name="T55" fmla="*/ 96 h 174"/>
                <a:gd name="T56" fmla="*/ 0 w 174"/>
                <a:gd name="T57" fmla="*/ 96 h 174"/>
                <a:gd name="T58" fmla="*/ 0 w 174"/>
                <a:gd name="T59" fmla="*/ 96 h 174"/>
                <a:gd name="T60" fmla="*/ 0 w 174"/>
                <a:gd name="T61" fmla="*/ 97 h 174"/>
                <a:gd name="T62" fmla="*/ 0 w 174"/>
                <a:gd name="T63" fmla="*/ 97 h 174"/>
                <a:gd name="T64" fmla="*/ 0 w 174"/>
                <a:gd name="T65" fmla="*/ 97 h 174"/>
                <a:gd name="T66" fmla="*/ 0 w 174"/>
                <a:gd name="T67" fmla="*/ 97 h 174"/>
                <a:gd name="T68" fmla="*/ 0 w 174"/>
                <a:gd name="T69" fmla="*/ 97 h 174"/>
                <a:gd name="T70" fmla="*/ 0 w 174"/>
                <a:gd name="T71" fmla="*/ 98 h 174"/>
                <a:gd name="T72" fmla="*/ 0 w 174"/>
                <a:gd name="T73" fmla="*/ 98 h 174"/>
                <a:gd name="T74" fmla="*/ 1 w 174"/>
                <a:gd name="T75" fmla="*/ 99 h 174"/>
                <a:gd name="T76" fmla="*/ 27 w 174"/>
                <a:gd name="T77" fmla="*/ 121 h 174"/>
                <a:gd name="T78" fmla="*/ 174 w 174"/>
                <a:gd name="T79" fmla="*/ 42 h 174"/>
                <a:gd name="T80" fmla="*/ 99 w 174"/>
                <a:gd name="T81" fmla="*/ 0 h 174"/>
                <a:gd name="T82" fmla="*/ 98 w 174"/>
                <a:gd name="T83" fmla="*/ 0 h 174"/>
                <a:gd name="T84" fmla="*/ 98 w 174"/>
                <a:gd name="T85" fmla="*/ 0 h 174"/>
                <a:gd name="T86" fmla="*/ 98 w 174"/>
                <a:gd name="T87" fmla="*/ 0 h 174"/>
                <a:gd name="T88" fmla="*/ 97 w 174"/>
                <a:gd name="T89" fmla="*/ 0 h 174"/>
                <a:gd name="T90" fmla="*/ 97 w 174"/>
                <a:gd name="T91" fmla="*/ 0 h 174"/>
                <a:gd name="T92" fmla="*/ 97 w 174"/>
                <a:gd name="T93" fmla="*/ 0 h 174"/>
                <a:gd name="T94" fmla="*/ 97 w 174"/>
                <a:gd name="T95" fmla="*/ 0 h 174"/>
                <a:gd name="T96" fmla="*/ 97 w 174"/>
                <a:gd name="T97" fmla="*/ 0 h 174"/>
                <a:gd name="T98" fmla="*/ 97 w 174"/>
                <a:gd name="T99" fmla="*/ 0 h 174"/>
                <a:gd name="T100" fmla="*/ 96 w 174"/>
                <a:gd name="T101" fmla="*/ 0 h 174"/>
                <a:gd name="T102" fmla="*/ 96 w 174"/>
                <a:gd name="T103" fmla="*/ 0 h 174"/>
                <a:gd name="T104" fmla="*/ 96 w 174"/>
                <a:gd name="T105" fmla="*/ 0 h 174"/>
                <a:gd name="T106" fmla="*/ 96 w 174"/>
                <a:gd name="T107" fmla="*/ 0 h 174"/>
                <a:gd name="T108" fmla="*/ 96 w 174"/>
                <a:gd name="T109" fmla="*/ 0 h 174"/>
                <a:gd name="T110" fmla="*/ 95 w 174"/>
                <a:gd name="T111" fmla="*/ 0 h 174"/>
                <a:gd name="T112" fmla="*/ 95 w 174"/>
                <a:gd name="T113" fmla="*/ 0 h 174"/>
                <a:gd name="T114" fmla="*/ 95 w 174"/>
                <a:gd name="T11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 h="174">
                  <a:moveTo>
                    <a:pt x="95" y="0"/>
                  </a:move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89" y="0"/>
                    <a:pt x="84" y="1"/>
                    <a:pt x="79" y="2"/>
                  </a:cubicBezTo>
                  <a:cubicBezTo>
                    <a:pt x="79" y="2"/>
                    <a:pt x="79" y="2"/>
                    <a:pt x="79" y="2"/>
                  </a:cubicBezTo>
                  <a:cubicBezTo>
                    <a:pt x="63" y="4"/>
                    <a:pt x="49" y="11"/>
                    <a:pt x="37" y="20"/>
                  </a:cubicBezTo>
                  <a:cubicBezTo>
                    <a:pt x="32" y="26"/>
                    <a:pt x="26" y="32"/>
                    <a:pt x="20" y="37"/>
                  </a:cubicBezTo>
                  <a:cubicBezTo>
                    <a:pt x="11" y="49"/>
                    <a:pt x="5" y="63"/>
                    <a:pt x="2" y="78"/>
                  </a:cubicBezTo>
                  <a:cubicBezTo>
                    <a:pt x="2" y="78"/>
                    <a:pt x="2" y="78"/>
                    <a:pt x="2" y="78"/>
                  </a:cubicBezTo>
                  <a:cubicBezTo>
                    <a:pt x="1" y="83"/>
                    <a:pt x="0" y="88"/>
                    <a:pt x="0" y="93"/>
                  </a:cubicBezTo>
                  <a:cubicBezTo>
                    <a:pt x="0" y="93"/>
                    <a:pt x="0" y="93"/>
                    <a:pt x="0" y="93"/>
                  </a:cubicBezTo>
                  <a:cubicBezTo>
                    <a:pt x="0" y="93"/>
                    <a:pt x="0" y="93"/>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98"/>
                    <a:pt x="0" y="98"/>
                    <a:pt x="0" y="98"/>
                  </a:cubicBezTo>
                  <a:cubicBezTo>
                    <a:pt x="0" y="98"/>
                    <a:pt x="0" y="98"/>
                    <a:pt x="0" y="98"/>
                  </a:cubicBezTo>
                  <a:cubicBezTo>
                    <a:pt x="0" y="98"/>
                    <a:pt x="0" y="99"/>
                    <a:pt x="1" y="99"/>
                  </a:cubicBezTo>
                  <a:cubicBezTo>
                    <a:pt x="1" y="99"/>
                    <a:pt x="1" y="99"/>
                    <a:pt x="1" y="99"/>
                  </a:cubicBezTo>
                  <a:cubicBezTo>
                    <a:pt x="2" y="130"/>
                    <a:pt x="18" y="157"/>
                    <a:pt x="43" y="174"/>
                  </a:cubicBezTo>
                  <a:cubicBezTo>
                    <a:pt x="33" y="159"/>
                    <a:pt x="27" y="141"/>
                    <a:pt x="27" y="121"/>
                  </a:cubicBezTo>
                  <a:cubicBezTo>
                    <a:pt x="27" y="69"/>
                    <a:pt x="69" y="27"/>
                    <a:pt x="122" y="27"/>
                  </a:cubicBezTo>
                  <a:cubicBezTo>
                    <a:pt x="141" y="27"/>
                    <a:pt x="159" y="33"/>
                    <a:pt x="174" y="42"/>
                  </a:cubicBezTo>
                  <a:cubicBezTo>
                    <a:pt x="158" y="18"/>
                    <a:pt x="130" y="1"/>
                    <a:pt x="99" y="0"/>
                  </a:cubicBezTo>
                  <a:cubicBezTo>
                    <a:pt x="99" y="0"/>
                    <a:pt x="99" y="0"/>
                    <a:pt x="99" y="0"/>
                  </a:cubicBezTo>
                  <a:cubicBezTo>
                    <a:pt x="99" y="0"/>
                    <a:pt x="99" y="0"/>
                    <a:pt x="98" y="0"/>
                  </a:cubicBezTo>
                  <a:cubicBezTo>
                    <a:pt x="98" y="0"/>
                    <a:pt x="98" y="0"/>
                    <a:pt x="98" y="0"/>
                  </a:cubicBezTo>
                  <a:cubicBezTo>
                    <a:pt x="98" y="0"/>
                    <a:pt x="98" y="0"/>
                    <a:pt x="98" y="0"/>
                  </a:cubicBezTo>
                  <a:cubicBezTo>
                    <a:pt x="98" y="0"/>
                    <a:pt x="98" y="0"/>
                    <a:pt x="98" y="0"/>
                  </a:cubicBezTo>
                  <a:cubicBezTo>
                    <a:pt x="98" y="0"/>
                    <a:pt x="98" y="0"/>
                    <a:pt x="98" y="0"/>
                  </a:cubicBezTo>
                  <a:cubicBezTo>
                    <a:pt x="98" y="0"/>
                    <a:pt x="98" y="0"/>
                    <a:pt x="98" y="0"/>
                  </a:cubicBezTo>
                  <a:cubicBezTo>
                    <a:pt x="98" y="0"/>
                    <a:pt x="98" y="0"/>
                    <a:pt x="98" y="0"/>
                  </a:cubicBezTo>
                  <a:cubicBezTo>
                    <a:pt x="98"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5" y="0"/>
                    <a:pt x="95" y="0"/>
                  </a:cubicBez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path>
              </a:pathLst>
            </a:custGeom>
            <a:solidFill>
              <a:srgbClr val="4BACC6">
                <a:lumMod val="75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endParaRPr>
            </a:p>
          </p:txBody>
        </p:sp>
        <p:sp>
          <p:nvSpPr>
            <p:cNvPr id="27" name="Freeform 52"/>
            <p:cNvSpPr/>
            <p:nvPr/>
          </p:nvSpPr>
          <p:spPr bwMode="auto">
            <a:xfrm>
              <a:off x="7091361" y="5345311"/>
              <a:ext cx="84139" cy="82551"/>
            </a:xfrm>
            <a:custGeom>
              <a:avLst/>
              <a:gdLst>
                <a:gd name="T0" fmla="*/ 17 w 17"/>
                <a:gd name="T1" fmla="*/ 0 h 17"/>
                <a:gd name="T2" fmla="*/ 17 w 17"/>
                <a:gd name="T3" fmla="*/ 0 h 17"/>
                <a:gd name="T4" fmla="*/ 0 w 17"/>
                <a:gd name="T5" fmla="*/ 17 h 17"/>
                <a:gd name="T6" fmla="*/ 0 w 17"/>
                <a:gd name="T7" fmla="*/ 17 h 17"/>
                <a:gd name="T8" fmla="*/ 17 w 17"/>
                <a:gd name="T9" fmla="*/ 0 h 17"/>
              </a:gdLst>
              <a:ahLst/>
              <a:cxnLst>
                <a:cxn ang="0">
                  <a:pos x="T0" y="T1"/>
                </a:cxn>
                <a:cxn ang="0">
                  <a:pos x="T2" y="T3"/>
                </a:cxn>
                <a:cxn ang="0">
                  <a:pos x="T4" y="T5"/>
                </a:cxn>
                <a:cxn ang="0">
                  <a:pos x="T6" y="T7"/>
                </a:cxn>
                <a:cxn ang="0">
                  <a:pos x="T8" y="T9"/>
                </a:cxn>
              </a:cxnLst>
              <a:rect l="0" t="0" r="r" b="b"/>
              <a:pathLst>
                <a:path w="17" h="17">
                  <a:moveTo>
                    <a:pt x="17" y="0"/>
                  </a:moveTo>
                  <a:cubicBezTo>
                    <a:pt x="17" y="0"/>
                    <a:pt x="17" y="0"/>
                    <a:pt x="17" y="0"/>
                  </a:cubicBezTo>
                  <a:cubicBezTo>
                    <a:pt x="12" y="6"/>
                    <a:pt x="6" y="12"/>
                    <a:pt x="0" y="17"/>
                  </a:cubicBezTo>
                  <a:cubicBezTo>
                    <a:pt x="0" y="17"/>
                    <a:pt x="0" y="17"/>
                    <a:pt x="0" y="17"/>
                  </a:cubicBezTo>
                  <a:cubicBezTo>
                    <a:pt x="6" y="12"/>
                    <a:pt x="12" y="6"/>
                    <a:pt x="17"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endParaRPr>
            </a:p>
          </p:txBody>
        </p:sp>
        <p:sp>
          <p:nvSpPr>
            <p:cNvPr id="28" name="Freeform 53"/>
            <p:cNvSpPr>
              <a:spLocks noEditPoints="1"/>
            </p:cNvSpPr>
            <p:nvPr/>
          </p:nvSpPr>
          <p:spPr bwMode="auto">
            <a:xfrm>
              <a:off x="4784724" y="3032323"/>
              <a:ext cx="760413" cy="765175"/>
            </a:xfrm>
            <a:custGeom>
              <a:avLst/>
              <a:gdLst>
                <a:gd name="T0" fmla="*/ 0 w 156"/>
                <a:gd name="T1" fmla="*/ 156 h 157"/>
                <a:gd name="T2" fmla="*/ 0 w 156"/>
                <a:gd name="T3" fmla="*/ 156 h 157"/>
                <a:gd name="T4" fmla="*/ 0 w 156"/>
                <a:gd name="T5" fmla="*/ 155 h 157"/>
                <a:gd name="T6" fmla="*/ 0 w 156"/>
                <a:gd name="T7" fmla="*/ 155 h 157"/>
                <a:gd name="T8" fmla="*/ 0 w 156"/>
                <a:gd name="T9" fmla="*/ 154 h 157"/>
                <a:gd name="T10" fmla="*/ 0 w 156"/>
                <a:gd name="T11" fmla="*/ 154 h 157"/>
                <a:gd name="T12" fmla="*/ 0 w 156"/>
                <a:gd name="T13" fmla="*/ 153 h 157"/>
                <a:gd name="T14" fmla="*/ 0 w 156"/>
                <a:gd name="T15" fmla="*/ 153 h 157"/>
                <a:gd name="T16" fmla="*/ 0 w 156"/>
                <a:gd name="T17" fmla="*/ 152 h 157"/>
                <a:gd name="T18" fmla="*/ 0 w 156"/>
                <a:gd name="T19" fmla="*/ 152 h 157"/>
                <a:gd name="T20" fmla="*/ 0 w 156"/>
                <a:gd name="T21" fmla="*/ 151 h 157"/>
                <a:gd name="T22" fmla="*/ 0 w 156"/>
                <a:gd name="T23" fmla="*/ 151 h 157"/>
                <a:gd name="T24" fmla="*/ 0 w 156"/>
                <a:gd name="T25" fmla="*/ 150 h 157"/>
                <a:gd name="T26" fmla="*/ 0 w 156"/>
                <a:gd name="T27" fmla="*/ 150 h 157"/>
                <a:gd name="T28" fmla="*/ 0 w 156"/>
                <a:gd name="T29" fmla="*/ 149 h 157"/>
                <a:gd name="T30" fmla="*/ 0 w 156"/>
                <a:gd name="T31" fmla="*/ 149 h 157"/>
                <a:gd name="T32" fmla="*/ 0 w 156"/>
                <a:gd name="T33" fmla="*/ 149 h 157"/>
                <a:gd name="T34" fmla="*/ 0 w 156"/>
                <a:gd name="T35" fmla="*/ 148 h 157"/>
                <a:gd name="T36" fmla="*/ 0 w 156"/>
                <a:gd name="T37" fmla="*/ 148 h 157"/>
                <a:gd name="T38" fmla="*/ 0 w 156"/>
                <a:gd name="T39" fmla="*/ 147 h 157"/>
                <a:gd name="T40" fmla="*/ 0 w 156"/>
                <a:gd name="T41" fmla="*/ 147 h 157"/>
                <a:gd name="T42" fmla="*/ 0 w 156"/>
                <a:gd name="T43" fmla="*/ 146 h 157"/>
                <a:gd name="T44" fmla="*/ 0 w 156"/>
                <a:gd name="T45" fmla="*/ 146 h 157"/>
                <a:gd name="T46" fmla="*/ 0 w 156"/>
                <a:gd name="T47" fmla="*/ 145 h 157"/>
                <a:gd name="T48" fmla="*/ 0 w 156"/>
                <a:gd name="T49" fmla="*/ 145 h 157"/>
                <a:gd name="T50" fmla="*/ 0 w 156"/>
                <a:gd name="T51" fmla="*/ 144 h 157"/>
                <a:gd name="T52" fmla="*/ 0 w 156"/>
                <a:gd name="T53" fmla="*/ 143 h 157"/>
                <a:gd name="T54" fmla="*/ 156 w 156"/>
                <a:gd name="T55" fmla="*/ 0 h 157"/>
                <a:gd name="T56" fmla="*/ 155 w 156"/>
                <a:gd name="T57" fmla="*/ 0 h 157"/>
                <a:gd name="T58" fmla="*/ 155 w 156"/>
                <a:gd name="T59" fmla="*/ 0 h 157"/>
                <a:gd name="T60" fmla="*/ 154 w 156"/>
                <a:gd name="T61" fmla="*/ 0 h 157"/>
                <a:gd name="T62" fmla="*/ 154 w 156"/>
                <a:gd name="T63" fmla="*/ 0 h 157"/>
                <a:gd name="T64" fmla="*/ 153 w 156"/>
                <a:gd name="T65" fmla="*/ 0 h 157"/>
                <a:gd name="T66" fmla="*/ 153 w 156"/>
                <a:gd name="T67" fmla="*/ 0 h 157"/>
                <a:gd name="T68" fmla="*/ 142 w 156"/>
                <a:gd name="T69" fmla="*/ 0 h 157"/>
                <a:gd name="T70" fmla="*/ 143 w 156"/>
                <a:gd name="T71" fmla="*/ 0 h 157"/>
                <a:gd name="T72" fmla="*/ 152 w 156"/>
                <a:gd name="T73" fmla="*/ 0 h 157"/>
                <a:gd name="T74" fmla="*/ 152 w 156"/>
                <a:gd name="T75" fmla="*/ 0 h 157"/>
                <a:gd name="T76" fmla="*/ 151 w 156"/>
                <a:gd name="T77" fmla="*/ 0 h 157"/>
                <a:gd name="T78" fmla="*/ 144 w 156"/>
                <a:gd name="T79" fmla="*/ 0 h 157"/>
                <a:gd name="T80" fmla="*/ 144 w 156"/>
                <a:gd name="T81" fmla="*/ 0 h 157"/>
                <a:gd name="T82" fmla="*/ 150 w 156"/>
                <a:gd name="T83" fmla="*/ 0 h 157"/>
                <a:gd name="T84" fmla="*/ 145 w 156"/>
                <a:gd name="T85" fmla="*/ 0 h 157"/>
                <a:gd name="T86" fmla="*/ 145 w 156"/>
                <a:gd name="T87" fmla="*/ 0 h 157"/>
                <a:gd name="T88" fmla="*/ 150 w 156"/>
                <a:gd name="T89" fmla="*/ 0 h 157"/>
                <a:gd name="T90" fmla="*/ 145 w 156"/>
                <a:gd name="T91" fmla="*/ 0 h 157"/>
                <a:gd name="T92" fmla="*/ 145 w 156"/>
                <a:gd name="T93" fmla="*/ 0 h 157"/>
                <a:gd name="T94" fmla="*/ 149 w 156"/>
                <a:gd name="T95" fmla="*/ 0 h 157"/>
                <a:gd name="T96" fmla="*/ 146 w 156"/>
                <a:gd name="T97" fmla="*/ 0 h 157"/>
                <a:gd name="T98" fmla="*/ 146 w 156"/>
                <a:gd name="T99" fmla="*/ 0 h 157"/>
                <a:gd name="T100" fmla="*/ 148 w 156"/>
                <a:gd name="T101" fmla="*/ 0 h 157"/>
                <a:gd name="T102" fmla="*/ 147 w 156"/>
                <a:gd name="T103" fmla="*/ 0 h 157"/>
                <a:gd name="T104" fmla="*/ 147 w 156"/>
                <a:gd name="T105" fmla="*/ 0 h 157"/>
                <a:gd name="T106" fmla="*/ 147 w 156"/>
                <a:gd name="T10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 h="157">
                  <a:moveTo>
                    <a:pt x="0" y="157"/>
                  </a:moveTo>
                  <a:cubicBezTo>
                    <a:pt x="0" y="157"/>
                    <a:pt x="0" y="157"/>
                    <a:pt x="0" y="157"/>
                  </a:cubicBezTo>
                  <a:cubicBezTo>
                    <a:pt x="0" y="157"/>
                    <a:pt x="0" y="157"/>
                    <a:pt x="0" y="157"/>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2"/>
                  </a:moveTo>
                  <a:cubicBezTo>
                    <a:pt x="0" y="152"/>
                    <a:pt x="0" y="152"/>
                    <a:pt x="0" y="153"/>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1"/>
                  </a:moveTo>
                  <a:cubicBezTo>
                    <a:pt x="0" y="151"/>
                    <a:pt x="0" y="152"/>
                    <a:pt x="0" y="152"/>
                  </a:cubicBezTo>
                  <a:cubicBezTo>
                    <a:pt x="0" y="152"/>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0"/>
                  </a:moveTo>
                  <a:cubicBezTo>
                    <a:pt x="0" y="151"/>
                    <a:pt x="0" y="151"/>
                    <a:pt x="0" y="151"/>
                  </a:cubicBezTo>
                  <a:cubicBezTo>
                    <a:pt x="0" y="151"/>
                    <a:pt x="0" y="151"/>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49"/>
                  </a:moveTo>
                  <a:cubicBezTo>
                    <a:pt x="0" y="150"/>
                    <a:pt x="0" y="150"/>
                    <a:pt x="0" y="150"/>
                  </a:cubicBezTo>
                  <a:cubicBezTo>
                    <a:pt x="0" y="150"/>
                    <a:pt x="0" y="150"/>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8"/>
                  </a:moveTo>
                  <a:cubicBezTo>
                    <a:pt x="0" y="148"/>
                    <a:pt x="0" y="148"/>
                    <a:pt x="0" y="149"/>
                  </a:cubicBezTo>
                  <a:cubicBezTo>
                    <a:pt x="0" y="148"/>
                    <a:pt x="0" y="148"/>
                    <a:pt x="0" y="148"/>
                  </a:cubicBezTo>
                  <a:moveTo>
                    <a:pt x="0" y="148"/>
                  </a:moveTo>
                  <a:cubicBezTo>
                    <a:pt x="0" y="148"/>
                    <a:pt x="0" y="148"/>
                    <a:pt x="0" y="148"/>
                  </a:cubicBezTo>
                  <a:cubicBezTo>
                    <a:pt x="0" y="148"/>
                    <a:pt x="0" y="148"/>
                    <a:pt x="0" y="148"/>
                  </a:cubicBezTo>
                  <a:moveTo>
                    <a:pt x="0" y="148"/>
                  </a:moveTo>
                  <a:cubicBezTo>
                    <a:pt x="0" y="148"/>
                    <a:pt x="0" y="148"/>
                    <a:pt x="0" y="148"/>
                  </a:cubicBezTo>
                  <a:cubicBezTo>
                    <a:pt x="0" y="148"/>
                    <a:pt x="0" y="148"/>
                    <a:pt x="0" y="148"/>
                  </a:cubicBezTo>
                  <a:cubicBezTo>
                    <a:pt x="0" y="148"/>
                    <a:pt x="0" y="148"/>
                    <a:pt x="0" y="148"/>
                  </a:cubicBezTo>
                  <a:moveTo>
                    <a:pt x="0" y="148"/>
                  </a:moveTo>
                  <a:cubicBezTo>
                    <a:pt x="0" y="148"/>
                    <a:pt x="0" y="148"/>
                    <a:pt x="0" y="148"/>
                  </a:cubicBezTo>
                  <a:cubicBezTo>
                    <a:pt x="0" y="148"/>
                    <a:pt x="0" y="148"/>
                    <a:pt x="0" y="148"/>
                  </a:cubicBezTo>
                  <a:moveTo>
                    <a:pt x="0" y="147"/>
                  </a:moveTo>
                  <a:cubicBezTo>
                    <a:pt x="0" y="147"/>
                    <a:pt x="0" y="147"/>
                    <a:pt x="0" y="148"/>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6"/>
                  </a:moveTo>
                  <a:cubicBezTo>
                    <a:pt x="0" y="146"/>
                    <a:pt x="0" y="147"/>
                    <a:pt x="0" y="147"/>
                  </a:cubicBezTo>
                  <a:cubicBezTo>
                    <a:pt x="0" y="147"/>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5"/>
                  </a:moveTo>
                  <a:cubicBezTo>
                    <a:pt x="0" y="146"/>
                    <a:pt x="0" y="146"/>
                    <a:pt x="0" y="146"/>
                  </a:cubicBezTo>
                  <a:cubicBezTo>
                    <a:pt x="0" y="146"/>
                    <a:pt x="0" y="146"/>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4"/>
                  </a:moveTo>
                  <a:cubicBezTo>
                    <a:pt x="0" y="144"/>
                    <a:pt x="0" y="144"/>
                    <a:pt x="0" y="144"/>
                  </a:cubicBezTo>
                  <a:cubicBezTo>
                    <a:pt x="0" y="144"/>
                    <a:pt x="0" y="144"/>
                    <a:pt x="0" y="144"/>
                  </a:cubicBezTo>
                  <a:moveTo>
                    <a:pt x="0" y="144"/>
                  </a:moveTo>
                  <a:cubicBezTo>
                    <a:pt x="0" y="144"/>
                    <a:pt x="0" y="144"/>
                    <a:pt x="0" y="144"/>
                  </a:cubicBezTo>
                  <a:cubicBezTo>
                    <a:pt x="0" y="144"/>
                    <a:pt x="0" y="144"/>
                    <a:pt x="0" y="144"/>
                  </a:cubicBezTo>
                  <a:moveTo>
                    <a:pt x="0" y="143"/>
                  </a:moveTo>
                  <a:cubicBezTo>
                    <a:pt x="0" y="143"/>
                    <a:pt x="0" y="143"/>
                    <a:pt x="0" y="143"/>
                  </a:cubicBezTo>
                  <a:cubicBezTo>
                    <a:pt x="0" y="143"/>
                    <a:pt x="0" y="143"/>
                    <a:pt x="0" y="143"/>
                  </a:cubicBezTo>
                  <a:moveTo>
                    <a:pt x="0" y="143"/>
                  </a:moveTo>
                  <a:cubicBezTo>
                    <a:pt x="0" y="143"/>
                    <a:pt x="0" y="143"/>
                    <a:pt x="0" y="143"/>
                  </a:cubicBezTo>
                  <a:cubicBezTo>
                    <a:pt x="0" y="143"/>
                    <a:pt x="0" y="143"/>
                    <a:pt x="0" y="143"/>
                  </a:cubicBezTo>
                  <a:moveTo>
                    <a:pt x="156" y="0"/>
                  </a:moveTo>
                  <a:cubicBezTo>
                    <a:pt x="156" y="0"/>
                    <a:pt x="156" y="0"/>
                    <a:pt x="156" y="0"/>
                  </a:cubicBezTo>
                  <a:cubicBezTo>
                    <a:pt x="156" y="0"/>
                    <a:pt x="156" y="0"/>
                    <a:pt x="156"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2" y="0"/>
                  </a:moveTo>
                  <a:cubicBezTo>
                    <a:pt x="152" y="0"/>
                    <a:pt x="153" y="0"/>
                    <a:pt x="153" y="0"/>
                  </a:cubicBezTo>
                  <a:cubicBezTo>
                    <a:pt x="153" y="0"/>
                    <a:pt x="152" y="0"/>
                    <a:pt x="152" y="0"/>
                  </a:cubicBezTo>
                  <a:moveTo>
                    <a:pt x="143" y="0"/>
                  </a:moveTo>
                  <a:cubicBezTo>
                    <a:pt x="143" y="0"/>
                    <a:pt x="142" y="0"/>
                    <a:pt x="142" y="0"/>
                  </a:cubicBezTo>
                  <a:cubicBezTo>
                    <a:pt x="143" y="0"/>
                    <a:pt x="143" y="0"/>
                    <a:pt x="143"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2" y="0"/>
                  </a:moveTo>
                  <a:cubicBezTo>
                    <a:pt x="152" y="0"/>
                    <a:pt x="152" y="0"/>
                    <a:pt x="152" y="0"/>
                  </a:cubicBezTo>
                  <a:cubicBezTo>
                    <a:pt x="152" y="0"/>
                    <a:pt x="152" y="0"/>
                    <a:pt x="152"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1" y="0"/>
                  </a:moveTo>
                  <a:cubicBezTo>
                    <a:pt x="152" y="0"/>
                    <a:pt x="152" y="0"/>
                    <a:pt x="152" y="0"/>
                  </a:cubicBezTo>
                  <a:cubicBezTo>
                    <a:pt x="152" y="0"/>
                    <a:pt x="152" y="0"/>
                    <a:pt x="151" y="0"/>
                  </a:cubicBezTo>
                  <a:moveTo>
                    <a:pt x="143" y="0"/>
                  </a:moveTo>
                  <a:cubicBezTo>
                    <a:pt x="143" y="0"/>
                    <a:pt x="143" y="0"/>
                    <a:pt x="143" y="0"/>
                  </a:cubicBezTo>
                  <a:cubicBezTo>
                    <a:pt x="143" y="0"/>
                    <a:pt x="143" y="0"/>
                    <a:pt x="143" y="0"/>
                  </a:cubicBezTo>
                  <a:moveTo>
                    <a:pt x="151" y="0"/>
                  </a:moveTo>
                  <a:cubicBezTo>
                    <a:pt x="151" y="0"/>
                    <a:pt x="151" y="0"/>
                    <a:pt x="151" y="0"/>
                  </a:cubicBezTo>
                  <a:cubicBezTo>
                    <a:pt x="151" y="0"/>
                    <a:pt x="151" y="0"/>
                    <a:pt x="151"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0" y="0"/>
                  </a:moveTo>
                  <a:cubicBezTo>
                    <a:pt x="151" y="0"/>
                    <a:pt x="151" y="0"/>
                    <a:pt x="151" y="0"/>
                  </a:cubicBezTo>
                  <a:cubicBezTo>
                    <a:pt x="151" y="0"/>
                    <a:pt x="151" y="0"/>
                    <a:pt x="150" y="0"/>
                  </a:cubicBezTo>
                  <a:moveTo>
                    <a:pt x="150" y="0"/>
                  </a:moveTo>
                  <a:cubicBezTo>
                    <a:pt x="150" y="0"/>
                    <a:pt x="150" y="0"/>
                    <a:pt x="150" y="0"/>
                  </a:cubicBezTo>
                  <a:cubicBezTo>
                    <a:pt x="150" y="0"/>
                    <a:pt x="150" y="0"/>
                    <a:pt x="150" y="0"/>
                  </a:cubicBezTo>
                  <a:moveTo>
                    <a:pt x="144" y="0"/>
                  </a:moveTo>
                  <a:cubicBezTo>
                    <a:pt x="144" y="0"/>
                    <a:pt x="144" y="0"/>
                    <a:pt x="144" y="0"/>
                  </a:cubicBezTo>
                  <a:cubicBezTo>
                    <a:pt x="144" y="0"/>
                    <a:pt x="144" y="0"/>
                    <a:pt x="144"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45" y="0"/>
                  </a:moveTo>
                  <a:cubicBezTo>
                    <a:pt x="145" y="0"/>
                    <a:pt x="145" y="0"/>
                    <a:pt x="145" y="0"/>
                  </a:cubicBezTo>
                  <a:cubicBezTo>
                    <a:pt x="145" y="0"/>
                    <a:pt x="145" y="0"/>
                    <a:pt x="145" y="0"/>
                  </a:cubicBezTo>
                  <a:moveTo>
                    <a:pt x="149" y="0"/>
                  </a:moveTo>
                  <a:cubicBezTo>
                    <a:pt x="149" y="0"/>
                    <a:pt x="149" y="0"/>
                    <a:pt x="149" y="0"/>
                  </a:cubicBezTo>
                  <a:cubicBezTo>
                    <a:pt x="149" y="0"/>
                    <a:pt x="149" y="0"/>
                    <a:pt x="149" y="0"/>
                  </a:cubicBezTo>
                  <a:moveTo>
                    <a:pt x="146" y="0"/>
                  </a:moveTo>
                  <a:cubicBezTo>
                    <a:pt x="146" y="0"/>
                    <a:pt x="146" y="0"/>
                    <a:pt x="145" y="0"/>
                  </a:cubicBezTo>
                  <a:cubicBezTo>
                    <a:pt x="146" y="0"/>
                    <a:pt x="146" y="0"/>
                    <a:pt x="146" y="0"/>
                  </a:cubicBezTo>
                  <a:moveTo>
                    <a:pt x="149" y="0"/>
                  </a:moveTo>
                  <a:cubicBezTo>
                    <a:pt x="149" y="0"/>
                    <a:pt x="149" y="0"/>
                    <a:pt x="149" y="0"/>
                  </a:cubicBezTo>
                  <a:cubicBezTo>
                    <a:pt x="149" y="0"/>
                    <a:pt x="149" y="0"/>
                    <a:pt x="149"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6" y="0"/>
                  </a:moveTo>
                  <a:cubicBezTo>
                    <a:pt x="146" y="0"/>
                    <a:pt x="146" y="0"/>
                    <a:pt x="146" y="0"/>
                  </a:cubicBezTo>
                  <a:cubicBezTo>
                    <a:pt x="146" y="0"/>
                    <a:pt x="146" y="0"/>
                    <a:pt x="146"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8" y="0"/>
                  </a:moveTo>
                  <a:cubicBezTo>
                    <a:pt x="148" y="0"/>
                    <a:pt x="148" y="0"/>
                    <a:pt x="149" y="0"/>
                  </a:cubicBezTo>
                  <a:cubicBezTo>
                    <a:pt x="148" y="0"/>
                    <a:pt x="148" y="0"/>
                    <a:pt x="148" y="0"/>
                  </a:cubicBezTo>
                  <a:moveTo>
                    <a:pt x="148" y="0"/>
                  </a:moveTo>
                  <a:cubicBezTo>
                    <a:pt x="148" y="0"/>
                    <a:pt x="148" y="0"/>
                    <a:pt x="148" y="0"/>
                  </a:cubicBezTo>
                  <a:cubicBezTo>
                    <a:pt x="148" y="0"/>
                    <a:pt x="148" y="0"/>
                    <a:pt x="148" y="0"/>
                  </a:cubicBezTo>
                  <a:moveTo>
                    <a:pt x="147" y="0"/>
                  </a:moveTo>
                  <a:cubicBezTo>
                    <a:pt x="147" y="0"/>
                    <a:pt x="147" y="0"/>
                    <a:pt x="146" y="0"/>
                  </a:cubicBezTo>
                  <a:cubicBezTo>
                    <a:pt x="147" y="0"/>
                    <a:pt x="147" y="0"/>
                    <a:pt x="147"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cubicBezTo>
                    <a:pt x="147" y="0"/>
                    <a:pt x="148" y="0"/>
                    <a:pt x="148" y="0"/>
                  </a:cubicBezTo>
                  <a:cubicBezTo>
                    <a:pt x="148" y="0"/>
                    <a:pt x="147" y="0"/>
                    <a:pt x="147"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endParaRPr>
            </a:p>
          </p:txBody>
        </p:sp>
        <p:sp>
          <p:nvSpPr>
            <p:cNvPr id="29" name="Freeform 54"/>
            <p:cNvSpPr/>
            <p:nvPr/>
          </p:nvSpPr>
          <p:spPr bwMode="auto">
            <a:xfrm>
              <a:off x="4784724" y="3032323"/>
              <a:ext cx="1311274" cy="1317626"/>
            </a:xfrm>
            <a:custGeom>
              <a:avLst/>
              <a:gdLst>
                <a:gd name="T0" fmla="*/ 147 w 269"/>
                <a:gd name="T1" fmla="*/ 0 h 270"/>
                <a:gd name="T2" fmla="*/ 146 w 269"/>
                <a:gd name="T3" fmla="*/ 0 h 270"/>
                <a:gd name="T4" fmla="*/ 146 w 269"/>
                <a:gd name="T5" fmla="*/ 0 h 270"/>
                <a:gd name="T6" fmla="*/ 145 w 269"/>
                <a:gd name="T7" fmla="*/ 0 h 270"/>
                <a:gd name="T8" fmla="*/ 145 w 269"/>
                <a:gd name="T9" fmla="*/ 0 h 270"/>
                <a:gd name="T10" fmla="*/ 145 w 269"/>
                <a:gd name="T11" fmla="*/ 0 h 270"/>
                <a:gd name="T12" fmla="*/ 144 w 269"/>
                <a:gd name="T13" fmla="*/ 0 h 270"/>
                <a:gd name="T14" fmla="*/ 143 w 269"/>
                <a:gd name="T15" fmla="*/ 0 h 270"/>
                <a:gd name="T16" fmla="*/ 143 w 269"/>
                <a:gd name="T17" fmla="*/ 0 h 270"/>
                <a:gd name="T18" fmla="*/ 112 w 269"/>
                <a:gd name="T19" fmla="*/ 5 h 270"/>
                <a:gd name="T20" fmla="*/ 4 w 269"/>
                <a:gd name="T21" fmla="*/ 113 h 270"/>
                <a:gd name="T22" fmla="*/ 0 w 269"/>
                <a:gd name="T23" fmla="*/ 143 h 270"/>
                <a:gd name="T24" fmla="*/ 0 w 269"/>
                <a:gd name="T25" fmla="*/ 144 h 270"/>
                <a:gd name="T26" fmla="*/ 0 w 269"/>
                <a:gd name="T27" fmla="*/ 145 h 270"/>
                <a:gd name="T28" fmla="*/ 0 w 269"/>
                <a:gd name="T29" fmla="*/ 145 h 270"/>
                <a:gd name="T30" fmla="*/ 0 w 269"/>
                <a:gd name="T31" fmla="*/ 146 h 270"/>
                <a:gd name="T32" fmla="*/ 0 w 269"/>
                <a:gd name="T33" fmla="*/ 146 h 270"/>
                <a:gd name="T34" fmla="*/ 0 w 269"/>
                <a:gd name="T35" fmla="*/ 147 h 270"/>
                <a:gd name="T36" fmla="*/ 0 w 269"/>
                <a:gd name="T37" fmla="*/ 147 h 270"/>
                <a:gd name="T38" fmla="*/ 0 w 269"/>
                <a:gd name="T39" fmla="*/ 148 h 270"/>
                <a:gd name="T40" fmla="*/ 0 w 269"/>
                <a:gd name="T41" fmla="*/ 148 h 270"/>
                <a:gd name="T42" fmla="*/ 0 w 269"/>
                <a:gd name="T43" fmla="*/ 149 h 270"/>
                <a:gd name="T44" fmla="*/ 0 w 269"/>
                <a:gd name="T45" fmla="*/ 149 h 270"/>
                <a:gd name="T46" fmla="*/ 0 w 269"/>
                <a:gd name="T47" fmla="*/ 150 h 270"/>
                <a:gd name="T48" fmla="*/ 0 w 269"/>
                <a:gd name="T49" fmla="*/ 150 h 270"/>
                <a:gd name="T50" fmla="*/ 0 w 269"/>
                <a:gd name="T51" fmla="*/ 151 h 270"/>
                <a:gd name="T52" fmla="*/ 0 w 269"/>
                <a:gd name="T53" fmla="*/ 151 h 270"/>
                <a:gd name="T54" fmla="*/ 0 w 269"/>
                <a:gd name="T55" fmla="*/ 152 h 270"/>
                <a:gd name="T56" fmla="*/ 0 w 269"/>
                <a:gd name="T57" fmla="*/ 152 h 270"/>
                <a:gd name="T58" fmla="*/ 0 w 269"/>
                <a:gd name="T59" fmla="*/ 153 h 270"/>
                <a:gd name="T60" fmla="*/ 0 w 269"/>
                <a:gd name="T61" fmla="*/ 153 h 270"/>
                <a:gd name="T62" fmla="*/ 0 w 269"/>
                <a:gd name="T63" fmla="*/ 153 h 270"/>
                <a:gd name="T64" fmla="*/ 0 w 269"/>
                <a:gd name="T65" fmla="*/ 154 h 270"/>
                <a:gd name="T66" fmla="*/ 0 w 269"/>
                <a:gd name="T67" fmla="*/ 154 h 270"/>
                <a:gd name="T68" fmla="*/ 0 w 269"/>
                <a:gd name="T69" fmla="*/ 155 h 270"/>
                <a:gd name="T70" fmla="*/ 0 w 269"/>
                <a:gd name="T71" fmla="*/ 155 h 270"/>
                <a:gd name="T72" fmla="*/ 0 w 269"/>
                <a:gd name="T73" fmla="*/ 156 h 270"/>
                <a:gd name="T74" fmla="*/ 0 w 269"/>
                <a:gd name="T75" fmla="*/ 156 h 270"/>
                <a:gd name="T76" fmla="*/ 38 w 269"/>
                <a:gd name="T77" fmla="*/ 187 h 270"/>
                <a:gd name="T78" fmla="*/ 156 w 269"/>
                <a:gd name="T79" fmla="*/ 0 h 270"/>
                <a:gd name="T80" fmla="*/ 155 w 269"/>
                <a:gd name="T81" fmla="*/ 0 h 270"/>
                <a:gd name="T82" fmla="*/ 155 w 269"/>
                <a:gd name="T83" fmla="*/ 0 h 270"/>
                <a:gd name="T84" fmla="*/ 154 w 269"/>
                <a:gd name="T85" fmla="*/ 0 h 270"/>
                <a:gd name="T86" fmla="*/ 154 w 269"/>
                <a:gd name="T87" fmla="*/ 0 h 270"/>
                <a:gd name="T88" fmla="*/ 153 w 269"/>
                <a:gd name="T89" fmla="*/ 0 h 270"/>
                <a:gd name="T90" fmla="*/ 153 w 269"/>
                <a:gd name="T91" fmla="*/ 0 h 270"/>
                <a:gd name="T92" fmla="*/ 152 w 269"/>
                <a:gd name="T93" fmla="*/ 0 h 270"/>
                <a:gd name="T94" fmla="*/ 152 w 269"/>
                <a:gd name="T95" fmla="*/ 0 h 270"/>
                <a:gd name="T96" fmla="*/ 151 w 269"/>
                <a:gd name="T97" fmla="*/ 0 h 270"/>
                <a:gd name="T98" fmla="*/ 151 w 269"/>
                <a:gd name="T99" fmla="*/ 0 h 270"/>
                <a:gd name="T100" fmla="*/ 150 w 269"/>
                <a:gd name="T101" fmla="*/ 0 h 270"/>
                <a:gd name="T102" fmla="*/ 150 w 269"/>
                <a:gd name="T103" fmla="*/ 0 h 270"/>
                <a:gd name="T104" fmla="*/ 149 w 269"/>
                <a:gd name="T105" fmla="*/ 0 h 270"/>
                <a:gd name="T106" fmla="*/ 149 w 269"/>
                <a:gd name="T107" fmla="*/ 0 h 270"/>
                <a:gd name="T108" fmla="*/ 148 w 269"/>
                <a:gd name="T109" fmla="*/ 0 h 270"/>
                <a:gd name="T110" fmla="*/ 148 w 269"/>
                <a:gd name="T111" fmla="*/ 0 h 270"/>
                <a:gd name="T112" fmla="*/ 147 w 269"/>
                <a:gd name="T11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9" h="270">
                  <a:moveTo>
                    <a:pt x="147" y="0"/>
                  </a:moveTo>
                  <a:cubicBezTo>
                    <a:pt x="147" y="0"/>
                    <a:pt x="147" y="0"/>
                    <a:pt x="147" y="0"/>
                  </a:cubicBezTo>
                  <a:cubicBezTo>
                    <a:pt x="147" y="0"/>
                    <a:pt x="147" y="0"/>
                    <a:pt x="147" y="0"/>
                  </a:cubicBezTo>
                  <a:cubicBezTo>
                    <a:pt x="147" y="0"/>
                    <a:pt x="147" y="0"/>
                    <a:pt x="147" y="0"/>
                  </a:cubicBezTo>
                  <a:cubicBezTo>
                    <a:pt x="147" y="0"/>
                    <a:pt x="147" y="0"/>
                    <a:pt x="147" y="0"/>
                  </a:cubicBezTo>
                  <a:cubicBezTo>
                    <a:pt x="147" y="0"/>
                    <a:pt x="147" y="0"/>
                    <a:pt x="147" y="0"/>
                  </a:cubicBezTo>
                  <a:cubicBezTo>
                    <a:pt x="147" y="0"/>
                    <a:pt x="147" y="0"/>
                    <a:pt x="147" y="0"/>
                  </a:cubicBezTo>
                  <a:cubicBezTo>
                    <a:pt x="147" y="0"/>
                    <a:pt x="147"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4" y="0"/>
                  </a:cubicBezTo>
                  <a:cubicBezTo>
                    <a:pt x="144" y="0"/>
                    <a:pt x="144" y="0"/>
                    <a:pt x="144" y="0"/>
                  </a:cubicBezTo>
                  <a:cubicBezTo>
                    <a:pt x="144" y="0"/>
                    <a:pt x="144" y="0"/>
                    <a:pt x="144" y="0"/>
                  </a:cubicBezTo>
                  <a:cubicBezTo>
                    <a:pt x="144" y="0"/>
                    <a:pt x="144" y="0"/>
                    <a:pt x="144" y="0"/>
                  </a:cubicBezTo>
                  <a:cubicBezTo>
                    <a:pt x="144" y="0"/>
                    <a:pt x="144" y="0"/>
                    <a:pt x="144" y="0"/>
                  </a:cubicBezTo>
                  <a:cubicBezTo>
                    <a:pt x="144" y="0"/>
                    <a:pt x="144" y="0"/>
                    <a:pt x="144" y="0"/>
                  </a:cubicBezTo>
                  <a:cubicBezTo>
                    <a:pt x="144" y="0"/>
                    <a:pt x="144" y="0"/>
                    <a:pt x="143" y="0"/>
                  </a:cubicBezTo>
                  <a:cubicBezTo>
                    <a:pt x="143" y="0"/>
                    <a:pt x="143" y="0"/>
                    <a:pt x="143" y="0"/>
                  </a:cubicBezTo>
                  <a:cubicBezTo>
                    <a:pt x="143" y="0"/>
                    <a:pt x="143" y="0"/>
                    <a:pt x="143" y="0"/>
                  </a:cubicBezTo>
                  <a:cubicBezTo>
                    <a:pt x="143" y="0"/>
                    <a:pt x="143" y="0"/>
                    <a:pt x="143" y="0"/>
                  </a:cubicBezTo>
                  <a:cubicBezTo>
                    <a:pt x="143" y="0"/>
                    <a:pt x="143" y="0"/>
                    <a:pt x="143" y="0"/>
                  </a:cubicBezTo>
                  <a:cubicBezTo>
                    <a:pt x="143" y="0"/>
                    <a:pt x="143" y="0"/>
                    <a:pt x="143" y="0"/>
                  </a:cubicBezTo>
                  <a:cubicBezTo>
                    <a:pt x="143" y="0"/>
                    <a:pt x="143" y="0"/>
                    <a:pt x="143" y="0"/>
                  </a:cubicBezTo>
                  <a:cubicBezTo>
                    <a:pt x="143" y="0"/>
                    <a:pt x="143" y="0"/>
                    <a:pt x="142" y="0"/>
                  </a:cubicBezTo>
                  <a:cubicBezTo>
                    <a:pt x="132" y="1"/>
                    <a:pt x="122" y="2"/>
                    <a:pt x="112" y="5"/>
                  </a:cubicBezTo>
                  <a:cubicBezTo>
                    <a:pt x="112" y="5"/>
                    <a:pt x="112" y="5"/>
                    <a:pt x="112" y="5"/>
                  </a:cubicBezTo>
                  <a:cubicBezTo>
                    <a:pt x="95" y="9"/>
                    <a:pt x="78" y="16"/>
                    <a:pt x="64" y="26"/>
                  </a:cubicBezTo>
                  <a:cubicBezTo>
                    <a:pt x="53" y="40"/>
                    <a:pt x="40" y="53"/>
                    <a:pt x="25" y="65"/>
                  </a:cubicBezTo>
                  <a:cubicBezTo>
                    <a:pt x="16" y="79"/>
                    <a:pt x="8" y="95"/>
                    <a:pt x="4" y="113"/>
                  </a:cubicBezTo>
                  <a:cubicBezTo>
                    <a:pt x="4" y="113"/>
                    <a:pt x="4" y="113"/>
                    <a:pt x="4" y="113"/>
                  </a:cubicBezTo>
                  <a:cubicBezTo>
                    <a:pt x="1" y="122"/>
                    <a:pt x="0" y="133"/>
                    <a:pt x="0" y="143"/>
                  </a:cubicBezTo>
                  <a:cubicBezTo>
                    <a:pt x="0" y="143"/>
                    <a:pt x="0" y="143"/>
                    <a:pt x="0" y="143"/>
                  </a:cubicBezTo>
                  <a:cubicBezTo>
                    <a:pt x="0" y="143"/>
                    <a:pt x="0" y="143"/>
                    <a:pt x="0" y="143"/>
                  </a:cubicBezTo>
                  <a:cubicBezTo>
                    <a:pt x="0" y="143"/>
                    <a:pt x="0" y="143"/>
                    <a:pt x="0" y="143"/>
                  </a:cubicBezTo>
                  <a:cubicBezTo>
                    <a:pt x="0" y="144"/>
                    <a:pt x="0" y="144"/>
                    <a:pt x="0" y="144"/>
                  </a:cubicBezTo>
                  <a:cubicBezTo>
                    <a:pt x="0" y="144"/>
                    <a:pt x="0" y="144"/>
                    <a:pt x="0" y="144"/>
                  </a:cubicBezTo>
                  <a:cubicBezTo>
                    <a:pt x="0" y="144"/>
                    <a:pt x="0" y="144"/>
                    <a:pt x="0" y="144"/>
                  </a:cubicBezTo>
                  <a:cubicBezTo>
                    <a:pt x="0" y="144"/>
                    <a:pt x="0" y="144"/>
                    <a:pt x="0" y="144"/>
                  </a:cubicBezTo>
                  <a:cubicBezTo>
                    <a:pt x="0" y="144"/>
                    <a:pt x="0" y="144"/>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7"/>
                    <a:pt x="0" y="157"/>
                    <a:pt x="0" y="157"/>
                  </a:cubicBezTo>
                  <a:cubicBezTo>
                    <a:pt x="0" y="157"/>
                    <a:pt x="0" y="157"/>
                    <a:pt x="0" y="157"/>
                  </a:cubicBezTo>
                  <a:cubicBezTo>
                    <a:pt x="3" y="204"/>
                    <a:pt x="27" y="245"/>
                    <a:pt x="64" y="270"/>
                  </a:cubicBezTo>
                  <a:cubicBezTo>
                    <a:pt x="48" y="246"/>
                    <a:pt x="38" y="218"/>
                    <a:pt x="38" y="187"/>
                  </a:cubicBezTo>
                  <a:cubicBezTo>
                    <a:pt x="38" y="105"/>
                    <a:pt x="104" y="39"/>
                    <a:pt x="186" y="39"/>
                  </a:cubicBezTo>
                  <a:cubicBezTo>
                    <a:pt x="217" y="39"/>
                    <a:pt x="246" y="48"/>
                    <a:pt x="269" y="65"/>
                  </a:cubicBezTo>
                  <a:cubicBezTo>
                    <a:pt x="244" y="28"/>
                    <a:pt x="203" y="3"/>
                    <a:pt x="156" y="0"/>
                  </a:cubicBezTo>
                  <a:cubicBezTo>
                    <a:pt x="156" y="0"/>
                    <a:pt x="156" y="0"/>
                    <a:pt x="156" y="0"/>
                  </a:cubicBezTo>
                  <a:cubicBezTo>
                    <a:pt x="156"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7" y="0"/>
                    <a:pt x="147" y="0"/>
                  </a:cubicBezTo>
                </a:path>
              </a:pathLst>
            </a:custGeom>
            <a:solidFill>
              <a:srgbClr val="C0504D">
                <a:lumMod val="75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endParaRPr>
            </a:p>
          </p:txBody>
        </p:sp>
        <p:sp>
          <p:nvSpPr>
            <p:cNvPr id="30" name="Freeform 55"/>
            <p:cNvSpPr/>
            <p:nvPr/>
          </p:nvSpPr>
          <p:spPr bwMode="auto">
            <a:xfrm>
              <a:off x="4905375" y="3159323"/>
              <a:ext cx="190500" cy="190500"/>
            </a:xfrm>
            <a:custGeom>
              <a:avLst/>
              <a:gdLst>
                <a:gd name="T0" fmla="*/ 39 w 39"/>
                <a:gd name="T1" fmla="*/ 0 h 39"/>
                <a:gd name="T2" fmla="*/ 39 w 39"/>
                <a:gd name="T3" fmla="*/ 0 h 39"/>
                <a:gd name="T4" fmla="*/ 0 w 39"/>
                <a:gd name="T5" fmla="*/ 39 h 39"/>
                <a:gd name="T6" fmla="*/ 0 w 39"/>
                <a:gd name="T7" fmla="*/ 39 h 39"/>
                <a:gd name="T8" fmla="*/ 0 w 39"/>
                <a:gd name="T9" fmla="*/ 39 h 39"/>
                <a:gd name="T10" fmla="*/ 0 w 39"/>
                <a:gd name="T11" fmla="*/ 39 h 39"/>
                <a:gd name="T12" fmla="*/ 0 w 39"/>
                <a:gd name="T13" fmla="*/ 39 h 39"/>
                <a:gd name="T14" fmla="*/ 0 w 39"/>
                <a:gd name="T15" fmla="*/ 39 h 39"/>
                <a:gd name="T16" fmla="*/ 39 w 39"/>
                <a:gd name="T17" fmla="*/ 0 h 39"/>
                <a:gd name="T18" fmla="*/ 39 w 39"/>
                <a:gd name="T19" fmla="*/ 0 h 39"/>
                <a:gd name="T20" fmla="*/ 39 w 3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9" y="0"/>
                  </a:moveTo>
                  <a:cubicBezTo>
                    <a:pt x="39" y="0"/>
                    <a:pt x="39" y="0"/>
                    <a:pt x="39" y="0"/>
                  </a:cubicBezTo>
                  <a:cubicBezTo>
                    <a:pt x="28" y="14"/>
                    <a:pt x="15" y="27"/>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15" y="27"/>
                    <a:pt x="28" y="14"/>
                    <a:pt x="39" y="0"/>
                  </a:cubicBezTo>
                  <a:cubicBezTo>
                    <a:pt x="39" y="0"/>
                    <a:pt x="39" y="0"/>
                    <a:pt x="39" y="0"/>
                  </a:cubicBezTo>
                  <a:cubicBezTo>
                    <a:pt x="39" y="0"/>
                    <a:pt x="39" y="0"/>
                    <a:pt x="3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endParaRPr>
            </a:p>
          </p:txBody>
        </p:sp>
        <p:sp>
          <p:nvSpPr>
            <p:cNvPr id="31" name="Freeform 56"/>
            <p:cNvSpPr/>
            <p:nvPr/>
          </p:nvSpPr>
          <p:spPr bwMode="auto">
            <a:xfrm>
              <a:off x="5222875" y="2797372"/>
              <a:ext cx="204788" cy="166688"/>
            </a:xfrm>
            <a:custGeom>
              <a:avLst/>
              <a:gdLst>
                <a:gd name="T0" fmla="*/ 42 w 42"/>
                <a:gd name="T1" fmla="*/ 0 h 34"/>
                <a:gd name="T2" fmla="*/ 13 w 42"/>
                <a:gd name="T3" fmla="*/ 4 h 34"/>
                <a:gd name="T4" fmla="*/ 0 w 42"/>
                <a:gd name="T5" fmla="*/ 34 h 34"/>
                <a:gd name="T6" fmla="*/ 34 w 42"/>
                <a:gd name="T7" fmla="*/ 26 h 34"/>
                <a:gd name="T8" fmla="*/ 42 w 42"/>
                <a:gd name="T9" fmla="*/ 0 h 34"/>
              </a:gdLst>
              <a:ahLst/>
              <a:cxnLst>
                <a:cxn ang="0">
                  <a:pos x="T0" y="T1"/>
                </a:cxn>
                <a:cxn ang="0">
                  <a:pos x="T2" y="T3"/>
                </a:cxn>
                <a:cxn ang="0">
                  <a:pos x="T4" y="T5"/>
                </a:cxn>
                <a:cxn ang="0">
                  <a:pos x="T6" y="T7"/>
                </a:cxn>
                <a:cxn ang="0">
                  <a:pos x="T8" y="T9"/>
                </a:cxn>
              </a:cxnLst>
              <a:rect l="0" t="0" r="r" b="b"/>
              <a:pathLst>
                <a:path w="42" h="34">
                  <a:moveTo>
                    <a:pt x="42" y="0"/>
                  </a:moveTo>
                  <a:cubicBezTo>
                    <a:pt x="32" y="0"/>
                    <a:pt x="23" y="2"/>
                    <a:pt x="13" y="4"/>
                  </a:cubicBezTo>
                  <a:cubicBezTo>
                    <a:pt x="10" y="14"/>
                    <a:pt x="5" y="24"/>
                    <a:pt x="0" y="34"/>
                  </a:cubicBezTo>
                  <a:cubicBezTo>
                    <a:pt x="11" y="30"/>
                    <a:pt x="22" y="27"/>
                    <a:pt x="34" y="26"/>
                  </a:cubicBezTo>
                  <a:cubicBezTo>
                    <a:pt x="37" y="17"/>
                    <a:pt x="39" y="9"/>
                    <a:pt x="42"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endParaRPr>
            </a:p>
          </p:txBody>
        </p:sp>
        <p:sp>
          <p:nvSpPr>
            <p:cNvPr id="32" name="Freeform 57"/>
            <p:cNvSpPr/>
            <p:nvPr/>
          </p:nvSpPr>
          <p:spPr bwMode="auto">
            <a:xfrm>
              <a:off x="5095875" y="2924372"/>
              <a:ext cx="293688" cy="234951"/>
            </a:xfrm>
            <a:custGeom>
              <a:avLst/>
              <a:gdLst>
                <a:gd name="T0" fmla="*/ 60 w 60"/>
                <a:gd name="T1" fmla="*/ 0 h 48"/>
                <a:gd name="T2" fmla="*/ 26 w 60"/>
                <a:gd name="T3" fmla="*/ 8 h 48"/>
                <a:gd name="T4" fmla="*/ 0 w 60"/>
                <a:gd name="T5" fmla="*/ 48 h 48"/>
                <a:gd name="T6" fmla="*/ 48 w 60"/>
                <a:gd name="T7" fmla="*/ 27 h 48"/>
                <a:gd name="T8" fmla="*/ 60 w 60"/>
                <a:gd name="T9" fmla="*/ 0 h 48"/>
              </a:gdLst>
              <a:ahLst/>
              <a:cxnLst>
                <a:cxn ang="0">
                  <a:pos x="T0" y="T1"/>
                </a:cxn>
                <a:cxn ang="0">
                  <a:pos x="T2" y="T3"/>
                </a:cxn>
                <a:cxn ang="0">
                  <a:pos x="T4" y="T5"/>
                </a:cxn>
                <a:cxn ang="0">
                  <a:pos x="T6" y="T7"/>
                </a:cxn>
                <a:cxn ang="0">
                  <a:pos x="T8" y="T9"/>
                </a:cxn>
              </a:cxnLst>
              <a:rect l="0" t="0" r="r" b="b"/>
              <a:pathLst>
                <a:path w="60" h="48">
                  <a:moveTo>
                    <a:pt x="60" y="0"/>
                  </a:moveTo>
                  <a:cubicBezTo>
                    <a:pt x="48" y="1"/>
                    <a:pt x="37" y="4"/>
                    <a:pt x="26" y="8"/>
                  </a:cubicBezTo>
                  <a:cubicBezTo>
                    <a:pt x="19" y="22"/>
                    <a:pt x="10" y="35"/>
                    <a:pt x="0" y="48"/>
                  </a:cubicBezTo>
                  <a:cubicBezTo>
                    <a:pt x="14" y="38"/>
                    <a:pt x="31" y="31"/>
                    <a:pt x="48" y="27"/>
                  </a:cubicBezTo>
                  <a:cubicBezTo>
                    <a:pt x="52" y="18"/>
                    <a:pt x="56" y="9"/>
                    <a:pt x="60"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endParaRPr>
            </a:p>
          </p:txBody>
        </p:sp>
        <p:sp>
          <p:nvSpPr>
            <p:cNvPr id="33" name="Freeform 58"/>
            <p:cNvSpPr/>
            <p:nvPr/>
          </p:nvSpPr>
          <p:spPr bwMode="auto">
            <a:xfrm>
              <a:off x="5095875" y="3056135"/>
              <a:ext cx="234951" cy="103188"/>
            </a:xfrm>
            <a:custGeom>
              <a:avLst/>
              <a:gdLst>
                <a:gd name="T0" fmla="*/ 48 w 48"/>
                <a:gd name="T1" fmla="*/ 0 h 21"/>
                <a:gd name="T2" fmla="*/ 0 w 48"/>
                <a:gd name="T3" fmla="*/ 21 h 21"/>
                <a:gd name="T4" fmla="*/ 0 w 48"/>
                <a:gd name="T5" fmla="*/ 21 h 21"/>
                <a:gd name="T6" fmla="*/ 48 w 48"/>
                <a:gd name="T7" fmla="*/ 0 h 21"/>
                <a:gd name="T8" fmla="*/ 48 w 48"/>
                <a:gd name="T9" fmla="*/ 0 h 21"/>
              </a:gdLst>
              <a:ahLst/>
              <a:cxnLst>
                <a:cxn ang="0">
                  <a:pos x="T0" y="T1"/>
                </a:cxn>
                <a:cxn ang="0">
                  <a:pos x="T2" y="T3"/>
                </a:cxn>
                <a:cxn ang="0">
                  <a:pos x="T4" y="T5"/>
                </a:cxn>
                <a:cxn ang="0">
                  <a:pos x="T6" y="T7"/>
                </a:cxn>
                <a:cxn ang="0">
                  <a:pos x="T8" y="T9"/>
                </a:cxn>
              </a:cxnLst>
              <a:rect l="0" t="0" r="r" b="b"/>
              <a:pathLst>
                <a:path w="48" h="21">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A958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endParaRPr>
            </a:p>
          </p:txBody>
        </p:sp>
        <p:sp>
          <p:nvSpPr>
            <p:cNvPr id="34" name="Freeform 59"/>
            <p:cNvSpPr/>
            <p:nvPr/>
          </p:nvSpPr>
          <p:spPr bwMode="auto">
            <a:xfrm>
              <a:off x="5095875" y="2818009"/>
              <a:ext cx="190500" cy="341314"/>
            </a:xfrm>
            <a:custGeom>
              <a:avLst/>
              <a:gdLst>
                <a:gd name="T0" fmla="*/ 39 w 39"/>
                <a:gd name="T1" fmla="*/ 0 h 70"/>
                <a:gd name="T2" fmla="*/ 39 w 39"/>
                <a:gd name="T3" fmla="*/ 0 h 70"/>
                <a:gd name="T4" fmla="*/ 0 w 39"/>
                <a:gd name="T5" fmla="*/ 70 h 70"/>
                <a:gd name="T6" fmla="*/ 0 w 39"/>
                <a:gd name="T7" fmla="*/ 70 h 70"/>
                <a:gd name="T8" fmla="*/ 0 w 39"/>
                <a:gd name="T9" fmla="*/ 70 h 70"/>
                <a:gd name="T10" fmla="*/ 26 w 39"/>
                <a:gd name="T11" fmla="*/ 30 h 70"/>
                <a:gd name="T12" fmla="*/ 39 w 39"/>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39" h="70">
                  <a:moveTo>
                    <a:pt x="39" y="0"/>
                  </a:moveTo>
                  <a:cubicBezTo>
                    <a:pt x="39" y="0"/>
                    <a:pt x="39" y="0"/>
                    <a:pt x="39" y="0"/>
                  </a:cubicBezTo>
                  <a:cubicBezTo>
                    <a:pt x="30" y="26"/>
                    <a:pt x="17" y="49"/>
                    <a:pt x="0" y="70"/>
                  </a:cubicBezTo>
                  <a:cubicBezTo>
                    <a:pt x="0" y="70"/>
                    <a:pt x="0" y="70"/>
                    <a:pt x="0" y="70"/>
                  </a:cubicBezTo>
                  <a:cubicBezTo>
                    <a:pt x="0" y="70"/>
                    <a:pt x="0" y="70"/>
                    <a:pt x="0" y="70"/>
                  </a:cubicBezTo>
                  <a:cubicBezTo>
                    <a:pt x="10" y="57"/>
                    <a:pt x="19" y="44"/>
                    <a:pt x="26" y="30"/>
                  </a:cubicBezTo>
                  <a:cubicBezTo>
                    <a:pt x="31" y="20"/>
                    <a:pt x="36" y="10"/>
                    <a:pt x="3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endParaRPr>
            </a:p>
          </p:txBody>
        </p:sp>
        <p:sp>
          <p:nvSpPr>
            <p:cNvPr id="35" name="Freeform 60"/>
            <p:cNvSpPr/>
            <p:nvPr/>
          </p:nvSpPr>
          <p:spPr bwMode="auto">
            <a:xfrm>
              <a:off x="5095875" y="3056135"/>
              <a:ext cx="234951" cy="103188"/>
            </a:xfrm>
            <a:custGeom>
              <a:avLst/>
              <a:gdLst>
                <a:gd name="T0" fmla="*/ 48 w 48"/>
                <a:gd name="T1" fmla="*/ 0 h 21"/>
                <a:gd name="T2" fmla="*/ 0 w 48"/>
                <a:gd name="T3" fmla="*/ 21 h 21"/>
                <a:gd name="T4" fmla="*/ 0 w 48"/>
                <a:gd name="T5" fmla="*/ 21 h 21"/>
                <a:gd name="T6" fmla="*/ 48 w 48"/>
                <a:gd name="T7" fmla="*/ 0 h 21"/>
                <a:gd name="T8" fmla="*/ 48 w 48"/>
                <a:gd name="T9" fmla="*/ 0 h 21"/>
              </a:gdLst>
              <a:ahLst/>
              <a:cxnLst>
                <a:cxn ang="0">
                  <a:pos x="T0" y="T1"/>
                </a:cxn>
                <a:cxn ang="0">
                  <a:pos x="T2" y="T3"/>
                </a:cxn>
                <a:cxn ang="0">
                  <a:pos x="T4" y="T5"/>
                </a:cxn>
                <a:cxn ang="0">
                  <a:pos x="T6" y="T7"/>
                </a:cxn>
                <a:cxn ang="0">
                  <a:pos x="T8" y="T9"/>
                </a:cxn>
              </a:cxnLst>
              <a:rect l="0" t="0" r="r" b="b"/>
              <a:pathLst>
                <a:path w="48" h="21">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894D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endParaRPr>
            </a:p>
          </p:txBody>
        </p:sp>
        <p:sp>
          <p:nvSpPr>
            <p:cNvPr id="36" name="Oval 61"/>
            <p:cNvSpPr>
              <a:spLocks noChangeArrowheads="1"/>
            </p:cNvSpPr>
            <p:nvPr/>
          </p:nvSpPr>
          <p:spPr bwMode="auto">
            <a:xfrm>
              <a:off x="5095875" y="3159323"/>
              <a:ext cx="1588" cy="1588"/>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endParaRPr>
            </a:p>
          </p:txBody>
        </p:sp>
        <p:sp>
          <p:nvSpPr>
            <p:cNvPr id="37" name="Freeform 62"/>
            <p:cNvSpPr/>
            <p:nvPr/>
          </p:nvSpPr>
          <p:spPr bwMode="auto">
            <a:xfrm>
              <a:off x="4545011" y="3476823"/>
              <a:ext cx="166688" cy="200025"/>
            </a:xfrm>
            <a:custGeom>
              <a:avLst/>
              <a:gdLst>
                <a:gd name="T0" fmla="*/ 34 w 34"/>
                <a:gd name="T1" fmla="*/ 0 h 41"/>
                <a:gd name="T2" fmla="*/ 4 w 34"/>
                <a:gd name="T3" fmla="*/ 13 h 41"/>
                <a:gd name="T4" fmla="*/ 0 w 34"/>
                <a:gd name="T5" fmla="*/ 41 h 41"/>
                <a:gd name="T6" fmla="*/ 26 w 34"/>
                <a:gd name="T7" fmla="*/ 33 h 41"/>
                <a:gd name="T8" fmla="*/ 34 w 34"/>
                <a:gd name="T9" fmla="*/ 0 h 41"/>
              </a:gdLst>
              <a:ahLst/>
              <a:cxnLst>
                <a:cxn ang="0">
                  <a:pos x="T0" y="T1"/>
                </a:cxn>
                <a:cxn ang="0">
                  <a:pos x="T2" y="T3"/>
                </a:cxn>
                <a:cxn ang="0">
                  <a:pos x="T4" y="T5"/>
                </a:cxn>
                <a:cxn ang="0">
                  <a:pos x="T6" y="T7"/>
                </a:cxn>
                <a:cxn ang="0">
                  <a:pos x="T8" y="T9"/>
                </a:cxn>
              </a:cxnLst>
              <a:rect l="0" t="0" r="r" b="b"/>
              <a:pathLst>
                <a:path w="34" h="41">
                  <a:moveTo>
                    <a:pt x="34" y="0"/>
                  </a:moveTo>
                  <a:cubicBezTo>
                    <a:pt x="25" y="5"/>
                    <a:pt x="15" y="9"/>
                    <a:pt x="4" y="13"/>
                  </a:cubicBezTo>
                  <a:cubicBezTo>
                    <a:pt x="2" y="22"/>
                    <a:pt x="1" y="32"/>
                    <a:pt x="0" y="41"/>
                  </a:cubicBezTo>
                  <a:cubicBezTo>
                    <a:pt x="9" y="39"/>
                    <a:pt x="18" y="36"/>
                    <a:pt x="26" y="33"/>
                  </a:cubicBezTo>
                  <a:cubicBezTo>
                    <a:pt x="28" y="22"/>
                    <a:pt x="31" y="11"/>
                    <a:pt x="34"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endParaRPr>
            </a:p>
          </p:txBody>
        </p:sp>
        <p:sp>
          <p:nvSpPr>
            <p:cNvPr id="38" name="Freeform 63"/>
            <p:cNvSpPr/>
            <p:nvPr/>
          </p:nvSpPr>
          <p:spPr bwMode="auto">
            <a:xfrm>
              <a:off x="4672011" y="3349823"/>
              <a:ext cx="233363" cy="287339"/>
            </a:xfrm>
            <a:custGeom>
              <a:avLst/>
              <a:gdLst>
                <a:gd name="T0" fmla="*/ 48 w 48"/>
                <a:gd name="T1" fmla="*/ 0 h 59"/>
                <a:gd name="T2" fmla="*/ 8 w 48"/>
                <a:gd name="T3" fmla="*/ 26 h 59"/>
                <a:gd name="T4" fmla="*/ 0 w 48"/>
                <a:gd name="T5" fmla="*/ 59 h 59"/>
                <a:gd name="T6" fmla="*/ 27 w 48"/>
                <a:gd name="T7" fmla="*/ 48 h 59"/>
                <a:gd name="T8" fmla="*/ 48 w 48"/>
                <a:gd name="T9" fmla="*/ 0 h 59"/>
              </a:gdLst>
              <a:ahLst/>
              <a:cxnLst>
                <a:cxn ang="0">
                  <a:pos x="T0" y="T1"/>
                </a:cxn>
                <a:cxn ang="0">
                  <a:pos x="T2" y="T3"/>
                </a:cxn>
                <a:cxn ang="0">
                  <a:pos x="T4" y="T5"/>
                </a:cxn>
                <a:cxn ang="0">
                  <a:pos x="T6" y="T7"/>
                </a:cxn>
                <a:cxn ang="0">
                  <a:pos x="T8" y="T9"/>
                </a:cxn>
              </a:cxnLst>
              <a:rect l="0" t="0" r="r" b="b"/>
              <a:pathLst>
                <a:path w="48" h="59">
                  <a:moveTo>
                    <a:pt x="48" y="0"/>
                  </a:moveTo>
                  <a:cubicBezTo>
                    <a:pt x="36" y="10"/>
                    <a:pt x="22" y="18"/>
                    <a:pt x="8" y="26"/>
                  </a:cubicBezTo>
                  <a:cubicBezTo>
                    <a:pt x="5" y="37"/>
                    <a:pt x="2" y="48"/>
                    <a:pt x="0" y="59"/>
                  </a:cubicBezTo>
                  <a:cubicBezTo>
                    <a:pt x="9" y="56"/>
                    <a:pt x="18" y="52"/>
                    <a:pt x="27" y="48"/>
                  </a:cubicBezTo>
                  <a:cubicBezTo>
                    <a:pt x="31" y="30"/>
                    <a:pt x="38" y="14"/>
                    <a:pt x="48"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endParaRPr>
            </a:p>
          </p:txBody>
        </p:sp>
        <p:sp>
          <p:nvSpPr>
            <p:cNvPr id="39" name="Freeform 64"/>
            <p:cNvSpPr/>
            <p:nvPr/>
          </p:nvSpPr>
          <p:spPr bwMode="auto">
            <a:xfrm>
              <a:off x="4803775" y="3349823"/>
              <a:ext cx="101600" cy="233363"/>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1" y="14"/>
                    <a:pt x="21" y="0"/>
                  </a:cubicBezTo>
                </a:path>
              </a:pathLst>
            </a:custGeom>
            <a:solidFill>
              <a:srgbClr val="A958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endParaRPr>
            </a:p>
          </p:txBody>
        </p:sp>
        <p:sp>
          <p:nvSpPr>
            <p:cNvPr id="40" name="Freeform 65"/>
            <p:cNvSpPr/>
            <p:nvPr/>
          </p:nvSpPr>
          <p:spPr bwMode="auto">
            <a:xfrm>
              <a:off x="4564061" y="3349823"/>
              <a:ext cx="341313" cy="190500"/>
            </a:xfrm>
            <a:custGeom>
              <a:avLst/>
              <a:gdLst>
                <a:gd name="T0" fmla="*/ 70 w 70"/>
                <a:gd name="T1" fmla="*/ 0 h 39"/>
                <a:gd name="T2" fmla="*/ 0 w 70"/>
                <a:gd name="T3" fmla="*/ 39 h 39"/>
                <a:gd name="T4" fmla="*/ 0 w 70"/>
                <a:gd name="T5" fmla="*/ 39 h 39"/>
                <a:gd name="T6" fmla="*/ 30 w 70"/>
                <a:gd name="T7" fmla="*/ 26 h 39"/>
                <a:gd name="T8" fmla="*/ 70 w 70"/>
                <a:gd name="T9" fmla="*/ 0 h 39"/>
                <a:gd name="T10" fmla="*/ 70 w 70"/>
                <a:gd name="T11" fmla="*/ 0 h 39"/>
                <a:gd name="T12" fmla="*/ 70 w 70"/>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70" h="39">
                  <a:moveTo>
                    <a:pt x="70" y="0"/>
                  </a:moveTo>
                  <a:cubicBezTo>
                    <a:pt x="49" y="16"/>
                    <a:pt x="26" y="30"/>
                    <a:pt x="0" y="39"/>
                  </a:cubicBezTo>
                  <a:cubicBezTo>
                    <a:pt x="0" y="39"/>
                    <a:pt x="0" y="39"/>
                    <a:pt x="0" y="39"/>
                  </a:cubicBezTo>
                  <a:cubicBezTo>
                    <a:pt x="11" y="35"/>
                    <a:pt x="21" y="31"/>
                    <a:pt x="30" y="26"/>
                  </a:cubicBezTo>
                  <a:cubicBezTo>
                    <a:pt x="44" y="18"/>
                    <a:pt x="58" y="10"/>
                    <a:pt x="70" y="0"/>
                  </a:cubicBezTo>
                  <a:cubicBezTo>
                    <a:pt x="70" y="0"/>
                    <a:pt x="70" y="0"/>
                    <a:pt x="70" y="0"/>
                  </a:cubicBezTo>
                  <a:cubicBezTo>
                    <a:pt x="70" y="0"/>
                    <a:pt x="70" y="0"/>
                    <a:pt x="70"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endParaRPr>
            </a:p>
          </p:txBody>
        </p:sp>
        <p:sp>
          <p:nvSpPr>
            <p:cNvPr id="41" name="Freeform 66"/>
            <p:cNvSpPr/>
            <p:nvPr/>
          </p:nvSpPr>
          <p:spPr bwMode="auto">
            <a:xfrm>
              <a:off x="4803775" y="3349823"/>
              <a:ext cx="101600" cy="233363"/>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2" y="14"/>
                    <a:pt x="21" y="0"/>
                  </a:cubicBezTo>
                </a:path>
              </a:pathLst>
            </a:custGeom>
            <a:solidFill>
              <a:srgbClr val="894D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endParaRPr>
            </a:p>
          </p:txBody>
        </p:sp>
        <p:sp>
          <p:nvSpPr>
            <p:cNvPr id="42" name="Oval 67"/>
            <p:cNvSpPr>
              <a:spLocks noChangeArrowheads="1"/>
            </p:cNvSpPr>
            <p:nvPr/>
          </p:nvSpPr>
          <p:spPr bwMode="auto">
            <a:xfrm>
              <a:off x="4905375" y="3349823"/>
              <a:ext cx="1588" cy="1588"/>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endParaRPr>
            </a:p>
          </p:txBody>
        </p:sp>
        <p:sp>
          <p:nvSpPr>
            <p:cNvPr id="43" name="Freeform 68"/>
            <p:cNvSpPr>
              <a:spLocks noEditPoints="1"/>
            </p:cNvSpPr>
            <p:nvPr/>
          </p:nvSpPr>
          <p:spPr bwMode="auto">
            <a:xfrm>
              <a:off x="6427786" y="4076898"/>
              <a:ext cx="122239" cy="14288"/>
            </a:xfrm>
            <a:custGeom>
              <a:avLst/>
              <a:gdLst>
                <a:gd name="T0" fmla="*/ 0 w 25"/>
                <a:gd name="T1" fmla="*/ 3 h 3"/>
                <a:gd name="T2" fmla="*/ 0 w 25"/>
                <a:gd name="T3" fmla="*/ 3 h 3"/>
                <a:gd name="T4" fmla="*/ 0 w 25"/>
                <a:gd name="T5" fmla="*/ 3 h 3"/>
                <a:gd name="T6" fmla="*/ 0 w 25"/>
                <a:gd name="T7" fmla="*/ 3 h 3"/>
                <a:gd name="T8" fmla="*/ 0 w 25"/>
                <a:gd name="T9" fmla="*/ 3 h 3"/>
                <a:gd name="T10" fmla="*/ 0 w 25"/>
                <a:gd name="T11" fmla="*/ 3 h 3"/>
                <a:gd name="T12" fmla="*/ 1 w 25"/>
                <a:gd name="T13" fmla="*/ 3 h 3"/>
                <a:gd name="T14" fmla="*/ 0 w 25"/>
                <a:gd name="T15" fmla="*/ 3 h 3"/>
                <a:gd name="T16" fmla="*/ 1 w 25"/>
                <a:gd name="T17" fmla="*/ 3 h 3"/>
                <a:gd name="T18" fmla="*/ 25 w 25"/>
                <a:gd name="T19" fmla="*/ 0 h 3"/>
                <a:gd name="T20" fmla="*/ 1 w 25"/>
                <a:gd name="T21" fmla="*/ 3 h 3"/>
                <a:gd name="T22" fmla="*/ 25 w 25"/>
                <a:gd name="T23" fmla="*/ 0 h 3"/>
                <a:gd name="T24" fmla="*/ 25 w 25"/>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1" y="3"/>
                  </a:moveTo>
                  <a:cubicBezTo>
                    <a:pt x="1" y="3"/>
                    <a:pt x="0" y="3"/>
                    <a:pt x="0" y="3"/>
                  </a:cubicBezTo>
                  <a:cubicBezTo>
                    <a:pt x="0" y="3"/>
                    <a:pt x="1" y="3"/>
                    <a:pt x="1" y="3"/>
                  </a:cubicBezTo>
                  <a:moveTo>
                    <a:pt x="25" y="0"/>
                  </a:moveTo>
                  <a:cubicBezTo>
                    <a:pt x="17" y="0"/>
                    <a:pt x="9" y="1"/>
                    <a:pt x="1" y="3"/>
                  </a:cubicBezTo>
                  <a:cubicBezTo>
                    <a:pt x="9" y="1"/>
                    <a:pt x="17" y="0"/>
                    <a:pt x="25" y="0"/>
                  </a:cubicBezTo>
                  <a:cubicBezTo>
                    <a:pt x="25" y="0"/>
                    <a:pt x="25" y="0"/>
                    <a:pt x="25" y="0"/>
                  </a:cubicBezTo>
                </a:path>
              </a:pathLst>
            </a:cu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endParaRPr>
            </a:p>
          </p:txBody>
        </p:sp>
        <p:sp>
          <p:nvSpPr>
            <p:cNvPr id="44" name="Freeform 69"/>
            <p:cNvSpPr>
              <a:spLocks noEditPoints="1"/>
            </p:cNvSpPr>
            <p:nvPr/>
          </p:nvSpPr>
          <p:spPr bwMode="auto">
            <a:xfrm>
              <a:off x="5822949" y="4076898"/>
              <a:ext cx="727074" cy="727075"/>
            </a:xfrm>
            <a:custGeom>
              <a:avLst/>
              <a:gdLst>
                <a:gd name="T0" fmla="*/ 30 w 149"/>
                <a:gd name="T1" fmla="*/ 106 h 149"/>
                <a:gd name="T2" fmla="*/ 5 w 149"/>
                <a:gd name="T3" fmla="*/ 118 h 149"/>
                <a:gd name="T4" fmla="*/ 0 w 149"/>
                <a:gd name="T5" fmla="*/ 149 h 149"/>
                <a:gd name="T6" fmla="*/ 21 w 149"/>
                <a:gd name="T7" fmla="*/ 143 h 149"/>
                <a:gd name="T8" fmla="*/ 30 w 149"/>
                <a:gd name="T9" fmla="*/ 106 h 149"/>
                <a:gd name="T10" fmla="*/ 149 w 149"/>
                <a:gd name="T11" fmla="*/ 0 h 149"/>
                <a:gd name="T12" fmla="*/ 125 w 149"/>
                <a:gd name="T13" fmla="*/ 3 h 149"/>
                <a:gd name="T14" fmla="*/ 125 w 149"/>
                <a:gd name="T15" fmla="*/ 3 h 149"/>
                <a:gd name="T16" fmla="*/ 124 w 149"/>
                <a:gd name="T17" fmla="*/ 3 h 149"/>
                <a:gd name="T18" fmla="*/ 124 w 149"/>
                <a:gd name="T19" fmla="*/ 3 h 149"/>
                <a:gd name="T20" fmla="*/ 124 w 149"/>
                <a:gd name="T21" fmla="*/ 3 h 149"/>
                <a:gd name="T22" fmla="*/ 124 w 149"/>
                <a:gd name="T23" fmla="*/ 3 h 149"/>
                <a:gd name="T24" fmla="*/ 124 w 149"/>
                <a:gd name="T25" fmla="*/ 3 h 149"/>
                <a:gd name="T26" fmla="*/ 118 w 149"/>
                <a:gd name="T27" fmla="*/ 5 h 149"/>
                <a:gd name="T28" fmla="*/ 107 w 149"/>
                <a:gd name="T29" fmla="*/ 29 h 149"/>
                <a:gd name="T30" fmla="*/ 143 w 149"/>
                <a:gd name="T31" fmla="*/ 20 h 149"/>
                <a:gd name="T32" fmla="*/ 149 w 149"/>
                <a:gd name="T33"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9" h="149">
                  <a:moveTo>
                    <a:pt x="30" y="106"/>
                  </a:moveTo>
                  <a:cubicBezTo>
                    <a:pt x="22" y="111"/>
                    <a:pt x="13" y="115"/>
                    <a:pt x="5" y="118"/>
                  </a:cubicBezTo>
                  <a:cubicBezTo>
                    <a:pt x="2" y="128"/>
                    <a:pt x="1" y="138"/>
                    <a:pt x="0" y="149"/>
                  </a:cubicBezTo>
                  <a:cubicBezTo>
                    <a:pt x="7" y="147"/>
                    <a:pt x="14" y="145"/>
                    <a:pt x="21" y="143"/>
                  </a:cubicBezTo>
                  <a:cubicBezTo>
                    <a:pt x="22" y="130"/>
                    <a:pt x="25" y="118"/>
                    <a:pt x="30" y="106"/>
                  </a:cubicBezTo>
                  <a:moveTo>
                    <a:pt x="149" y="0"/>
                  </a:moveTo>
                  <a:cubicBezTo>
                    <a:pt x="141" y="0"/>
                    <a:pt x="133" y="1"/>
                    <a:pt x="125" y="3"/>
                  </a:cubicBezTo>
                  <a:cubicBezTo>
                    <a:pt x="125" y="3"/>
                    <a:pt x="125" y="3"/>
                    <a:pt x="125" y="3"/>
                  </a:cubicBezTo>
                  <a:cubicBezTo>
                    <a:pt x="125" y="3"/>
                    <a:pt x="124" y="3"/>
                    <a:pt x="124" y="3"/>
                  </a:cubicBezTo>
                  <a:cubicBezTo>
                    <a:pt x="124" y="3"/>
                    <a:pt x="124" y="3"/>
                    <a:pt x="124" y="3"/>
                  </a:cubicBezTo>
                  <a:cubicBezTo>
                    <a:pt x="124" y="3"/>
                    <a:pt x="124" y="3"/>
                    <a:pt x="124" y="3"/>
                  </a:cubicBezTo>
                  <a:cubicBezTo>
                    <a:pt x="124" y="3"/>
                    <a:pt x="124" y="3"/>
                    <a:pt x="124" y="3"/>
                  </a:cubicBezTo>
                  <a:cubicBezTo>
                    <a:pt x="124" y="3"/>
                    <a:pt x="124" y="3"/>
                    <a:pt x="124" y="3"/>
                  </a:cubicBezTo>
                  <a:cubicBezTo>
                    <a:pt x="122" y="4"/>
                    <a:pt x="120" y="4"/>
                    <a:pt x="118" y="5"/>
                  </a:cubicBezTo>
                  <a:cubicBezTo>
                    <a:pt x="115" y="13"/>
                    <a:pt x="111" y="21"/>
                    <a:pt x="107" y="29"/>
                  </a:cubicBezTo>
                  <a:cubicBezTo>
                    <a:pt x="118" y="25"/>
                    <a:pt x="131" y="22"/>
                    <a:pt x="143" y="20"/>
                  </a:cubicBezTo>
                  <a:cubicBezTo>
                    <a:pt x="146" y="14"/>
                    <a:pt x="148" y="7"/>
                    <a:pt x="14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endParaRPr>
            </a:p>
          </p:txBody>
        </p:sp>
        <p:sp>
          <p:nvSpPr>
            <p:cNvPr id="45" name="Freeform 70"/>
            <p:cNvSpPr/>
            <p:nvPr/>
          </p:nvSpPr>
          <p:spPr bwMode="auto">
            <a:xfrm>
              <a:off x="5926136" y="4173735"/>
              <a:ext cx="595313" cy="600075"/>
            </a:xfrm>
            <a:custGeom>
              <a:avLst/>
              <a:gdLst>
                <a:gd name="T0" fmla="*/ 122 w 122"/>
                <a:gd name="T1" fmla="*/ 0 h 123"/>
                <a:gd name="T2" fmla="*/ 86 w 122"/>
                <a:gd name="T3" fmla="*/ 9 h 123"/>
                <a:gd name="T4" fmla="*/ 9 w 122"/>
                <a:gd name="T5" fmla="*/ 86 h 123"/>
                <a:gd name="T6" fmla="*/ 0 w 122"/>
                <a:gd name="T7" fmla="*/ 123 h 123"/>
                <a:gd name="T8" fmla="*/ 20 w 122"/>
                <a:gd name="T9" fmla="*/ 115 h 123"/>
                <a:gd name="T10" fmla="*/ 114 w 122"/>
                <a:gd name="T11" fmla="*/ 21 h 123"/>
                <a:gd name="T12" fmla="*/ 122 w 122"/>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122" h="123">
                  <a:moveTo>
                    <a:pt x="122" y="0"/>
                  </a:moveTo>
                  <a:cubicBezTo>
                    <a:pt x="110" y="2"/>
                    <a:pt x="97" y="5"/>
                    <a:pt x="86" y="9"/>
                  </a:cubicBezTo>
                  <a:cubicBezTo>
                    <a:pt x="68" y="42"/>
                    <a:pt x="41" y="69"/>
                    <a:pt x="9" y="86"/>
                  </a:cubicBezTo>
                  <a:cubicBezTo>
                    <a:pt x="4" y="98"/>
                    <a:pt x="1" y="110"/>
                    <a:pt x="0" y="123"/>
                  </a:cubicBezTo>
                  <a:cubicBezTo>
                    <a:pt x="7" y="121"/>
                    <a:pt x="14" y="118"/>
                    <a:pt x="20" y="115"/>
                  </a:cubicBezTo>
                  <a:cubicBezTo>
                    <a:pt x="30" y="67"/>
                    <a:pt x="67" y="30"/>
                    <a:pt x="114" y="21"/>
                  </a:cubicBezTo>
                  <a:cubicBezTo>
                    <a:pt x="117" y="14"/>
                    <a:pt x="120" y="8"/>
                    <a:pt x="122"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endParaRPr>
            </a:p>
          </p:txBody>
        </p:sp>
        <p:sp>
          <p:nvSpPr>
            <p:cNvPr id="46" name="Freeform 71"/>
            <p:cNvSpPr/>
            <p:nvPr/>
          </p:nvSpPr>
          <p:spPr bwMode="auto">
            <a:xfrm>
              <a:off x="5848349" y="4100710"/>
              <a:ext cx="550863" cy="550863"/>
            </a:xfrm>
            <a:custGeom>
              <a:avLst/>
              <a:gdLst>
                <a:gd name="T0" fmla="*/ 113 w 113"/>
                <a:gd name="T1" fmla="*/ 0 h 113"/>
                <a:gd name="T2" fmla="*/ 113 w 113"/>
                <a:gd name="T3" fmla="*/ 0 h 113"/>
                <a:gd name="T4" fmla="*/ 0 w 113"/>
                <a:gd name="T5" fmla="*/ 113 h 113"/>
                <a:gd name="T6" fmla="*/ 0 w 113"/>
                <a:gd name="T7" fmla="*/ 113 h 113"/>
                <a:gd name="T8" fmla="*/ 25 w 113"/>
                <a:gd name="T9" fmla="*/ 101 h 113"/>
                <a:gd name="T10" fmla="*/ 102 w 113"/>
                <a:gd name="T11" fmla="*/ 24 h 113"/>
                <a:gd name="T12" fmla="*/ 113 w 113"/>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113" h="113">
                  <a:moveTo>
                    <a:pt x="113" y="0"/>
                  </a:moveTo>
                  <a:cubicBezTo>
                    <a:pt x="113" y="0"/>
                    <a:pt x="113" y="0"/>
                    <a:pt x="113" y="0"/>
                  </a:cubicBezTo>
                  <a:cubicBezTo>
                    <a:pt x="93" y="52"/>
                    <a:pt x="52" y="93"/>
                    <a:pt x="0" y="113"/>
                  </a:cubicBezTo>
                  <a:cubicBezTo>
                    <a:pt x="0" y="113"/>
                    <a:pt x="0" y="113"/>
                    <a:pt x="0" y="113"/>
                  </a:cubicBezTo>
                  <a:cubicBezTo>
                    <a:pt x="8" y="110"/>
                    <a:pt x="17" y="106"/>
                    <a:pt x="25" y="101"/>
                  </a:cubicBezTo>
                  <a:cubicBezTo>
                    <a:pt x="57" y="84"/>
                    <a:pt x="84" y="57"/>
                    <a:pt x="102" y="24"/>
                  </a:cubicBezTo>
                  <a:cubicBezTo>
                    <a:pt x="106" y="16"/>
                    <a:pt x="110" y="8"/>
                    <a:pt x="113"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endParaRPr>
            </a:p>
          </p:txBody>
        </p:sp>
        <p:sp>
          <p:nvSpPr>
            <p:cNvPr id="47" name="Freeform 72"/>
            <p:cNvSpPr/>
            <p:nvPr/>
          </p:nvSpPr>
          <p:spPr bwMode="auto">
            <a:xfrm>
              <a:off x="6022974" y="4276924"/>
              <a:ext cx="458788" cy="458788"/>
            </a:xfrm>
            <a:custGeom>
              <a:avLst/>
              <a:gdLst>
                <a:gd name="T0" fmla="*/ 94 w 94"/>
                <a:gd name="T1" fmla="*/ 0 h 94"/>
                <a:gd name="T2" fmla="*/ 0 w 94"/>
                <a:gd name="T3" fmla="*/ 94 h 94"/>
                <a:gd name="T4" fmla="*/ 0 w 94"/>
                <a:gd name="T5" fmla="*/ 94 h 94"/>
                <a:gd name="T6" fmla="*/ 94 w 94"/>
                <a:gd name="T7" fmla="*/ 0 h 94"/>
                <a:gd name="T8" fmla="*/ 94 w 94"/>
                <a:gd name="T9" fmla="*/ 0 h 94"/>
              </a:gdLst>
              <a:ahLst/>
              <a:cxnLst>
                <a:cxn ang="0">
                  <a:pos x="T0" y="T1"/>
                </a:cxn>
                <a:cxn ang="0">
                  <a:pos x="T2" y="T3"/>
                </a:cxn>
                <a:cxn ang="0">
                  <a:pos x="T4" y="T5"/>
                </a:cxn>
                <a:cxn ang="0">
                  <a:pos x="T6" y="T7"/>
                </a:cxn>
                <a:cxn ang="0">
                  <a:pos x="T8" y="T9"/>
                </a:cxn>
              </a:cxnLst>
              <a:rect l="0" t="0" r="r" b="b"/>
              <a:pathLst>
                <a:path w="94" h="94">
                  <a:moveTo>
                    <a:pt x="94" y="0"/>
                  </a:moveTo>
                  <a:cubicBezTo>
                    <a:pt x="47" y="9"/>
                    <a:pt x="10" y="46"/>
                    <a:pt x="0" y="94"/>
                  </a:cubicBezTo>
                  <a:cubicBezTo>
                    <a:pt x="0" y="94"/>
                    <a:pt x="0" y="94"/>
                    <a:pt x="0" y="94"/>
                  </a:cubicBezTo>
                  <a:cubicBezTo>
                    <a:pt x="10" y="46"/>
                    <a:pt x="47" y="9"/>
                    <a:pt x="94" y="0"/>
                  </a:cubicBezTo>
                  <a:cubicBezTo>
                    <a:pt x="94" y="0"/>
                    <a:pt x="94" y="0"/>
                    <a:pt x="94" y="0"/>
                  </a:cubicBezTo>
                </a:path>
              </a:pathLst>
            </a:custGeom>
            <a:solidFill>
              <a:srgbClr val="2D38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endParaRPr>
            </a:p>
          </p:txBody>
        </p:sp>
        <p:sp>
          <p:nvSpPr>
            <p:cNvPr id="48" name="Freeform 73"/>
            <p:cNvSpPr/>
            <p:nvPr/>
          </p:nvSpPr>
          <p:spPr bwMode="auto">
            <a:xfrm>
              <a:off x="7272335" y="5096073"/>
              <a:ext cx="161925" cy="112713"/>
            </a:xfrm>
            <a:custGeom>
              <a:avLst/>
              <a:gdLst>
                <a:gd name="T0" fmla="*/ 33 w 33"/>
                <a:gd name="T1" fmla="*/ 0 h 23"/>
                <a:gd name="T2" fmla="*/ 8 w 33"/>
                <a:gd name="T3" fmla="*/ 3 h 23"/>
                <a:gd name="T4" fmla="*/ 0 w 33"/>
                <a:gd name="T5" fmla="*/ 23 h 23"/>
                <a:gd name="T6" fmla="*/ 28 w 33"/>
                <a:gd name="T7" fmla="*/ 16 h 23"/>
                <a:gd name="T8" fmla="*/ 33 w 33"/>
                <a:gd name="T9" fmla="*/ 0 h 23"/>
              </a:gdLst>
              <a:ahLst/>
              <a:cxnLst>
                <a:cxn ang="0">
                  <a:pos x="T0" y="T1"/>
                </a:cxn>
                <a:cxn ang="0">
                  <a:pos x="T2" y="T3"/>
                </a:cxn>
                <a:cxn ang="0">
                  <a:pos x="T4" y="T5"/>
                </a:cxn>
                <a:cxn ang="0">
                  <a:pos x="T6" y="T7"/>
                </a:cxn>
                <a:cxn ang="0">
                  <a:pos x="T8" y="T9"/>
                </a:cxn>
              </a:cxnLst>
              <a:rect l="0" t="0" r="r" b="b"/>
              <a:pathLst>
                <a:path w="33" h="23">
                  <a:moveTo>
                    <a:pt x="33" y="0"/>
                  </a:moveTo>
                  <a:cubicBezTo>
                    <a:pt x="24" y="0"/>
                    <a:pt x="16" y="1"/>
                    <a:pt x="8" y="3"/>
                  </a:cubicBezTo>
                  <a:cubicBezTo>
                    <a:pt x="6" y="10"/>
                    <a:pt x="3" y="16"/>
                    <a:pt x="0" y="23"/>
                  </a:cubicBezTo>
                  <a:cubicBezTo>
                    <a:pt x="9" y="19"/>
                    <a:pt x="18" y="17"/>
                    <a:pt x="28" y="16"/>
                  </a:cubicBezTo>
                  <a:cubicBezTo>
                    <a:pt x="30" y="11"/>
                    <a:pt x="31" y="5"/>
                    <a:pt x="33"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endParaRPr>
            </a:p>
          </p:txBody>
        </p:sp>
        <p:sp>
          <p:nvSpPr>
            <p:cNvPr id="49" name="Freeform 74"/>
            <p:cNvSpPr/>
            <p:nvPr/>
          </p:nvSpPr>
          <p:spPr bwMode="auto">
            <a:xfrm>
              <a:off x="7175498" y="5173861"/>
              <a:ext cx="233363" cy="171451"/>
            </a:xfrm>
            <a:custGeom>
              <a:avLst/>
              <a:gdLst>
                <a:gd name="T0" fmla="*/ 48 w 48"/>
                <a:gd name="T1" fmla="*/ 0 h 35"/>
                <a:gd name="T2" fmla="*/ 20 w 48"/>
                <a:gd name="T3" fmla="*/ 7 h 35"/>
                <a:gd name="T4" fmla="*/ 0 w 48"/>
                <a:gd name="T5" fmla="*/ 35 h 35"/>
                <a:gd name="T6" fmla="*/ 42 w 48"/>
                <a:gd name="T7" fmla="*/ 17 h 35"/>
                <a:gd name="T8" fmla="*/ 48 w 48"/>
                <a:gd name="T9" fmla="*/ 0 h 35"/>
              </a:gdLst>
              <a:ahLst/>
              <a:cxnLst>
                <a:cxn ang="0">
                  <a:pos x="T0" y="T1"/>
                </a:cxn>
                <a:cxn ang="0">
                  <a:pos x="T2" y="T3"/>
                </a:cxn>
                <a:cxn ang="0">
                  <a:pos x="T4" y="T5"/>
                </a:cxn>
                <a:cxn ang="0">
                  <a:pos x="T6" y="T7"/>
                </a:cxn>
                <a:cxn ang="0">
                  <a:pos x="T8" y="T9"/>
                </a:cxn>
              </a:cxnLst>
              <a:rect l="0" t="0" r="r" b="b"/>
              <a:pathLst>
                <a:path w="48" h="35">
                  <a:moveTo>
                    <a:pt x="48" y="0"/>
                  </a:moveTo>
                  <a:cubicBezTo>
                    <a:pt x="38" y="1"/>
                    <a:pt x="29" y="3"/>
                    <a:pt x="20" y="7"/>
                  </a:cubicBezTo>
                  <a:cubicBezTo>
                    <a:pt x="14" y="17"/>
                    <a:pt x="8" y="26"/>
                    <a:pt x="0" y="35"/>
                  </a:cubicBezTo>
                  <a:cubicBezTo>
                    <a:pt x="12" y="26"/>
                    <a:pt x="26" y="19"/>
                    <a:pt x="42" y="17"/>
                  </a:cubicBezTo>
                  <a:cubicBezTo>
                    <a:pt x="44" y="11"/>
                    <a:pt x="46" y="6"/>
                    <a:pt x="48"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endParaRPr>
            </a:p>
          </p:txBody>
        </p:sp>
        <p:sp>
          <p:nvSpPr>
            <p:cNvPr id="50" name="Freeform 75"/>
            <p:cNvSpPr/>
            <p:nvPr/>
          </p:nvSpPr>
          <p:spPr bwMode="auto">
            <a:xfrm>
              <a:off x="7175498" y="5257999"/>
              <a:ext cx="204788" cy="87313"/>
            </a:xfrm>
            <a:custGeom>
              <a:avLst/>
              <a:gdLst>
                <a:gd name="T0" fmla="*/ 42 w 42"/>
                <a:gd name="T1" fmla="*/ 0 h 18"/>
                <a:gd name="T2" fmla="*/ 0 w 42"/>
                <a:gd name="T3" fmla="*/ 18 h 18"/>
                <a:gd name="T4" fmla="*/ 0 w 42"/>
                <a:gd name="T5" fmla="*/ 18 h 18"/>
                <a:gd name="T6" fmla="*/ 42 w 42"/>
                <a:gd name="T7" fmla="*/ 0 h 18"/>
                <a:gd name="T8" fmla="*/ 42 w 42"/>
                <a:gd name="T9" fmla="*/ 0 h 18"/>
              </a:gdLst>
              <a:ahLst/>
              <a:cxnLst>
                <a:cxn ang="0">
                  <a:pos x="T0" y="T1"/>
                </a:cxn>
                <a:cxn ang="0">
                  <a:pos x="T2" y="T3"/>
                </a:cxn>
                <a:cxn ang="0">
                  <a:pos x="T4" y="T5"/>
                </a:cxn>
                <a:cxn ang="0">
                  <a:pos x="T6" y="T7"/>
                </a:cxn>
                <a:cxn ang="0">
                  <a:pos x="T8" y="T9"/>
                </a:cxn>
              </a:cxnLst>
              <a:rect l="0" t="0" r="r" b="b"/>
              <a:pathLst>
                <a:path w="42" h="18">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3786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endParaRPr>
            </a:p>
          </p:txBody>
        </p:sp>
        <p:sp>
          <p:nvSpPr>
            <p:cNvPr id="51" name="Freeform 76"/>
            <p:cNvSpPr/>
            <p:nvPr/>
          </p:nvSpPr>
          <p:spPr bwMode="auto">
            <a:xfrm>
              <a:off x="7175498" y="5110361"/>
              <a:ext cx="136525" cy="234951"/>
            </a:xfrm>
            <a:custGeom>
              <a:avLst/>
              <a:gdLst>
                <a:gd name="T0" fmla="*/ 28 w 28"/>
                <a:gd name="T1" fmla="*/ 0 h 48"/>
                <a:gd name="T2" fmla="*/ 28 w 28"/>
                <a:gd name="T3" fmla="*/ 0 h 48"/>
                <a:gd name="T4" fmla="*/ 0 w 28"/>
                <a:gd name="T5" fmla="*/ 48 h 48"/>
                <a:gd name="T6" fmla="*/ 0 w 28"/>
                <a:gd name="T7" fmla="*/ 48 h 48"/>
                <a:gd name="T8" fmla="*/ 0 w 28"/>
                <a:gd name="T9" fmla="*/ 48 h 48"/>
                <a:gd name="T10" fmla="*/ 0 w 28"/>
                <a:gd name="T11" fmla="*/ 48 h 48"/>
                <a:gd name="T12" fmla="*/ 0 w 28"/>
                <a:gd name="T13" fmla="*/ 48 h 48"/>
                <a:gd name="T14" fmla="*/ 20 w 28"/>
                <a:gd name="T15" fmla="*/ 20 h 48"/>
                <a:gd name="T16" fmla="*/ 28 w 28"/>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8">
                  <a:moveTo>
                    <a:pt x="28" y="0"/>
                  </a:moveTo>
                  <a:cubicBezTo>
                    <a:pt x="28" y="0"/>
                    <a:pt x="28" y="0"/>
                    <a:pt x="28" y="0"/>
                  </a:cubicBezTo>
                  <a:cubicBezTo>
                    <a:pt x="22" y="18"/>
                    <a:pt x="12" y="34"/>
                    <a:pt x="0" y="48"/>
                  </a:cubicBezTo>
                  <a:cubicBezTo>
                    <a:pt x="0" y="48"/>
                    <a:pt x="0" y="48"/>
                    <a:pt x="0" y="48"/>
                  </a:cubicBezTo>
                  <a:cubicBezTo>
                    <a:pt x="0" y="48"/>
                    <a:pt x="0" y="48"/>
                    <a:pt x="0" y="48"/>
                  </a:cubicBezTo>
                  <a:cubicBezTo>
                    <a:pt x="0" y="48"/>
                    <a:pt x="0" y="48"/>
                    <a:pt x="0" y="48"/>
                  </a:cubicBezTo>
                  <a:cubicBezTo>
                    <a:pt x="0" y="48"/>
                    <a:pt x="0" y="48"/>
                    <a:pt x="0" y="48"/>
                  </a:cubicBezTo>
                  <a:cubicBezTo>
                    <a:pt x="8" y="39"/>
                    <a:pt x="14" y="30"/>
                    <a:pt x="20" y="20"/>
                  </a:cubicBezTo>
                  <a:cubicBezTo>
                    <a:pt x="23" y="13"/>
                    <a:pt x="26" y="7"/>
                    <a:pt x="2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endParaRPr>
            </a:p>
          </p:txBody>
        </p:sp>
        <p:sp>
          <p:nvSpPr>
            <p:cNvPr id="52" name="Freeform 77"/>
            <p:cNvSpPr/>
            <p:nvPr/>
          </p:nvSpPr>
          <p:spPr bwMode="auto">
            <a:xfrm>
              <a:off x="7175498" y="5257999"/>
              <a:ext cx="204788" cy="87313"/>
            </a:xfrm>
            <a:custGeom>
              <a:avLst/>
              <a:gdLst>
                <a:gd name="T0" fmla="*/ 42 w 42"/>
                <a:gd name="T1" fmla="*/ 0 h 18"/>
                <a:gd name="T2" fmla="*/ 0 w 42"/>
                <a:gd name="T3" fmla="*/ 18 h 18"/>
                <a:gd name="T4" fmla="*/ 0 w 42"/>
                <a:gd name="T5" fmla="*/ 18 h 18"/>
                <a:gd name="T6" fmla="*/ 42 w 42"/>
                <a:gd name="T7" fmla="*/ 0 h 18"/>
                <a:gd name="T8" fmla="*/ 42 w 42"/>
                <a:gd name="T9" fmla="*/ 0 h 18"/>
              </a:gdLst>
              <a:ahLst/>
              <a:cxnLst>
                <a:cxn ang="0">
                  <a:pos x="T0" y="T1"/>
                </a:cxn>
                <a:cxn ang="0">
                  <a:pos x="T2" y="T3"/>
                </a:cxn>
                <a:cxn ang="0">
                  <a:pos x="T4" y="T5"/>
                </a:cxn>
                <a:cxn ang="0">
                  <a:pos x="T6" y="T7"/>
                </a:cxn>
                <a:cxn ang="0">
                  <a:pos x="T8" y="T9"/>
                </a:cxn>
              </a:cxnLst>
              <a:rect l="0" t="0" r="r" b="b"/>
              <a:pathLst>
                <a:path w="42" h="18">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2575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endParaRPr>
            </a:p>
          </p:txBody>
        </p:sp>
        <p:sp>
          <p:nvSpPr>
            <p:cNvPr id="53" name="Oval 78"/>
            <p:cNvSpPr>
              <a:spLocks noChangeArrowheads="1"/>
            </p:cNvSpPr>
            <p:nvPr/>
          </p:nvSpPr>
          <p:spPr bwMode="auto">
            <a:xfrm>
              <a:off x="7175498" y="5345311"/>
              <a:ext cx="1588" cy="1588"/>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endParaRPr>
            </a:p>
          </p:txBody>
        </p:sp>
        <p:sp>
          <p:nvSpPr>
            <p:cNvPr id="54" name="Freeform 79"/>
            <p:cNvSpPr/>
            <p:nvPr/>
          </p:nvSpPr>
          <p:spPr bwMode="auto">
            <a:xfrm>
              <a:off x="6843710" y="5521524"/>
              <a:ext cx="111125" cy="160339"/>
            </a:xfrm>
            <a:custGeom>
              <a:avLst/>
              <a:gdLst>
                <a:gd name="T0" fmla="*/ 23 w 23"/>
                <a:gd name="T1" fmla="*/ 0 h 33"/>
                <a:gd name="T2" fmla="*/ 3 w 23"/>
                <a:gd name="T3" fmla="*/ 9 h 33"/>
                <a:gd name="T4" fmla="*/ 0 w 23"/>
                <a:gd name="T5" fmla="*/ 33 h 33"/>
                <a:gd name="T6" fmla="*/ 16 w 23"/>
                <a:gd name="T7" fmla="*/ 29 h 33"/>
                <a:gd name="T8" fmla="*/ 23 w 23"/>
                <a:gd name="T9" fmla="*/ 0 h 33"/>
              </a:gdLst>
              <a:ahLst/>
              <a:cxnLst>
                <a:cxn ang="0">
                  <a:pos x="T0" y="T1"/>
                </a:cxn>
                <a:cxn ang="0">
                  <a:pos x="T2" y="T3"/>
                </a:cxn>
                <a:cxn ang="0">
                  <a:pos x="T4" y="T5"/>
                </a:cxn>
                <a:cxn ang="0">
                  <a:pos x="T6" y="T7"/>
                </a:cxn>
                <a:cxn ang="0">
                  <a:pos x="T8" y="T9"/>
                </a:cxn>
              </a:cxnLst>
              <a:rect l="0" t="0" r="r" b="b"/>
              <a:pathLst>
                <a:path w="23" h="33">
                  <a:moveTo>
                    <a:pt x="23" y="0"/>
                  </a:moveTo>
                  <a:cubicBezTo>
                    <a:pt x="17" y="4"/>
                    <a:pt x="10" y="7"/>
                    <a:pt x="3" y="9"/>
                  </a:cubicBezTo>
                  <a:cubicBezTo>
                    <a:pt x="2" y="17"/>
                    <a:pt x="0" y="25"/>
                    <a:pt x="0" y="33"/>
                  </a:cubicBezTo>
                  <a:cubicBezTo>
                    <a:pt x="6" y="32"/>
                    <a:pt x="11" y="31"/>
                    <a:pt x="16" y="29"/>
                  </a:cubicBezTo>
                  <a:cubicBezTo>
                    <a:pt x="17" y="19"/>
                    <a:pt x="20" y="9"/>
                    <a:pt x="23"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endParaRPr>
            </a:p>
          </p:txBody>
        </p:sp>
        <p:sp>
          <p:nvSpPr>
            <p:cNvPr id="55" name="Freeform 80"/>
            <p:cNvSpPr/>
            <p:nvPr/>
          </p:nvSpPr>
          <p:spPr bwMode="auto">
            <a:xfrm>
              <a:off x="6921498" y="5427862"/>
              <a:ext cx="169863" cy="234951"/>
            </a:xfrm>
            <a:custGeom>
              <a:avLst/>
              <a:gdLst>
                <a:gd name="T0" fmla="*/ 35 w 35"/>
                <a:gd name="T1" fmla="*/ 0 h 48"/>
                <a:gd name="T2" fmla="*/ 7 w 35"/>
                <a:gd name="T3" fmla="*/ 19 h 48"/>
                <a:gd name="T4" fmla="*/ 0 w 35"/>
                <a:gd name="T5" fmla="*/ 48 h 48"/>
                <a:gd name="T6" fmla="*/ 17 w 35"/>
                <a:gd name="T7" fmla="*/ 41 h 48"/>
                <a:gd name="T8" fmla="*/ 35 w 35"/>
                <a:gd name="T9" fmla="*/ 0 h 48"/>
              </a:gdLst>
              <a:ahLst/>
              <a:cxnLst>
                <a:cxn ang="0">
                  <a:pos x="T0" y="T1"/>
                </a:cxn>
                <a:cxn ang="0">
                  <a:pos x="T2" y="T3"/>
                </a:cxn>
                <a:cxn ang="0">
                  <a:pos x="T4" y="T5"/>
                </a:cxn>
                <a:cxn ang="0">
                  <a:pos x="T6" y="T7"/>
                </a:cxn>
                <a:cxn ang="0">
                  <a:pos x="T8" y="T9"/>
                </a:cxn>
              </a:cxnLst>
              <a:rect l="0" t="0" r="r" b="b"/>
              <a:pathLst>
                <a:path w="35" h="48">
                  <a:moveTo>
                    <a:pt x="35" y="0"/>
                  </a:moveTo>
                  <a:cubicBezTo>
                    <a:pt x="26" y="7"/>
                    <a:pt x="17" y="14"/>
                    <a:pt x="7" y="19"/>
                  </a:cubicBezTo>
                  <a:cubicBezTo>
                    <a:pt x="4" y="28"/>
                    <a:pt x="1" y="38"/>
                    <a:pt x="0" y="48"/>
                  </a:cubicBezTo>
                  <a:cubicBezTo>
                    <a:pt x="6" y="46"/>
                    <a:pt x="12" y="44"/>
                    <a:pt x="17" y="41"/>
                  </a:cubicBezTo>
                  <a:cubicBezTo>
                    <a:pt x="20" y="26"/>
                    <a:pt x="26" y="12"/>
                    <a:pt x="3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endParaRPr>
            </a:p>
          </p:txBody>
        </p:sp>
        <p:sp>
          <p:nvSpPr>
            <p:cNvPr id="56" name="Freeform 81"/>
            <p:cNvSpPr/>
            <p:nvPr/>
          </p:nvSpPr>
          <p:spPr bwMode="auto">
            <a:xfrm>
              <a:off x="7004049" y="5427862"/>
              <a:ext cx="87313" cy="200025"/>
            </a:xfrm>
            <a:custGeom>
              <a:avLst/>
              <a:gdLst>
                <a:gd name="T0" fmla="*/ 18 w 18"/>
                <a:gd name="T1" fmla="*/ 0 h 41"/>
                <a:gd name="T2" fmla="*/ 18 w 18"/>
                <a:gd name="T3" fmla="*/ 0 h 41"/>
                <a:gd name="T4" fmla="*/ 0 w 18"/>
                <a:gd name="T5" fmla="*/ 41 h 41"/>
                <a:gd name="T6" fmla="*/ 0 w 18"/>
                <a:gd name="T7" fmla="*/ 41 h 41"/>
                <a:gd name="T8" fmla="*/ 18 w 18"/>
                <a:gd name="T9" fmla="*/ 0 h 41"/>
              </a:gdLst>
              <a:ahLst/>
              <a:cxnLst>
                <a:cxn ang="0">
                  <a:pos x="T0" y="T1"/>
                </a:cxn>
                <a:cxn ang="0">
                  <a:pos x="T2" y="T3"/>
                </a:cxn>
                <a:cxn ang="0">
                  <a:pos x="T4" y="T5"/>
                </a:cxn>
                <a:cxn ang="0">
                  <a:pos x="T6" y="T7"/>
                </a:cxn>
                <a:cxn ang="0">
                  <a:pos x="T8" y="T9"/>
                </a:cxn>
              </a:cxnLst>
              <a:rect l="0" t="0" r="r" b="b"/>
              <a:pathLst>
                <a:path w="18" h="41">
                  <a:moveTo>
                    <a:pt x="18" y="0"/>
                  </a:moveTo>
                  <a:cubicBezTo>
                    <a:pt x="18" y="0"/>
                    <a:pt x="18" y="0"/>
                    <a:pt x="18" y="0"/>
                  </a:cubicBezTo>
                  <a:cubicBezTo>
                    <a:pt x="9" y="12"/>
                    <a:pt x="3" y="26"/>
                    <a:pt x="0" y="41"/>
                  </a:cubicBezTo>
                  <a:cubicBezTo>
                    <a:pt x="0" y="41"/>
                    <a:pt x="0" y="41"/>
                    <a:pt x="0" y="41"/>
                  </a:cubicBezTo>
                  <a:cubicBezTo>
                    <a:pt x="3" y="26"/>
                    <a:pt x="9" y="12"/>
                    <a:pt x="18" y="0"/>
                  </a:cubicBezTo>
                </a:path>
              </a:pathLst>
            </a:custGeom>
            <a:solidFill>
              <a:srgbClr val="3786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endParaRPr>
            </a:p>
          </p:txBody>
        </p:sp>
        <p:sp>
          <p:nvSpPr>
            <p:cNvPr id="57" name="Freeform 82"/>
            <p:cNvSpPr/>
            <p:nvPr/>
          </p:nvSpPr>
          <p:spPr bwMode="auto">
            <a:xfrm>
              <a:off x="6857998" y="5427862"/>
              <a:ext cx="233363" cy="136525"/>
            </a:xfrm>
            <a:custGeom>
              <a:avLst/>
              <a:gdLst>
                <a:gd name="T0" fmla="*/ 48 w 48"/>
                <a:gd name="T1" fmla="*/ 0 h 28"/>
                <a:gd name="T2" fmla="*/ 0 w 48"/>
                <a:gd name="T3" fmla="*/ 28 h 28"/>
                <a:gd name="T4" fmla="*/ 0 w 48"/>
                <a:gd name="T5" fmla="*/ 28 h 28"/>
                <a:gd name="T6" fmla="*/ 20 w 48"/>
                <a:gd name="T7" fmla="*/ 19 h 28"/>
                <a:gd name="T8" fmla="*/ 48 w 48"/>
                <a:gd name="T9" fmla="*/ 0 h 28"/>
                <a:gd name="T10" fmla="*/ 48 w 48"/>
                <a:gd name="T11" fmla="*/ 0 h 28"/>
                <a:gd name="T12" fmla="*/ 48 w 48"/>
                <a:gd name="T13" fmla="*/ 0 h 28"/>
                <a:gd name="T14" fmla="*/ 48 w 48"/>
                <a:gd name="T15" fmla="*/ 0 h 28"/>
                <a:gd name="T16" fmla="*/ 48 w 4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8">
                  <a:moveTo>
                    <a:pt x="48" y="0"/>
                  </a:moveTo>
                  <a:cubicBezTo>
                    <a:pt x="34" y="12"/>
                    <a:pt x="18" y="22"/>
                    <a:pt x="0" y="28"/>
                  </a:cubicBezTo>
                  <a:cubicBezTo>
                    <a:pt x="0" y="28"/>
                    <a:pt x="0" y="28"/>
                    <a:pt x="0" y="28"/>
                  </a:cubicBezTo>
                  <a:cubicBezTo>
                    <a:pt x="7" y="26"/>
                    <a:pt x="14" y="23"/>
                    <a:pt x="20" y="19"/>
                  </a:cubicBezTo>
                  <a:cubicBezTo>
                    <a:pt x="30" y="14"/>
                    <a:pt x="39" y="7"/>
                    <a:pt x="48" y="0"/>
                  </a:cubicBezTo>
                  <a:cubicBezTo>
                    <a:pt x="48" y="0"/>
                    <a:pt x="48" y="0"/>
                    <a:pt x="48" y="0"/>
                  </a:cubicBezTo>
                  <a:cubicBezTo>
                    <a:pt x="48" y="0"/>
                    <a:pt x="48" y="0"/>
                    <a:pt x="48" y="0"/>
                  </a:cubicBezTo>
                  <a:cubicBezTo>
                    <a:pt x="48" y="0"/>
                    <a:pt x="48" y="0"/>
                    <a:pt x="48" y="0"/>
                  </a:cubicBezTo>
                  <a:cubicBezTo>
                    <a:pt x="48" y="0"/>
                    <a:pt x="48" y="0"/>
                    <a:pt x="4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endParaRPr>
            </a:p>
          </p:txBody>
        </p:sp>
        <p:sp>
          <p:nvSpPr>
            <p:cNvPr id="58" name="Freeform 83"/>
            <p:cNvSpPr/>
            <p:nvPr/>
          </p:nvSpPr>
          <p:spPr bwMode="auto">
            <a:xfrm>
              <a:off x="7004049" y="5427862"/>
              <a:ext cx="87313" cy="200025"/>
            </a:xfrm>
            <a:custGeom>
              <a:avLst/>
              <a:gdLst>
                <a:gd name="T0" fmla="*/ 18 w 18"/>
                <a:gd name="T1" fmla="*/ 0 h 41"/>
                <a:gd name="T2" fmla="*/ 18 w 18"/>
                <a:gd name="T3" fmla="*/ 0 h 41"/>
                <a:gd name="T4" fmla="*/ 0 w 18"/>
                <a:gd name="T5" fmla="*/ 41 h 41"/>
                <a:gd name="T6" fmla="*/ 0 w 18"/>
                <a:gd name="T7" fmla="*/ 41 h 41"/>
                <a:gd name="T8" fmla="*/ 18 w 18"/>
                <a:gd name="T9" fmla="*/ 0 h 41"/>
              </a:gdLst>
              <a:ahLst/>
              <a:cxnLst>
                <a:cxn ang="0">
                  <a:pos x="T0" y="T1"/>
                </a:cxn>
                <a:cxn ang="0">
                  <a:pos x="T2" y="T3"/>
                </a:cxn>
                <a:cxn ang="0">
                  <a:pos x="T4" y="T5"/>
                </a:cxn>
                <a:cxn ang="0">
                  <a:pos x="T6" y="T7"/>
                </a:cxn>
                <a:cxn ang="0">
                  <a:pos x="T8" y="T9"/>
                </a:cxn>
              </a:cxnLst>
              <a:rect l="0" t="0" r="r" b="b"/>
              <a:pathLst>
                <a:path w="18" h="41">
                  <a:moveTo>
                    <a:pt x="18" y="0"/>
                  </a:moveTo>
                  <a:cubicBezTo>
                    <a:pt x="18" y="0"/>
                    <a:pt x="18" y="0"/>
                    <a:pt x="18" y="0"/>
                  </a:cubicBezTo>
                  <a:cubicBezTo>
                    <a:pt x="9" y="12"/>
                    <a:pt x="3" y="26"/>
                    <a:pt x="0" y="41"/>
                  </a:cubicBezTo>
                  <a:cubicBezTo>
                    <a:pt x="0" y="41"/>
                    <a:pt x="0" y="41"/>
                    <a:pt x="0" y="41"/>
                  </a:cubicBezTo>
                  <a:cubicBezTo>
                    <a:pt x="3" y="26"/>
                    <a:pt x="9" y="12"/>
                    <a:pt x="18" y="0"/>
                  </a:cubicBezTo>
                </a:path>
              </a:pathLst>
            </a:custGeom>
            <a:solidFill>
              <a:srgbClr val="2575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endParaRPr>
            </a:p>
          </p:txBody>
        </p:sp>
        <p:sp>
          <p:nvSpPr>
            <p:cNvPr id="59" name="Oval 84"/>
            <p:cNvSpPr>
              <a:spLocks noChangeArrowheads="1"/>
            </p:cNvSpPr>
            <p:nvPr/>
          </p:nvSpPr>
          <p:spPr bwMode="auto">
            <a:xfrm>
              <a:off x="7091361" y="5427862"/>
              <a:ext cx="1588" cy="1588"/>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endParaRPr>
            </a:p>
          </p:txBody>
        </p:sp>
        <p:sp>
          <p:nvSpPr>
            <p:cNvPr id="60" name="Freeform 85"/>
            <p:cNvSpPr>
              <a:spLocks noEditPoints="1"/>
            </p:cNvSpPr>
            <p:nvPr/>
          </p:nvSpPr>
          <p:spPr bwMode="auto">
            <a:xfrm>
              <a:off x="7248523" y="5481836"/>
              <a:ext cx="409575" cy="454026"/>
            </a:xfrm>
            <a:custGeom>
              <a:avLst/>
              <a:gdLst>
                <a:gd name="T0" fmla="*/ 67 w 84"/>
                <a:gd name="T1" fmla="*/ 13 h 93"/>
                <a:gd name="T2" fmla="*/ 59 w 84"/>
                <a:gd name="T3" fmla="*/ 23 h 93"/>
                <a:gd name="T4" fmla="*/ 71 w 84"/>
                <a:gd name="T5" fmla="*/ 47 h 93"/>
                <a:gd name="T6" fmla="*/ 43 w 84"/>
                <a:gd name="T7" fmla="*/ 76 h 93"/>
                <a:gd name="T8" fmla="*/ 43 w 84"/>
                <a:gd name="T9" fmla="*/ 71 h 93"/>
                <a:gd name="T10" fmla="*/ 24 w 84"/>
                <a:gd name="T11" fmla="*/ 82 h 93"/>
                <a:gd name="T12" fmla="*/ 43 w 84"/>
                <a:gd name="T13" fmla="*/ 93 h 93"/>
                <a:gd name="T14" fmla="*/ 43 w 84"/>
                <a:gd name="T15" fmla="*/ 89 h 93"/>
                <a:gd name="T16" fmla="*/ 84 w 84"/>
                <a:gd name="T17" fmla="*/ 47 h 93"/>
                <a:gd name="T18" fmla="*/ 67 w 84"/>
                <a:gd name="T19" fmla="*/ 13 h 93"/>
                <a:gd name="T20" fmla="*/ 38 w 84"/>
                <a:gd name="T21" fmla="*/ 0 h 93"/>
                <a:gd name="T22" fmla="*/ 38 w 84"/>
                <a:gd name="T23" fmla="*/ 5 h 93"/>
                <a:gd name="T24" fmla="*/ 0 w 84"/>
                <a:gd name="T25" fmla="*/ 47 h 93"/>
                <a:gd name="T26" fmla="*/ 14 w 84"/>
                <a:gd name="T27" fmla="*/ 78 h 93"/>
                <a:gd name="T28" fmla="*/ 23 w 84"/>
                <a:gd name="T29" fmla="*/ 69 h 93"/>
                <a:gd name="T30" fmla="*/ 13 w 84"/>
                <a:gd name="T31" fmla="*/ 47 h 93"/>
                <a:gd name="T32" fmla="*/ 38 w 84"/>
                <a:gd name="T33" fmla="*/ 18 h 93"/>
                <a:gd name="T34" fmla="*/ 38 w 84"/>
                <a:gd name="T35" fmla="*/ 22 h 93"/>
                <a:gd name="T36" fmla="*/ 57 w 84"/>
                <a:gd name="T37" fmla="*/ 11 h 93"/>
                <a:gd name="T38" fmla="*/ 38 w 84"/>
                <a:gd name="T3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93">
                  <a:moveTo>
                    <a:pt x="67" y="13"/>
                  </a:moveTo>
                  <a:cubicBezTo>
                    <a:pt x="59" y="23"/>
                    <a:pt x="59" y="23"/>
                    <a:pt x="59" y="23"/>
                  </a:cubicBezTo>
                  <a:cubicBezTo>
                    <a:pt x="66" y="29"/>
                    <a:pt x="71" y="37"/>
                    <a:pt x="71" y="47"/>
                  </a:cubicBezTo>
                  <a:cubicBezTo>
                    <a:pt x="71" y="62"/>
                    <a:pt x="59" y="75"/>
                    <a:pt x="43" y="76"/>
                  </a:cubicBezTo>
                  <a:cubicBezTo>
                    <a:pt x="43" y="71"/>
                    <a:pt x="43" y="71"/>
                    <a:pt x="43" y="71"/>
                  </a:cubicBezTo>
                  <a:cubicBezTo>
                    <a:pt x="24" y="82"/>
                    <a:pt x="24" y="82"/>
                    <a:pt x="24" y="82"/>
                  </a:cubicBezTo>
                  <a:cubicBezTo>
                    <a:pt x="43" y="93"/>
                    <a:pt x="43" y="93"/>
                    <a:pt x="43" y="93"/>
                  </a:cubicBezTo>
                  <a:cubicBezTo>
                    <a:pt x="43" y="89"/>
                    <a:pt x="43" y="89"/>
                    <a:pt x="43" y="89"/>
                  </a:cubicBezTo>
                  <a:cubicBezTo>
                    <a:pt x="66" y="88"/>
                    <a:pt x="84" y="69"/>
                    <a:pt x="84" y="47"/>
                  </a:cubicBezTo>
                  <a:cubicBezTo>
                    <a:pt x="84" y="33"/>
                    <a:pt x="77" y="21"/>
                    <a:pt x="67" y="13"/>
                  </a:cubicBezTo>
                  <a:moveTo>
                    <a:pt x="38" y="0"/>
                  </a:moveTo>
                  <a:cubicBezTo>
                    <a:pt x="38" y="5"/>
                    <a:pt x="38" y="5"/>
                    <a:pt x="38" y="5"/>
                  </a:cubicBezTo>
                  <a:cubicBezTo>
                    <a:pt x="17" y="7"/>
                    <a:pt x="0" y="25"/>
                    <a:pt x="0" y="47"/>
                  </a:cubicBezTo>
                  <a:cubicBezTo>
                    <a:pt x="0" y="59"/>
                    <a:pt x="5" y="70"/>
                    <a:pt x="14" y="78"/>
                  </a:cubicBezTo>
                  <a:cubicBezTo>
                    <a:pt x="23" y="69"/>
                    <a:pt x="23" y="69"/>
                    <a:pt x="23" y="69"/>
                  </a:cubicBezTo>
                  <a:cubicBezTo>
                    <a:pt x="17" y="63"/>
                    <a:pt x="13" y="55"/>
                    <a:pt x="13" y="47"/>
                  </a:cubicBezTo>
                  <a:cubicBezTo>
                    <a:pt x="13" y="32"/>
                    <a:pt x="24" y="20"/>
                    <a:pt x="38" y="18"/>
                  </a:cubicBezTo>
                  <a:cubicBezTo>
                    <a:pt x="38" y="22"/>
                    <a:pt x="38" y="22"/>
                    <a:pt x="38" y="22"/>
                  </a:cubicBezTo>
                  <a:cubicBezTo>
                    <a:pt x="57" y="11"/>
                    <a:pt x="57" y="11"/>
                    <a:pt x="57" y="11"/>
                  </a:cubicBezTo>
                  <a:cubicBezTo>
                    <a:pt x="38" y="0"/>
                    <a:pt x="38" y="0"/>
                    <a:pt x="38" y="0"/>
                  </a:cubicBezTo>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endParaRPr>
            </a:p>
          </p:txBody>
        </p:sp>
        <p:sp>
          <p:nvSpPr>
            <p:cNvPr id="61" name="Freeform 86"/>
            <p:cNvSpPr>
              <a:spLocks noEditPoints="1"/>
            </p:cNvSpPr>
            <p:nvPr/>
          </p:nvSpPr>
          <p:spPr bwMode="auto">
            <a:xfrm>
              <a:off x="3709987" y="2027434"/>
              <a:ext cx="933450" cy="774700"/>
            </a:xfrm>
            <a:custGeom>
              <a:avLst/>
              <a:gdLst>
                <a:gd name="T0" fmla="*/ 25 w 191"/>
                <a:gd name="T1" fmla="*/ 89 h 159"/>
                <a:gd name="T2" fmla="*/ 113 w 191"/>
                <a:gd name="T3" fmla="*/ 89 h 159"/>
                <a:gd name="T4" fmla="*/ 80 w 191"/>
                <a:gd name="T5" fmla="*/ 20 h 159"/>
                <a:gd name="T6" fmla="*/ 58 w 191"/>
                <a:gd name="T7" fmla="*/ 33 h 159"/>
                <a:gd name="T8" fmla="*/ 28 w 191"/>
                <a:gd name="T9" fmla="*/ 33 h 159"/>
                <a:gd name="T10" fmla="*/ 21 w 191"/>
                <a:gd name="T11" fmla="*/ 57 h 159"/>
                <a:gd name="T12" fmla="*/ 0 w 191"/>
                <a:gd name="T13" fmla="*/ 79 h 159"/>
                <a:gd name="T14" fmla="*/ 12 w 191"/>
                <a:gd name="T15" fmla="*/ 100 h 159"/>
                <a:gd name="T16" fmla="*/ 12 w 191"/>
                <a:gd name="T17" fmla="*/ 131 h 159"/>
                <a:gd name="T18" fmla="*/ 37 w 191"/>
                <a:gd name="T19" fmla="*/ 137 h 159"/>
                <a:gd name="T20" fmla="*/ 58 w 191"/>
                <a:gd name="T21" fmla="*/ 159 h 159"/>
                <a:gd name="T22" fmla="*/ 80 w 191"/>
                <a:gd name="T23" fmla="*/ 146 h 159"/>
                <a:gd name="T24" fmla="*/ 110 w 191"/>
                <a:gd name="T25" fmla="*/ 146 h 159"/>
                <a:gd name="T26" fmla="*/ 116 w 191"/>
                <a:gd name="T27" fmla="*/ 122 h 159"/>
                <a:gd name="T28" fmla="*/ 138 w 191"/>
                <a:gd name="T29" fmla="*/ 100 h 159"/>
                <a:gd name="T30" fmla="*/ 125 w 191"/>
                <a:gd name="T31" fmla="*/ 79 h 159"/>
                <a:gd name="T32" fmla="*/ 126 w 191"/>
                <a:gd name="T33" fmla="*/ 48 h 159"/>
                <a:gd name="T34" fmla="*/ 101 w 191"/>
                <a:gd name="T35" fmla="*/ 42 h 159"/>
                <a:gd name="T36" fmla="*/ 80 w 191"/>
                <a:gd name="T37" fmla="*/ 20 h 159"/>
                <a:gd name="T38" fmla="*/ 141 w 191"/>
                <a:gd name="T39" fmla="*/ 34 h 159"/>
                <a:gd name="T40" fmla="*/ 175 w 191"/>
                <a:gd name="T41" fmla="*/ 34 h 159"/>
                <a:gd name="T42" fmla="*/ 163 w 191"/>
                <a:gd name="T43" fmla="*/ 0 h 159"/>
                <a:gd name="T44" fmla="*/ 153 w 191"/>
                <a:gd name="T45" fmla="*/ 7 h 159"/>
                <a:gd name="T46" fmla="*/ 138 w 191"/>
                <a:gd name="T47" fmla="*/ 7 h 159"/>
                <a:gd name="T48" fmla="*/ 135 w 191"/>
                <a:gd name="T49" fmla="*/ 18 h 159"/>
                <a:gd name="T50" fmla="*/ 125 w 191"/>
                <a:gd name="T51" fmla="*/ 29 h 159"/>
                <a:gd name="T52" fmla="*/ 131 w 191"/>
                <a:gd name="T53" fmla="*/ 39 h 159"/>
                <a:gd name="T54" fmla="*/ 131 w 191"/>
                <a:gd name="T55" fmla="*/ 54 h 159"/>
                <a:gd name="T56" fmla="*/ 143 w 191"/>
                <a:gd name="T57" fmla="*/ 57 h 159"/>
                <a:gd name="T58" fmla="*/ 153 w 191"/>
                <a:gd name="T59" fmla="*/ 67 h 159"/>
                <a:gd name="T60" fmla="*/ 163 w 191"/>
                <a:gd name="T61" fmla="*/ 61 h 159"/>
                <a:gd name="T62" fmla="*/ 178 w 191"/>
                <a:gd name="T63" fmla="*/ 61 h 159"/>
                <a:gd name="T64" fmla="*/ 181 w 191"/>
                <a:gd name="T65" fmla="*/ 49 h 159"/>
                <a:gd name="T66" fmla="*/ 191 w 191"/>
                <a:gd name="T67" fmla="*/ 39 h 159"/>
                <a:gd name="T68" fmla="*/ 185 w 191"/>
                <a:gd name="T69" fmla="*/ 29 h 159"/>
                <a:gd name="T70" fmla="*/ 185 w 191"/>
                <a:gd name="T71" fmla="*/ 14 h 159"/>
                <a:gd name="T72" fmla="*/ 174 w 191"/>
                <a:gd name="T73" fmla="*/ 11 h 159"/>
                <a:gd name="T74" fmla="*/ 163 w 191"/>
                <a:gd name="T7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9">
                  <a:moveTo>
                    <a:pt x="69" y="133"/>
                  </a:moveTo>
                  <a:cubicBezTo>
                    <a:pt x="45" y="133"/>
                    <a:pt x="25" y="114"/>
                    <a:pt x="25" y="89"/>
                  </a:cubicBezTo>
                  <a:cubicBezTo>
                    <a:pt x="25" y="65"/>
                    <a:pt x="45" y="46"/>
                    <a:pt x="69" y="46"/>
                  </a:cubicBezTo>
                  <a:cubicBezTo>
                    <a:pt x="93" y="46"/>
                    <a:pt x="113" y="65"/>
                    <a:pt x="113" y="89"/>
                  </a:cubicBezTo>
                  <a:cubicBezTo>
                    <a:pt x="113" y="114"/>
                    <a:pt x="93" y="133"/>
                    <a:pt x="69" y="133"/>
                  </a:cubicBezTo>
                  <a:moveTo>
                    <a:pt x="80" y="20"/>
                  </a:moveTo>
                  <a:cubicBezTo>
                    <a:pt x="58" y="20"/>
                    <a:pt x="58" y="20"/>
                    <a:pt x="58" y="20"/>
                  </a:cubicBezTo>
                  <a:cubicBezTo>
                    <a:pt x="58" y="33"/>
                    <a:pt x="58" y="33"/>
                    <a:pt x="58" y="33"/>
                  </a:cubicBezTo>
                  <a:cubicBezTo>
                    <a:pt x="50" y="35"/>
                    <a:pt x="43" y="38"/>
                    <a:pt x="37" y="42"/>
                  </a:cubicBezTo>
                  <a:cubicBezTo>
                    <a:pt x="28" y="33"/>
                    <a:pt x="28" y="33"/>
                    <a:pt x="28" y="33"/>
                  </a:cubicBezTo>
                  <a:cubicBezTo>
                    <a:pt x="12" y="48"/>
                    <a:pt x="12" y="48"/>
                    <a:pt x="12" y="48"/>
                  </a:cubicBezTo>
                  <a:cubicBezTo>
                    <a:pt x="21" y="57"/>
                    <a:pt x="21" y="57"/>
                    <a:pt x="21" y="57"/>
                  </a:cubicBezTo>
                  <a:cubicBezTo>
                    <a:pt x="17" y="64"/>
                    <a:pt x="14" y="71"/>
                    <a:pt x="12" y="79"/>
                  </a:cubicBezTo>
                  <a:cubicBezTo>
                    <a:pt x="0" y="79"/>
                    <a:pt x="0" y="79"/>
                    <a:pt x="0" y="79"/>
                  </a:cubicBezTo>
                  <a:cubicBezTo>
                    <a:pt x="0" y="100"/>
                    <a:pt x="0" y="100"/>
                    <a:pt x="0" y="100"/>
                  </a:cubicBezTo>
                  <a:cubicBezTo>
                    <a:pt x="12" y="100"/>
                    <a:pt x="12" y="100"/>
                    <a:pt x="12" y="100"/>
                  </a:cubicBezTo>
                  <a:cubicBezTo>
                    <a:pt x="14" y="108"/>
                    <a:pt x="17" y="115"/>
                    <a:pt x="21" y="122"/>
                  </a:cubicBezTo>
                  <a:cubicBezTo>
                    <a:pt x="12" y="131"/>
                    <a:pt x="12" y="131"/>
                    <a:pt x="12" y="131"/>
                  </a:cubicBezTo>
                  <a:cubicBezTo>
                    <a:pt x="28" y="146"/>
                    <a:pt x="28" y="146"/>
                    <a:pt x="28" y="146"/>
                  </a:cubicBezTo>
                  <a:cubicBezTo>
                    <a:pt x="37" y="137"/>
                    <a:pt x="37" y="137"/>
                    <a:pt x="37" y="137"/>
                  </a:cubicBezTo>
                  <a:cubicBezTo>
                    <a:pt x="43" y="141"/>
                    <a:pt x="50" y="144"/>
                    <a:pt x="58" y="146"/>
                  </a:cubicBezTo>
                  <a:cubicBezTo>
                    <a:pt x="58" y="159"/>
                    <a:pt x="58" y="159"/>
                    <a:pt x="58" y="159"/>
                  </a:cubicBezTo>
                  <a:cubicBezTo>
                    <a:pt x="80" y="159"/>
                    <a:pt x="80" y="159"/>
                    <a:pt x="80" y="159"/>
                  </a:cubicBezTo>
                  <a:cubicBezTo>
                    <a:pt x="80" y="146"/>
                    <a:pt x="80" y="146"/>
                    <a:pt x="80" y="146"/>
                  </a:cubicBezTo>
                  <a:cubicBezTo>
                    <a:pt x="87" y="144"/>
                    <a:pt x="95" y="141"/>
                    <a:pt x="101" y="137"/>
                  </a:cubicBezTo>
                  <a:cubicBezTo>
                    <a:pt x="110" y="146"/>
                    <a:pt x="110" y="146"/>
                    <a:pt x="110" y="146"/>
                  </a:cubicBezTo>
                  <a:cubicBezTo>
                    <a:pt x="126" y="131"/>
                    <a:pt x="126" y="131"/>
                    <a:pt x="126" y="131"/>
                  </a:cubicBezTo>
                  <a:cubicBezTo>
                    <a:pt x="116" y="122"/>
                    <a:pt x="116" y="122"/>
                    <a:pt x="116" y="122"/>
                  </a:cubicBezTo>
                  <a:cubicBezTo>
                    <a:pt x="121" y="115"/>
                    <a:pt x="124" y="108"/>
                    <a:pt x="125" y="100"/>
                  </a:cubicBezTo>
                  <a:cubicBezTo>
                    <a:pt x="138" y="100"/>
                    <a:pt x="138" y="100"/>
                    <a:pt x="138" y="100"/>
                  </a:cubicBezTo>
                  <a:cubicBezTo>
                    <a:pt x="138" y="79"/>
                    <a:pt x="138" y="79"/>
                    <a:pt x="138" y="79"/>
                  </a:cubicBezTo>
                  <a:cubicBezTo>
                    <a:pt x="125" y="79"/>
                    <a:pt x="125" y="79"/>
                    <a:pt x="125" y="79"/>
                  </a:cubicBezTo>
                  <a:cubicBezTo>
                    <a:pt x="124" y="71"/>
                    <a:pt x="121" y="64"/>
                    <a:pt x="116" y="57"/>
                  </a:cubicBezTo>
                  <a:cubicBezTo>
                    <a:pt x="126" y="48"/>
                    <a:pt x="126" y="48"/>
                    <a:pt x="126" y="48"/>
                  </a:cubicBezTo>
                  <a:cubicBezTo>
                    <a:pt x="110" y="33"/>
                    <a:pt x="110" y="33"/>
                    <a:pt x="110" y="33"/>
                  </a:cubicBezTo>
                  <a:cubicBezTo>
                    <a:pt x="101" y="42"/>
                    <a:pt x="101" y="42"/>
                    <a:pt x="101" y="42"/>
                  </a:cubicBezTo>
                  <a:cubicBezTo>
                    <a:pt x="95" y="38"/>
                    <a:pt x="87" y="35"/>
                    <a:pt x="80" y="33"/>
                  </a:cubicBezTo>
                  <a:cubicBezTo>
                    <a:pt x="80" y="20"/>
                    <a:pt x="80" y="20"/>
                    <a:pt x="80" y="20"/>
                  </a:cubicBezTo>
                  <a:moveTo>
                    <a:pt x="158" y="51"/>
                  </a:moveTo>
                  <a:cubicBezTo>
                    <a:pt x="149" y="51"/>
                    <a:pt x="141" y="43"/>
                    <a:pt x="141" y="34"/>
                  </a:cubicBezTo>
                  <a:cubicBezTo>
                    <a:pt x="141" y="24"/>
                    <a:pt x="149" y="17"/>
                    <a:pt x="158" y="17"/>
                  </a:cubicBezTo>
                  <a:cubicBezTo>
                    <a:pt x="168" y="17"/>
                    <a:pt x="175" y="24"/>
                    <a:pt x="175" y="34"/>
                  </a:cubicBezTo>
                  <a:cubicBezTo>
                    <a:pt x="175" y="43"/>
                    <a:pt x="168" y="51"/>
                    <a:pt x="158" y="51"/>
                  </a:cubicBezTo>
                  <a:moveTo>
                    <a:pt x="163" y="0"/>
                  </a:moveTo>
                  <a:cubicBezTo>
                    <a:pt x="153" y="0"/>
                    <a:pt x="153" y="0"/>
                    <a:pt x="153" y="0"/>
                  </a:cubicBezTo>
                  <a:cubicBezTo>
                    <a:pt x="153" y="7"/>
                    <a:pt x="153" y="7"/>
                    <a:pt x="153" y="7"/>
                  </a:cubicBezTo>
                  <a:cubicBezTo>
                    <a:pt x="149" y="7"/>
                    <a:pt x="146" y="9"/>
                    <a:pt x="143" y="11"/>
                  </a:cubicBezTo>
                  <a:cubicBezTo>
                    <a:pt x="138" y="7"/>
                    <a:pt x="138" y="7"/>
                    <a:pt x="138" y="7"/>
                  </a:cubicBezTo>
                  <a:cubicBezTo>
                    <a:pt x="131" y="14"/>
                    <a:pt x="131" y="14"/>
                    <a:pt x="131" y="14"/>
                  </a:cubicBezTo>
                  <a:cubicBezTo>
                    <a:pt x="135" y="18"/>
                    <a:pt x="135" y="18"/>
                    <a:pt x="135" y="18"/>
                  </a:cubicBezTo>
                  <a:cubicBezTo>
                    <a:pt x="133" y="21"/>
                    <a:pt x="132" y="25"/>
                    <a:pt x="131" y="29"/>
                  </a:cubicBezTo>
                  <a:cubicBezTo>
                    <a:pt x="125" y="29"/>
                    <a:pt x="125" y="29"/>
                    <a:pt x="125" y="29"/>
                  </a:cubicBezTo>
                  <a:cubicBezTo>
                    <a:pt x="125" y="39"/>
                    <a:pt x="125" y="39"/>
                    <a:pt x="125" y="39"/>
                  </a:cubicBezTo>
                  <a:cubicBezTo>
                    <a:pt x="131" y="39"/>
                    <a:pt x="131" y="39"/>
                    <a:pt x="131" y="39"/>
                  </a:cubicBezTo>
                  <a:cubicBezTo>
                    <a:pt x="132" y="43"/>
                    <a:pt x="133" y="46"/>
                    <a:pt x="135" y="49"/>
                  </a:cubicBezTo>
                  <a:cubicBezTo>
                    <a:pt x="131" y="54"/>
                    <a:pt x="131" y="54"/>
                    <a:pt x="131" y="54"/>
                  </a:cubicBezTo>
                  <a:cubicBezTo>
                    <a:pt x="138" y="61"/>
                    <a:pt x="138" y="61"/>
                    <a:pt x="138" y="61"/>
                  </a:cubicBezTo>
                  <a:cubicBezTo>
                    <a:pt x="143" y="57"/>
                    <a:pt x="143" y="57"/>
                    <a:pt x="143" y="57"/>
                  </a:cubicBezTo>
                  <a:cubicBezTo>
                    <a:pt x="146" y="59"/>
                    <a:pt x="149" y="60"/>
                    <a:pt x="153" y="61"/>
                  </a:cubicBezTo>
                  <a:cubicBezTo>
                    <a:pt x="153" y="67"/>
                    <a:pt x="153" y="67"/>
                    <a:pt x="153" y="67"/>
                  </a:cubicBezTo>
                  <a:cubicBezTo>
                    <a:pt x="163" y="67"/>
                    <a:pt x="163" y="67"/>
                    <a:pt x="163" y="67"/>
                  </a:cubicBezTo>
                  <a:cubicBezTo>
                    <a:pt x="163" y="61"/>
                    <a:pt x="163" y="61"/>
                    <a:pt x="163" y="61"/>
                  </a:cubicBezTo>
                  <a:cubicBezTo>
                    <a:pt x="167" y="60"/>
                    <a:pt x="171" y="59"/>
                    <a:pt x="174" y="57"/>
                  </a:cubicBezTo>
                  <a:cubicBezTo>
                    <a:pt x="178" y="61"/>
                    <a:pt x="178" y="61"/>
                    <a:pt x="178" y="61"/>
                  </a:cubicBezTo>
                  <a:cubicBezTo>
                    <a:pt x="185" y="54"/>
                    <a:pt x="185" y="54"/>
                    <a:pt x="185" y="54"/>
                  </a:cubicBezTo>
                  <a:cubicBezTo>
                    <a:pt x="181" y="49"/>
                    <a:pt x="181" y="49"/>
                    <a:pt x="181" y="49"/>
                  </a:cubicBezTo>
                  <a:cubicBezTo>
                    <a:pt x="183" y="46"/>
                    <a:pt x="185" y="43"/>
                    <a:pt x="185" y="39"/>
                  </a:cubicBezTo>
                  <a:cubicBezTo>
                    <a:pt x="191" y="39"/>
                    <a:pt x="191" y="39"/>
                    <a:pt x="191" y="39"/>
                  </a:cubicBezTo>
                  <a:cubicBezTo>
                    <a:pt x="191" y="29"/>
                    <a:pt x="191" y="29"/>
                    <a:pt x="191" y="29"/>
                  </a:cubicBezTo>
                  <a:cubicBezTo>
                    <a:pt x="185" y="29"/>
                    <a:pt x="185" y="29"/>
                    <a:pt x="185" y="29"/>
                  </a:cubicBezTo>
                  <a:cubicBezTo>
                    <a:pt x="185" y="25"/>
                    <a:pt x="183" y="21"/>
                    <a:pt x="181" y="18"/>
                  </a:cubicBezTo>
                  <a:cubicBezTo>
                    <a:pt x="185" y="14"/>
                    <a:pt x="185" y="14"/>
                    <a:pt x="185" y="14"/>
                  </a:cubicBezTo>
                  <a:cubicBezTo>
                    <a:pt x="178" y="7"/>
                    <a:pt x="178" y="7"/>
                    <a:pt x="178" y="7"/>
                  </a:cubicBezTo>
                  <a:cubicBezTo>
                    <a:pt x="174" y="11"/>
                    <a:pt x="174" y="11"/>
                    <a:pt x="174" y="11"/>
                  </a:cubicBezTo>
                  <a:cubicBezTo>
                    <a:pt x="171" y="9"/>
                    <a:pt x="167" y="7"/>
                    <a:pt x="163" y="7"/>
                  </a:cubicBezTo>
                  <a:cubicBezTo>
                    <a:pt x="163" y="0"/>
                    <a:pt x="163" y="0"/>
                    <a:pt x="163" y="0"/>
                  </a:cubicBezTo>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endParaRPr>
            </a:p>
          </p:txBody>
        </p:sp>
        <p:sp>
          <p:nvSpPr>
            <p:cNvPr id="62" name="Freeform 87"/>
            <p:cNvSpPr>
              <a:spLocks noEditPoints="1"/>
            </p:cNvSpPr>
            <p:nvPr/>
          </p:nvSpPr>
          <p:spPr bwMode="auto">
            <a:xfrm>
              <a:off x="6316663" y="4627762"/>
              <a:ext cx="536575" cy="477839"/>
            </a:xfrm>
            <a:custGeom>
              <a:avLst/>
              <a:gdLst>
                <a:gd name="T0" fmla="*/ 23 w 110"/>
                <a:gd name="T1" fmla="*/ 40 h 98"/>
                <a:gd name="T2" fmla="*/ 34 w 110"/>
                <a:gd name="T3" fmla="*/ 55 h 98"/>
                <a:gd name="T4" fmla="*/ 50 w 110"/>
                <a:gd name="T5" fmla="*/ 44 h 98"/>
                <a:gd name="T6" fmla="*/ 39 w 110"/>
                <a:gd name="T7" fmla="*/ 30 h 98"/>
                <a:gd name="T8" fmla="*/ 50 w 110"/>
                <a:gd name="T9" fmla="*/ 22 h 98"/>
                <a:gd name="T10" fmla="*/ 8 w 110"/>
                <a:gd name="T11" fmla="*/ 0 h 98"/>
                <a:gd name="T12" fmla="*/ 11 w 110"/>
                <a:gd name="T13" fmla="*/ 48 h 98"/>
                <a:gd name="T14" fmla="*/ 23 w 110"/>
                <a:gd name="T15" fmla="*/ 40 h 98"/>
                <a:gd name="T16" fmla="*/ 88 w 110"/>
                <a:gd name="T17" fmla="*/ 41 h 98"/>
                <a:gd name="T18" fmla="*/ 100 w 110"/>
                <a:gd name="T19" fmla="*/ 49 h 98"/>
                <a:gd name="T20" fmla="*/ 105 w 110"/>
                <a:gd name="T21" fmla="*/ 1 h 98"/>
                <a:gd name="T22" fmla="*/ 62 w 110"/>
                <a:gd name="T23" fmla="*/ 22 h 98"/>
                <a:gd name="T24" fmla="*/ 73 w 110"/>
                <a:gd name="T25" fmla="*/ 30 h 98"/>
                <a:gd name="T26" fmla="*/ 0 w 110"/>
                <a:gd name="T27" fmla="*/ 78 h 98"/>
                <a:gd name="T28" fmla="*/ 4 w 110"/>
                <a:gd name="T29" fmla="*/ 96 h 98"/>
                <a:gd name="T30" fmla="*/ 88 w 110"/>
                <a:gd name="T31" fmla="*/ 41 h 98"/>
                <a:gd name="T32" fmla="*/ 77 w 110"/>
                <a:gd name="T33" fmla="*/ 66 h 98"/>
                <a:gd name="T34" fmla="*/ 62 w 110"/>
                <a:gd name="T35" fmla="*/ 78 h 98"/>
                <a:gd name="T36" fmla="*/ 105 w 110"/>
                <a:gd name="T37" fmla="*/ 98 h 98"/>
                <a:gd name="T38" fmla="*/ 110 w 110"/>
                <a:gd name="T39" fmla="*/ 80 h 98"/>
                <a:gd name="T40" fmla="*/ 77 w 110"/>
                <a:gd name="T41" fmla="*/ 6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 h="98">
                  <a:moveTo>
                    <a:pt x="23" y="40"/>
                  </a:moveTo>
                  <a:cubicBezTo>
                    <a:pt x="27" y="45"/>
                    <a:pt x="30" y="50"/>
                    <a:pt x="34" y="55"/>
                  </a:cubicBezTo>
                  <a:cubicBezTo>
                    <a:pt x="40" y="52"/>
                    <a:pt x="45" y="48"/>
                    <a:pt x="50" y="44"/>
                  </a:cubicBezTo>
                  <a:cubicBezTo>
                    <a:pt x="46" y="40"/>
                    <a:pt x="42" y="35"/>
                    <a:pt x="39" y="30"/>
                  </a:cubicBezTo>
                  <a:cubicBezTo>
                    <a:pt x="50" y="22"/>
                    <a:pt x="50" y="22"/>
                    <a:pt x="50" y="22"/>
                  </a:cubicBezTo>
                  <a:cubicBezTo>
                    <a:pt x="8" y="0"/>
                    <a:pt x="8" y="0"/>
                    <a:pt x="8" y="0"/>
                  </a:cubicBezTo>
                  <a:cubicBezTo>
                    <a:pt x="11" y="48"/>
                    <a:pt x="11" y="48"/>
                    <a:pt x="11" y="48"/>
                  </a:cubicBezTo>
                  <a:lnTo>
                    <a:pt x="23" y="40"/>
                  </a:lnTo>
                  <a:close/>
                  <a:moveTo>
                    <a:pt x="88" y="41"/>
                  </a:moveTo>
                  <a:cubicBezTo>
                    <a:pt x="100" y="49"/>
                    <a:pt x="100" y="49"/>
                    <a:pt x="100" y="49"/>
                  </a:cubicBezTo>
                  <a:cubicBezTo>
                    <a:pt x="105" y="1"/>
                    <a:pt x="105" y="1"/>
                    <a:pt x="105" y="1"/>
                  </a:cubicBezTo>
                  <a:cubicBezTo>
                    <a:pt x="62" y="22"/>
                    <a:pt x="62" y="22"/>
                    <a:pt x="62" y="22"/>
                  </a:cubicBezTo>
                  <a:cubicBezTo>
                    <a:pt x="73" y="30"/>
                    <a:pt x="73" y="30"/>
                    <a:pt x="73" y="30"/>
                  </a:cubicBezTo>
                  <a:cubicBezTo>
                    <a:pt x="46" y="68"/>
                    <a:pt x="1" y="78"/>
                    <a:pt x="0" y="78"/>
                  </a:cubicBezTo>
                  <a:cubicBezTo>
                    <a:pt x="4" y="96"/>
                    <a:pt x="4" y="96"/>
                    <a:pt x="4" y="96"/>
                  </a:cubicBezTo>
                  <a:cubicBezTo>
                    <a:pt x="6" y="96"/>
                    <a:pt x="57" y="85"/>
                    <a:pt x="88" y="41"/>
                  </a:cubicBezTo>
                  <a:close/>
                  <a:moveTo>
                    <a:pt x="77" y="66"/>
                  </a:moveTo>
                  <a:cubicBezTo>
                    <a:pt x="72" y="70"/>
                    <a:pt x="67" y="75"/>
                    <a:pt x="62" y="78"/>
                  </a:cubicBezTo>
                  <a:cubicBezTo>
                    <a:pt x="84" y="93"/>
                    <a:pt x="104" y="98"/>
                    <a:pt x="105" y="98"/>
                  </a:cubicBezTo>
                  <a:cubicBezTo>
                    <a:pt x="110" y="80"/>
                    <a:pt x="110" y="80"/>
                    <a:pt x="110" y="80"/>
                  </a:cubicBezTo>
                  <a:cubicBezTo>
                    <a:pt x="109" y="80"/>
                    <a:pt x="95" y="76"/>
                    <a:pt x="77" y="66"/>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endParaRPr>
            </a:p>
          </p:txBody>
        </p:sp>
        <p:sp>
          <p:nvSpPr>
            <p:cNvPr id="63" name="Freeform 88"/>
            <p:cNvSpPr>
              <a:spLocks noEditPoints="1"/>
            </p:cNvSpPr>
            <p:nvPr/>
          </p:nvSpPr>
          <p:spPr bwMode="auto">
            <a:xfrm>
              <a:off x="5043488" y="3510159"/>
              <a:ext cx="915988" cy="463551"/>
            </a:xfrm>
            <a:custGeom>
              <a:avLst/>
              <a:gdLst>
                <a:gd name="T0" fmla="*/ 26 w 188"/>
                <a:gd name="T1" fmla="*/ 37 h 95"/>
                <a:gd name="T2" fmla="*/ 17 w 188"/>
                <a:gd name="T3" fmla="*/ 46 h 95"/>
                <a:gd name="T4" fmla="*/ 20 w 188"/>
                <a:gd name="T5" fmla="*/ 53 h 95"/>
                <a:gd name="T6" fmla="*/ 4 w 188"/>
                <a:gd name="T7" fmla="*/ 78 h 95"/>
                <a:gd name="T8" fmla="*/ 6 w 188"/>
                <a:gd name="T9" fmla="*/ 78 h 95"/>
                <a:gd name="T10" fmla="*/ 16 w 188"/>
                <a:gd name="T11" fmla="*/ 69 h 95"/>
                <a:gd name="T12" fmla="*/ 11 w 188"/>
                <a:gd name="T13" fmla="*/ 95 h 95"/>
                <a:gd name="T14" fmla="*/ 19 w 188"/>
                <a:gd name="T15" fmla="*/ 95 h 95"/>
                <a:gd name="T16" fmla="*/ 26 w 188"/>
                <a:gd name="T17" fmla="*/ 84 h 95"/>
                <a:gd name="T18" fmla="*/ 32 w 188"/>
                <a:gd name="T19" fmla="*/ 95 h 95"/>
                <a:gd name="T20" fmla="*/ 40 w 188"/>
                <a:gd name="T21" fmla="*/ 95 h 95"/>
                <a:gd name="T22" fmla="*/ 35 w 188"/>
                <a:gd name="T23" fmla="*/ 69 h 95"/>
                <a:gd name="T24" fmla="*/ 46 w 188"/>
                <a:gd name="T25" fmla="*/ 78 h 95"/>
                <a:gd name="T26" fmla="*/ 47 w 188"/>
                <a:gd name="T27" fmla="*/ 78 h 95"/>
                <a:gd name="T28" fmla="*/ 31 w 188"/>
                <a:gd name="T29" fmla="*/ 53 h 95"/>
                <a:gd name="T30" fmla="*/ 35 w 188"/>
                <a:gd name="T31" fmla="*/ 46 h 95"/>
                <a:gd name="T32" fmla="*/ 26 w 188"/>
                <a:gd name="T33" fmla="*/ 37 h 95"/>
                <a:gd name="T34" fmla="*/ 163 w 188"/>
                <a:gd name="T35" fmla="*/ 37 h 95"/>
                <a:gd name="T36" fmla="*/ 154 w 188"/>
                <a:gd name="T37" fmla="*/ 46 h 95"/>
                <a:gd name="T38" fmla="*/ 157 w 188"/>
                <a:gd name="T39" fmla="*/ 53 h 95"/>
                <a:gd name="T40" fmla="*/ 141 w 188"/>
                <a:gd name="T41" fmla="*/ 78 h 95"/>
                <a:gd name="T42" fmla="*/ 143 w 188"/>
                <a:gd name="T43" fmla="*/ 78 h 95"/>
                <a:gd name="T44" fmla="*/ 153 w 188"/>
                <a:gd name="T45" fmla="*/ 69 h 95"/>
                <a:gd name="T46" fmla="*/ 148 w 188"/>
                <a:gd name="T47" fmla="*/ 95 h 95"/>
                <a:gd name="T48" fmla="*/ 157 w 188"/>
                <a:gd name="T49" fmla="*/ 95 h 95"/>
                <a:gd name="T50" fmla="*/ 163 w 188"/>
                <a:gd name="T51" fmla="*/ 84 h 95"/>
                <a:gd name="T52" fmla="*/ 169 w 188"/>
                <a:gd name="T53" fmla="*/ 95 h 95"/>
                <a:gd name="T54" fmla="*/ 177 w 188"/>
                <a:gd name="T55" fmla="*/ 95 h 95"/>
                <a:gd name="T56" fmla="*/ 173 w 188"/>
                <a:gd name="T57" fmla="*/ 69 h 95"/>
                <a:gd name="T58" fmla="*/ 183 w 188"/>
                <a:gd name="T59" fmla="*/ 78 h 95"/>
                <a:gd name="T60" fmla="*/ 185 w 188"/>
                <a:gd name="T61" fmla="*/ 78 h 95"/>
                <a:gd name="T62" fmla="*/ 169 w 188"/>
                <a:gd name="T63" fmla="*/ 53 h 95"/>
                <a:gd name="T64" fmla="*/ 172 w 188"/>
                <a:gd name="T65" fmla="*/ 46 h 95"/>
                <a:gd name="T66" fmla="*/ 163 w 188"/>
                <a:gd name="T67" fmla="*/ 37 h 95"/>
                <a:gd name="T68" fmla="*/ 96 w 188"/>
                <a:gd name="T69" fmla="*/ 0 h 95"/>
                <a:gd name="T70" fmla="*/ 81 w 188"/>
                <a:gd name="T71" fmla="*/ 14 h 95"/>
                <a:gd name="T72" fmla="*/ 87 w 188"/>
                <a:gd name="T73" fmla="*/ 26 h 95"/>
                <a:gd name="T74" fmla="*/ 60 w 188"/>
                <a:gd name="T75" fmla="*/ 67 h 95"/>
                <a:gd name="T76" fmla="*/ 63 w 188"/>
                <a:gd name="T77" fmla="*/ 68 h 95"/>
                <a:gd name="T78" fmla="*/ 80 w 188"/>
                <a:gd name="T79" fmla="*/ 53 h 95"/>
                <a:gd name="T80" fmla="*/ 72 w 188"/>
                <a:gd name="T81" fmla="*/ 95 h 95"/>
                <a:gd name="T82" fmla="*/ 86 w 188"/>
                <a:gd name="T83" fmla="*/ 95 h 95"/>
                <a:gd name="T84" fmla="*/ 96 w 188"/>
                <a:gd name="T85" fmla="*/ 78 h 95"/>
                <a:gd name="T86" fmla="*/ 106 w 188"/>
                <a:gd name="T87" fmla="*/ 95 h 95"/>
                <a:gd name="T88" fmla="*/ 119 w 188"/>
                <a:gd name="T89" fmla="*/ 95 h 95"/>
                <a:gd name="T90" fmla="*/ 112 w 188"/>
                <a:gd name="T91" fmla="*/ 53 h 95"/>
                <a:gd name="T92" fmla="*/ 128 w 188"/>
                <a:gd name="T93" fmla="*/ 68 h 95"/>
                <a:gd name="T94" fmla="*/ 131 w 188"/>
                <a:gd name="T95" fmla="*/ 67 h 95"/>
                <a:gd name="T96" fmla="*/ 105 w 188"/>
                <a:gd name="T97" fmla="*/ 26 h 95"/>
                <a:gd name="T98" fmla="*/ 111 w 188"/>
                <a:gd name="T99" fmla="*/ 14 h 95"/>
                <a:gd name="T100" fmla="*/ 96 w 188"/>
                <a:gd name="T10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95">
                  <a:moveTo>
                    <a:pt x="26" y="37"/>
                  </a:moveTo>
                  <a:cubicBezTo>
                    <a:pt x="21" y="37"/>
                    <a:pt x="17" y="41"/>
                    <a:pt x="17" y="46"/>
                  </a:cubicBezTo>
                  <a:cubicBezTo>
                    <a:pt x="17" y="49"/>
                    <a:pt x="18" y="51"/>
                    <a:pt x="20" y="53"/>
                  </a:cubicBezTo>
                  <a:cubicBezTo>
                    <a:pt x="11" y="56"/>
                    <a:pt x="0" y="74"/>
                    <a:pt x="4" y="78"/>
                  </a:cubicBezTo>
                  <a:cubicBezTo>
                    <a:pt x="4" y="78"/>
                    <a:pt x="5" y="78"/>
                    <a:pt x="6" y="78"/>
                  </a:cubicBezTo>
                  <a:cubicBezTo>
                    <a:pt x="9" y="78"/>
                    <a:pt x="13" y="74"/>
                    <a:pt x="16" y="69"/>
                  </a:cubicBezTo>
                  <a:cubicBezTo>
                    <a:pt x="14" y="78"/>
                    <a:pt x="12" y="87"/>
                    <a:pt x="11" y="95"/>
                  </a:cubicBezTo>
                  <a:cubicBezTo>
                    <a:pt x="19" y="95"/>
                    <a:pt x="19" y="95"/>
                    <a:pt x="19" y="95"/>
                  </a:cubicBezTo>
                  <a:cubicBezTo>
                    <a:pt x="20" y="91"/>
                    <a:pt x="22" y="84"/>
                    <a:pt x="26" y="84"/>
                  </a:cubicBezTo>
                  <a:cubicBezTo>
                    <a:pt x="29" y="84"/>
                    <a:pt x="32" y="91"/>
                    <a:pt x="32" y="95"/>
                  </a:cubicBezTo>
                  <a:cubicBezTo>
                    <a:pt x="40" y="95"/>
                    <a:pt x="40" y="95"/>
                    <a:pt x="40" y="95"/>
                  </a:cubicBezTo>
                  <a:cubicBezTo>
                    <a:pt x="39" y="87"/>
                    <a:pt x="38" y="78"/>
                    <a:pt x="35" y="69"/>
                  </a:cubicBezTo>
                  <a:cubicBezTo>
                    <a:pt x="39" y="74"/>
                    <a:pt x="43" y="78"/>
                    <a:pt x="46" y="78"/>
                  </a:cubicBezTo>
                  <a:cubicBezTo>
                    <a:pt x="46" y="78"/>
                    <a:pt x="47" y="78"/>
                    <a:pt x="47" y="78"/>
                  </a:cubicBezTo>
                  <a:cubicBezTo>
                    <a:pt x="51" y="74"/>
                    <a:pt x="41" y="56"/>
                    <a:pt x="31" y="53"/>
                  </a:cubicBezTo>
                  <a:cubicBezTo>
                    <a:pt x="33" y="51"/>
                    <a:pt x="35" y="49"/>
                    <a:pt x="35" y="46"/>
                  </a:cubicBezTo>
                  <a:cubicBezTo>
                    <a:pt x="35" y="41"/>
                    <a:pt x="31" y="37"/>
                    <a:pt x="26" y="37"/>
                  </a:cubicBezTo>
                  <a:moveTo>
                    <a:pt x="163" y="37"/>
                  </a:moveTo>
                  <a:cubicBezTo>
                    <a:pt x="158" y="37"/>
                    <a:pt x="154" y="41"/>
                    <a:pt x="154" y="46"/>
                  </a:cubicBezTo>
                  <a:cubicBezTo>
                    <a:pt x="154" y="49"/>
                    <a:pt x="155" y="51"/>
                    <a:pt x="157" y="53"/>
                  </a:cubicBezTo>
                  <a:cubicBezTo>
                    <a:pt x="148" y="56"/>
                    <a:pt x="138" y="74"/>
                    <a:pt x="141" y="78"/>
                  </a:cubicBezTo>
                  <a:cubicBezTo>
                    <a:pt x="142" y="78"/>
                    <a:pt x="142" y="78"/>
                    <a:pt x="143" y="78"/>
                  </a:cubicBezTo>
                  <a:cubicBezTo>
                    <a:pt x="146" y="78"/>
                    <a:pt x="150" y="74"/>
                    <a:pt x="153" y="69"/>
                  </a:cubicBezTo>
                  <a:cubicBezTo>
                    <a:pt x="151" y="78"/>
                    <a:pt x="149" y="87"/>
                    <a:pt x="148" y="95"/>
                  </a:cubicBezTo>
                  <a:cubicBezTo>
                    <a:pt x="157" y="95"/>
                    <a:pt x="157" y="95"/>
                    <a:pt x="157" y="95"/>
                  </a:cubicBezTo>
                  <a:cubicBezTo>
                    <a:pt x="157" y="91"/>
                    <a:pt x="160" y="84"/>
                    <a:pt x="163" y="84"/>
                  </a:cubicBezTo>
                  <a:cubicBezTo>
                    <a:pt x="166" y="84"/>
                    <a:pt x="169" y="91"/>
                    <a:pt x="169" y="95"/>
                  </a:cubicBezTo>
                  <a:cubicBezTo>
                    <a:pt x="177" y="95"/>
                    <a:pt x="177" y="95"/>
                    <a:pt x="177" y="95"/>
                  </a:cubicBezTo>
                  <a:cubicBezTo>
                    <a:pt x="177" y="87"/>
                    <a:pt x="175" y="78"/>
                    <a:pt x="173" y="69"/>
                  </a:cubicBezTo>
                  <a:cubicBezTo>
                    <a:pt x="176" y="74"/>
                    <a:pt x="180" y="78"/>
                    <a:pt x="183" y="78"/>
                  </a:cubicBezTo>
                  <a:cubicBezTo>
                    <a:pt x="184" y="78"/>
                    <a:pt x="184" y="78"/>
                    <a:pt x="185" y="78"/>
                  </a:cubicBezTo>
                  <a:cubicBezTo>
                    <a:pt x="188" y="74"/>
                    <a:pt x="178" y="56"/>
                    <a:pt x="169" y="53"/>
                  </a:cubicBezTo>
                  <a:cubicBezTo>
                    <a:pt x="171" y="51"/>
                    <a:pt x="172" y="49"/>
                    <a:pt x="172" y="46"/>
                  </a:cubicBezTo>
                  <a:cubicBezTo>
                    <a:pt x="172" y="41"/>
                    <a:pt x="168" y="37"/>
                    <a:pt x="163" y="37"/>
                  </a:cubicBezTo>
                  <a:moveTo>
                    <a:pt x="96" y="0"/>
                  </a:moveTo>
                  <a:cubicBezTo>
                    <a:pt x="88" y="0"/>
                    <a:pt x="81" y="6"/>
                    <a:pt x="81" y="14"/>
                  </a:cubicBezTo>
                  <a:cubicBezTo>
                    <a:pt x="81" y="19"/>
                    <a:pt x="83" y="23"/>
                    <a:pt x="87" y="26"/>
                  </a:cubicBezTo>
                  <a:cubicBezTo>
                    <a:pt x="72" y="31"/>
                    <a:pt x="55" y="61"/>
                    <a:pt x="60" y="67"/>
                  </a:cubicBezTo>
                  <a:cubicBezTo>
                    <a:pt x="61" y="68"/>
                    <a:pt x="62" y="68"/>
                    <a:pt x="63" y="68"/>
                  </a:cubicBezTo>
                  <a:cubicBezTo>
                    <a:pt x="68" y="68"/>
                    <a:pt x="75" y="60"/>
                    <a:pt x="80" y="53"/>
                  </a:cubicBezTo>
                  <a:cubicBezTo>
                    <a:pt x="76" y="67"/>
                    <a:pt x="74" y="82"/>
                    <a:pt x="72" y="95"/>
                  </a:cubicBezTo>
                  <a:cubicBezTo>
                    <a:pt x="86" y="95"/>
                    <a:pt x="86" y="95"/>
                    <a:pt x="86" y="95"/>
                  </a:cubicBezTo>
                  <a:cubicBezTo>
                    <a:pt x="86" y="88"/>
                    <a:pt x="91" y="78"/>
                    <a:pt x="96" y="78"/>
                  </a:cubicBezTo>
                  <a:cubicBezTo>
                    <a:pt x="101" y="78"/>
                    <a:pt x="106" y="88"/>
                    <a:pt x="106" y="95"/>
                  </a:cubicBezTo>
                  <a:cubicBezTo>
                    <a:pt x="119" y="95"/>
                    <a:pt x="119" y="95"/>
                    <a:pt x="119" y="95"/>
                  </a:cubicBezTo>
                  <a:cubicBezTo>
                    <a:pt x="118" y="82"/>
                    <a:pt x="115" y="67"/>
                    <a:pt x="112" y="53"/>
                  </a:cubicBezTo>
                  <a:cubicBezTo>
                    <a:pt x="117" y="60"/>
                    <a:pt x="124" y="68"/>
                    <a:pt x="128" y="68"/>
                  </a:cubicBezTo>
                  <a:cubicBezTo>
                    <a:pt x="130" y="68"/>
                    <a:pt x="131" y="68"/>
                    <a:pt x="131" y="67"/>
                  </a:cubicBezTo>
                  <a:cubicBezTo>
                    <a:pt x="137" y="61"/>
                    <a:pt x="120" y="31"/>
                    <a:pt x="105" y="26"/>
                  </a:cubicBezTo>
                  <a:cubicBezTo>
                    <a:pt x="108" y="23"/>
                    <a:pt x="111" y="19"/>
                    <a:pt x="111" y="14"/>
                  </a:cubicBezTo>
                  <a:cubicBezTo>
                    <a:pt x="111" y="6"/>
                    <a:pt x="104" y="0"/>
                    <a:pt x="96" y="0"/>
                  </a:cubicBezTo>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endParaRPr>
            </a:p>
          </p:txBody>
        </p:sp>
      </p:grpSp>
      <p:sp>
        <p:nvSpPr>
          <p:cNvPr id="64" name="TextBox 63"/>
          <p:cNvSpPr txBox="1"/>
          <p:nvPr/>
        </p:nvSpPr>
        <p:spPr>
          <a:xfrm>
            <a:off x="611560" y="3151447"/>
            <a:ext cx="1369606" cy="315471"/>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点击添加文本</a:t>
            </a:r>
          </a:p>
        </p:txBody>
      </p:sp>
      <p:sp>
        <p:nvSpPr>
          <p:cNvPr id="65" name="Rectangle 111"/>
          <p:cNvSpPr/>
          <p:nvPr/>
        </p:nvSpPr>
        <p:spPr>
          <a:xfrm>
            <a:off x="598290" y="3516831"/>
            <a:ext cx="3119313" cy="1038746"/>
          </a:xfrm>
          <a:prstGeom prst="rect">
            <a:avLst/>
          </a:prstGeom>
        </p:spPr>
        <p:txBody>
          <a:bodyPr wrap="square" lIns="68580" tIns="34290" rIns="68580" bIns="3429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点击输入简要文本内容，文字内容需概况精炼的说明该分项内容点击输入简要文本内容点击输入简要文本内容，文字内容需概况精炼的说明该分项内容点击输入简要文本内容点击输入简要文本内容，文字内容需概况精炼的说明该分项内容点击输入简要文本内容</a:t>
            </a:r>
            <a:endParaRPr kumimoji="0" lang="en-US" altLang="zh-CN" sz="105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66" name="TextBox 65"/>
          <p:cNvSpPr txBox="1"/>
          <p:nvPr/>
        </p:nvSpPr>
        <p:spPr>
          <a:xfrm>
            <a:off x="4520084" y="1076149"/>
            <a:ext cx="110799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点击添加文本</a:t>
            </a:r>
          </a:p>
        </p:txBody>
      </p:sp>
      <p:sp>
        <p:nvSpPr>
          <p:cNvPr id="67" name="TextBox 66"/>
          <p:cNvSpPr txBox="1"/>
          <p:nvPr/>
        </p:nvSpPr>
        <p:spPr>
          <a:xfrm>
            <a:off x="4520084" y="1311660"/>
            <a:ext cx="2084744" cy="5078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点击输入简要文本内容，文字内容需概况精炼的说明该分项内容点击输入简要文本内容</a:t>
            </a:r>
            <a:endParaRPr kumimoji="0" lang="en-US" altLang="zh-CN"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68" name="TextBox 67"/>
          <p:cNvSpPr txBox="1"/>
          <p:nvPr/>
        </p:nvSpPr>
        <p:spPr>
          <a:xfrm>
            <a:off x="5352098" y="2025694"/>
            <a:ext cx="110799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点击添加文本</a:t>
            </a:r>
          </a:p>
        </p:txBody>
      </p:sp>
      <p:sp>
        <p:nvSpPr>
          <p:cNvPr id="69" name="TextBox 68"/>
          <p:cNvSpPr txBox="1"/>
          <p:nvPr/>
        </p:nvSpPr>
        <p:spPr>
          <a:xfrm>
            <a:off x="5352098" y="2261205"/>
            <a:ext cx="2084744" cy="5078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点击输入简要文本内容，文字内容需概况精炼的说明该分项内容点击输入简要文本内容</a:t>
            </a:r>
            <a:endParaRPr kumimoji="0" lang="en-US" altLang="zh-CN"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70" name="TextBox 69"/>
          <p:cNvSpPr txBox="1"/>
          <p:nvPr/>
        </p:nvSpPr>
        <p:spPr>
          <a:xfrm>
            <a:off x="5979320" y="2856568"/>
            <a:ext cx="110799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点击添加文本</a:t>
            </a:r>
          </a:p>
        </p:txBody>
      </p:sp>
      <p:sp>
        <p:nvSpPr>
          <p:cNvPr id="71" name="TextBox 70"/>
          <p:cNvSpPr txBox="1"/>
          <p:nvPr/>
        </p:nvSpPr>
        <p:spPr>
          <a:xfrm>
            <a:off x="5979320" y="3092079"/>
            <a:ext cx="2084744" cy="5078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点击输入简要文本内容，文字内容需概况精炼的说明该分项内容点击输入简要文本内容</a:t>
            </a:r>
            <a:endParaRPr kumimoji="0" lang="en-US" altLang="zh-CN"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72" name="TextBox 71"/>
          <p:cNvSpPr txBox="1"/>
          <p:nvPr/>
        </p:nvSpPr>
        <p:spPr>
          <a:xfrm>
            <a:off x="6604828" y="3885244"/>
            <a:ext cx="110799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点击添加文本</a:t>
            </a:r>
          </a:p>
        </p:txBody>
      </p:sp>
      <p:sp>
        <p:nvSpPr>
          <p:cNvPr id="73" name="TextBox 72"/>
          <p:cNvSpPr txBox="1"/>
          <p:nvPr/>
        </p:nvSpPr>
        <p:spPr>
          <a:xfrm>
            <a:off x="6604828" y="4120755"/>
            <a:ext cx="2084744" cy="5078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点击输入简要文本内容，文字内容需概况精炼的说明该分项内容点击输入简要文本内容</a:t>
            </a:r>
            <a:endParaRPr kumimoji="0" lang="en-US" altLang="zh-CN"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2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12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wipe(left)">
                                          <p:cBhvr>
                                            <p:cTn id="26" dur="500"/>
                                            <p:tgtEl>
                                              <p:spTgt spid="64"/>
                                            </p:tgtEl>
                                          </p:cBhvr>
                                        </p:animEffect>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wipe(left)">
                                          <p:cBhvr>
                                            <p:cTn id="30" dur="500"/>
                                            <p:tgtEl>
                                              <p:spTgt spid="65"/>
                                            </p:tgtEl>
                                          </p:cBhvr>
                                        </p:animEffect>
                                      </p:childTnLst>
                                    </p:cTn>
                                  </p:par>
                                </p:childTnLst>
                              </p:cTn>
                            </p:par>
                            <p:par>
                              <p:cTn id="31" fill="hold">
                                <p:stCondLst>
                                  <p:cond delay="4000"/>
                                </p:stCondLst>
                                <p:childTnLst>
                                  <p:par>
                                    <p:cTn id="32" presetID="2" presetClass="entr" presetSubtype="2" fill="hold" grpId="0" nodeType="afterEffect">
                                      <p:stCondLst>
                                        <p:cond delay="0"/>
                                      </p:stCondLst>
                                      <p:childTnLst>
                                        <p:set>
                                          <p:cBhvr>
                                            <p:cTn id="33" dur="1" fill="hold">
                                              <p:stCondLst>
                                                <p:cond delay="0"/>
                                              </p:stCondLst>
                                            </p:cTn>
                                            <p:tgtEl>
                                              <p:spTgt spid="66"/>
                                            </p:tgtEl>
                                            <p:attrNameLst>
                                              <p:attrName>style.visibility</p:attrName>
                                            </p:attrNameLst>
                                          </p:cBhvr>
                                          <p:to>
                                            <p:strVal val="visible"/>
                                          </p:to>
                                        </p:set>
                                        <p:anim calcmode="lin" valueType="num">
                                          <p:cBhvr additive="base">
                                            <p:cTn id="34" dur="250" fill="hold"/>
                                            <p:tgtEl>
                                              <p:spTgt spid="66"/>
                                            </p:tgtEl>
                                            <p:attrNameLst>
                                              <p:attrName>ppt_x</p:attrName>
                                            </p:attrNameLst>
                                          </p:cBhvr>
                                          <p:tavLst>
                                            <p:tav tm="0">
                                              <p:val>
                                                <p:strVal val="1+#ppt_w/2"/>
                                              </p:val>
                                            </p:tav>
                                            <p:tav tm="100000">
                                              <p:val>
                                                <p:strVal val="#ppt_x"/>
                                              </p:val>
                                            </p:tav>
                                          </p:tavLst>
                                        </p:anim>
                                        <p:anim calcmode="lin" valueType="num">
                                          <p:cBhvr additive="base">
                                            <p:cTn id="35" dur="250" fill="hold"/>
                                            <p:tgtEl>
                                              <p:spTgt spid="66"/>
                                            </p:tgtEl>
                                            <p:attrNameLst>
                                              <p:attrName>ppt_y</p:attrName>
                                            </p:attrNameLst>
                                          </p:cBhvr>
                                          <p:tavLst>
                                            <p:tav tm="0">
                                              <p:val>
                                                <p:strVal val="#ppt_y"/>
                                              </p:val>
                                            </p:tav>
                                            <p:tav tm="100000">
                                              <p:val>
                                                <p:strVal val="#ppt_y"/>
                                              </p:val>
                                            </p:tav>
                                          </p:tavLst>
                                        </p:anim>
                                      </p:childTnLst>
                                    </p:cTn>
                                  </p:par>
                                </p:childTnLst>
                              </p:cTn>
                            </p:par>
                            <p:par>
                              <p:cTn id="36" fill="hold">
                                <p:stCondLst>
                                  <p:cond delay="4500"/>
                                </p:stCondLst>
                                <p:childTnLst>
                                  <p:par>
                                    <p:cTn id="37" presetID="22" presetClass="entr" presetSubtype="1"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up)">
                                          <p:cBhvr>
                                            <p:cTn id="39" dur="500"/>
                                            <p:tgtEl>
                                              <p:spTgt spid="67"/>
                                            </p:tgtEl>
                                          </p:cBhvr>
                                        </p:animEffect>
                                      </p:childTnLst>
                                    </p:cTn>
                                  </p:par>
                                </p:childTnLst>
                              </p:cTn>
                            </p:par>
                            <p:par>
                              <p:cTn id="40" fill="hold">
                                <p:stCondLst>
                                  <p:cond delay="5000"/>
                                </p:stCondLst>
                                <p:childTnLst>
                                  <p:par>
                                    <p:cTn id="41" presetID="2" presetClass="entr" presetSubtype="2"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additive="base">
                                            <p:cTn id="43" dur="250" fill="hold"/>
                                            <p:tgtEl>
                                              <p:spTgt spid="68"/>
                                            </p:tgtEl>
                                            <p:attrNameLst>
                                              <p:attrName>ppt_x</p:attrName>
                                            </p:attrNameLst>
                                          </p:cBhvr>
                                          <p:tavLst>
                                            <p:tav tm="0">
                                              <p:val>
                                                <p:strVal val="1+#ppt_w/2"/>
                                              </p:val>
                                            </p:tav>
                                            <p:tav tm="100000">
                                              <p:val>
                                                <p:strVal val="#ppt_x"/>
                                              </p:val>
                                            </p:tav>
                                          </p:tavLst>
                                        </p:anim>
                                        <p:anim calcmode="lin" valueType="num">
                                          <p:cBhvr additive="base">
                                            <p:cTn id="44" dur="250" fill="hold"/>
                                            <p:tgtEl>
                                              <p:spTgt spid="68"/>
                                            </p:tgtEl>
                                            <p:attrNameLst>
                                              <p:attrName>ppt_y</p:attrName>
                                            </p:attrNameLst>
                                          </p:cBhvr>
                                          <p:tavLst>
                                            <p:tav tm="0">
                                              <p:val>
                                                <p:strVal val="#ppt_y"/>
                                              </p:val>
                                            </p:tav>
                                            <p:tav tm="100000">
                                              <p:val>
                                                <p:strVal val="#ppt_y"/>
                                              </p:val>
                                            </p:tav>
                                          </p:tavLst>
                                        </p:anim>
                                      </p:childTnLst>
                                    </p:cTn>
                                  </p:par>
                                </p:childTnLst>
                              </p:cTn>
                            </p:par>
                            <p:par>
                              <p:cTn id="45" fill="hold">
                                <p:stCondLst>
                                  <p:cond delay="5500"/>
                                </p:stCondLst>
                                <p:childTnLst>
                                  <p:par>
                                    <p:cTn id="46" presetID="22" presetClass="entr" presetSubtype="1"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wipe(up)">
                                          <p:cBhvr>
                                            <p:cTn id="48" dur="500"/>
                                            <p:tgtEl>
                                              <p:spTgt spid="69"/>
                                            </p:tgtEl>
                                          </p:cBhvr>
                                        </p:animEffect>
                                      </p:childTnLst>
                                    </p:cTn>
                                  </p:par>
                                </p:childTnLst>
                              </p:cTn>
                            </p:par>
                            <p:par>
                              <p:cTn id="49" fill="hold">
                                <p:stCondLst>
                                  <p:cond delay="6000"/>
                                </p:stCondLst>
                                <p:childTnLst>
                                  <p:par>
                                    <p:cTn id="50" presetID="2" presetClass="entr" presetSubtype="2"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additive="base">
                                            <p:cTn id="52" dur="250" fill="hold"/>
                                            <p:tgtEl>
                                              <p:spTgt spid="70"/>
                                            </p:tgtEl>
                                            <p:attrNameLst>
                                              <p:attrName>ppt_x</p:attrName>
                                            </p:attrNameLst>
                                          </p:cBhvr>
                                          <p:tavLst>
                                            <p:tav tm="0">
                                              <p:val>
                                                <p:strVal val="1+#ppt_w/2"/>
                                              </p:val>
                                            </p:tav>
                                            <p:tav tm="100000">
                                              <p:val>
                                                <p:strVal val="#ppt_x"/>
                                              </p:val>
                                            </p:tav>
                                          </p:tavLst>
                                        </p:anim>
                                        <p:anim calcmode="lin" valueType="num">
                                          <p:cBhvr additive="base">
                                            <p:cTn id="53" dur="250" fill="hold"/>
                                            <p:tgtEl>
                                              <p:spTgt spid="70"/>
                                            </p:tgtEl>
                                            <p:attrNameLst>
                                              <p:attrName>ppt_y</p:attrName>
                                            </p:attrNameLst>
                                          </p:cBhvr>
                                          <p:tavLst>
                                            <p:tav tm="0">
                                              <p:val>
                                                <p:strVal val="#ppt_y"/>
                                              </p:val>
                                            </p:tav>
                                            <p:tav tm="100000">
                                              <p:val>
                                                <p:strVal val="#ppt_y"/>
                                              </p:val>
                                            </p:tav>
                                          </p:tavLst>
                                        </p:anim>
                                      </p:childTnLst>
                                    </p:cTn>
                                  </p:par>
                                </p:childTnLst>
                              </p:cTn>
                            </p:par>
                            <p:par>
                              <p:cTn id="54" fill="hold">
                                <p:stCondLst>
                                  <p:cond delay="6500"/>
                                </p:stCondLst>
                                <p:childTnLst>
                                  <p:par>
                                    <p:cTn id="55" presetID="22" presetClass="entr" presetSubtype="1"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wipe(up)">
                                          <p:cBhvr>
                                            <p:cTn id="57" dur="500"/>
                                            <p:tgtEl>
                                              <p:spTgt spid="71"/>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additive="base">
                                            <p:cTn id="61" dur="250" fill="hold"/>
                                            <p:tgtEl>
                                              <p:spTgt spid="72"/>
                                            </p:tgtEl>
                                            <p:attrNameLst>
                                              <p:attrName>ppt_x</p:attrName>
                                            </p:attrNameLst>
                                          </p:cBhvr>
                                          <p:tavLst>
                                            <p:tav tm="0">
                                              <p:val>
                                                <p:strVal val="1+#ppt_w/2"/>
                                              </p:val>
                                            </p:tav>
                                            <p:tav tm="100000">
                                              <p:val>
                                                <p:strVal val="#ppt_x"/>
                                              </p:val>
                                            </p:tav>
                                          </p:tavLst>
                                        </p:anim>
                                        <p:anim calcmode="lin" valueType="num">
                                          <p:cBhvr additive="base">
                                            <p:cTn id="62" dur="250" fill="hold"/>
                                            <p:tgtEl>
                                              <p:spTgt spid="72"/>
                                            </p:tgtEl>
                                            <p:attrNameLst>
                                              <p:attrName>ppt_y</p:attrName>
                                            </p:attrNameLst>
                                          </p:cBhvr>
                                          <p:tavLst>
                                            <p:tav tm="0">
                                              <p:val>
                                                <p:strVal val="#ppt_y"/>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wipe(up)">
                                          <p:cBhvr>
                                            <p:cTn id="66"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4" grpId="0"/>
          <p:bldP spid="65" grpId="0"/>
          <p:bldP spid="66" grpId="0"/>
          <p:bldP spid="67" grpId="0"/>
          <p:bldP spid="68" grpId="0"/>
          <p:bldP spid="69" grpId="0"/>
          <p:bldP spid="70" grpId="0"/>
          <p:bldP spid="71" grpId="0"/>
          <p:bldP spid="72" grpId="0"/>
          <p:bldP spid="7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00" fill="hold"/>
                                            <p:tgtEl>
                                              <p:spTgt spid="4"/>
                                            </p:tgtEl>
                                            <p:attrNameLst>
                                              <p:attrName>ppt_x</p:attrName>
                                            </p:attrNameLst>
                                          </p:cBhvr>
                                          <p:tavLst>
                                            <p:tav tm="0">
                                              <p:val>
                                                <p:strVal val="0-#ppt_w/2"/>
                                              </p:val>
                                            </p:tav>
                                            <p:tav tm="100000">
                                              <p:val>
                                                <p:strVal val="#ppt_x"/>
                                              </p:val>
                                            </p:tav>
                                          </p:tavLst>
                                        </p:anim>
                                        <p:anim calcmode="lin" valueType="num">
                                          <p:cBhvr additive="base">
                                            <p:cTn id="8" dur="12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200" fill="hold"/>
                                            <p:tgtEl>
                                              <p:spTgt spid="5"/>
                                            </p:tgtEl>
                                            <p:attrNameLst>
                                              <p:attrName>ppt_x</p:attrName>
                                            </p:attrNameLst>
                                          </p:cBhvr>
                                          <p:tavLst>
                                            <p:tav tm="0">
                                              <p:val>
                                                <p:strVal val="#ppt_x"/>
                                              </p:val>
                                            </p:tav>
                                            <p:tav tm="100000">
                                              <p:val>
                                                <p:strVal val="#ppt_x"/>
                                              </p:val>
                                            </p:tav>
                                          </p:tavLst>
                                        </p:anim>
                                        <p:anim calcmode="lin" valueType="num">
                                          <p:cBhvr additive="base">
                                            <p:cTn id="12" dur="12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wipe(left)">
                                          <p:cBhvr>
                                            <p:cTn id="26" dur="500"/>
                                            <p:tgtEl>
                                              <p:spTgt spid="64"/>
                                            </p:tgtEl>
                                          </p:cBhvr>
                                        </p:animEffect>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wipe(left)">
                                          <p:cBhvr>
                                            <p:cTn id="30" dur="500"/>
                                            <p:tgtEl>
                                              <p:spTgt spid="65"/>
                                            </p:tgtEl>
                                          </p:cBhvr>
                                        </p:animEffect>
                                      </p:childTnLst>
                                    </p:cTn>
                                  </p:par>
                                </p:childTnLst>
                              </p:cTn>
                            </p:par>
                            <p:par>
                              <p:cTn id="31" fill="hold">
                                <p:stCondLst>
                                  <p:cond delay="4000"/>
                                </p:stCondLst>
                                <p:childTnLst>
                                  <p:par>
                                    <p:cTn id="32" presetID="2" presetClass="entr" presetSubtype="2" fill="hold" grpId="0" nodeType="afterEffect">
                                      <p:stCondLst>
                                        <p:cond delay="0"/>
                                      </p:stCondLst>
                                      <p:childTnLst>
                                        <p:set>
                                          <p:cBhvr>
                                            <p:cTn id="33" dur="1" fill="hold">
                                              <p:stCondLst>
                                                <p:cond delay="0"/>
                                              </p:stCondLst>
                                            </p:cTn>
                                            <p:tgtEl>
                                              <p:spTgt spid="66"/>
                                            </p:tgtEl>
                                            <p:attrNameLst>
                                              <p:attrName>style.visibility</p:attrName>
                                            </p:attrNameLst>
                                          </p:cBhvr>
                                          <p:to>
                                            <p:strVal val="visible"/>
                                          </p:to>
                                        </p:set>
                                        <p:anim calcmode="lin" valueType="num">
                                          <p:cBhvr additive="base">
                                            <p:cTn id="34" dur="250" fill="hold"/>
                                            <p:tgtEl>
                                              <p:spTgt spid="66"/>
                                            </p:tgtEl>
                                            <p:attrNameLst>
                                              <p:attrName>ppt_x</p:attrName>
                                            </p:attrNameLst>
                                          </p:cBhvr>
                                          <p:tavLst>
                                            <p:tav tm="0">
                                              <p:val>
                                                <p:strVal val="1+#ppt_w/2"/>
                                              </p:val>
                                            </p:tav>
                                            <p:tav tm="100000">
                                              <p:val>
                                                <p:strVal val="#ppt_x"/>
                                              </p:val>
                                            </p:tav>
                                          </p:tavLst>
                                        </p:anim>
                                        <p:anim calcmode="lin" valueType="num">
                                          <p:cBhvr additive="base">
                                            <p:cTn id="35" dur="250" fill="hold"/>
                                            <p:tgtEl>
                                              <p:spTgt spid="66"/>
                                            </p:tgtEl>
                                            <p:attrNameLst>
                                              <p:attrName>ppt_y</p:attrName>
                                            </p:attrNameLst>
                                          </p:cBhvr>
                                          <p:tavLst>
                                            <p:tav tm="0">
                                              <p:val>
                                                <p:strVal val="#ppt_y"/>
                                              </p:val>
                                            </p:tav>
                                            <p:tav tm="100000">
                                              <p:val>
                                                <p:strVal val="#ppt_y"/>
                                              </p:val>
                                            </p:tav>
                                          </p:tavLst>
                                        </p:anim>
                                      </p:childTnLst>
                                    </p:cTn>
                                  </p:par>
                                </p:childTnLst>
                              </p:cTn>
                            </p:par>
                            <p:par>
                              <p:cTn id="36" fill="hold">
                                <p:stCondLst>
                                  <p:cond delay="4500"/>
                                </p:stCondLst>
                                <p:childTnLst>
                                  <p:par>
                                    <p:cTn id="37" presetID="22" presetClass="entr" presetSubtype="1"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up)">
                                          <p:cBhvr>
                                            <p:cTn id="39" dur="500"/>
                                            <p:tgtEl>
                                              <p:spTgt spid="67"/>
                                            </p:tgtEl>
                                          </p:cBhvr>
                                        </p:animEffect>
                                      </p:childTnLst>
                                    </p:cTn>
                                  </p:par>
                                </p:childTnLst>
                              </p:cTn>
                            </p:par>
                            <p:par>
                              <p:cTn id="40" fill="hold">
                                <p:stCondLst>
                                  <p:cond delay="5000"/>
                                </p:stCondLst>
                                <p:childTnLst>
                                  <p:par>
                                    <p:cTn id="41" presetID="2" presetClass="entr" presetSubtype="2"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additive="base">
                                            <p:cTn id="43" dur="250" fill="hold"/>
                                            <p:tgtEl>
                                              <p:spTgt spid="68"/>
                                            </p:tgtEl>
                                            <p:attrNameLst>
                                              <p:attrName>ppt_x</p:attrName>
                                            </p:attrNameLst>
                                          </p:cBhvr>
                                          <p:tavLst>
                                            <p:tav tm="0">
                                              <p:val>
                                                <p:strVal val="1+#ppt_w/2"/>
                                              </p:val>
                                            </p:tav>
                                            <p:tav tm="100000">
                                              <p:val>
                                                <p:strVal val="#ppt_x"/>
                                              </p:val>
                                            </p:tav>
                                          </p:tavLst>
                                        </p:anim>
                                        <p:anim calcmode="lin" valueType="num">
                                          <p:cBhvr additive="base">
                                            <p:cTn id="44" dur="250" fill="hold"/>
                                            <p:tgtEl>
                                              <p:spTgt spid="68"/>
                                            </p:tgtEl>
                                            <p:attrNameLst>
                                              <p:attrName>ppt_y</p:attrName>
                                            </p:attrNameLst>
                                          </p:cBhvr>
                                          <p:tavLst>
                                            <p:tav tm="0">
                                              <p:val>
                                                <p:strVal val="#ppt_y"/>
                                              </p:val>
                                            </p:tav>
                                            <p:tav tm="100000">
                                              <p:val>
                                                <p:strVal val="#ppt_y"/>
                                              </p:val>
                                            </p:tav>
                                          </p:tavLst>
                                        </p:anim>
                                      </p:childTnLst>
                                    </p:cTn>
                                  </p:par>
                                </p:childTnLst>
                              </p:cTn>
                            </p:par>
                            <p:par>
                              <p:cTn id="45" fill="hold">
                                <p:stCondLst>
                                  <p:cond delay="5500"/>
                                </p:stCondLst>
                                <p:childTnLst>
                                  <p:par>
                                    <p:cTn id="46" presetID="22" presetClass="entr" presetSubtype="1"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wipe(up)">
                                          <p:cBhvr>
                                            <p:cTn id="48" dur="500"/>
                                            <p:tgtEl>
                                              <p:spTgt spid="69"/>
                                            </p:tgtEl>
                                          </p:cBhvr>
                                        </p:animEffect>
                                      </p:childTnLst>
                                    </p:cTn>
                                  </p:par>
                                </p:childTnLst>
                              </p:cTn>
                            </p:par>
                            <p:par>
                              <p:cTn id="49" fill="hold">
                                <p:stCondLst>
                                  <p:cond delay="6000"/>
                                </p:stCondLst>
                                <p:childTnLst>
                                  <p:par>
                                    <p:cTn id="50" presetID="2" presetClass="entr" presetSubtype="2"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additive="base">
                                            <p:cTn id="52" dur="250" fill="hold"/>
                                            <p:tgtEl>
                                              <p:spTgt spid="70"/>
                                            </p:tgtEl>
                                            <p:attrNameLst>
                                              <p:attrName>ppt_x</p:attrName>
                                            </p:attrNameLst>
                                          </p:cBhvr>
                                          <p:tavLst>
                                            <p:tav tm="0">
                                              <p:val>
                                                <p:strVal val="1+#ppt_w/2"/>
                                              </p:val>
                                            </p:tav>
                                            <p:tav tm="100000">
                                              <p:val>
                                                <p:strVal val="#ppt_x"/>
                                              </p:val>
                                            </p:tav>
                                          </p:tavLst>
                                        </p:anim>
                                        <p:anim calcmode="lin" valueType="num">
                                          <p:cBhvr additive="base">
                                            <p:cTn id="53" dur="250" fill="hold"/>
                                            <p:tgtEl>
                                              <p:spTgt spid="70"/>
                                            </p:tgtEl>
                                            <p:attrNameLst>
                                              <p:attrName>ppt_y</p:attrName>
                                            </p:attrNameLst>
                                          </p:cBhvr>
                                          <p:tavLst>
                                            <p:tav tm="0">
                                              <p:val>
                                                <p:strVal val="#ppt_y"/>
                                              </p:val>
                                            </p:tav>
                                            <p:tav tm="100000">
                                              <p:val>
                                                <p:strVal val="#ppt_y"/>
                                              </p:val>
                                            </p:tav>
                                          </p:tavLst>
                                        </p:anim>
                                      </p:childTnLst>
                                    </p:cTn>
                                  </p:par>
                                </p:childTnLst>
                              </p:cTn>
                            </p:par>
                            <p:par>
                              <p:cTn id="54" fill="hold">
                                <p:stCondLst>
                                  <p:cond delay="6500"/>
                                </p:stCondLst>
                                <p:childTnLst>
                                  <p:par>
                                    <p:cTn id="55" presetID="22" presetClass="entr" presetSubtype="1"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wipe(up)">
                                          <p:cBhvr>
                                            <p:cTn id="57" dur="500"/>
                                            <p:tgtEl>
                                              <p:spTgt spid="71"/>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additive="base">
                                            <p:cTn id="61" dur="250" fill="hold"/>
                                            <p:tgtEl>
                                              <p:spTgt spid="72"/>
                                            </p:tgtEl>
                                            <p:attrNameLst>
                                              <p:attrName>ppt_x</p:attrName>
                                            </p:attrNameLst>
                                          </p:cBhvr>
                                          <p:tavLst>
                                            <p:tav tm="0">
                                              <p:val>
                                                <p:strVal val="1+#ppt_w/2"/>
                                              </p:val>
                                            </p:tav>
                                            <p:tav tm="100000">
                                              <p:val>
                                                <p:strVal val="#ppt_x"/>
                                              </p:val>
                                            </p:tav>
                                          </p:tavLst>
                                        </p:anim>
                                        <p:anim calcmode="lin" valueType="num">
                                          <p:cBhvr additive="base">
                                            <p:cTn id="62" dur="250" fill="hold"/>
                                            <p:tgtEl>
                                              <p:spTgt spid="72"/>
                                            </p:tgtEl>
                                            <p:attrNameLst>
                                              <p:attrName>ppt_y</p:attrName>
                                            </p:attrNameLst>
                                          </p:cBhvr>
                                          <p:tavLst>
                                            <p:tav tm="0">
                                              <p:val>
                                                <p:strVal val="#ppt_y"/>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wipe(up)">
                                          <p:cBhvr>
                                            <p:cTn id="66"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4" grpId="0"/>
          <p:bldP spid="65" grpId="0"/>
          <p:bldP spid="66" grpId="0"/>
          <p:bldP spid="67" grpId="0"/>
          <p:bldP spid="68" grpId="0"/>
          <p:bldP spid="69" grpId="0"/>
          <p:bldP spid="70" grpId="0"/>
          <p:bldP spid="71" grpId="0"/>
          <p:bldP spid="72" grpId="0"/>
          <p:bldP spid="73"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istrator\Desktop\微立体创业计划\005.png"/>
          <p:cNvPicPr>
            <a:picLocks noChangeAspect="1" noChangeArrowheads="1"/>
          </p:cNvPicPr>
          <p:nvPr/>
        </p:nvPicPr>
        <p:blipFill>
          <a:blip r:embed="rId3" cstate="print">
            <a:duotone>
              <a:srgbClr val="0070C0">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5" name="Picture 4" descr="C:\Users\Administrator\Desktop\微立体创业计划\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6" name="标题 1"/>
          <p:cNvSpPr txBox="1"/>
          <p:nvPr/>
        </p:nvSpPr>
        <p:spPr>
          <a:xfrm>
            <a:off x="1184649" y="339502"/>
            <a:ext cx="167738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黑体" panose="02010609060101010101" pitchFamily="49" charset="-122"/>
                <a:ea typeface="黑体" panose="02010609060101010101" pitchFamily="49" charset="-122"/>
              </a:rPr>
              <a:t>竞争对手分析</a:t>
            </a:r>
          </a:p>
        </p:txBody>
      </p:sp>
      <p:sp>
        <p:nvSpPr>
          <p:cNvPr id="7" name="空心弧 44"/>
          <p:cNvSpPr/>
          <p:nvPr/>
        </p:nvSpPr>
        <p:spPr>
          <a:xfrm rot="11968239">
            <a:off x="284568" y="958279"/>
            <a:ext cx="3360809" cy="3360810"/>
          </a:xfrm>
          <a:prstGeom prst="blockArc">
            <a:avLst>
              <a:gd name="adj1" fmla="val 5692214"/>
              <a:gd name="adj2" fmla="val 21588400"/>
              <a:gd name="adj3" fmla="val 751"/>
            </a:avLst>
          </a:prstGeom>
          <a:solidFill>
            <a:srgbClr val="4BACC6"/>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latin typeface="Calibri" panose="020F0502020204030204"/>
              <a:ea typeface="宋体" panose="02010600030101010101" pitchFamily="2" charset="-122"/>
            </a:endParaRPr>
          </a:p>
        </p:txBody>
      </p:sp>
      <p:sp>
        <p:nvSpPr>
          <p:cNvPr id="8" name="空心弧 45"/>
          <p:cNvSpPr/>
          <p:nvPr/>
        </p:nvSpPr>
        <p:spPr>
          <a:xfrm rot="483470">
            <a:off x="808443" y="1474578"/>
            <a:ext cx="2395321" cy="2395321"/>
          </a:xfrm>
          <a:prstGeom prst="blockArc">
            <a:avLst>
              <a:gd name="adj1" fmla="val 5692214"/>
              <a:gd name="adj2" fmla="val 42522"/>
              <a:gd name="adj3" fmla="val 1111"/>
            </a:avLst>
          </a:prstGeom>
          <a:solidFill>
            <a:srgbClr val="C0504D"/>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latin typeface="Calibri" panose="020F0502020204030204"/>
              <a:ea typeface="宋体" panose="02010600030101010101" pitchFamily="2" charset="-122"/>
            </a:endParaRPr>
          </a:p>
        </p:txBody>
      </p:sp>
      <p:sp>
        <p:nvSpPr>
          <p:cNvPr id="9" name="椭圆 46"/>
          <p:cNvSpPr/>
          <p:nvPr/>
        </p:nvSpPr>
        <p:spPr bwMode="auto">
          <a:xfrm>
            <a:off x="951318" y="1617453"/>
            <a:ext cx="2110654" cy="2110654"/>
          </a:xfrm>
          <a:prstGeom prst="ellipse">
            <a:avLst/>
          </a:prstGeom>
          <a:solidFill>
            <a:srgbClr val="4F81BD"/>
          </a:solidFill>
          <a:ln w="25400" cap="flat" cmpd="sng" algn="ctr">
            <a:noFill/>
            <a:prstDash val="solid"/>
          </a:ln>
          <a:effectLst>
            <a:innerShdw blurRad="101600">
              <a:prstClr val="black"/>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latin typeface="Calibri" panose="020F0502020204030204"/>
              <a:ea typeface="宋体" panose="02010600030101010101" pitchFamily="2" charset="-122"/>
            </a:endParaRPr>
          </a:p>
        </p:txBody>
      </p:sp>
      <p:sp>
        <p:nvSpPr>
          <p:cNvPr id="10" name="椭圆 47"/>
          <p:cNvSpPr/>
          <p:nvPr/>
        </p:nvSpPr>
        <p:spPr bwMode="auto">
          <a:xfrm>
            <a:off x="1046568" y="1702961"/>
            <a:ext cx="1913660" cy="1914742"/>
          </a:xfrm>
          <a:prstGeom prst="ellipse">
            <a:avLst/>
          </a:prstGeom>
          <a:solidFill>
            <a:sysClr val="window" lastClr="FFFFFF">
              <a:lumMod val="95000"/>
            </a:sysClr>
          </a:solidFill>
          <a:ln w="25400" cap="flat" cmpd="sng" algn="ctr">
            <a:noFill/>
            <a:prstDash val="solid"/>
          </a:ln>
          <a:effectLst>
            <a:outerShdw blurRad="177800" dist="38100" dir="5400000" algn="t" rotWithShape="0">
              <a:prstClr val="black">
                <a:alpha val="76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latin typeface="Calibri" panose="020F0502020204030204"/>
              <a:ea typeface="宋体" panose="02010600030101010101" pitchFamily="2" charset="-122"/>
            </a:endParaRPr>
          </a:p>
        </p:txBody>
      </p:sp>
      <p:sp>
        <p:nvSpPr>
          <p:cNvPr id="11" name="椭圆 48"/>
          <p:cNvSpPr/>
          <p:nvPr/>
        </p:nvSpPr>
        <p:spPr bwMode="auto">
          <a:xfrm>
            <a:off x="1227326" y="1894543"/>
            <a:ext cx="1558637" cy="1559719"/>
          </a:xfrm>
          <a:prstGeom prst="ellipse">
            <a:avLst/>
          </a:prstGeom>
          <a:gradFill flip="none" rotWithShape="1">
            <a:gsLst>
              <a:gs pos="39000">
                <a:sysClr val="window" lastClr="FFFFFF"/>
              </a:gs>
              <a:gs pos="100000">
                <a:sysClr val="windowText" lastClr="000000">
                  <a:lumMod val="75000"/>
                  <a:lumOff val="25000"/>
                </a:sys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latin typeface="Calibri" panose="020F0502020204030204"/>
              <a:ea typeface="宋体" panose="02010600030101010101" pitchFamily="2" charset="-122"/>
            </a:endParaRPr>
          </a:p>
        </p:txBody>
      </p:sp>
      <p:sp>
        <p:nvSpPr>
          <p:cNvPr id="12" name="椭圆 49"/>
          <p:cNvSpPr/>
          <p:nvPr/>
        </p:nvSpPr>
        <p:spPr bwMode="auto">
          <a:xfrm>
            <a:off x="1273869" y="1928097"/>
            <a:ext cx="1472045" cy="1472045"/>
          </a:xfrm>
          <a:prstGeom prst="ellipse">
            <a:avLst/>
          </a:prstGeom>
          <a:solidFill>
            <a:sysClr val="window" lastClr="FFFFFF">
              <a:lumMod val="95000"/>
            </a:sysClr>
          </a:solidFill>
          <a:ln w="25400" cap="flat" cmpd="sng" algn="ctr">
            <a:noFill/>
            <a:prstDash val="solid"/>
          </a:ln>
          <a:effectLst>
            <a:outerShdw blurRad="50800" dist="38100" dir="5400000" algn="t" rotWithShape="0">
              <a:prstClr val="black">
                <a:alpha val="67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latin typeface="Calibri" panose="020F0502020204030204"/>
              <a:ea typeface="宋体" panose="02010600030101010101" pitchFamily="2" charset="-122"/>
            </a:endParaRPr>
          </a:p>
        </p:txBody>
      </p:sp>
      <p:sp>
        <p:nvSpPr>
          <p:cNvPr id="13" name="同心圆 52"/>
          <p:cNvSpPr/>
          <p:nvPr/>
        </p:nvSpPr>
        <p:spPr bwMode="auto">
          <a:xfrm>
            <a:off x="2789210" y="1137955"/>
            <a:ext cx="690563" cy="690563"/>
          </a:xfrm>
          <a:prstGeom prst="donut">
            <a:avLst>
              <a:gd name="adj" fmla="val 3142"/>
            </a:avLst>
          </a:prstGeom>
          <a:solidFill>
            <a:srgbClr val="4F81BD"/>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latin typeface="Calibri" panose="020F0502020204030204"/>
              <a:ea typeface="宋体" panose="02010600030101010101" pitchFamily="2" charset="-122"/>
            </a:endParaRPr>
          </a:p>
        </p:txBody>
      </p:sp>
      <p:sp>
        <p:nvSpPr>
          <p:cNvPr id="14" name="椭圆 54"/>
          <p:cNvSpPr/>
          <p:nvPr/>
        </p:nvSpPr>
        <p:spPr bwMode="auto">
          <a:xfrm>
            <a:off x="2955898" y="1316549"/>
            <a:ext cx="358270" cy="358270"/>
          </a:xfrm>
          <a:prstGeom prst="ellipse">
            <a:avLst/>
          </a:prstGeom>
          <a:solidFill>
            <a:srgbClr val="4F81BD"/>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latin typeface="Calibri" panose="020F0502020204030204"/>
              <a:ea typeface="宋体" panose="02010600030101010101" pitchFamily="2" charset="-122"/>
            </a:endParaRPr>
          </a:p>
        </p:txBody>
      </p:sp>
      <p:sp>
        <p:nvSpPr>
          <p:cNvPr id="15" name="TextBox 53"/>
          <p:cNvSpPr txBox="1">
            <a:spLocks noChangeArrowheads="1"/>
          </p:cNvSpPr>
          <p:nvPr/>
        </p:nvSpPr>
        <p:spPr bwMode="auto">
          <a:xfrm>
            <a:off x="3004698" y="1317684"/>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en-US" sz="1800" b="1" i="0" u="none" strike="noStrike" kern="0" cap="none" spc="0" normalizeH="0" baseline="0" noProof="0">
                <a:ln>
                  <a:noFill/>
                </a:ln>
                <a:solidFill>
                  <a:sysClr val="windowText" lastClr="000000">
                    <a:lumMod val="65000"/>
                    <a:lumOff val="35000"/>
                  </a:sysClr>
                </a:solidFill>
                <a:effectLst/>
                <a:uLnTx/>
                <a:uFillTx/>
                <a:latin typeface="Calibri" panose="020F0502020204030204" pitchFamily="34" charset="0"/>
              </a:rPr>
              <a:t>1</a:t>
            </a:r>
            <a:endParaRPr kumimoji="0" lang="en-GB" altLang="en-US" sz="1800" b="1" i="0" u="none" strike="noStrike" kern="0" cap="none" spc="0" normalizeH="0" baseline="0" noProof="0">
              <a:ln>
                <a:noFill/>
              </a:ln>
              <a:solidFill>
                <a:sysClr val="windowText" lastClr="000000">
                  <a:lumMod val="65000"/>
                  <a:lumOff val="35000"/>
                </a:sysClr>
              </a:solidFill>
              <a:effectLst/>
              <a:uLnTx/>
              <a:uFillTx/>
              <a:latin typeface="Calibri" panose="020F0502020204030204" pitchFamily="34" charset="0"/>
            </a:endParaRPr>
          </a:p>
        </p:txBody>
      </p:sp>
      <p:sp>
        <p:nvSpPr>
          <p:cNvPr id="16" name="同心圆 59"/>
          <p:cNvSpPr/>
          <p:nvPr/>
        </p:nvSpPr>
        <p:spPr bwMode="auto">
          <a:xfrm>
            <a:off x="3243812" y="2062314"/>
            <a:ext cx="691645" cy="691646"/>
          </a:xfrm>
          <a:prstGeom prst="donut">
            <a:avLst>
              <a:gd name="adj" fmla="val 3142"/>
            </a:avLst>
          </a:prstGeom>
          <a:solidFill>
            <a:srgbClr val="C0504D"/>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latin typeface="Calibri" panose="020F0502020204030204"/>
              <a:ea typeface="宋体" panose="02010600030101010101" pitchFamily="2" charset="-122"/>
            </a:endParaRPr>
          </a:p>
        </p:txBody>
      </p:sp>
      <p:sp>
        <p:nvSpPr>
          <p:cNvPr id="17" name="椭圆 61"/>
          <p:cNvSpPr/>
          <p:nvPr/>
        </p:nvSpPr>
        <p:spPr bwMode="auto">
          <a:xfrm>
            <a:off x="3411582" y="2240908"/>
            <a:ext cx="358271" cy="359352"/>
          </a:xfrm>
          <a:prstGeom prst="ellipse">
            <a:avLst/>
          </a:prstGeom>
          <a:solidFill>
            <a:srgbClr val="C0504D"/>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latin typeface="Calibri" panose="020F0502020204030204"/>
              <a:ea typeface="宋体" panose="02010600030101010101" pitchFamily="2" charset="-122"/>
            </a:endParaRPr>
          </a:p>
        </p:txBody>
      </p:sp>
      <p:sp>
        <p:nvSpPr>
          <p:cNvPr id="18" name="TextBox 54"/>
          <p:cNvSpPr txBox="1">
            <a:spLocks noChangeArrowheads="1"/>
          </p:cNvSpPr>
          <p:nvPr/>
        </p:nvSpPr>
        <p:spPr bwMode="auto">
          <a:xfrm>
            <a:off x="3465687" y="2249228"/>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en-US" sz="1800" b="1" i="0" u="none" strike="noStrike" kern="0" cap="none" spc="0" normalizeH="0" baseline="0" noProof="0">
                <a:ln>
                  <a:noFill/>
                </a:ln>
                <a:solidFill>
                  <a:sysClr val="windowText" lastClr="000000">
                    <a:lumMod val="65000"/>
                    <a:lumOff val="35000"/>
                  </a:sysClr>
                </a:solidFill>
                <a:effectLst/>
                <a:uLnTx/>
                <a:uFillTx/>
                <a:latin typeface="Calibri" panose="020F0502020204030204" pitchFamily="34" charset="0"/>
              </a:rPr>
              <a:t>2</a:t>
            </a:r>
            <a:endParaRPr kumimoji="0" lang="en-GB" altLang="en-US" sz="1800" b="1" i="0" u="none" strike="noStrike" kern="0" cap="none" spc="0" normalizeH="0" baseline="0" noProof="0">
              <a:ln>
                <a:noFill/>
              </a:ln>
              <a:solidFill>
                <a:sysClr val="windowText" lastClr="000000">
                  <a:lumMod val="65000"/>
                  <a:lumOff val="35000"/>
                </a:sysClr>
              </a:solidFill>
              <a:effectLst/>
              <a:uLnTx/>
              <a:uFillTx/>
              <a:latin typeface="Calibri" panose="020F0502020204030204" pitchFamily="34" charset="0"/>
            </a:endParaRPr>
          </a:p>
        </p:txBody>
      </p:sp>
      <p:sp>
        <p:nvSpPr>
          <p:cNvPr id="19" name="同心圆 66"/>
          <p:cNvSpPr/>
          <p:nvPr/>
        </p:nvSpPr>
        <p:spPr bwMode="auto">
          <a:xfrm>
            <a:off x="3021923" y="3107899"/>
            <a:ext cx="691646" cy="691646"/>
          </a:xfrm>
          <a:prstGeom prst="donut">
            <a:avLst>
              <a:gd name="adj" fmla="val 3142"/>
            </a:avLst>
          </a:prstGeom>
          <a:solidFill>
            <a:srgbClr val="9BBB5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latin typeface="Calibri" panose="020F0502020204030204"/>
              <a:ea typeface="宋体" panose="02010600030101010101" pitchFamily="2" charset="-122"/>
            </a:endParaRPr>
          </a:p>
        </p:txBody>
      </p:sp>
      <p:sp>
        <p:nvSpPr>
          <p:cNvPr id="20" name="椭圆 68"/>
          <p:cNvSpPr/>
          <p:nvPr/>
        </p:nvSpPr>
        <p:spPr bwMode="auto">
          <a:xfrm>
            <a:off x="3189693" y="3286493"/>
            <a:ext cx="358270" cy="359352"/>
          </a:xfrm>
          <a:prstGeom prst="ellipse">
            <a:avLst/>
          </a:prstGeom>
          <a:solidFill>
            <a:srgbClr val="9BBB5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latin typeface="Calibri" panose="020F0502020204030204"/>
              <a:ea typeface="宋体" panose="02010600030101010101" pitchFamily="2" charset="-122"/>
            </a:endParaRPr>
          </a:p>
        </p:txBody>
      </p:sp>
      <p:sp>
        <p:nvSpPr>
          <p:cNvPr id="21" name="TextBox 55"/>
          <p:cNvSpPr txBox="1">
            <a:spLocks noChangeArrowheads="1"/>
          </p:cNvSpPr>
          <p:nvPr/>
        </p:nvSpPr>
        <p:spPr bwMode="auto">
          <a:xfrm>
            <a:off x="3242170" y="3287801"/>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en-US" sz="1800" b="1" i="0" u="none" strike="noStrike" kern="0" cap="none" spc="0" normalizeH="0" baseline="0" noProof="0">
                <a:ln>
                  <a:noFill/>
                </a:ln>
                <a:solidFill>
                  <a:sysClr val="windowText" lastClr="000000">
                    <a:lumMod val="65000"/>
                    <a:lumOff val="35000"/>
                  </a:sysClr>
                </a:solidFill>
                <a:effectLst/>
                <a:uLnTx/>
                <a:uFillTx/>
                <a:latin typeface="Calibri" panose="020F0502020204030204" pitchFamily="34" charset="0"/>
              </a:rPr>
              <a:t>3</a:t>
            </a:r>
            <a:endParaRPr kumimoji="0" lang="en-GB" altLang="en-US" sz="1800" b="1" i="0" u="none" strike="noStrike" kern="0" cap="none" spc="0" normalizeH="0" baseline="0" noProof="0">
              <a:ln>
                <a:noFill/>
              </a:ln>
              <a:solidFill>
                <a:sysClr val="windowText" lastClr="000000">
                  <a:lumMod val="65000"/>
                  <a:lumOff val="35000"/>
                </a:sysClr>
              </a:solidFill>
              <a:effectLst/>
              <a:uLnTx/>
              <a:uFillTx/>
              <a:latin typeface="Calibri" panose="020F0502020204030204" pitchFamily="34" charset="0"/>
            </a:endParaRPr>
          </a:p>
        </p:txBody>
      </p:sp>
      <p:sp>
        <p:nvSpPr>
          <p:cNvPr id="22" name="同心圆 73"/>
          <p:cNvSpPr/>
          <p:nvPr/>
        </p:nvSpPr>
        <p:spPr bwMode="auto">
          <a:xfrm>
            <a:off x="1819392" y="3911029"/>
            <a:ext cx="691645" cy="691646"/>
          </a:xfrm>
          <a:prstGeom prst="donut">
            <a:avLst>
              <a:gd name="adj" fmla="val 3142"/>
            </a:avLst>
          </a:prstGeom>
          <a:solidFill>
            <a:srgbClr val="8064A2"/>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latin typeface="Calibri" panose="020F0502020204030204"/>
              <a:ea typeface="宋体" panose="02010600030101010101" pitchFamily="2" charset="-122"/>
            </a:endParaRPr>
          </a:p>
        </p:txBody>
      </p:sp>
      <p:sp>
        <p:nvSpPr>
          <p:cNvPr id="23" name="椭圆 75"/>
          <p:cNvSpPr/>
          <p:nvPr/>
        </p:nvSpPr>
        <p:spPr bwMode="auto">
          <a:xfrm>
            <a:off x="1987162" y="4089624"/>
            <a:ext cx="358271" cy="359352"/>
          </a:xfrm>
          <a:prstGeom prst="ellipse">
            <a:avLst/>
          </a:prstGeom>
          <a:solidFill>
            <a:srgbClr val="8064A2"/>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latin typeface="Calibri" panose="020F0502020204030204"/>
              <a:ea typeface="宋体" panose="02010600030101010101" pitchFamily="2" charset="-122"/>
            </a:endParaRPr>
          </a:p>
        </p:txBody>
      </p:sp>
      <p:sp>
        <p:nvSpPr>
          <p:cNvPr id="24" name="TextBox 23"/>
          <p:cNvSpPr txBox="1">
            <a:spLocks noChangeArrowheads="1"/>
          </p:cNvSpPr>
          <p:nvPr/>
        </p:nvSpPr>
        <p:spPr bwMode="auto">
          <a:xfrm>
            <a:off x="2036816" y="4101244"/>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en-US" sz="1800" b="1" i="0" u="none" strike="noStrike" kern="0" cap="none" spc="0" normalizeH="0" baseline="0" noProof="0">
                <a:ln>
                  <a:noFill/>
                </a:ln>
                <a:solidFill>
                  <a:sysClr val="windowText" lastClr="000000">
                    <a:lumMod val="65000"/>
                    <a:lumOff val="35000"/>
                  </a:sysClr>
                </a:solidFill>
                <a:effectLst/>
                <a:uLnTx/>
                <a:uFillTx/>
                <a:latin typeface="Calibri" panose="020F0502020204030204" pitchFamily="34" charset="0"/>
              </a:rPr>
              <a:t>4</a:t>
            </a:r>
            <a:endParaRPr kumimoji="0" lang="en-GB" altLang="en-US" sz="1800" b="1" i="0" u="none" strike="noStrike" kern="0" cap="none" spc="0" normalizeH="0" baseline="0" noProof="0">
              <a:ln>
                <a:noFill/>
              </a:ln>
              <a:solidFill>
                <a:sysClr val="windowText" lastClr="000000">
                  <a:lumMod val="65000"/>
                  <a:lumOff val="35000"/>
                </a:sysClr>
              </a:solidFill>
              <a:effectLst/>
              <a:uLnTx/>
              <a:uFillTx/>
              <a:latin typeface="Calibri" panose="020F0502020204030204" pitchFamily="34" charset="0"/>
            </a:endParaRPr>
          </a:p>
        </p:txBody>
      </p:sp>
      <p:sp>
        <p:nvSpPr>
          <p:cNvPr id="25" name="Freeform 62"/>
          <p:cNvSpPr>
            <a:spLocks noEditPoints="1"/>
          </p:cNvSpPr>
          <p:nvPr/>
        </p:nvSpPr>
        <p:spPr bwMode="auto">
          <a:xfrm>
            <a:off x="1790339" y="2180154"/>
            <a:ext cx="439106" cy="448922"/>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4BACC6"/>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lumMod val="65000"/>
                  <a:lumOff val="35000"/>
                </a:sysClr>
              </a:solidFill>
              <a:effectLst/>
              <a:uLnTx/>
              <a:uFillTx/>
            </a:endParaRPr>
          </a:p>
        </p:txBody>
      </p:sp>
      <p:sp>
        <p:nvSpPr>
          <p:cNvPr id="26" name="TextBox 25"/>
          <p:cNvSpPr txBox="1"/>
          <p:nvPr/>
        </p:nvSpPr>
        <p:spPr>
          <a:xfrm>
            <a:off x="1519788" y="2706474"/>
            <a:ext cx="1107996" cy="369332"/>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添加文本</a:t>
            </a:r>
          </a:p>
        </p:txBody>
      </p:sp>
      <p:sp>
        <p:nvSpPr>
          <p:cNvPr id="27" name="Rectangle 64"/>
          <p:cNvSpPr/>
          <p:nvPr/>
        </p:nvSpPr>
        <p:spPr>
          <a:xfrm>
            <a:off x="3646460" y="1145624"/>
            <a:ext cx="1999709" cy="577081"/>
          </a:xfrm>
          <a:prstGeom prst="rect">
            <a:avLst/>
          </a:prstGeom>
        </p:spPr>
        <p:txBody>
          <a:bodyPr wrap="square" lIns="68580" tIns="34290" rIns="68580" bIns="3429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1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点击输入简要文本内容，文字内容需概况精炼的说明该分项内容点击输入简要文本内容</a:t>
            </a:r>
            <a:endParaRPr kumimoji="0" lang="en-US" altLang="zh-CN" sz="11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28" name="Rectangle 65"/>
          <p:cNvSpPr/>
          <p:nvPr/>
        </p:nvSpPr>
        <p:spPr>
          <a:xfrm>
            <a:off x="3987221" y="2127616"/>
            <a:ext cx="2016168" cy="577081"/>
          </a:xfrm>
          <a:prstGeom prst="rect">
            <a:avLst/>
          </a:prstGeom>
        </p:spPr>
        <p:txBody>
          <a:bodyPr wrap="square" lIns="68580" tIns="34290" rIns="68580" bIns="3429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1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点击输入简要文本内容，文字内容需概况精炼的说明该分项内容点击输入简要文本内容</a:t>
            </a:r>
            <a:endParaRPr kumimoji="0" lang="en-US" altLang="zh-CN" sz="11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29" name="Rectangle 66"/>
          <p:cNvSpPr/>
          <p:nvPr/>
        </p:nvSpPr>
        <p:spPr>
          <a:xfrm>
            <a:off x="3750711" y="3189170"/>
            <a:ext cx="2252677" cy="577081"/>
          </a:xfrm>
          <a:prstGeom prst="rect">
            <a:avLst/>
          </a:prstGeom>
        </p:spPr>
        <p:txBody>
          <a:bodyPr wrap="square" lIns="68580" tIns="34290" rIns="68580" bIns="3429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1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点击输入简要文本内容，文字内容需概况精炼的说明该分项内容点击输入简要文本内容</a:t>
            </a:r>
            <a:endParaRPr kumimoji="0" lang="en-US" altLang="zh-CN" sz="11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30" name="Rectangle 67"/>
          <p:cNvSpPr/>
          <p:nvPr/>
        </p:nvSpPr>
        <p:spPr>
          <a:xfrm>
            <a:off x="2703425" y="4152569"/>
            <a:ext cx="2942744" cy="407804"/>
          </a:xfrm>
          <a:prstGeom prst="rect">
            <a:avLst/>
          </a:prstGeom>
        </p:spPr>
        <p:txBody>
          <a:bodyPr wrap="square" lIns="68580" tIns="34290" rIns="68580" bIns="3429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1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点击输入简要文本内容，文字内容需概况精炼的说明该分项内容点击输入简要文本内容</a:t>
            </a:r>
            <a:endParaRPr kumimoji="0" lang="en-US" altLang="zh-CN" sz="11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cxnSp>
        <p:nvCxnSpPr>
          <p:cNvPr id="31" name="Straight Connector 69"/>
          <p:cNvCxnSpPr/>
          <p:nvPr/>
        </p:nvCxnSpPr>
        <p:spPr>
          <a:xfrm>
            <a:off x="6140546" y="1207684"/>
            <a:ext cx="0" cy="3512693"/>
          </a:xfrm>
          <a:prstGeom prst="line">
            <a:avLst/>
          </a:prstGeom>
          <a:noFill/>
          <a:ln w="9525" cap="flat" cmpd="sng" algn="ctr">
            <a:solidFill>
              <a:sysClr val="window" lastClr="FFFFFF">
                <a:lumMod val="65000"/>
              </a:sysClr>
            </a:solidFill>
            <a:prstDash val="solid"/>
          </a:ln>
          <a:effectLst/>
        </p:spPr>
      </p:cxnSp>
      <p:sp>
        <p:nvSpPr>
          <p:cNvPr id="32" name="Rectangle 70"/>
          <p:cNvSpPr/>
          <p:nvPr/>
        </p:nvSpPr>
        <p:spPr>
          <a:xfrm>
            <a:off x="6233524" y="1614476"/>
            <a:ext cx="2565815" cy="407804"/>
          </a:xfrm>
          <a:prstGeom prst="rect">
            <a:avLst/>
          </a:prstGeom>
        </p:spPr>
        <p:txBody>
          <a:bodyPr wrap="square" lIns="68580" tIns="34290" rIns="68580" bIns="3429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1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点击输入简要文本内容，文字内容需概况精炼的说明该分项内容</a:t>
            </a:r>
            <a:endParaRPr kumimoji="0" lang="en-US" altLang="zh-CN" sz="11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33" name="TextBox 32"/>
          <p:cNvSpPr txBox="1"/>
          <p:nvPr/>
        </p:nvSpPr>
        <p:spPr>
          <a:xfrm>
            <a:off x="6216724" y="1347614"/>
            <a:ext cx="959237" cy="315471"/>
          </a:xfrm>
          <a:prstGeom prst="rect">
            <a:avLst/>
          </a:prstGeom>
          <a:noFill/>
        </p:spPr>
        <p:txBody>
          <a:bodyPr wrap="none" lIns="68580" tIns="34290" rIns="68580" bIns="34290"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添加文本</a:t>
            </a:r>
          </a:p>
        </p:txBody>
      </p:sp>
      <p:sp>
        <p:nvSpPr>
          <p:cNvPr id="34" name="Rectangle 70"/>
          <p:cNvSpPr/>
          <p:nvPr/>
        </p:nvSpPr>
        <p:spPr>
          <a:xfrm>
            <a:off x="6233524" y="2440350"/>
            <a:ext cx="2565815" cy="407804"/>
          </a:xfrm>
          <a:prstGeom prst="rect">
            <a:avLst/>
          </a:prstGeom>
        </p:spPr>
        <p:txBody>
          <a:bodyPr wrap="square" lIns="68580" tIns="34290" rIns="68580" bIns="3429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1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点击输入简要文本内容，文字内容需概况精炼的说明该分项内容</a:t>
            </a:r>
            <a:endParaRPr kumimoji="0" lang="en-US" altLang="zh-CN" sz="11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35" name="TextBox 34"/>
          <p:cNvSpPr txBox="1"/>
          <p:nvPr/>
        </p:nvSpPr>
        <p:spPr>
          <a:xfrm>
            <a:off x="6216724" y="2173488"/>
            <a:ext cx="959237" cy="315471"/>
          </a:xfrm>
          <a:prstGeom prst="rect">
            <a:avLst/>
          </a:prstGeom>
          <a:noFill/>
        </p:spPr>
        <p:txBody>
          <a:bodyPr wrap="none" lIns="68580" tIns="34290" rIns="68580" bIns="34290"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添加文本</a:t>
            </a:r>
          </a:p>
        </p:txBody>
      </p:sp>
      <p:sp>
        <p:nvSpPr>
          <p:cNvPr id="36" name="Rectangle 70"/>
          <p:cNvSpPr/>
          <p:nvPr/>
        </p:nvSpPr>
        <p:spPr>
          <a:xfrm>
            <a:off x="6233524" y="3219840"/>
            <a:ext cx="2565815" cy="407804"/>
          </a:xfrm>
          <a:prstGeom prst="rect">
            <a:avLst/>
          </a:prstGeom>
        </p:spPr>
        <p:txBody>
          <a:bodyPr wrap="square" lIns="68580" tIns="34290" rIns="68580" bIns="3429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1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点击输入简要文本内容，文字内容需概况精炼的说明该分项内容</a:t>
            </a:r>
            <a:endParaRPr kumimoji="0" lang="en-US" altLang="zh-CN" sz="11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37" name="TextBox 36"/>
          <p:cNvSpPr txBox="1"/>
          <p:nvPr/>
        </p:nvSpPr>
        <p:spPr>
          <a:xfrm>
            <a:off x="6216724" y="2952978"/>
            <a:ext cx="959237" cy="315471"/>
          </a:xfrm>
          <a:prstGeom prst="rect">
            <a:avLst/>
          </a:prstGeom>
          <a:noFill/>
        </p:spPr>
        <p:txBody>
          <a:bodyPr wrap="none" lIns="68580" tIns="34290" rIns="68580" bIns="34290"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添加文本</a:t>
            </a:r>
          </a:p>
        </p:txBody>
      </p:sp>
      <p:sp>
        <p:nvSpPr>
          <p:cNvPr id="38" name="Rectangle 70"/>
          <p:cNvSpPr/>
          <p:nvPr/>
        </p:nvSpPr>
        <p:spPr>
          <a:xfrm>
            <a:off x="6233524" y="4036154"/>
            <a:ext cx="2565815" cy="407804"/>
          </a:xfrm>
          <a:prstGeom prst="rect">
            <a:avLst/>
          </a:prstGeom>
        </p:spPr>
        <p:txBody>
          <a:bodyPr wrap="square" lIns="68580" tIns="34290" rIns="68580" bIns="3429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1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点击输入简要文本内容，文字内容需概况精炼的说明该分项内容</a:t>
            </a:r>
            <a:endParaRPr kumimoji="0" lang="en-US" altLang="zh-CN" sz="11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39" name="TextBox 38"/>
          <p:cNvSpPr txBox="1"/>
          <p:nvPr/>
        </p:nvSpPr>
        <p:spPr>
          <a:xfrm>
            <a:off x="6216724" y="3769292"/>
            <a:ext cx="959237" cy="315471"/>
          </a:xfrm>
          <a:prstGeom prst="rect">
            <a:avLst/>
          </a:prstGeom>
          <a:noFill/>
        </p:spPr>
        <p:txBody>
          <a:bodyPr wrap="none" lIns="68580" tIns="34290" rIns="68580" bIns="34290"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添加文本</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2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12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par>
                                    <p:cTn id="28" presetID="53" presetClass="entr" presetSubtype="16" fill="hold" grpId="0" nodeType="withEffect">
                                      <p:stCondLst>
                                        <p:cond delay="50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75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par>
                                    <p:cTn id="38" presetID="53" presetClass="entr" presetSubtype="16" fill="hold" grpId="0" nodeType="withEffect">
                                      <p:stCondLst>
                                        <p:cond delay="100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ppt_w</p:attrName>
                                            </p:attrNameLst>
                                          </p:cBhvr>
                                          <p:tavLst>
                                            <p:tav tm="0">
                                              <p:val>
                                                <p:fltVal val="0"/>
                                              </p:val>
                                            </p:tav>
                                            <p:tav tm="100000">
                                              <p:val>
                                                <p:strVal val="#ppt_w"/>
                                              </p:val>
                                            </p:tav>
                                          </p:tavLst>
                                        </p:anim>
                                        <p:anim calcmode="lin" valueType="num">
                                          <p:cBhvr>
                                            <p:cTn id="41" dur="500" fill="hold"/>
                                            <p:tgtEl>
                                              <p:spTgt spid="25"/>
                                            </p:tgtEl>
                                            <p:attrNameLst>
                                              <p:attrName>ppt_h</p:attrName>
                                            </p:attrNameLst>
                                          </p:cBhvr>
                                          <p:tavLst>
                                            <p:tav tm="0">
                                              <p:val>
                                                <p:fltVal val="0"/>
                                              </p:val>
                                            </p:tav>
                                            <p:tav tm="100000">
                                              <p:val>
                                                <p:strVal val="#ppt_h"/>
                                              </p:val>
                                            </p:tav>
                                          </p:tavLst>
                                        </p:anim>
                                        <p:animEffect transition="in" filter="fade">
                                          <p:cBhvr>
                                            <p:cTn id="42" dur="500"/>
                                            <p:tgtEl>
                                              <p:spTgt spid="25"/>
                                            </p:tgtEl>
                                          </p:cBhvr>
                                        </p:animEffect>
                                      </p:childTnLst>
                                    </p:cTn>
                                  </p:par>
                                  <p:par>
                                    <p:cTn id="43" presetID="53" presetClass="entr" presetSubtype="16" fill="hold" grpId="0" nodeType="withEffect">
                                      <p:stCondLst>
                                        <p:cond delay="125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animEffect transition="in" filter="fade">
                                          <p:cBhvr>
                                            <p:cTn id="47" dur="500"/>
                                            <p:tgtEl>
                                              <p:spTgt spid="26"/>
                                            </p:tgtEl>
                                          </p:cBhvr>
                                        </p:animEffect>
                                      </p:childTnLst>
                                    </p:cTn>
                                  </p:par>
                                  <p:par>
                                    <p:cTn id="48" presetID="10" presetClass="entr" presetSubtype="0" fill="hold" grpId="0" nodeType="withEffect">
                                      <p:stCondLst>
                                        <p:cond delay="150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childTnLst>
                              </p:cTn>
                            </p:par>
                            <p:par>
                              <p:cTn id="51" fill="hold">
                                <p:stCondLst>
                                  <p:cond delay="2500"/>
                                </p:stCondLst>
                                <p:childTnLst>
                                  <p:par>
                                    <p:cTn id="52" presetID="22" presetClass="entr" presetSubtype="4"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down)">
                                          <p:cBhvr>
                                            <p:cTn id="54" dur="500"/>
                                            <p:tgtEl>
                                              <p:spTgt spid="7"/>
                                            </p:tgtEl>
                                          </p:cBhvr>
                                        </p:animEffect>
                                      </p:childTnLst>
                                    </p:cTn>
                                  </p:par>
                                </p:childTnLst>
                              </p:cTn>
                            </p:par>
                            <p:par>
                              <p:cTn id="55" fill="hold">
                                <p:stCondLst>
                                  <p:cond delay="3000"/>
                                </p:stCondLst>
                                <p:childTnLst>
                                  <p:par>
                                    <p:cTn id="56" presetID="10"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500"/>
                                            <p:tgtEl>
                                              <p:spTgt spid="1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500"/>
                                            <p:tgtEl>
                                              <p:spTgt spid="2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500"/>
                                            <p:tgtEl>
                                              <p:spTgt spid="2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500"/>
                                            <p:tgtEl>
                                              <p:spTgt spid="24"/>
                                            </p:tgtEl>
                                          </p:cBhvr>
                                        </p:animEffect>
                                      </p:childTnLst>
                                    </p:cTn>
                                  </p:par>
                                </p:childTnLst>
                              </p:cTn>
                            </p:par>
                            <p:par>
                              <p:cTn id="92" fill="hold">
                                <p:stCondLst>
                                  <p:cond delay="3500"/>
                                </p:stCondLst>
                                <p:childTnLst>
                                  <p:par>
                                    <p:cTn id="93" presetID="12" presetClass="entr" presetSubtype="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additive="base">
                                            <p:cTn id="95" dur="500"/>
                                            <p:tgtEl>
                                              <p:spTgt spid="27"/>
                                            </p:tgtEl>
                                            <p:attrNameLst>
                                              <p:attrName>ppt_x</p:attrName>
                                            </p:attrNameLst>
                                          </p:cBhvr>
                                          <p:tavLst>
                                            <p:tav tm="0">
                                              <p:val>
                                                <p:strVal val="#ppt_x-#ppt_w*1.125000"/>
                                              </p:val>
                                            </p:tav>
                                            <p:tav tm="100000">
                                              <p:val>
                                                <p:strVal val="#ppt_x"/>
                                              </p:val>
                                            </p:tav>
                                          </p:tavLst>
                                        </p:anim>
                                        <p:animEffect transition="in" filter="wipe(right)">
                                          <p:cBhvr>
                                            <p:cTn id="96" dur="500"/>
                                            <p:tgtEl>
                                              <p:spTgt spid="27"/>
                                            </p:tgtEl>
                                          </p:cBhvr>
                                        </p:animEffect>
                                      </p:childTnLst>
                                    </p:cTn>
                                  </p:par>
                                </p:childTnLst>
                              </p:cTn>
                            </p:par>
                            <p:par>
                              <p:cTn id="97" fill="hold">
                                <p:stCondLst>
                                  <p:cond delay="4000"/>
                                </p:stCondLst>
                                <p:childTnLst>
                                  <p:par>
                                    <p:cTn id="98" presetID="12" presetClass="entr" presetSubtype="8"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additive="base">
                                            <p:cTn id="100" dur="500"/>
                                            <p:tgtEl>
                                              <p:spTgt spid="28"/>
                                            </p:tgtEl>
                                            <p:attrNameLst>
                                              <p:attrName>ppt_x</p:attrName>
                                            </p:attrNameLst>
                                          </p:cBhvr>
                                          <p:tavLst>
                                            <p:tav tm="0">
                                              <p:val>
                                                <p:strVal val="#ppt_x-#ppt_w*1.125000"/>
                                              </p:val>
                                            </p:tav>
                                            <p:tav tm="100000">
                                              <p:val>
                                                <p:strVal val="#ppt_x"/>
                                              </p:val>
                                            </p:tav>
                                          </p:tavLst>
                                        </p:anim>
                                        <p:animEffect transition="in" filter="wipe(right)">
                                          <p:cBhvr>
                                            <p:cTn id="101" dur="500"/>
                                            <p:tgtEl>
                                              <p:spTgt spid="28"/>
                                            </p:tgtEl>
                                          </p:cBhvr>
                                        </p:animEffect>
                                      </p:childTnLst>
                                    </p:cTn>
                                  </p:par>
                                </p:childTnLst>
                              </p:cTn>
                            </p:par>
                            <p:par>
                              <p:cTn id="102" fill="hold">
                                <p:stCondLst>
                                  <p:cond delay="4500"/>
                                </p:stCondLst>
                                <p:childTnLst>
                                  <p:par>
                                    <p:cTn id="103" presetID="12" presetClass="entr" presetSubtype="8" fill="hold" grpId="0" nodeType="afterEffect">
                                      <p:stCondLst>
                                        <p:cond delay="0"/>
                                      </p:stCondLst>
                                      <p:childTnLst>
                                        <p:set>
                                          <p:cBhvr>
                                            <p:cTn id="104" dur="1" fill="hold">
                                              <p:stCondLst>
                                                <p:cond delay="0"/>
                                              </p:stCondLst>
                                            </p:cTn>
                                            <p:tgtEl>
                                              <p:spTgt spid="29"/>
                                            </p:tgtEl>
                                            <p:attrNameLst>
                                              <p:attrName>style.visibility</p:attrName>
                                            </p:attrNameLst>
                                          </p:cBhvr>
                                          <p:to>
                                            <p:strVal val="visible"/>
                                          </p:to>
                                        </p:set>
                                        <p:anim calcmode="lin" valueType="num">
                                          <p:cBhvr additive="base">
                                            <p:cTn id="105" dur="500"/>
                                            <p:tgtEl>
                                              <p:spTgt spid="29"/>
                                            </p:tgtEl>
                                            <p:attrNameLst>
                                              <p:attrName>ppt_x</p:attrName>
                                            </p:attrNameLst>
                                          </p:cBhvr>
                                          <p:tavLst>
                                            <p:tav tm="0">
                                              <p:val>
                                                <p:strVal val="#ppt_x-#ppt_w*1.125000"/>
                                              </p:val>
                                            </p:tav>
                                            <p:tav tm="100000">
                                              <p:val>
                                                <p:strVal val="#ppt_x"/>
                                              </p:val>
                                            </p:tav>
                                          </p:tavLst>
                                        </p:anim>
                                        <p:animEffect transition="in" filter="wipe(right)">
                                          <p:cBhvr>
                                            <p:cTn id="106" dur="500"/>
                                            <p:tgtEl>
                                              <p:spTgt spid="29"/>
                                            </p:tgtEl>
                                          </p:cBhvr>
                                        </p:animEffect>
                                      </p:childTnLst>
                                    </p:cTn>
                                  </p:par>
                                </p:childTnLst>
                              </p:cTn>
                            </p:par>
                            <p:par>
                              <p:cTn id="107" fill="hold">
                                <p:stCondLst>
                                  <p:cond delay="5000"/>
                                </p:stCondLst>
                                <p:childTnLst>
                                  <p:par>
                                    <p:cTn id="108" presetID="12" presetClass="entr" presetSubtype="8" fill="hold" grpId="0" nodeType="afterEffect">
                                      <p:stCondLst>
                                        <p:cond delay="0"/>
                                      </p:stCondLst>
                                      <p:childTnLst>
                                        <p:set>
                                          <p:cBhvr>
                                            <p:cTn id="109" dur="1" fill="hold">
                                              <p:stCondLst>
                                                <p:cond delay="0"/>
                                              </p:stCondLst>
                                            </p:cTn>
                                            <p:tgtEl>
                                              <p:spTgt spid="30"/>
                                            </p:tgtEl>
                                            <p:attrNameLst>
                                              <p:attrName>style.visibility</p:attrName>
                                            </p:attrNameLst>
                                          </p:cBhvr>
                                          <p:to>
                                            <p:strVal val="visible"/>
                                          </p:to>
                                        </p:set>
                                        <p:anim calcmode="lin" valueType="num">
                                          <p:cBhvr additive="base">
                                            <p:cTn id="110" dur="500"/>
                                            <p:tgtEl>
                                              <p:spTgt spid="30"/>
                                            </p:tgtEl>
                                            <p:attrNameLst>
                                              <p:attrName>ppt_x</p:attrName>
                                            </p:attrNameLst>
                                          </p:cBhvr>
                                          <p:tavLst>
                                            <p:tav tm="0">
                                              <p:val>
                                                <p:strVal val="#ppt_x-#ppt_w*1.125000"/>
                                              </p:val>
                                            </p:tav>
                                            <p:tav tm="100000">
                                              <p:val>
                                                <p:strVal val="#ppt_x"/>
                                              </p:val>
                                            </p:tav>
                                          </p:tavLst>
                                        </p:anim>
                                        <p:animEffect transition="in" filter="wipe(right)">
                                          <p:cBhvr>
                                            <p:cTn id="111" dur="500"/>
                                            <p:tgtEl>
                                              <p:spTgt spid="30"/>
                                            </p:tgtEl>
                                          </p:cBhvr>
                                        </p:animEffect>
                                      </p:childTnLst>
                                    </p:cTn>
                                  </p:par>
                                </p:childTnLst>
                              </p:cTn>
                            </p:par>
                            <p:par>
                              <p:cTn id="112" fill="hold">
                                <p:stCondLst>
                                  <p:cond delay="5500"/>
                                </p:stCondLst>
                                <p:childTnLst>
                                  <p:par>
                                    <p:cTn id="113" presetID="22" presetClass="entr" presetSubtype="1" fill="hold" nodeType="afterEffect">
                                      <p:stCondLst>
                                        <p:cond delay="0"/>
                                      </p:stCondLst>
                                      <p:childTnLst>
                                        <p:set>
                                          <p:cBhvr>
                                            <p:cTn id="114" dur="1" fill="hold">
                                              <p:stCondLst>
                                                <p:cond delay="0"/>
                                              </p:stCondLst>
                                            </p:cTn>
                                            <p:tgtEl>
                                              <p:spTgt spid="31"/>
                                            </p:tgtEl>
                                            <p:attrNameLst>
                                              <p:attrName>style.visibility</p:attrName>
                                            </p:attrNameLst>
                                          </p:cBhvr>
                                          <p:to>
                                            <p:strVal val="visible"/>
                                          </p:to>
                                        </p:set>
                                        <p:animEffect transition="in" filter="wipe(up)">
                                          <p:cBhvr>
                                            <p:cTn id="115" dur="500"/>
                                            <p:tgtEl>
                                              <p:spTgt spid="31"/>
                                            </p:tgtEl>
                                          </p:cBhvr>
                                        </p:animEffect>
                                      </p:childTnLst>
                                    </p:cTn>
                                  </p:par>
                                </p:childTnLst>
                              </p:cTn>
                            </p:par>
                            <p:par>
                              <p:cTn id="116" fill="hold">
                                <p:stCondLst>
                                  <p:cond delay="6000"/>
                                </p:stCondLst>
                                <p:childTnLst>
                                  <p:par>
                                    <p:cTn id="117" presetID="2" presetClass="entr" presetSubtype="2" fill="hold" grpId="0" nodeType="afterEffect">
                                      <p:stCondLst>
                                        <p:cond delay="0"/>
                                      </p:stCondLst>
                                      <p:childTnLst>
                                        <p:set>
                                          <p:cBhvr>
                                            <p:cTn id="118" dur="1" fill="hold">
                                              <p:stCondLst>
                                                <p:cond delay="0"/>
                                              </p:stCondLst>
                                            </p:cTn>
                                            <p:tgtEl>
                                              <p:spTgt spid="33"/>
                                            </p:tgtEl>
                                            <p:attrNameLst>
                                              <p:attrName>style.visibility</p:attrName>
                                            </p:attrNameLst>
                                          </p:cBhvr>
                                          <p:to>
                                            <p:strVal val="visible"/>
                                          </p:to>
                                        </p:set>
                                        <p:anim calcmode="lin" valueType="num">
                                          <p:cBhvr additive="base">
                                            <p:cTn id="119" dur="250" fill="hold"/>
                                            <p:tgtEl>
                                              <p:spTgt spid="33"/>
                                            </p:tgtEl>
                                            <p:attrNameLst>
                                              <p:attrName>ppt_x</p:attrName>
                                            </p:attrNameLst>
                                          </p:cBhvr>
                                          <p:tavLst>
                                            <p:tav tm="0">
                                              <p:val>
                                                <p:strVal val="1+#ppt_w/2"/>
                                              </p:val>
                                            </p:tav>
                                            <p:tav tm="100000">
                                              <p:val>
                                                <p:strVal val="#ppt_x"/>
                                              </p:val>
                                            </p:tav>
                                          </p:tavLst>
                                        </p:anim>
                                        <p:anim calcmode="lin" valueType="num">
                                          <p:cBhvr additive="base">
                                            <p:cTn id="120" dur="250" fill="hold"/>
                                            <p:tgtEl>
                                              <p:spTgt spid="33"/>
                                            </p:tgtEl>
                                            <p:attrNameLst>
                                              <p:attrName>ppt_y</p:attrName>
                                            </p:attrNameLst>
                                          </p:cBhvr>
                                          <p:tavLst>
                                            <p:tav tm="0">
                                              <p:val>
                                                <p:strVal val="#ppt_y"/>
                                              </p:val>
                                            </p:tav>
                                            <p:tav tm="100000">
                                              <p:val>
                                                <p:strVal val="#ppt_y"/>
                                              </p:val>
                                            </p:tav>
                                          </p:tavLst>
                                        </p:anim>
                                      </p:childTnLst>
                                    </p:cTn>
                                  </p:par>
                                </p:childTnLst>
                              </p:cTn>
                            </p:par>
                            <p:par>
                              <p:cTn id="121" fill="hold">
                                <p:stCondLst>
                                  <p:cond delay="6500"/>
                                </p:stCondLst>
                                <p:childTnLst>
                                  <p:par>
                                    <p:cTn id="122" presetID="22" presetClass="entr" presetSubtype="1" fill="hold" grpId="0" nodeType="afterEffect">
                                      <p:stCondLst>
                                        <p:cond delay="0"/>
                                      </p:stCondLst>
                                      <p:childTnLst>
                                        <p:set>
                                          <p:cBhvr>
                                            <p:cTn id="123" dur="1" fill="hold">
                                              <p:stCondLst>
                                                <p:cond delay="0"/>
                                              </p:stCondLst>
                                            </p:cTn>
                                            <p:tgtEl>
                                              <p:spTgt spid="32"/>
                                            </p:tgtEl>
                                            <p:attrNameLst>
                                              <p:attrName>style.visibility</p:attrName>
                                            </p:attrNameLst>
                                          </p:cBhvr>
                                          <p:to>
                                            <p:strVal val="visible"/>
                                          </p:to>
                                        </p:set>
                                        <p:animEffect transition="in" filter="wipe(up)">
                                          <p:cBhvr>
                                            <p:cTn id="124" dur="500"/>
                                            <p:tgtEl>
                                              <p:spTgt spid="32"/>
                                            </p:tgtEl>
                                          </p:cBhvr>
                                        </p:animEffect>
                                      </p:childTnLst>
                                    </p:cTn>
                                  </p:par>
                                </p:childTnLst>
                              </p:cTn>
                            </p:par>
                            <p:par>
                              <p:cTn id="125" fill="hold">
                                <p:stCondLst>
                                  <p:cond delay="7000"/>
                                </p:stCondLst>
                                <p:childTnLst>
                                  <p:par>
                                    <p:cTn id="126" presetID="2" presetClass="entr" presetSubtype="2" fill="hold" grpId="0" nodeType="afterEffect">
                                      <p:stCondLst>
                                        <p:cond delay="0"/>
                                      </p:stCondLst>
                                      <p:childTnLst>
                                        <p:set>
                                          <p:cBhvr>
                                            <p:cTn id="127" dur="1" fill="hold">
                                              <p:stCondLst>
                                                <p:cond delay="0"/>
                                              </p:stCondLst>
                                            </p:cTn>
                                            <p:tgtEl>
                                              <p:spTgt spid="35"/>
                                            </p:tgtEl>
                                            <p:attrNameLst>
                                              <p:attrName>style.visibility</p:attrName>
                                            </p:attrNameLst>
                                          </p:cBhvr>
                                          <p:to>
                                            <p:strVal val="visible"/>
                                          </p:to>
                                        </p:set>
                                        <p:anim calcmode="lin" valueType="num">
                                          <p:cBhvr additive="base">
                                            <p:cTn id="128" dur="250" fill="hold"/>
                                            <p:tgtEl>
                                              <p:spTgt spid="35"/>
                                            </p:tgtEl>
                                            <p:attrNameLst>
                                              <p:attrName>ppt_x</p:attrName>
                                            </p:attrNameLst>
                                          </p:cBhvr>
                                          <p:tavLst>
                                            <p:tav tm="0">
                                              <p:val>
                                                <p:strVal val="1+#ppt_w/2"/>
                                              </p:val>
                                            </p:tav>
                                            <p:tav tm="100000">
                                              <p:val>
                                                <p:strVal val="#ppt_x"/>
                                              </p:val>
                                            </p:tav>
                                          </p:tavLst>
                                        </p:anim>
                                        <p:anim calcmode="lin" valueType="num">
                                          <p:cBhvr additive="base">
                                            <p:cTn id="129" dur="250" fill="hold"/>
                                            <p:tgtEl>
                                              <p:spTgt spid="35"/>
                                            </p:tgtEl>
                                            <p:attrNameLst>
                                              <p:attrName>ppt_y</p:attrName>
                                            </p:attrNameLst>
                                          </p:cBhvr>
                                          <p:tavLst>
                                            <p:tav tm="0">
                                              <p:val>
                                                <p:strVal val="#ppt_y"/>
                                              </p:val>
                                            </p:tav>
                                            <p:tav tm="100000">
                                              <p:val>
                                                <p:strVal val="#ppt_y"/>
                                              </p:val>
                                            </p:tav>
                                          </p:tavLst>
                                        </p:anim>
                                      </p:childTnLst>
                                    </p:cTn>
                                  </p:par>
                                </p:childTnLst>
                              </p:cTn>
                            </p:par>
                            <p:par>
                              <p:cTn id="130" fill="hold">
                                <p:stCondLst>
                                  <p:cond delay="7500"/>
                                </p:stCondLst>
                                <p:childTnLst>
                                  <p:par>
                                    <p:cTn id="131" presetID="22" presetClass="entr" presetSubtype="1"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8000"/>
                                </p:stCondLst>
                                <p:childTnLst>
                                  <p:par>
                                    <p:cTn id="135" presetID="2" presetClass="entr" presetSubtype="2" fill="hold" grpId="0" nodeType="afterEffect">
                                      <p:stCondLst>
                                        <p:cond delay="0"/>
                                      </p:stCondLst>
                                      <p:childTnLst>
                                        <p:set>
                                          <p:cBhvr>
                                            <p:cTn id="136" dur="1" fill="hold">
                                              <p:stCondLst>
                                                <p:cond delay="0"/>
                                              </p:stCondLst>
                                            </p:cTn>
                                            <p:tgtEl>
                                              <p:spTgt spid="37"/>
                                            </p:tgtEl>
                                            <p:attrNameLst>
                                              <p:attrName>style.visibility</p:attrName>
                                            </p:attrNameLst>
                                          </p:cBhvr>
                                          <p:to>
                                            <p:strVal val="visible"/>
                                          </p:to>
                                        </p:set>
                                        <p:anim calcmode="lin" valueType="num">
                                          <p:cBhvr additive="base">
                                            <p:cTn id="137" dur="250" fill="hold"/>
                                            <p:tgtEl>
                                              <p:spTgt spid="37"/>
                                            </p:tgtEl>
                                            <p:attrNameLst>
                                              <p:attrName>ppt_x</p:attrName>
                                            </p:attrNameLst>
                                          </p:cBhvr>
                                          <p:tavLst>
                                            <p:tav tm="0">
                                              <p:val>
                                                <p:strVal val="1+#ppt_w/2"/>
                                              </p:val>
                                            </p:tav>
                                            <p:tav tm="100000">
                                              <p:val>
                                                <p:strVal val="#ppt_x"/>
                                              </p:val>
                                            </p:tav>
                                          </p:tavLst>
                                        </p:anim>
                                        <p:anim calcmode="lin" valueType="num">
                                          <p:cBhvr additive="base">
                                            <p:cTn id="138" dur="250" fill="hold"/>
                                            <p:tgtEl>
                                              <p:spTgt spid="37"/>
                                            </p:tgtEl>
                                            <p:attrNameLst>
                                              <p:attrName>ppt_y</p:attrName>
                                            </p:attrNameLst>
                                          </p:cBhvr>
                                          <p:tavLst>
                                            <p:tav tm="0">
                                              <p:val>
                                                <p:strVal val="#ppt_y"/>
                                              </p:val>
                                            </p:tav>
                                            <p:tav tm="100000">
                                              <p:val>
                                                <p:strVal val="#ppt_y"/>
                                              </p:val>
                                            </p:tav>
                                          </p:tavLst>
                                        </p:anim>
                                      </p:childTnLst>
                                    </p:cTn>
                                  </p:par>
                                </p:childTnLst>
                              </p:cTn>
                            </p:par>
                            <p:par>
                              <p:cTn id="139" fill="hold">
                                <p:stCondLst>
                                  <p:cond delay="8500"/>
                                </p:stCondLst>
                                <p:childTnLst>
                                  <p:par>
                                    <p:cTn id="140" presetID="22" presetClass="entr" presetSubtype="1" fill="hold" grpId="0" nodeType="afterEffect">
                                      <p:stCondLst>
                                        <p:cond delay="0"/>
                                      </p:stCondLst>
                                      <p:childTnLst>
                                        <p:set>
                                          <p:cBhvr>
                                            <p:cTn id="141" dur="1" fill="hold">
                                              <p:stCondLst>
                                                <p:cond delay="0"/>
                                              </p:stCondLst>
                                            </p:cTn>
                                            <p:tgtEl>
                                              <p:spTgt spid="36"/>
                                            </p:tgtEl>
                                            <p:attrNameLst>
                                              <p:attrName>style.visibility</p:attrName>
                                            </p:attrNameLst>
                                          </p:cBhvr>
                                          <p:to>
                                            <p:strVal val="visible"/>
                                          </p:to>
                                        </p:set>
                                        <p:animEffect transition="in" filter="wipe(up)">
                                          <p:cBhvr>
                                            <p:cTn id="142" dur="500"/>
                                            <p:tgtEl>
                                              <p:spTgt spid="36"/>
                                            </p:tgtEl>
                                          </p:cBhvr>
                                        </p:animEffect>
                                      </p:childTnLst>
                                    </p:cTn>
                                  </p:par>
                                </p:childTnLst>
                              </p:cTn>
                            </p:par>
                            <p:par>
                              <p:cTn id="143" fill="hold">
                                <p:stCondLst>
                                  <p:cond delay="9000"/>
                                </p:stCondLst>
                                <p:childTnLst>
                                  <p:par>
                                    <p:cTn id="144" presetID="2" presetClass="entr" presetSubtype="2" fill="hold" grpId="0" nodeType="afterEffect">
                                      <p:stCondLst>
                                        <p:cond delay="0"/>
                                      </p:stCondLst>
                                      <p:childTnLst>
                                        <p:set>
                                          <p:cBhvr>
                                            <p:cTn id="145" dur="1" fill="hold">
                                              <p:stCondLst>
                                                <p:cond delay="0"/>
                                              </p:stCondLst>
                                            </p:cTn>
                                            <p:tgtEl>
                                              <p:spTgt spid="39"/>
                                            </p:tgtEl>
                                            <p:attrNameLst>
                                              <p:attrName>style.visibility</p:attrName>
                                            </p:attrNameLst>
                                          </p:cBhvr>
                                          <p:to>
                                            <p:strVal val="visible"/>
                                          </p:to>
                                        </p:set>
                                        <p:anim calcmode="lin" valueType="num">
                                          <p:cBhvr additive="base">
                                            <p:cTn id="146" dur="250" fill="hold"/>
                                            <p:tgtEl>
                                              <p:spTgt spid="39"/>
                                            </p:tgtEl>
                                            <p:attrNameLst>
                                              <p:attrName>ppt_x</p:attrName>
                                            </p:attrNameLst>
                                          </p:cBhvr>
                                          <p:tavLst>
                                            <p:tav tm="0">
                                              <p:val>
                                                <p:strVal val="1+#ppt_w/2"/>
                                              </p:val>
                                            </p:tav>
                                            <p:tav tm="100000">
                                              <p:val>
                                                <p:strVal val="#ppt_x"/>
                                              </p:val>
                                            </p:tav>
                                          </p:tavLst>
                                        </p:anim>
                                        <p:anim calcmode="lin" valueType="num">
                                          <p:cBhvr additive="base">
                                            <p:cTn id="147" dur="250" fill="hold"/>
                                            <p:tgtEl>
                                              <p:spTgt spid="39"/>
                                            </p:tgtEl>
                                            <p:attrNameLst>
                                              <p:attrName>ppt_y</p:attrName>
                                            </p:attrNameLst>
                                          </p:cBhvr>
                                          <p:tavLst>
                                            <p:tav tm="0">
                                              <p:val>
                                                <p:strVal val="#ppt_y"/>
                                              </p:val>
                                            </p:tav>
                                            <p:tav tm="100000">
                                              <p:val>
                                                <p:strVal val="#ppt_y"/>
                                              </p:val>
                                            </p:tav>
                                          </p:tavLst>
                                        </p:anim>
                                      </p:childTnLst>
                                    </p:cTn>
                                  </p:par>
                                </p:childTnLst>
                              </p:cTn>
                            </p:par>
                            <p:par>
                              <p:cTn id="148" fill="hold">
                                <p:stCondLst>
                                  <p:cond delay="9500"/>
                                </p:stCondLst>
                                <p:childTnLst>
                                  <p:par>
                                    <p:cTn id="149" presetID="22" presetClass="entr" presetSubtype="1" fill="hold" grpId="0" nodeType="afterEffect">
                                      <p:stCondLst>
                                        <p:cond delay="0"/>
                                      </p:stCondLst>
                                      <p:childTnLst>
                                        <p:set>
                                          <p:cBhvr>
                                            <p:cTn id="150" dur="1" fill="hold">
                                              <p:stCondLst>
                                                <p:cond delay="0"/>
                                              </p:stCondLst>
                                            </p:cTn>
                                            <p:tgtEl>
                                              <p:spTgt spid="38"/>
                                            </p:tgtEl>
                                            <p:attrNameLst>
                                              <p:attrName>style.visibility</p:attrName>
                                            </p:attrNameLst>
                                          </p:cBhvr>
                                          <p:to>
                                            <p:strVal val="visible"/>
                                          </p:to>
                                        </p:set>
                                        <p:animEffect transition="in" filter="wipe(up)">
                                          <p:cBhvr>
                                            <p:cTn id="15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animBg="1"/>
          <p:bldP spid="12" grpId="0" animBg="1"/>
          <p:bldP spid="13" grpId="0" animBg="1"/>
          <p:bldP spid="14" grpId="0" animBg="1"/>
          <p:bldP spid="15" grpId="0"/>
          <p:bldP spid="16" grpId="0" animBg="1"/>
          <p:bldP spid="17" grpId="0" animBg="1"/>
          <p:bldP spid="18" grpId="0"/>
          <p:bldP spid="19" grpId="0" animBg="1"/>
          <p:bldP spid="20" grpId="0" animBg="1"/>
          <p:bldP spid="21" grpId="0"/>
          <p:bldP spid="22" grpId="0" animBg="1"/>
          <p:bldP spid="23" grpId="0" animBg="1"/>
          <p:bldP spid="24" grpId="0"/>
          <p:bldP spid="25" grpId="0" animBg="1"/>
          <p:bldP spid="26" grpId="0"/>
          <p:bldP spid="27" grpId="0"/>
          <p:bldP spid="28" grpId="0"/>
          <p:bldP spid="29" grpId="0"/>
          <p:bldP spid="30" grpId="0"/>
          <p:bldP spid="32" grpId="0"/>
          <p:bldP spid="33" grpId="0"/>
          <p:bldP spid="34" grpId="0"/>
          <p:bldP spid="35" grpId="0"/>
          <p:bldP spid="36" grpId="0"/>
          <p:bldP spid="37" grpId="0"/>
          <p:bldP spid="38" grpId="0"/>
          <p:bldP spid="3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00" fill="hold"/>
                                            <p:tgtEl>
                                              <p:spTgt spid="4"/>
                                            </p:tgtEl>
                                            <p:attrNameLst>
                                              <p:attrName>ppt_x</p:attrName>
                                            </p:attrNameLst>
                                          </p:cBhvr>
                                          <p:tavLst>
                                            <p:tav tm="0">
                                              <p:val>
                                                <p:strVal val="0-#ppt_w/2"/>
                                              </p:val>
                                            </p:tav>
                                            <p:tav tm="100000">
                                              <p:val>
                                                <p:strVal val="#ppt_x"/>
                                              </p:val>
                                            </p:tav>
                                          </p:tavLst>
                                        </p:anim>
                                        <p:anim calcmode="lin" valueType="num">
                                          <p:cBhvr additive="base">
                                            <p:cTn id="8" dur="12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200" fill="hold"/>
                                            <p:tgtEl>
                                              <p:spTgt spid="5"/>
                                            </p:tgtEl>
                                            <p:attrNameLst>
                                              <p:attrName>ppt_x</p:attrName>
                                            </p:attrNameLst>
                                          </p:cBhvr>
                                          <p:tavLst>
                                            <p:tav tm="0">
                                              <p:val>
                                                <p:strVal val="#ppt_x"/>
                                              </p:val>
                                            </p:tav>
                                            <p:tav tm="100000">
                                              <p:val>
                                                <p:strVal val="#ppt_x"/>
                                              </p:val>
                                            </p:tav>
                                          </p:tavLst>
                                        </p:anim>
                                        <p:anim calcmode="lin" valueType="num">
                                          <p:cBhvr additive="base">
                                            <p:cTn id="12" dur="12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par>
                                    <p:cTn id="28" presetID="53" presetClass="entr" presetSubtype="16" fill="hold" grpId="0" nodeType="withEffect">
                                      <p:stCondLst>
                                        <p:cond delay="50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75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par>
                                    <p:cTn id="38" presetID="53" presetClass="entr" presetSubtype="16" fill="hold" grpId="0" nodeType="withEffect">
                                      <p:stCondLst>
                                        <p:cond delay="100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ppt_w</p:attrName>
                                            </p:attrNameLst>
                                          </p:cBhvr>
                                          <p:tavLst>
                                            <p:tav tm="0">
                                              <p:val>
                                                <p:fltVal val="0"/>
                                              </p:val>
                                            </p:tav>
                                            <p:tav tm="100000">
                                              <p:val>
                                                <p:strVal val="#ppt_w"/>
                                              </p:val>
                                            </p:tav>
                                          </p:tavLst>
                                        </p:anim>
                                        <p:anim calcmode="lin" valueType="num">
                                          <p:cBhvr>
                                            <p:cTn id="41" dur="500" fill="hold"/>
                                            <p:tgtEl>
                                              <p:spTgt spid="25"/>
                                            </p:tgtEl>
                                            <p:attrNameLst>
                                              <p:attrName>ppt_h</p:attrName>
                                            </p:attrNameLst>
                                          </p:cBhvr>
                                          <p:tavLst>
                                            <p:tav tm="0">
                                              <p:val>
                                                <p:fltVal val="0"/>
                                              </p:val>
                                            </p:tav>
                                            <p:tav tm="100000">
                                              <p:val>
                                                <p:strVal val="#ppt_h"/>
                                              </p:val>
                                            </p:tav>
                                          </p:tavLst>
                                        </p:anim>
                                        <p:animEffect transition="in" filter="fade">
                                          <p:cBhvr>
                                            <p:cTn id="42" dur="500"/>
                                            <p:tgtEl>
                                              <p:spTgt spid="25"/>
                                            </p:tgtEl>
                                          </p:cBhvr>
                                        </p:animEffect>
                                      </p:childTnLst>
                                    </p:cTn>
                                  </p:par>
                                  <p:par>
                                    <p:cTn id="43" presetID="53" presetClass="entr" presetSubtype="16" fill="hold" grpId="0" nodeType="withEffect">
                                      <p:stCondLst>
                                        <p:cond delay="125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animEffect transition="in" filter="fade">
                                          <p:cBhvr>
                                            <p:cTn id="47" dur="500"/>
                                            <p:tgtEl>
                                              <p:spTgt spid="26"/>
                                            </p:tgtEl>
                                          </p:cBhvr>
                                        </p:animEffect>
                                      </p:childTnLst>
                                    </p:cTn>
                                  </p:par>
                                  <p:par>
                                    <p:cTn id="48" presetID="10" presetClass="entr" presetSubtype="0" fill="hold" grpId="0" nodeType="withEffect">
                                      <p:stCondLst>
                                        <p:cond delay="150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childTnLst>
                              </p:cTn>
                            </p:par>
                            <p:par>
                              <p:cTn id="51" fill="hold">
                                <p:stCondLst>
                                  <p:cond delay="2500"/>
                                </p:stCondLst>
                                <p:childTnLst>
                                  <p:par>
                                    <p:cTn id="52" presetID="22" presetClass="entr" presetSubtype="4"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down)">
                                          <p:cBhvr>
                                            <p:cTn id="54" dur="500"/>
                                            <p:tgtEl>
                                              <p:spTgt spid="7"/>
                                            </p:tgtEl>
                                          </p:cBhvr>
                                        </p:animEffect>
                                      </p:childTnLst>
                                    </p:cTn>
                                  </p:par>
                                </p:childTnLst>
                              </p:cTn>
                            </p:par>
                            <p:par>
                              <p:cTn id="55" fill="hold">
                                <p:stCondLst>
                                  <p:cond delay="3000"/>
                                </p:stCondLst>
                                <p:childTnLst>
                                  <p:par>
                                    <p:cTn id="56" presetID="10"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500"/>
                                            <p:tgtEl>
                                              <p:spTgt spid="1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500"/>
                                            <p:tgtEl>
                                              <p:spTgt spid="2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500"/>
                                            <p:tgtEl>
                                              <p:spTgt spid="2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500"/>
                                            <p:tgtEl>
                                              <p:spTgt spid="24"/>
                                            </p:tgtEl>
                                          </p:cBhvr>
                                        </p:animEffect>
                                      </p:childTnLst>
                                    </p:cTn>
                                  </p:par>
                                </p:childTnLst>
                              </p:cTn>
                            </p:par>
                            <p:par>
                              <p:cTn id="92" fill="hold">
                                <p:stCondLst>
                                  <p:cond delay="3500"/>
                                </p:stCondLst>
                                <p:childTnLst>
                                  <p:par>
                                    <p:cTn id="93" presetID="12" presetClass="entr" presetSubtype="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additive="base">
                                            <p:cTn id="95" dur="500"/>
                                            <p:tgtEl>
                                              <p:spTgt spid="27"/>
                                            </p:tgtEl>
                                            <p:attrNameLst>
                                              <p:attrName>ppt_x</p:attrName>
                                            </p:attrNameLst>
                                          </p:cBhvr>
                                          <p:tavLst>
                                            <p:tav tm="0">
                                              <p:val>
                                                <p:strVal val="#ppt_x-#ppt_w*1.125000"/>
                                              </p:val>
                                            </p:tav>
                                            <p:tav tm="100000">
                                              <p:val>
                                                <p:strVal val="#ppt_x"/>
                                              </p:val>
                                            </p:tav>
                                          </p:tavLst>
                                        </p:anim>
                                        <p:animEffect transition="in" filter="wipe(right)">
                                          <p:cBhvr>
                                            <p:cTn id="96" dur="500"/>
                                            <p:tgtEl>
                                              <p:spTgt spid="27"/>
                                            </p:tgtEl>
                                          </p:cBhvr>
                                        </p:animEffect>
                                      </p:childTnLst>
                                    </p:cTn>
                                  </p:par>
                                </p:childTnLst>
                              </p:cTn>
                            </p:par>
                            <p:par>
                              <p:cTn id="97" fill="hold">
                                <p:stCondLst>
                                  <p:cond delay="4000"/>
                                </p:stCondLst>
                                <p:childTnLst>
                                  <p:par>
                                    <p:cTn id="98" presetID="12" presetClass="entr" presetSubtype="8"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additive="base">
                                            <p:cTn id="100" dur="500"/>
                                            <p:tgtEl>
                                              <p:spTgt spid="28"/>
                                            </p:tgtEl>
                                            <p:attrNameLst>
                                              <p:attrName>ppt_x</p:attrName>
                                            </p:attrNameLst>
                                          </p:cBhvr>
                                          <p:tavLst>
                                            <p:tav tm="0">
                                              <p:val>
                                                <p:strVal val="#ppt_x-#ppt_w*1.125000"/>
                                              </p:val>
                                            </p:tav>
                                            <p:tav tm="100000">
                                              <p:val>
                                                <p:strVal val="#ppt_x"/>
                                              </p:val>
                                            </p:tav>
                                          </p:tavLst>
                                        </p:anim>
                                        <p:animEffect transition="in" filter="wipe(right)">
                                          <p:cBhvr>
                                            <p:cTn id="101" dur="500"/>
                                            <p:tgtEl>
                                              <p:spTgt spid="28"/>
                                            </p:tgtEl>
                                          </p:cBhvr>
                                        </p:animEffect>
                                      </p:childTnLst>
                                    </p:cTn>
                                  </p:par>
                                </p:childTnLst>
                              </p:cTn>
                            </p:par>
                            <p:par>
                              <p:cTn id="102" fill="hold">
                                <p:stCondLst>
                                  <p:cond delay="4500"/>
                                </p:stCondLst>
                                <p:childTnLst>
                                  <p:par>
                                    <p:cTn id="103" presetID="12" presetClass="entr" presetSubtype="8" fill="hold" grpId="0" nodeType="afterEffect">
                                      <p:stCondLst>
                                        <p:cond delay="0"/>
                                      </p:stCondLst>
                                      <p:childTnLst>
                                        <p:set>
                                          <p:cBhvr>
                                            <p:cTn id="104" dur="1" fill="hold">
                                              <p:stCondLst>
                                                <p:cond delay="0"/>
                                              </p:stCondLst>
                                            </p:cTn>
                                            <p:tgtEl>
                                              <p:spTgt spid="29"/>
                                            </p:tgtEl>
                                            <p:attrNameLst>
                                              <p:attrName>style.visibility</p:attrName>
                                            </p:attrNameLst>
                                          </p:cBhvr>
                                          <p:to>
                                            <p:strVal val="visible"/>
                                          </p:to>
                                        </p:set>
                                        <p:anim calcmode="lin" valueType="num">
                                          <p:cBhvr additive="base">
                                            <p:cTn id="105" dur="500"/>
                                            <p:tgtEl>
                                              <p:spTgt spid="29"/>
                                            </p:tgtEl>
                                            <p:attrNameLst>
                                              <p:attrName>ppt_x</p:attrName>
                                            </p:attrNameLst>
                                          </p:cBhvr>
                                          <p:tavLst>
                                            <p:tav tm="0">
                                              <p:val>
                                                <p:strVal val="#ppt_x-#ppt_w*1.125000"/>
                                              </p:val>
                                            </p:tav>
                                            <p:tav tm="100000">
                                              <p:val>
                                                <p:strVal val="#ppt_x"/>
                                              </p:val>
                                            </p:tav>
                                          </p:tavLst>
                                        </p:anim>
                                        <p:animEffect transition="in" filter="wipe(right)">
                                          <p:cBhvr>
                                            <p:cTn id="106" dur="500"/>
                                            <p:tgtEl>
                                              <p:spTgt spid="29"/>
                                            </p:tgtEl>
                                          </p:cBhvr>
                                        </p:animEffect>
                                      </p:childTnLst>
                                    </p:cTn>
                                  </p:par>
                                </p:childTnLst>
                              </p:cTn>
                            </p:par>
                            <p:par>
                              <p:cTn id="107" fill="hold">
                                <p:stCondLst>
                                  <p:cond delay="5000"/>
                                </p:stCondLst>
                                <p:childTnLst>
                                  <p:par>
                                    <p:cTn id="108" presetID="12" presetClass="entr" presetSubtype="8" fill="hold" grpId="0" nodeType="afterEffect">
                                      <p:stCondLst>
                                        <p:cond delay="0"/>
                                      </p:stCondLst>
                                      <p:childTnLst>
                                        <p:set>
                                          <p:cBhvr>
                                            <p:cTn id="109" dur="1" fill="hold">
                                              <p:stCondLst>
                                                <p:cond delay="0"/>
                                              </p:stCondLst>
                                            </p:cTn>
                                            <p:tgtEl>
                                              <p:spTgt spid="30"/>
                                            </p:tgtEl>
                                            <p:attrNameLst>
                                              <p:attrName>style.visibility</p:attrName>
                                            </p:attrNameLst>
                                          </p:cBhvr>
                                          <p:to>
                                            <p:strVal val="visible"/>
                                          </p:to>
                                        </p:set>
                                        <p:anim calcmode="lin" valueType="num">
                                          <p:cBhvr additive="base">
                                            <p:cTn id="110" dur="500"/>
                                            <p:tgtEl>
                                              <p:spTgt spid="30"/>
                                            </p:tgtEl>
                                            <p:attrNameLst>
                                              <p:attrName>ppt_x</p:attrName>
                                            </p:attrNameLst>
                                          </p:cBhvr>
                                          <p:tavLst>
                                            <p:tav tm="0">
                                              <p:val>
                                                <p:strVal val="#ppt_x-#ppt_w*1.125000"/>
                                              </p:val>
                                            </p:tav>
                                            <p:tav tm="100000">
                                              <p:val>
                                                <p:strVal val="#ppt_x"/>
                                              </p:val>
                                            </p:tav>
                                          </p:tavLst>
                                        </p:anim>
                                        <p:animEffect transition="in" filter="wipe(right)">
                                          <p:cBhvr>
                                            <p:cTn id="111" dur="500"/>
                                            <p:tgtEl>
                                              <p:spTgt spid="30"/>
                                            </p:tgtEl>
                                          </p:cBhvr>
                                        </p:animEffect>
                                      </p:childTnLst>
                                    </p:cTn>
                                  </p:par>
                                </p:childTnLst>
                              </p:cTn>
                            </p:par>
                            <p:par>
                              <p:cTn id="112" fill="hold">
                                <p:stCondLst>
                                  <p:cond delay="5500"/>
                                </p:stCondLst>
                                <p:childTnLst>
                                  <p:par>
                                    <p:cTn id="113" presetID="22" presetClass="entr" presetSubtype="1" fill="hold" nodeType="afterEffect">
                                      <p:stCondLst>
                                        <p:cond delay="0"/>
                                      </p:stCondLst>
                                      <p:childTnLst>
                                        <p:set>
                                          <p:cBhvr>
                                            <p:cTn id="114" dur="1" fill="hold">
                                              <p:stCondLst>
                                                <p:cond delay="0"/>
                                              </p:stCondLst>
                                            </p:cTn>
                                            <p:tgtEl>
                                              <p:spTgt spid="31"/>
                                            </p:tgtEl>
                                            <p:attrNameLst>
                                              <p:attrName>style.visibility</p:attrName>
                                            </p:attrNameLst>
                                          </p:cBhvr>
                                          <p:to>
                                            <p:strVal val="visible"/>
                                          </p:to>
                                        </p:set>
                                        <p:animEffect transition="in" filter="wipe(up)">
                                          <p:cBhvr>
                                            <p:cTn id="115" dur="500"/>
                                            <p:tgtEl>
                                              <p:spTgt spid="31"/>
                                            </p:tgtEl>
                                          </p:cBhvr>
                                        </p:animEffect>
                                      </p:childTnLst>
                                    </p:cTn>
                                  </p:par>
                                </p:childTnLst>
                              </p:cTn>
                            </p:par>
                            <p:par>
                              <p:cTn id="116" fill="hold">
                                <p:stCondLst>
                                  <p:cond delay="6000"/>
                                </p:stCondLst>
                                <p:childTnLst>
                                  <p:par>
                                    <p:cTn id="117" presetID="2" presetClass="entr" presetSubtype="2" fill="hold" grpId="0" nodeType="afterEffect">
                                      <p:stCondLst>
                                        <p:cond delay="0"/>
                                      </p:stCondLst>
                                      <p:childTnLst>
                                        <p:set>
                                          <p:cBhvr>
                                            <p:cTn id="118" dur="1" fill="hold">
                                              <p:stCondLst>
                                                <p:cond delay="0"/>
                                              </p:stCondLst>
                                            </p:cTn>
                                            <p:tgtEl>
                                              <p:spTgt spid="33"/>
                                            </p:tgtEl>
                                            <p:attrNameLst>
                                              <p:attrName>style.visibility</p:attrName>
                                            </p:attrNameLst>
                                          </p:cBhvr>
                                          <p:to>
                                            <p:strVal val="visible"/>
                                          </p:to>
                                        </p:set>
                                        <p:anim calcmode="lin" valueType="num">
                                          <p:cBhvr additive="base">
                                            <p:cTn id="119" dur="250" fill="hold"/>
                                            <p:tgtEl>
                                              <p:spTgt spid="33"/>
                                            </p:tgtEl>
                                            <p:attrNameLst>
                                              <p:attrName>ppt_x</p:attrName>
                                            </p:attrNameLst>
                                          </p:cBhvr>
                                          <p:tavLst>
                                            <p:tav tm="0">
                                              <p:val>
                                                <p:strVal val="1+#ppt_w/2"/>
                                              </p:val>
                                            </p:tav>
                                            <p:tav tm="100000">
                                              <p:val>
                                                <p:strVal val="#ppt_x"/>
                                              </p:val>
                                            </p:tav>
                                          </p:tavLst>
                                        </p:anim>
                                        <p:anim calcmode="lin" valueType="num">
                                          <p:cBhvr additive="base">
                                            <p:cTn id="120" dur="250" fill="hold"/>
                                            <p:tgtEl>
                                              <p:spTgt spid="33"/>
                                            </p:tgtEl>
                                            <p:attrNameLst>
                                              <p:attrName>ppt_y</p:attrName>
                                            </p:attrNameLst>
                                          </p:cBhvr>
                                          <p:tavLst>
                                            <p:tav tm="0">
                                              <p:val>
                                                <p:strVal val="#ppt_y"/>
                                              </p:val>
                                            </p:tav>
                                            <p:tav tm="100000">
                                              <p:val>
                                                <p:strVal val="#ppt_y"/>
                                              </p:val>
                                            </p:tav>
                                          </p:tavLst>
                                        </p:anim>
                                      </p:childTnLst>
                                    </p:cTn>
                                  </p:par>
                                </p:childTnLst>
                              </p:cTn>
                            </p:par>
                            <p:par>
                              <p:cTn id="121" fill="hold">
                                <p:stCondLst>
                                  <p:cond delay="6500"/>
                                </p:stCondLst>
                                <p:childTnLst>
                                  <p:par>
                                    <p:cTn id="122" presetID="22" presetClass="entr" presetSubtype="1" fill="hold" grpId="0" nodeType="afterEffect">
                                      <p:stCondLst>
                                        <p:cond delay="0"/>
                                      </p:stCondLst>
                                      <p:childTnLst>
                                        <p:set>
                                          <p:cBhvr>
                                            <p:cTn id="123" dur="1" fill="hold">
                                              <p:stCondLst>
                                                <p:cond delay="0"/>
                                              </p:stCondLst>
                                            </p:cTn>
                                            <p:tgtEl>
                                              <p:spTgt spid="32"/>
                                            </p:tgtEl>
                                            <p:attrNameLst>
                                              <p:attrName>style.visibility</p:attrName>
                                            </p:attrNameLst>
                                          </p:cBhvr>
                                          <p:to>
                                            <p:strVal val="visible"/>
                                          </p:to>
                                        </p:set>
                                        <p:animEffect transition="in" filter="wipe(up)">
                                          <p:cBhvr>
                                            <p:cTn id="124" dur="500"/>
                                            <p:tgtEl>
                                              <p:spTgt spid="32"/>
                                            </p:tgtEl>
                                          </p:cBhvr>
                                        </p:animEffect>
                                      </p:childTnLst>
                                    </p:cTn>
                                  </p:par>
                                </p:childTnLst>
                              </p:cTn>
                            </p:par>
                            <p:par>
                              <p:cTn id="125" fill="hold">
                                <p:stCondLst>
                                  <p:cond delay="7000"/>
                                </p:stCondLst>
                                <p:childTnLst>
                                  <p:par>
                                    <p:cTn id="126" presetID="2" presetClass="entr" presetSubtype="2" fill="hold" grpId="0" nodeType="afterEffect">
                                      <p:stCondLst>
                                        <p:cond delay="0"/>
                                      </p:stCondLst>
                                      <p:childTnLst>
                                        <p:set>
                                          <p:cBhvr>
                                            <p:cTn id="127" dur="1" fill="hold">
                                              <p:stCondLst>
                                                <p:cond delay="0"/>
                                              </p:stCondLst>
                                            </p:cTn>
                                            <p:tgtEl>
                                              <p:spTgt spid="35"/>
                                            </p:tgtEl>
                                            <p:attrNameLst>
                                              <p:attrName>style.visibility</p:attrName>
                                            </p:attrNameLst>
                                          </p:cBhvr>
                                          <p:to>
                                            <p:strVal val="visible"/>
                                          </p:to>
                                        </p:set>
                                        <p:anim calcmode="lin" valueType="num">
                                          <p:cBhvr additive="base">
                                            <p:cTn id="128" dur="250" fill="hold"/>
                                            <p:tgtEl>
                                              <p:spTgt spid="35"/>
                                            </p:tgtEl>
                                            <p:attrNameLst>
                                              <p:attrName>ppt_x</p:attrName>
                                            </p:attrNameLst>
                                          </p:cBhvr>
                                          <p:tavLst>
                                            <p:tav tm="0">
                                              <p:val>
                                                <p:strVal val="1+#ppt_w/2"/>
                                              </p:val>
                                            </p:tav>
                                            <p:tav tm="100000">
                                              <p:val>
                                                <p:strVal val="#ppt_x"/>
                                              </p:val>
                                            </p:tav>
                                          </p:tavLst>
                                        </p:anim>
                                        <p:anim calcmode="lin" valueType="num">
                                          <p:cBhvr additive="base">
                                            <p:cTn id="129" dur="250" fill="hold"/>
                                            <p:tgtEl>
                                              <p:spTgt spid="35"/>
                                            </p:tgtEl>
                                            <p:attrNameLst>
                                              <p:attrName>ppt_y</p:attrName>
                                            </p:attrNameLst>
                                          </p:cBhvr>
                                          <p:tavLst>
                                            <p:tav tm="0">
                                              <p:val>
                                                <p:strVal val="#ppt_y"/>
                                              </p:val>
                                            </p:tav>
                                            <p:tav tm="100000">
                                              <p:val>
                                                <p:strVal val="#ppt_y"/>
                                              </p:val>
                                            </p:tav>
                                          </p:tavLst>
                                        </p:anim>
                                      </p:childTnLst>
                                    </p:cTn>
                                  </p:par>
                                </p:childTnLst>
                              </p:cTn>
                            </p:par>
                            <p:par>
                              <p:cTn id="130" fill="hold">
                                <p:stCondLst>
                                  <p:cond delay="7500"/>
                                </p:stCondLst>
                                <p:childTnLst>
                                  <p:par>
                                    <p:cTn id="131" presetID="22" presetClass="entr" presetSubtype="1"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8000"/>
                                </p:stCondLst>
                                <p:childTnLst>
                                  <p:par>
                                    <p:cTn id="135" presetID="2" presetClass="entr" presetSubtype="2" fill="hold" grpId="0" nodeType="afterEffect">
                                      <p:stCondLst>
                                        <p:cond delay="0"/>
                                      </p:stCondLst>
                                      <p:childTnLst>
                                        <p:set>
                                          <p:cBhvr>
                                            <p:cTn id="136" dur="1" fill="hold">
                                              <p:stCondLst>
                                                <p:cond delay="0"/>
                                              </p:stCondLst>
                                            </p:cTn>
                                            <p:tgtEl>
                                              <p:spTgt spid="37"/>
                                            </p:tgtEl>
                                            <p:attrNameLst>
                                              <p:attrName>style.visibility</p:attrName>
                                            </p:attrNameLst>
                                          </p:cBhvr>
                                          <p:to>
                                            <p:strVal val="visible"/>
                                          </p:to>
                                        </p:set>
                                        <p:anim calcmode="lin" valueType="num">
                                          <p:cBhvr additive="base">
                                            <p:cTn id="137" dur="250" fill="hold"/>
                                            <p:tgtEl>
                                              <p:spTgt spid="37"/>
                                            </p:tgtEl>
                                            <p:attrNameLst>
                                              <p:attrName>ppt_x</p:attrName>
                                            </p:attrNameLst>
                                          </p:cBhvr>
                                          <p:tavLst>
                                            <p:tav tm="0">
                                              <p:val>
                                                <p:strVal val="1+#ppt_w/2"/>
                                              </p:val>
                                            </p:tav>
                                            <p:tav tm="100000">
                                              <p:val>
                                                <p:strVal val="#ppt_x"/>
                                              </p:val>
                                            </p:tav>
                                          </p:tavLst>
                                        </p:anim>
                                        <p:anim calcmode="lin" valueType="num">
                                          <p:cBhvr additive="base">
                                            <p:cTn id="138" dur="250" fill="hold"/>
                                            <p:tgtEl>
                                              <p:spTgt spid="37"/>
                                            </p:tgtEl>
                                            <p:attrNameLst>
                                              <p:attrName>ppt_y</p:attrName>
                                            </p:attrNameLst>
                                          </p:cBhvr>
                                          <p:tavLst>
                                            <p:tav tm="0">
                                              <p:val>
                                                <p:strVal val="#ppt_y"/>
                                              </p:val>
                                            </p:tav>
                                            <p:tav tm="100000">
                                              <p:val>
                                                <p:strVal val="#ppt_y"/>
                                              </p:val>
                                            </p:tav>
                                          </p:tavLst>
                                        </p:anim>
                                      </p:childTnLst>
                                    </p:cTn>
                                  </p:par>
                                </p:childTnLst>
                              </p:cTn>
                            </p:par>
                            <p:par>
                              <p:cTn id="139" fill="hold">
                                <p:stCondLst>
                                  <p:cond delay="8500"/>
                                </p:stCondLst>
                                <p:childTnLst>
                                  <p:par>
                                    <p:cTn id="140" presetID="22" presetClass="entr" presetSubtype="1" fill="hold" grpId="0" nodeType="afterEffect">
                                      <p:stCondLst>
                                        <p:cond delay="0"/>
                                      </p:stCondLst>
                                      <p:childTnLst>
                                        <p:set>
                                          <p:cBhvr>
                                            <p:cTn id="141" dur="1" fill="hold">
                                              <p:stCondLst>
                                                <p:cond delay="0"/>
                                              </p:stCondLst>
                                            </p:cTn>
                                            <p:tgtEl>
                                              <p:spTgt spid="36"/>
                                            </p:tgtEl>
                                            <p:attrNameLst>
                                              <p:attrName>style.visibility</p:attrName>
                                            </p:attrNameLst>
                                          </p:cBhvr>
                                          <p:to>
                                            <p:strVal val="visible"/>
                                          </p:to>
                                        </p:set>
                                        <p:animEffect transition="in" filter="wipe(up)">
                                          <p:cBhvr>
                                            <p:cTn id="142" dur="500"/>
                                            <p:tgtEl>
                                              <p:spTgt spid="36"/>
                                            </p:tgtEl>
                                          </p:cBhvr>
                                        </p:animEffect>
                                      </p:childTnLst>
                                    </p:cTn>
                                  </p:par>
                                </p:childTnLst>
                              </p:cTn>
                            </p:par>
                            <p:par>
                              <p:cTn id="143" fill="hold">
                                <p:stCondLst>
                                  <p:cond delay="9000"/>
                                </p:stCondLst>
                                <p:childTnLst>
                                  <p:par>
                                    <p:cTn id="144" presetID="2" presetClass="entr" presetSubtype="2" fill="hold" grpId="0" nodeType="afterEffect">
                                      <p:stCondLst>
                                        <p:cond delay="0"/>
                                      </p:stCondLst>
                                      <p:childTnLst>
                                        <p:set>
                                          <p:cBhvr>
                                            <p:cTn id="145" dur="1" fill="hold">
                                              <p:stCondLst>
                                                <p:cond delay="0"/>
                                              </p:stCondLst>
                                            </p:cTn>
                                            <p:tgtEl>
                                              <p:spTgt spid="39"/>
                                            </p:tgtEl>
                                            <p:attrNameLst>
                                              <p:attrName>style.visibility</p:attrName>
                                            </p:attrNameLst>
                                          </p:cBhvr>
                                          <p:to>
                                            <p:strVal val="visible"/>
                                          </p:to>
                                        </p:set>
                                        <p:anim calcmode="lin" valueType="num">
                                          <p:cBhvr additive="base">
                                            <p:cTn id="146" dur="250" fill="hold"/>
                                            <p:tgtEl>
                                              <p:spTgt spid="39"/>
                                            </p:tgtEl>
                                            <p:attrNameLst>
                                              <p:attrName>ppt_x</p:attrName>
                                            </p:attrNameLst>
                                          </p:cBhvr>
                                          <p:tavLst>
                                            <p:tav tm="0">
                                              <p:val>
                                                <p:strVal val="1+#ppt_w/2"/>
                                              </p:val>
                                            </p:tav>
                                            <p:tav tm="100000">
                                              <p:val>
                                                <p:strVal val="#ppt_x"/>
                                              </p:val>
                                            </p:tav>
                                          </p:tavLst>
                                        </p:anim>
                                        <p:anim calcmode="lin" valueType="num">
                                          <p:cBhvr additive="base">
                                            <p:cTn id="147" dur="250" fill="hold"/>
                                            <p:tgtEl>
                                              <p:spTgt spid="39"/>
                                            </p:tgtEl>
                                            <p:attrNameLst>
                                              <p:attrName>ppt_y</p:attrName>
                                            </p:attrNameLst>
                                          </p:cBhvr>
                                          <p:tavLst>
                                            <p:tav tm="0">
                                              <p:val>
                                                <p:strVal val="#ppt_y"/>
                                              </p:val>
                                            </p:tav>
                                            <p:tav tm="100000">
                                              <p:val>
                                                <p:strVal val="#ppt_y"/>
                                              </p:val>
                                            </p:tav>
                                          </p:tavLst>
                                        </p:anim>
                                      </p:childTnLst>
                                    </p:cTn>
                                  </p:par>
                                </p:childTnLst>
                              </p:cTn>
                            </p:par>
                            <p:par>
                              <p:cTn id="148" fill="hold">
                                <p:stCondLst>
                                  <p:cond delay="9500"/>
                                </p:stCondLst>
                                <p:childTnLst>
                                  <p:par>
                                    <p:cTn id="149" presetID="22" presetClass="entr" presetSubtype="1" fill="hold" grpId="0" nodeType="afterEffect">
                                      <p:stCondLst>
                                        <p:cond delay="0"/>
                                      </p:stCondLst>
                                      <p:childTnLst>
                                        <p:set>
                                          <p:cBhvr>
                                            <p:cTn id="150" dur="1" fill="hold">
                                              <p:stCondLst>
                                                <p:cond delay="0"/>
                                              </p:stCondLst>
                                            </p:cTn>
                                            <p:tgtEl>
                                              <p:spTgt spid="38"/>
                                            </p:tgtEl>
                                            <p:attrNameLst>
                                              <p:attrName>style.visibility</p:attrName>
                                            </p:attrNameLst>
                                          </p:cBhvr>
                                          <p:to>
                                            <p:strVal val="visible"/>
                                          </p:to>
                                        </p:set>
                                        <p:animEffect transition="in" filter="wipe(up)">
                                          <p:cBhvr>
                                            <p:cTn id="15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animBg="1"/>
          <p:bldP spid="12" grpId="0" animBg="1"/>
          <p:bldP spid="13" grpId="0" animBg="1"/>
          <p:bldP spid="14" grpId="0" animBg="1"/>
          <p:bldP spid="15" grpId="0"/>
          <p:bldP spid="16" grpId="0" animBg="1"/>
          <p:bldP spid="17" grpId="0" animBg="1"/>
          <p:bldP spid="18" grpId="0"/>
          <p:bldP spid="19" grpId="0" animBg="1"/>
          <p:bldP spid="20" grpId="0" animBg="1"/>
          <p:bldP spid="21" grpId="0"/>
          <p:bldP spid="22" grpId="0" animBg="1"/>
          <p:bldP spid="23" grpId="0" animBg="1"/>
          <p:bldP spid="24" grpId="0"/>
          <p:bldP spid="25" grpId="0" animBg="1"/>
          <p:bldP spid="26" grpId="0"/>
          <p:bldP spid="27" grpId="0"/>
          <p:bldP spid="28" grpId="0"/>
          <p:bldP spid="29" grpId="0"/>
          <p:bldP spid="30" grpId="0"/>
          <p:bldP spid="32" grpId="0"/>
          <p:bldP spid="33" grpId="0"/>
          <p:bldP spid="34" grpId="0"/>
          <p:bldP spid="35" grpId="0"/>
          <p:bldP spid="36" grpId="0"/>
          <p:bldP spid="37" grpId="0"/>
          <p:bldP spid="38" grpId="0"/>
          <p:bldP spid="39"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istrator\Desktop\微立体创业计划\005.png"/>
          <p:cNvPicPr>
            <a:picLocks noChangeAspect="1" noChangeArrowheads="1"/>
          </p:cNvPicPr>
          <p:nvPr/>
        </p:nvPicPr>
        <p:blipFill>
          <a:blip r:embed="rId3" cstate="print">
            <a:duotone>
              <a:srgbClr val="0070C0">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5" name="Picture 4" descr="C:\Users\Administrator\Desktop\微立体创业计划\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6" name="标题 1"/>
          <p:cNvSpPr txBox="1"/>
          <p:nvPr/>
        </p:nvSpPr>
        <p:spPr>
          <a:xfrm>
            <a:off x="1184649" y="339502"/>
            <a:ext cx="167738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黑体" panose="02010609060101010101" pitchFamily="49" charset="-122"/>
                <a:ea typeface="黑体" panose="02010609060101010101" pitchFamily="49" charset="-122"/>
              </a:rPr>
              <a:t>竞争对手分析</a:t>
            </a:r>
          </a:p>
        </p:txBody>
      </p:sp>
      <p:grpSp>
        <p:nvGrpSpPr>
          <p:cNvPr id="7" name="组合 6"/>
          <p:cNvGrpSpPr/>
          <p:nvPr/>
        </p:nvGrpSpPr>
        <p:grpSpPr>
          <a:xfrm>
            <a:off x="619538" y="1561822"/>
            <a:ext cx="5563899" cy="2738120"/>
            <a:chOff x="776287" y="706437"/>
            <a:chExt cx="7658101" cy="3768726"/>
          </a:xfrm>
          <a:solidFill>
            <a:srgbClr val="4F81BD">
              <a:alpha val="98000"/>
            </a:srgbClr>
          </a:solidFill>
        </p:grpSpPr>
        <p:sp>
          <p:nvSpPr>
            <p:cNvPr id="8" name="Freeform 10"/>
            <p:cNvSpPr/>
            <p:nvPr/>
          </p:nvSpPr>
          <p:spPr bwMode="auto">
            <a:xfrm>
              <a:off x="5540375" y="830262"/>
              <a:ext cx="55563" cy="30163"/>
            </a:xfrm>
            <a:custGeom>
              <a:avLst/>
              <a:gdLst>
                <a:gd name="T0" fmla="*/ 8 w 15"/>
                <a:gd name="T1" fmla="*/ 0 h 8"/>
                <a:gd name="T2" fmla="*/ 9 w 15"/>
                <a:gd name="T3" fmla="*/ 1 h 8"/>
                <a:gd name="T4" fmla="*/ 12 w 15"/>
                <a:gd name="T5" fmla="*/ 7 h 8"/>
                <a:gd name="T6" fmla="*/ 5 w 15"/>
                <a:gd name="T7" fmla="*/ 4 h 8"/>
                <a:gd name="T8" fmla="*/ 8 w 15"/>
                <a:gd name="T9" fmla="*/ 0 h 8"/>
              </a:gdLst>
              <a:ahLst/>
              <a:cxnLst>
                <a:cxn ang="0">
                  <a:pos x="T0" y="T1"/>
                </a:cxn>
                <a:cxn ang="0">
                  <a:pos x="T2" y="T3"/>
                </a:cxn>
                <a:cxn ang="0">
                  <a:pos x="T4" y="T5"/>
                </a:cxn>
                <a:cxn ang="0">
                  <a:pos x="T6" y="T7"/>
                </a:cxn>
                <a:cxn ang="0">
                  <a:pos x="T8" y="T9"/>
                </a:cxn>
              </a:cxnLst>
              <a:rect l="0" t="0" r="r" b="b"/>
              <a:pathLst>
                <a:path w="15" h="8">
                  <a:moveTo>
                    <a:pt x="8" y="0"/>
                  </a:moveTo>
                  <a:cubicBezTo>
                    <a:pt x="9" y="0"/>
                    <a:pt x="9" y="0"/>
                    <a:pt x="9" y="1"/>
                  </a:cubicBezTo>
                  <a:cubicBezTo>
                    <a:pt x="10" y="4"/>
                    <a:pt x="15" y="4"/>
                    <a:pt x="12" y="7"/>
                  </a:cubicBezTo>
                  <a:cubicBezTo>
                    <a:pt x="8" y="8"/>
                    <a:pt x="10" y="2"/>
                    <a:pt x="5" y="4"/>
                  </a:cubicBezTo>
                  <a:cubicBezTo>
                    <a:pt x="0" y="2"/>
                    <a:pt x="11" y="4"/>
                    <a:pt x="8" y="0"/>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9" name="Freeform 11"/>
            <p:cNvSpPr/>
            <p:nvPr/>
          </p:nvSpPr>
          <p:spPr bwMode="auto">
            <a:xfrm>
              <a:off x="6342062" y="830262"/>
              <a:ext cx="109538" cy="55563"/>
            </a:xfrm>
            <a:custGeom>
              <a:avLst/>
              <a:gdLst>
                <a:gd name="T0" fmla="*/ 28 w 29"/>
                <a:gd name="T1" fmla="*/ 11 h 15"/>
                <a:gd name="T2" fmla="*/ 17 w 29"/>
                <a:gd name="T3" fmla="*/ 14 h 15"/>
                <a:gd name="T4" fmla="*/ 3 w 29"/>
                <a:gd name="T5" fmla="*/ 14 h 15"/>
                <a:gd name="T6" fmla="*/ 0 w 29"/>
                <a:gd name="T7" fmla="*/ 11 h 15"/>
                <a:gd name="T8" fmla="*/ 22 w 29"/>
                <a:gd name="T9" fmla="*/ 0 h 15"/>
                <a:gd name="T10" fmla="*/ 27 w 29"/>
                <a:gd name="T11" fmla="*/ 3 h 15"/>
                <a:gd name="T12" fmla="*/ 24 w 29"/>
                <a:gd name="T13" fmla="*/ 4 h 15"/>
                <a:gd name="T14" fmla="*/ 28 w 29"/>
                <a:gd name="T15" fmla="*/ 1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5">
                  <a:moveTo>
                    <a:pt x="28" y="11"/>
                  </a:moveTo>
                  <a:cubicBezTo>
                    <a:pt x="24" y="11"/>
                    <a:pt x="17" y="9"/>
                    <a:pt x="17" y="14"/>
                  </a:cubicBezTo>
                  <a:cubicBezTo>
                    <a:pt x="14" y="12"/>
                    <a:pt x="9" y="15"/>
                    <a:pt x="3" y="14"/>
                  </a:cubicBezTo>
                  <a:cubicBezTo>
                    <a:pt x="3" y="11"/>
                    <a:pt x="2" y="11"/>
                    <a:pt x="0" y="11"/>
                  </a:cubicBezTo>
                  <a:cubicBezTo>
                    <a:pt x="3" y="3"/>
                    <a:pt x="11" y="0"/>
                    <a:pt x="22" y="0"/>
                  </a:cubicBezTo>
                  <a:cubicBezTo>
                    <a:pt x="21" y="4"/>
                    <a:pt x="26" y="1"/>
                    <a:pt x="27" y="3"/>
                  </a:cubicBezTo>
                  <a:cubicBezTo>
                    <a:pt x="27" y="4"/>
                    <a:pt x="24" y="4"/>
                    <a:pt x="24" y="4"/>
                  </a:cubicBezTo>
                  <a:cubicBezTo>
                    <a:pt x="23" y="6"/>
                    <a:pt x="29" y="5"/>
                    <a:pt x="28" y="11"/>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10" name="Freeform 12"/>
            <p:cNvSpPr/>
            <p:nvPr/>
          </p:nvSpPr>
          <p:spPr bwMode="auto">
            <a:xfrm>
              <a:off x="5711825" y="833437"/>
              <a:ext cx="57150" cy="33338"/>
            </a:xfrm>
            <a:custGeom>
              <a:avLst/>
              <a:gdLst>
                <a:gd name="T0" fmla="*/ 15 w 15"/>
                <a:gd name="T1" fmla="*/ 2 h 9"/>
                <a:gd name="T2" fmla="*/ 14 w 15"/>
                <a:gd name="T3" fmla="*/ 7 h 9"/>
                <a:gd name="T4" fmla="*/ 8 w 15"/>
                <a:gd name="T5" fmla="*/ 9 h 9"/>
                <a:gd name="T6" fmla="*/ 1 w 15"/>
                <a:gd name="T7" fmla="*/ 4 h 9"/>
                <a:gd name="T8" fmla="*/ 9 w 15"/>
                <a:gd name="T9" fmla="*/ 4 h 9"/>
                <a:gd name="T10" fmla="*/ 15 w 15"/>
                <a:gd name="T11" fmla="*/ 2 h 9"/>
              </a:gdLst>
              <a:ahLst/>
              <a:cxnLst>
                <a:cxn ang="0">
                  <a:pos x="T0" y="T1"/>
                </a:cxn>
                <a:cxn ang="0">
                  <a:pos x="T2" y="T3"/>
                </a:cxn>
                <a:cxn ang="0">
                  <a:pos x="T4" y="T5"/>
                </a:cxn>
                <a:cxn ang="0">
                  <a:pos x="T6" y="T7"/>
                </a:cxn>
                <a:cxn ang="0">
                  <a:pos x="T8" y="T9"/>
                </a:cxn>
                <a:cxn ang="0">
                  <a:pos x="T10" y="T11"/>
                </a:cxn>
              </a:cxnLst>
              <a:rect l="0" t="0" r="r" b="b"/>
              <a:pathLst>
                <a:path w="15" h="9">
                  <a:moveTo>
                    <a:pt x="15" y="2"/>
                  </a:moveTo>
                  <a:cubicBezTo>
                    <a:pt x="14" y="3"/>
                    <a:pt x="13" y="5"/>
                    <a:pt x="14" y="7"/>
                  </a:cubicBezTo>
                  <a:cubicBezTo>
                    <a:pt x="11" y="7"/>
                    <a:pt x="10" y="8"/>
                    <a:pt x="8" y="9"/>
                  </a:cubicBezTo>
                  <a:cubicBezTo>
                    <a:pt x="6" y="7"/>
                    <a:pt x="0" y="9"/>
                    <a:pt x="1" y="4"/>
                  </a:cubicBezTo>
                  <a:cubicBezTo>
                    <a:pt x="5" y="5"/>
                    <a:pt x="6" y="1"/>
                    <a:pt x="9" y="4"/>
                  </a:cubicBezTo>
                  <a:cubicBezTo>
                    <a:pt x="12" y="4"/>
                    <a:pt x="11" y="0"/>
                    <a:pt x="15" y="2"/>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11" name="Freeform 13"/>
            <p:cNvSpPr/>
            <p:nvPr/>
          </p:nvSpPr>
          <p:spPr bwMode="auto">
            <a:xfrm>
              <a:off x="5375275" y="849312"/>
              <a:ext cx="71438" cy="36513"/>
            </a:xfrm>
            <a:custGeom>
              <a:avLst/>
              <a:gdLst>
                <a:gd name="T0" fmla="*/ 18 w 19"/>
                <a:gd name="T1" fmla="*/ 0 h 10"/>
                <a:gd name="T2" fmla="*/ 15 w 19"/>
                <a:gd name="T3" fmla="*/ 5 h 10"/>
                <a:gd name="T4" fmla="*/ 11 w 19"/>
                <a:gd name="T5" fmla="*/ 9 h 10"/>
                <a:gd name="T6" fmla="*/ 8 w 19"/>
                <a:gd name="T7" fmla="*/ 6 h 10"/>
                <a:gd name="T8" fmla="*/ 4 w 19"/>
                <a:gd name="T9" fmla="*/ 7 h 10"/>
                <a:gd name="T10" fmla="*/ 1 w 19"/>
                <a:gd name="T11" fmla="*/ 5 h 10"/>
                <a:gd name="T12" fmla="*/ 8 w 19"/>
                <a:gd name="T13" fmla="*/ 3 h 10"/>
                <a:gd name="T14" fmla="*/ 8 w 19"/>
                <a:gd name="T15" fmla="*/ 2 h 10"/>
                <a:gd name="T16" fmla="*/ 18 w 1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18" y="0"/>
                  </a:moveTo>
                  <a:cubicBezTo>
                    <a:pt x="19" y="4"/>
                    <a:pt x="15" y="2"/>
                    <a:pt x="15" y="5"/>
                  </a:cubicBezTo>
                  <a:cubicBezTo>
                    <a:pt x="15" y="5"/>
                    <a:pt x="13" y="8"/>
                    <a:pt x="11" y="9"/>
                  </a:cubicBezTo>
                  <a:cubicBezTo>
                    <a:pt x="8" y="10"/>
                    <a:pt x="9" y="6"/>
                    <a:pt x="8" y="6"/>
                  </a:cubicBezTo>
                  <a:cubicBezTo>
                    <a:pt x="8" y="6"/>
                    <a:pt x="6" y="8"/>
                    <a:pt x="4" y="7"/>
                  </a:cubicBezTo>
                  <a:cubicBezTo>
                    <a:pt x="3" y="7"/>
                    <a:pt x="3" y="4"/>
                    <a:pt x="1" y="5"/>
                  </a:cubicBezTo>
                  <a:cubicBezTo>
                    <a:pt x="0" y="1"/>
                    <a:pt x="7" y="5"/>
                    <a:pt x="8" y="3"/>
                  </a:cubicBezTo>
                  <a:cubicBezTo>
                    <a:pt x="8" y="3"/>
                    <a:pt x="8" y="2"/>
                    <a:pt x="8" y="2"/>
                  </a:cubicBezTo>
                  <a:cubicBezTo>
                    <a:pt x="12" y="1"/>
                    <a:pt x="13" y="1"/>
                    <a:pt x="18" y="0"/>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12" name="Freeform 14"/>
            <p:cNvSpPr/>
            <p:nvPr/>
          </p:nvSpPr>
          <p:spPr bwMode="auto">
            <a:xfrm>
              <a:off x="5648325" y="849312"/>
              <a:ext cx="57150" cy="17463"/>
            </a:xfrm>
            <a:custGeom>
              <a:avLst/>
              <a:gdLst>
                <a:gd name="T0" fmla="*/ 14 w 15"/>
                <a:gd name="T1" fmla="*/ 5 h 5"/>
                <a:gd name="T2" fmla="*/ 3 w 15"/>
                <a:gd name="T3" fmla="*/ 5 h 5"/>
                <a:gd name="T4" fmla="*/ 7 w 15"/>
                <a:gd name="T5" fmla="*/ 0 h 5"/>
                <a:gd name="T6" fmla="*/ 14 w 15"/>
                <a:gd name="T7" fmla="*/ 5 h 5"/>
              </a:gdLst>
              <a:ahLst/>
              <a:cxnLst>
                <a:cxn ang="0">
                  <a:pos x="T0" y="T1"/>
                </a:cxn>
                <a:cxn ang="0">
                  <a:pos x="T2" y="T3"/>
                </a:cxn>
                <a:cxn ang="0">
                  <a:pos x="T4" y="T5"/>
                </a:cxn>
                <a:cxn ang="0">
                  <a:pos x="T6" y="T7"/>
                </a:cxn>
              </a:cxnLst>
              <a:rect l="0" t="0" r="r" b="b"/>
              <a:pathLst>
                <a:path w="15" h="5">
                  <a:moveTo>
                    <a:pt x="14" y="5"/>
                  </a:moveTo>
                  <a:cubicBezTo>
                    <a:pt x="3" y="5"/>
                    <a:pt x="3" y="5"/>
                    <a:pt x="3" y="5"/>
                  </a:cubicBezTo>
                  <a:cubicBezTo>
                    <a:pt x="0" y="0"/>
                    <a:pt x="7" y="4"/>
                    <a:pt x="7" y="0"/>
                  </a:cubicBezTo>
                  <a:cubicBezTo>
                    <a:pt x="8" y="3"/>
                    <a:pt x="15" y="0"/>
                    <a:pt x="14" y="5"/>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13" name="Freeform 15"/>
            <p:cNvSpPr/>
            <p:nvPr/>
          </p:nvSpPr>
          <p:spPr bwMode="auto">
            <a:xfrm>
              <a:off x="5568950" y="871537"/>
              <a:ext cx="68263" cy="25400"/>
            </a:xfrm>
            <a:custGeom>
              <a:avLst/>
              <a:gdLst>
                <a:gd name="T0" fmla="*/ 12 w 18"/>
                <a:gd name="T1" fmla="*/ 0 h 7"/>
                <a:gd name="T2" fmla="*/ 12 w 18"/>
                <a:gd name="T3" fmla="*/ 6 h 7"/>
                <a:gd name="T4" fmla="*/ 0 w 18"/>
                <a:gd name="T5" fmla="*/ 4 h 7"/>
                <a:gd name="T6" fmla="*/ 12 w 18"/>
                <a:gd name="T7" fmla="*/ 0 h 7"/>
              </a:gdLst>
              <a:ahLst/>
              <a:cxnLst>
                <a:cxn ang="0">
                  <a:pos x="T0" y="T1"/>
                </a:cxn>
                <a:cxn ang="0">
                  <a:pos x="T2" y="T3"/>
                </a:cxn>
                <a:cxn ang="0">
                  <a:pos x="T4" y="T5"/>
                </a:cxn>
                <a:cxn ang="0">
                  <a:pos x="T6" y="T7"/>
                </a:cxn>
              </a:cxnLst>
              <a:rect l="0" t="0" r="r" b="b"/>
              <a:pathLst>
                <a:path w="18" h="7">
                  <a:moveTo>
                    <a:pt x="12" y="0"/>
                  </a:moveTo>
                  <a:cubicBezTo>
                    <a:pt x="18" y="2"/>
                    <a:pt x="12" y="2"/>
                    <a:pt x="12" y="6"/>
                  </a:cubicBezTo>
                  <a:cubicBezTo>
                    <a:pt x="8" y="5"/>
                    <a:pt x="2" y="7"/>
                    <a:pt x="0" y="4"/>
                  </a:cubicBezTo>
                  <a:cubicBezTo>
                    <a:pt x="2" y="1"/>
                    <a:pt x="10" y="3"/>
                    <a:pt x="12" y="0"/>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14" name="Freeform 16"/>
            <p:cNvSpPr/>
            <p:nvPr/>
          </p:nvSpPr>
          <p:spPr bwMode="auto">
            <a:xfrm>
              <a:off x="2220912" y="893762"/>
              <a:ext cx="30163" cy="19050"/>
            </a:xfrm>
            <a:custGeom>
              <a:avLst/>
              <a:gdLst>
                <a:gd name="T0" fmla="*/ 0 w 8"/>
                <a:gd name="T1" fmla="*/ 0 h 5"/>
                <a:gd name="T2" fmla="*/ 8 w 8"/>
                <a:gd name="T3" fmla="*/ 5 h 5"/>
                <a:gd name="T4" fmla="*/ 0 w 8"/>
                <a:gd name="T5" fmla="*/ 0 h 5"/>
              </a:gdLst>
              <a:ahLst/>
              <a:cxnLst>
                <a:cxn ang="0">
                  <a:pos x="T0" y="T1"/>
                </a:cxn>
                <a:cxn ang="0">
                  <a:pos x="T2" y="T3"/>
                </a:cxn>
                <a:cxn ang="0">
                  <a:pos x="T4" y="T5"/>
                </a:cxn>
              </a:cxnLst>
              <a:rect l="0" t="0" r="r" b="b"/>
              <a:pathLst>
                <a:path w="8" h="5">
                  <a:moveTo>
                    <a:pt x="0" y="0"/>
                  </a:moveTo>
                  <a:cubicBezTo>
                    <a:pt x="5" y="0"/>
                    <a:pt x="8" y="0"/>
                    <a:pt x="8" y="5"/>
                  </a:cubicBezTo>
                  <a:cubicBezTo>
                    <a:pt x="5" y="3"/>
                    <a:pt x="0" y="4"/>
                    <a:pt x="0" y="0"/>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15" name="Freeform 17"/>
            <p:cNvSpPr/>
            <p:nvPr/>
          </p:nvSpPr>
          <p:spPr bwMode="auto">
            <a:xfrm>
              <a:off x="6380162" y="890587"/>
              <a:ext cx="123825" cy="58738"/>
            </a:xfrm>
            <a:custGeom>
              <a:avLst/>
              <a:gdLst>
                <a:gd name="T0" fmla="*/ 29 w 33"/>
                <a:gd name="T1" fmla="*/ 3 h 16"/>
                <a:gd name="T2" fmla="*/ 32 w 33"/>
                <a:gd name="T3" fmla="*/ 10 h 16"/>
                <a:gd name="T4" fmla="*/ 18 w 33"/>
                <a:gd name="T5" fmla="*/ 15 h 16"/>
                <a:gd name="T6" fmla="*/ 15 w 33"/>
                <a:gd name="T7" fmla="*/ 13 h 16"/>
                <a:gd name="T8" fmla="*/ 10 w 33"/>
                <a:gd name="T9" fmla="*/ 13 h 16"/>
                <a:gd name="T10" fmla="*/ 10 w 33"/>
                <a:gd name="T11" fmla="*/ 10 h 16"/>
                <a:gd name="T12" fmla="*/ 5 w 33"/>
                <a:gd name="T13" fmla="*/ 12 h 16"/>
                <a:gd name="T14" fmla="*/ 7 w 33"/>
                <a:gd name="T15" fmla="*/ 9 h 16"/>
                <a:gd name="T16" fmla="*/ 1 w 33"/>
                <a:gd name="T17" fmla="*/ 8 h 16"/>
                <a:gd name="T18" fmla="*/ 4 w 33"/>
                <a:gd name="T19" fmla="*/ 5 h 16"/>
                <a:gd name="T20" fmla="*/ 8 w 33"/>
                <a:gd name="T21" fmla="*/ 2 h 16"/>
                <a:gd name="T22" fmla="*/ 21 w 33"/>
                <a:gd name="T23" fmla="*/ 1 h 16"/>
                <a:gd name="T24" fmla="*/ 21 w 33"/>
                <a:gd name="T25" fmla="*/ 3 h 16"/>
                <a:gd name="T26" fmla="*/ 29 w 33"/>
                <a:gd name="T2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6">
                  <a:moveTo>
                    <a:pt x="29" y="3"/>
                  </a:moveTo>
                  <a:cubicBezTo>
                    <a:pt x="28" y="8"/>
                    <a:pt x="24" y="11"/>
                    <a:pt x="32" y="10"/>
                  </a:cubicBezTo>
                  <a:cubicBezTo>
                    <a:pt x="33" y="16"/>
                    <a:pt x="23" y="15"/>
                    <a:pt x="18" y="15"/>
                  </a:cubicBezTo>
                  <a:cubicBezTo>
                    <a:pt x="16" y="14"/>
                    <a:pt x="16" y="14"/>
                    <a:pt x="15" y="13"/>
                  </a:cubicBezTo>
                  <a:cubicBezTo>
                    <a:pt x="12" y="11"/>
                    <a:pt x="13" y="15"/>
                    <a:pt x="10" y="13"/>
                  </a:cubicBezTo>
                  <a:cubicBezTo>
                    <a:pt x="9" y="13"/>
                    <a:pt x="10" y="11"/>
                    <a:pt x="10" y="10"/>
                  </a:cubicBezTo>
                  <a:cubicBezTo>
                    <a:pt x="9" y="10"/>
                    <a:pt x="7" y="13"/>
                    <a:pt x="5" y="12"/>
                  </a:cubicBezTo>
                  <a:cubicBezTo>
                    <a:pt x="5" y="12"/>
                    <a:pt x="7" y="10"/>
                    <a:pt x="7" y="9"/>
                  </a:cubicBezTo>
                  <a:cubicBezTo>
                    <a:pt x="6" y="8"/>
                    <a:pt x="0" y="11"/>
                    <a:pt x="1" y="8"/>
                  </a:cubicBezTo>
                  <a:cubicBezTo>
                    <a:pt x="0" y="5"/>
                    <a:pt x="3" y="6"/>
                    <a:pt x="4" y="5"/>
                  </a:cubicBezTo>
                  <a:cubicBezTo>
                    <a:pt x="6" y="3"/>
                    <a:pt x="5" y="3"/>
                    <a:pt x="8" y="2"/>
                  </a:cubicBezTo>
                  <a:cubicBezTo>
                    <a:pt x="9" y="2"/>
                    <a:pt x="15" y="0"/>
                    <a:pt x="21" y="1"/>
                  </a:cubicBezTo>
                  <a:cubicBezTo>
                    <a:pt x="21" y="1"/>
                    <a:pt x="21" y="3"/>
                    <a:pt x="21" y="3"/>
                  </a:cubicBezTo>
                  <a:cubicBezTo>
                    <a:pt x="23" y="5"/>
                    <a:pt x="28" y="2"/>
                    <a:pt x="29" y="3"/>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16" name="Freeform 18"/>
            <p:cNvSpPr/>
            <p:nvPr/>
          </p:nvSpPr>
          <p:spPr bwMode="auto">
            <a:xfrm>
              <a:off x="6330950" y="890587"/>
              <a:ext cx="49213" cy="33338"/>
            </a:xfrm>
            <a:custGeom>
              <a:avLst/>
              <a:gdLst>
                <a:gd name="T0" fmla="*/ 13 w 13"/>
                <a:gd name="T1" fmla="*/ 5 h 9"/>
                <a:gd name="T2" fmla="*/ 9 w 13"/>
                <a:gd name="T3" fmla="*/ 5 h 9"/>
                <a:gd name="T4" fmla="*/ 7 w 13"/>
                <a:gd name="T5" fmla="*/ 8 h 9"/>
                <a:gd name="T6" fmla="*/ 0 w 13"/>
                <a:gd name="T7" fmla="*/ 5 h 9"/>
                <a:gd name="T8" fmla="*/ 13 w 13"/>
                <a:gd name="T9" fmla="*/ 5 h 9"/>
              </a:gdLst>
              <a:ahLst/>
              <a:cxnLst>
                <a:cxn ang="0">
                  <a:pos x="T0" y="T1"/>
                </a:cxn>
                <a:cxn ang="0">
                  <a:pos x="T2" y="T3"/>
                </a:cxn>
                <a:cxn ang="0">
                  <a:pos x="T4" y="T5"/>
                </a:cxn>
                <a:cxn ang="0">
                  <a:pos x="T6" y="T7"/>
                </a:cxn>
                <a:cxn ang="0">
                  <a:pos x="T8" y="T9"/>
                </a:cxn>
              </a:cxnLst>
              <a:rect l="0" t="0" r="r" b="b"/>
              <a:pathLst>
                <a:path w="13" h="9">
                  <a:moveTo>
                    <a:pt x="13" y="5"/>
                  </a:moveTo>
                  <a:cubicBezTo>
                    <a:pt x="12" y="7"/>
                    <a:pt x="10" y="5"/>
                    <a:pt x="9" y="5"/>
                  </a:cubicBezTo>
                  <a:cubicBezTo>
                    <a:pt x="7" y="5"/>
                    <a:pt x="7" y="7"/>
                    <a:pt x="7" y="8"/>
                  </a:cubicBezTo>
                  <a:cubicBezTo>
                    <a:pt x="3" y="9"/>
                    <a:pt x="4" y="4"/>
                    <a:pt x="0" y="5"/>
                  </a:cubicBezTo>
                  <a:cubicBezTo>
                    <a:pt x="3" y="0"/>
                    <a:pt x="9" y="3"/>
                    <a:pt x="13" y="5"/>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17" name="Freeform 19"/>
            <p:cNvSpPr/>
            <p:nvPr/>
          </p:nvSpPr>
          <p:spPr bwMode="auto">
            <a:xfrm>
              <a:off x="2111375" y="927100"/>
              <a:ext cx="123825" cy="68263"/>
            </a:xfrm>
            <a:custGeom>
              <a:avLst/>
              <a:gdLst>
                <a:gd name="T0" fmla="*/ 24 w 33"/>
                <a:gd name="T1" fmla="*/ 5 h 18"/>
                <a:gd name="T2" fmla="*/ 28 w 33"/>
                <a:gd name="T3" fmla="*/ 10 h 18"/>
                <a:gd name="T4" fmla="*/ 32 w 33"/>
                <a:gd name="T5" fmla="*/ 17 h 18"/>
                <a:gd name="T6" fmla="*/ 28 w 33"/>
                <a:gd name="T7" fmla="*/ 17 h 18"/>
                <a:gd name="T8" fmla="*/ 28 w 33"/>
                <a:gd name="T9" fmla="*/ 15 h 18"/>
                <a:gd name="T10" fmla="*/ 25 w 33"/>
                <a:gd name="T11" fmla="*/ 13 h 18"/>
                <a:gd name="T12" fmla="*/ 7 w 33"/>
                <a:gd name="T13" fmla="*/ 12 h 18"/>
                <a:gd name="T14" fmla="*/ 11 w 33"/>
                <a:gd name="T15" fmla="*/ 9 h 18"/>
                <a:gd name="T16" fmla="*/ 8 w 33"/>
                <a:gd name="T17" fmla="*/ 6 h 18"/>
                <a:gd name="T18" fmla="*/ 0 w 33"/>
                <a:gd name="T19" fmla="*/ 2 h 18"/>
                <a:gd name="T20" fmla="*/ 11 w 33"/>
                <a:gd name="T21" fmla="*/ 2 h 18"/>
                <a:gd name="T22" fmla="*/ 14 w 33"/>
                <a:gd name="T23" fmla="*/ 5 h 18"/>
                <a:gd name="T24" fmla="*/ 20 w 33"/>
                <a:gd name="T25" fmla="*/ 5 h 18"/>
                <a:gd name="T26" fmla="*/ 24 w 33"/>
                <a:gd name="T27"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8">
                  <a:moveTo>
                    <a:pt x="24" y="5"/>
                  </a:moveTo>
                  <a:cubicBezTo>
                    <a:pt x="26" y="6"/>
                    <a:pt x="27" y="8"/>
                    <a:pt x="28" y="10"/>
                  </a:cubicBezTo>
                  <a:cubicBezTo>
                    <a:pt x="30" y="12"/>
                    <a:pt x="33" y="14"/>
                    <a:pt x="32" y="17"/>
                  </a:cubicBezTo>
                  <a:cubicBezTo>
                    <a:pt x="32" y="17"/>
                    <a:pt x="29" y="18"/>
                    <a:pt x="28" y="17"/>
                  </a:cubicBezTo>
                  <a:cubicBezTo>
                    <a:pt x="28" y="17"/>
                    <a:pt x="29" y="15"/>
                    <a:pt x="28" y="15"/>
                  </a:cubicBezTo>
                  <a:cubicBezTo>
                    <a:pt x="28" y="14"/>
                    <a:pt x="24" y="17"/>
                    <a:pt x="25" y="13"/>
                  </a:cubicBezTo>
                  <a:cubicBezTo>
                    <a:pt x="17" y="13"/>
                    <a:pt x="12" y="13"/>
                    <a:pt x="7" y="12"/>
                  </a:cubicBezTo>
                  <a:cubicBezTo>
                    <a:pt x="6" y="9"/>
                    <a:pt x="9" y="9"/>
                    <a:pt x="11" y="9"/>
                  </a:cubicBezTo>
                  <a:cubicBezTo>
                    <a:pt x="11" y="7"/>
                    <a:pt x="8" y="8"/>
                    <a:pt x="8" y="6"/>
                  </a:cubicBezTo>
                  <a:cubicBezTo>
                    <a:pt x="3" y="4"/>
                    <a:pt x="1" y="8"/>
                    <a:pt x="0" y="2"/>
                  </a:cubicBezTo>
                  <a:cubicBezTo>
                    <a:pt x="3" y="0"/>
                    <a:pt x="8" y="1"/>
                    <a:pt x="11" y="2"/>
                  </a:cubicBezTo>
                  <a:cubicBezTo>
                    <a:pt x="13" y="2"/>
                    <a:pt x="14" y="2"/>
                    <a:pt x="14" y="5"/>
                  </a:cubicBezTo>
                  <a:cubicBezTo>
                    <a:pt x="16" y="6"/>
                    <a:pt x="20" y="0"/>
                    <a:pt x="20" y="5"/>
                  </a:cubicBezTo>
                  <a:cubicBezTo>
                    <a:pt x="20" y="6"/>
                    <a:pt x="24" y="7"/>
                    <a:pt x="24" y="5"/>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18" name="Freeform 20"/>
            <p:cNvSpPr/>
            <p:nvPr/>
          </p:nvSpPr>
          <p:spPr bwMode="auto">
            <a:xfrm>
              <a:off x="6507162" y="927100"/>
              <a:ext cx="123825" cy="63500"/>
            </a:xfrm>
            <a:custGeom>
              <a:avLst/>
              <a:gdLst>
                <a:gd name="T0" fmla="*/ 13 w 33"/>
                <a:gd name="T1" fmla="*/ 0 h 17"/>
                <a:gd name="T2" fmla="*/ 19 w 33"/>
                <a:gd name="T3" fmla="*/ 5 h 17"/>
                <a:gd name="T4" fmla="*/ 20 w 33"/>
                <a:gd name="T5" fmla="*/ 2 h 17"/>
                <a:gd name="T6" fmla="*/ 23 w 33"/>
                <a:gd name="T7" fmla="*/ 5 h 17"/>
                <a:gd name="T8" fmla="*/ 26 w 33"/>
                <a:gd name="T9" fmla="*/ 5 h 17"/>
                <a:gd name="T10" fmla="*/ 26 w 33"/>
                <a:gd name="T11" fmla="*/ 6 h 17"/>
                <a:gd name="T12" fmla="*/ 32 w 33"/>
                <a:gd name="T13" fmla="*/ 7 h 17"/>
                <a:gd name="T14" fmla="*/ 22 w 33"/>
                <a:gd name="T15" fmla="*/ 10 h 17"/>
                <a:gd name="T16" fmla="*/ 20 w 33"/>
                <a:gd name="T17" fmla="*/ 13 h 17"/>
                <a:gd name="T18" fmla="*/ 8 w 33"/>
                <a:gd name="T19" fmla="*/ 13 h 17"/>
                <a:gd name="T20" fmla="*/ 6 w 33"/>
                <a:gd name="T21" fmla="*/ 16 h 17"/>
                <a:gd name="T22" fmla="*/ 1 w 33"/>
                <a:gd name="T23" fmla="*/ 15 h 17"/>
                <a:gd name="T24" fmla="*/ 1 w 33"/>
                <a:gd name="T25" fmla="*/ 10 h 17"/>
                <a:gd name="T26" fmla="*/ 4 w 33"/>
                <a:gd name="T27" fmla="*/ 10 h 17"/>
                <a:gd name="T28" fmla="*/ 5 w 33"/>
                <a:gd name="T29" fmla="*/ 6 h 17"/>
                <a:gd name="T30" fmla="*/ 8 w 33"/>
                <a:gd name="T31" fmla="*/ 6 h 17"/>
                <a:gd name="T32" fmla="*/ 13 w 33"/>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7">
                  <a:moveTo>
                    <a:pt x="13" y="0"/>
                  </a:moveTo>
                  <a:cubicBezTo>
                    <a:pt x="14" y="3"/>
                    <a:pt x="20" y="0"/>
                    <a:pt x="19" y="5"/>
                  </a:cubicBezTo>
                  <a:cubicBezTo>
                    <a:pt x="20" y="6"/>
                    <a:pt x="20" y="2"/>
                    <a:pt x="20" y="2"/>
                  </a:cubicBezTo>
                  <a:cubicBezTo>
                    <a:pt x="22" y="2"/>
                    <a:pt x="22" y="4"/>
                    <a:pt x="23" y="5"/>
                  </a:cubicBezTo>
                  <a:cubicBezTo>
                    <a:pt x="24" y="5"/>
                    <a:pt x="26" y="4"/>
                    <a:pt x="26" y="5"/>
                  </a:cubicBezTo>
                  <a:cubicBezTo>
                    <a:pt x="26" y="5"/>
                    <a:pt x="26" y="6"/>
                    <a:pt x="26" y="6"/>
                  </a:cubicBezTo>
                  <a:cubicBezTo>
                    <a:pt x="28" y="7"/>
                    <a:pt x="32" y="5"/>
                    <a:pt x="32" y="7"/>
                  </a:cubicBezTo>
                  <a:cubicBezTo>
                    <a:pt x="33" y="13"/>
                    <a:pt x="25" y="9"/>
                    <a:pt x="22" y="10"/>
                  </a:cubicBezTo>
                  <a:cubicBezTo>
                    <a:pt x="20" y="10"/>
                    <a:pt x="21" y="13"/>
                    <a:pt x="20" y="13"/>
                  </a:cubicBezTo>
                  <a:cubicBezTo>
                    <a:pt x="17" y="15"/>
                    <a:pt x="9" y="14"/>
                    <a:pt x="8" y="13"/>
                  </a:cubicBezTo>
                  <a:cubicBezTo>
                    <a:pt x="6" y="13"/>
                    <a:pt x="7" y="15"/>
                    <a:pt x="6" y="16"/>
                  </a:cubicBezTo>
                  <a:cubicBezTo>
                    <a:pt x="4" y="13"/>
                    <a:pt x="4" y="17"/>
                    <a:pt x="1" y="15"/>
                  </a:cubicBezTo>
                  <a:cubicBezTo>
                    <a:pt x="1" y="14"/>
                    <a:pt x="0" y="11"/>
                    <a:pt x="1" y="10"/>
                  </a:cubicBezTo>
                  <a:cubicBezTo>
                    <a:pt x="1" y="10"/>
                    <a:pt x="3" y="11"/>
                    <a:pt x="4" y="10"/>
                  </a:cubicBezTo>
                  <a:cubicBezTo>
                    <a:pt x="5" y="9"/>
                    <a:pt x="4" y="7"/>
                    <a:pt x="5" y="6"/>
                  </a:cubicBezTo>
                  <a:cubicBezTo>
                    <a:pt x="5" y="6"/>
                    <a:pt x="7" y="7"/>
                    <a:pt x="8" y="6"/>
                  </a:cubicBezTo>
                  <a:cubicBezTo>
                    <a:pt x="9" y="4"/>
                    <a:pt x="12" y="3"/>
                    <a:pt x="13" y="0"/>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19" name="Freeform 21"/>
            <p:cNvSpPr/>
            <p:nvPr/>
          </p:nvSpPr>
          <p:spPr bwMode="auto">
            <a:xfrm>
              <a:off x="1893887" y="973137"/>
              <a:ext cx="23813" cy="36513"/>
            </a:xfrm>
            <a:custGeom>
              <a:avLst/>
              <a:gdLst>
                <a:gd name="T0" fmla="*/ 6 w 6"/>
                <a:gd name="T1" fmla="*/ 5 h 10"/>
                <a:gd name="T2" fmla="*/ 6 w 6"/>
                <a:gd name="T3" fmla="*/ 5 h 10"/>
              </a:gdLst>
              <a:ahLst/>
              <a:cxnLst>
                <a:cxn ang="0">
                  <a:pos x="T0" y="T1"/>
                </a:cxn>
                <a:cxn ang="0">
                  <a:pos x="T2" y="T3"/>
                </a:cxn>
              </a:cxnLst>
              <a:rect l="0" t="0" r="r" b="b"/>
              <a:pathLst>
                <a:path w="6" h="10">
                  <a:moveTo>
                    <a:pt x="6" y="5"/>
                  </a:moveTo>
                  <a:cubicBezTo>
                    <a:pt x="3" y="10"/>
                    <a:pt x="0" y="0"/>
                    <a:pt x="6" y="5"/>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20" name="Freeform 22"/>
            <p:cNvSpPr/>
            <p:nvPr/>
          </p:nvSpPr>
          <p:spPr bwMode="auto">
            <a:xfrm>
              <a:off x="1943100" y="979487"/>
              <a:ext cx="68263" cy="41275"/>
            </a:xfrm>
            <a:custGeom>
              <a:avLst/>
              <a:gdLst>
                <a:gd name="T0" fmla="*/ 17 w 18"/>
                <a:gd name="T1" fmla="*/ 3 h 11"/>
                <a:gd name="T2" fmla="*/ 4 w 18"/>
                <a:gd name="T3" fmla="*/ 10 h 11"/>
                <a:gd name="T4" fmla="*/ 0 w 18"/>
                <a:gd name="T5" fmla="*/ 6 h 11"/>
                <a:gd name="T6" fmla="*/ 9 w 18"/>
                <a:gd name="T7" fmla="*/ 3 h 11"/>
                <a:gd name="T8" fmla="*/ 17 w 18"/>
                <a:gd name="T9" fmla="*/ 3 h 11"/>
              </a:gdLst>
              <a:ahLst/>
              <a:cxnLst>
                <a:cxn ang="0">
                  <a:pos x="T0" y="T1"/>
                </a:cxn>
                <a:cxn ang="0">
                  <a:pos x="T2" y="T3"/>
                </a:cxn>
                <a:cxn ang="0">
                  <a:pos x="T4" y="T5"/>
                </a:cxn>
                <a:cxn ang="0">
                  <a:pos x="T6" y="T7"/>
                </a:cxn>
                <a:cxn ang="0">
                  <a:pos x="T8" y="T9"/>
                </a:cxn>
              </a:cxnLst>
              <a:rect l="0" t="0" r="r" b="b"/>
              <a:pathLst>
                <a:path w="18" h="11">
                  <a:moveTo>
                    <a:pt x="17" y="3"/>
                  </a:moveTo>
                  <a:cubicBezTo>
                    <a:pt x="18" y="11"/>
                    <a:pt x="8" y="7"/>
                    <a:pt x="4" y="10"/>
                  </a:cubicBezTo>
                  <a:cubicBezTo>
                    <a:pt x="2" y="10"/>
                    <a:pt x="3" y="6"/>
                    <a:pt x="0" y="6"/>
                  </a:cubicBezTo>
                  <a:cubicBezTo>
                    <a:pt x="1" y="2"/>
                    <a:pt x="8" y="7"/>
                    <a:pt x="9" y="3"/>
                  </a:cubicBezTo>
                  <a:cubicBezTo>
                    <a:pt x="9" y="0"/>
                    <a:pt x="12" y="5"/>
                    <a:pt x="17" y="3"/>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21" name="Freeform 23"/>
            <p:cNvSpPr/>
            <p:nvPr/>
          </p:nvSpPr>
          <p:spPr bwMode="auto">
            <a:xfrm>
              <a:off x="2317750" y="987425"/>
              <a:ext cx="60325" cy="30163"/>
            </a:xfrm>
            <a:custGeom>
              <a:avLst/>
              <a:gdLst>
                <a:gd name="T0" fmla="*/ 14 w 16"/>
                <a:gd name="T1" fmla="*/ 3 h 8"/>
                <a:gd name="T2" fmla="*/ 14 w 16"/>
                <a:gd name="T3" fmla="*/ 5 h 8"/>
                <a:gd name="T4" fmla="*/ 10 w 16"/>
                <a:gd name="T5" fmla="*/ 7 h 8"/>
                <a:gd name="T6" fmla="*/ 8 w 16"/>
                <a:gd name="T7" fmla="*/ 8 h 8"/>
                <a:gd name="T8" fmla="*/ 4 w 16"/>
                <a:gd name="T9" fmla="*/ 7 h 8"/>
                <a:gd name="T10" fmla="*/ 3 w 16"/>
                <a:gd name="T11" fmla="*/ 8 h 8"/>
                <a:gd name="T12" fmla="*/ 1 w 16"/>
                <a:gd name="T13" fmla="*/ 7 h 8"/>
                <a:gd name="T14" fmla="*/ 14 w 16"/>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8">
                  <a:moveTo>
                    <a:pt x="14" y="3"/>
                  </a:moveTo>
                  <a:cubicBezTo>
                    <a:pt x="16" y="4"/>
                    <a:pt x="15" y="5"/>
                    <a:pt x="14" y="5"/>
                  </a:cubicBezTo>
                  <a:cubicBezTo>
                    <a:pt x="13" y="7"/>
                    <a:pt x="12" y="6"/>
                    <a:pt x="10" y="7"/>
                  </a:cubicBezTo>
                  <a:cubicBezTo>
                    <a:pt x="9" y="7"/>
                    <a:pt x="8" y="8"/>
                    <a:pt x="8" y="8"/>
                  </a:cubicBezTo>
                  <a:cubicBezTo>
                    <a:pt x="7" y="8"/>
                    <a:pt x="6" y="7"/>
                    <a:pt x="4" y="7"/>
                  </a:cubicBezTo>
                  <a:cubicBezTo>
                    <a:pt x="4" y="7"/>
                    <a:pt x="3" y="8"/>
                    <a:pt x="3" y="8"/>
                  </a:cubicBezTo>
                  <a:cubicBezTo>
                    <a:pt x="1" y="8"/>
                    <a:pt x="1" y="8"/>
                    <a:pt x="1" y="7"/>
                  </a:cubicBezTo>
                  <a:cubicBezTo>
                    <a:pt x="0" y="0"/>
                    <a:pt x="13" y="7"/>
                    <a:pt x="14" y="3"/>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22" name="Freeform 24"/>
            <p:cNvSpPr/>
            <p:nvPr/>
          </p:nvSpPr>
          <p:spPr bwMode="auto">
            <a:xfrm>
              <a:off x="2097087" y="1001712"/>
              <a:ext cx="33338" cy="19050"/>
            </a:xfrm>
            <a:custGeom>
              <a:avLst/>
              <a:gdLst>
                <a:gd name="T0" fmla="*/ 0 w 9"/>
                <a:gd name="T1" fmla="*/ 3 h 5"/>
                <a:gd name="T2" fmla="*/ 7 w 9"/>
                <a:gd name="T3" fmla="*/ 4 h 5"/>
                <a:gd name="T4" fmla="*/ 0 w 9"/>
                <a:gd name="T5" fmla="*/ 3 h 5"/>
              </a:gdLst>
              <a:ahLst/>
              <a:cxnLst>
                <a:cxn ang="0">
                  <a:pos x="T0" y="T1"/>
                </a:cxn>
                <a:cxn ang="0">
                  <a:pos x="T2" y="T3"/>
                </a:cxn>
                <a:cxn ang="0">
                  <a:pos x="T4" y="T5"/>
                </a:cxn>
              </a:cxnLst>
              <a:rect l="0" t="0" r="r" b="b"/>
              <a:pathLst>
                <a:path w="9" h="5">
                  <a:moveTo>
                    <a:pt x="0" y="3"/>
                  </a:moveTo>
                  <a:cubicBezTo>
                    <a:pt x="0" y="1"/>
                    <a:pt x="9" y="0"/>
                    <a:pt x="7" y="4"/>
                  </a:cubicBezTo>
                  <a:cubicBezTo>
                    <a:pt x="4" y="3"/>
                    <a:pt x="4" y="5"/>
                    <a:pt x="0" y="3"/>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23" name="Freeform 25"/>
            <p:cNvSpPr/>
            <p:nvPr/>
          </p:nvSpPr>
          <p:spPr bwMode="auto">
            <a:xfrm>
              <a:off x="2427287" y="1006475"/>
              <a:ext cx="19050" cy="19050"/>
            </a:xfrm>
            <a:custGeom>
              <a:avLst/>
              <a:gdLst>
                <a:gd name="T0" fmla="*/ 0 w 5"/>
                <a:gd name="T1" fmla="*/ 0 h 5"/>
                <a:gd name="T2" fmla="*/ 4 w 5"/>
                <a:gd name="T3" fmla="*/ 5 h 5"/>
                <a:gd name="T4" fmla="*/ 0 w 5"/>
                <a:gd name="T5" fmla="*/ 5 h 5"/>
                <a:gd name="T6" fmla="*/ 0 w 5"/>
                <a:gd name="T7" fmla="*/ 0 h 5"/>
              </a:gdLst>
              <a:ahLst/>
              <a:cxnLst>
                <a:cxn ang="0">
                  <a:pos x="T0" y="T1"/>
                </a:cxn>
                <a:cxn ang="0">
                  <a:pos x="T2" y="T3"/>
                </a:cxn>
                <a:cxn ang="0">
                  <a:pos x="T4" y="T5"/>
                </a:cxn>
                <a:cxn ang="0">
                  <a:pos x="T6" y="T7"/>
                </a:cxn>
              </a:cxnLst>
              <a:rect l="0" t="0" r="r" b="b"/>
              <a:pathLst>
                <a:path w="5" h="5">
                  <a:moveTo>
                    <a:pt x="0" y="0"/>
                  </a:moveTo>
                  <a:cubicBezTo>
                    <a:pt x="3" y="0"/>
                    <a:pt x="5" y="2"/>
                    <a:pt x="4" y="5"/>
                  </a:cubicBezTo>
                  <a:cubicBezTo>
                    <a:pt x="0" y="5"/>
                    <a:pt x="0" y="5"/>
                    <a:pt x="0" y="5"/>
                  </a:cubicBezTo>
                  <a:lnTo>
                    <a:pt x="0" y="0"/>
                  </a:lnTo>
                  <a:close/>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24" name="Freeform 26"/>
            <p:cNvSpPr/>
            <p:nvPr/>
          </p:nvSpPr>
          <p:spPr bwMode="auto">
            <a:xfrm>
              <a:off x="2284412" y="1036637"/>
              <a:ext cx="374650" cy="112713"/>
            </a:xfrm>
            <a:custGeom>
              <a:avLst/>
              <a:gdLst>
                <a:gd name="T0" fmla="*/ 100 w 100"/>
                <a:gd name="T1" fmla="*/ 16 h 30"/>
                <a:gd name="T2" fmla="*/ 100 w 100"/>
                <a:gd name="T3" fmla="*/ 23 h 30"/>
                <a:gd name="T4" fmla="*/ 96 w 100"/>
                <a:gd name="T5" fmla="*/ 26 h 30"/>
                <a:gd name="T6" fmla="*/ 79 w 100"/>
                <a:gd name="T7" fmla="*/ 26 h 30"/>
                <a:gd name="T8" fmla="*/ 73 w 100"/>
                <a:gd name="T9" fmla="*/ 29 h 30"/>
                <a:gd name="T10" fmla="*/ 69 w 100"/>
                <a:gd name="T11" fmla="*/ 28 h 30"/>
                <a:gd name="T12" fmla="*/ 68 w 100"/>
                <a:gd name="T13" fmla="*/ 29 h 30"/>
                <a:gd name="T14" fmla="*/ 62 w 100"/>
                <a:gd name="T15" fmla="*/ 29 h 30"/>
                <a:gd name="T16" fmla="*/ 62 w 100"/>
                <a:gd name="T17" fmla="*/ 28 h 30"/>
                <a:gd name="T18" fmla="*/ 59 w 100"/>
                <a:gd name="T19" fmla="*/ 29 h 30"/>
                <a:gd name="T20" fmla="*/ 54 w 100"/>
                <a:gd name="T21" fmla="*/ 26 h 30"/>
                <a:gd name="T22" fmla="*/ 33 w 100"/>
                <a:gd name="T23" fmla="*/ 26 h 30"/>
                <a:gd name="T24" fmla="*/ 34 w 100"/>
                <a:gd name="T25" fmla="*/ 23 h 30"/>
                <a:gd name="T26" fmla="*/ 31 w 100"/>
                <a:gd name="T27" fmla="*/ 22 h 30"/>
                <a:gd name="T28" fmla="*/ 28 w 100"/>
                <a:gd name="T29" fmla="*/ 16 h 30"/>
                <a:gd name="T30" fmla="*/ 31 w 100"/>
                <a:gd name="T31" fmla="*/ 14 h 30"/>
                <a:gd name="T32" fmla="*/ 28 w 100"/>
                <a:gd name="T33" fmla="*/ 8 h 30"/>
                <a:gd name="T34" fmla="*/ 16 w 100"/>
                <a:gd name="T35" fmla="*/ 9 h 30"/>
                <a:gd name="T36" fmla="*/ 13 w 100"/>
                <a:gd name="T37" fmla="*/ 7 h 30"/>
                <a:gd name="T38" fmla="*/ 10 w 100"/>
                <a:gd name="T39" fmla="*/ 5 h 30"/>
                <a:gd name="T40" fmla="*/ 5 w 100"/>
                <a:gd name="T41" fmla="*/ 7 h 30"/>
                <a:gd name="T42" fmla="*/ 2 w 100"/>
                <a:gd name="T43" fmla="*/ 1 h 30"/>
                <a:gd name="T44" fmla="*/ 17 w 100"/>
                <a:gd name="T45" fmla="*/ 0 h 30"/>
                <a:gd name="T46" fmla="*/ 20 w 100"/>
                <a:gd name="T47" fmla="*/ 1 h 30"/>
                <a:gd name="T48" fmla="*/ 20 w 100"/>
                <a:gd name="T49" fmla="*/ 4 h 30"/>
                <a:gd name="T50" fmla="*/ 24 w 100"/>
                <a:gd name="T51" fmla="*/ 7 h 30"/>
                <a:gd name="T52" fmla="*/ 37 w 100"/>
                <a:gd name="T53" fmla="*/ 7 h 30"/>
                <a:gd name="T54" fmla="*/ 37 w 100"/>
                <a:gd name="T55" fmla="*/ 14 h 30"/>
                <a:gd name="T56" fmla="*/ 47 w 100"/>
                <a:gd name="T57" fmla="*/ 15 h 30"/>
                <a:gd name="T58" fmla="*/ 47 w 100"/>
                <a:gd name="T59" fmla="*/ 18 h 30"/>
                <a:gd name="T60" fmla="*/ 49 w 100"/>
                <a:gd name="T61" fmla="*/ 16 h 30"/>
                <a:gd name="T62" fmla="*/ 66 w 100"/>
                <a:gd name="T63" fmla="*/ 16 h 30"/>
                <a:gd name="T64" fmla="*/ 69 w 100"/>
                <a:gd name="T65" fmla="*/ 18 h 30"/>
                <a:gd name="T66" fmla="*/ 73 w 100"/>
                <a:gd name="T67" fmla="*/ 15 h 30"/>
                <a:gd name="T68" fmla="*/ 77 w 100"/>
                <a:gd name="T69" fmla="*/ 15 h 30"/>
                <a:gd name="T70" fmla="*/ 100 w 100"/>
                <a:gd name="T71"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30">
                  <a:moveTo>
                    <a:pt x="100" y="16"/>
                  </a:moveTo>
                  <a:cubicBezTo>
                    <a:pt x="100" y="23"/>
                    <a:pt x="100" y="23"/>
                    <a:pt x="100" y="23"/>
                  </a:cubicBezTo>
                  <a:cubicBezTo>
                    <a:pt x="98" y="23"/>
                    <a:pt x="96" y="24"/>
                    <a:pt x="96" y="26"/>
                  </a:cubicBezTo>
                  <a:cubicBezTo>
                    <a:pt x="89" y="27"/>
                    <a:pt x="84" y="26"/>
                    <a:pt x="79" y="26"/>
                  </a:cubicBezTo>
                  <a:cubicBezTo>
                    <a:pt x="77" y="26"/>
                    <a:pt x="75" y="29"/>
                    <a:pt x="73" y="29"/>
                  </a:cubicBezTo>
                  <a:cubicBezTo>
                    <a:pt x="71" y="29"/>
                    <a:pt x="71" y="28"/>
                    <a:pt x="69" y="28"/>
                  </a:cubicBezTo>
                  <a:cubicBezTo>
                    <a:pt x="70" y="28"/>
                    <a:pt x="68" y="29"/>
                    <a:pt x="68" y="29"/>
                  </a:cubicBezTo>
                  <a:cubicBezTo>
                    <a:pt x="67" y="29"/>
                    <a:pt x="62" y="29"/>
                    <a:pt x="62" y="29"/>
                  </a:cubicBezTo>
                  <a:cubicBezTo>
                    <a:pt x="62" y="29"/>
                    <a:pt x="62" y="28"/>
                    <a:pt x="62" y="28"/>
                  </a:cubicBezTo>
                  <a:cubicBezTo>
                    <a:pt x="61" y="27"/>
                    <a:pt x="59" y="29"/>
                    <a:pt x="59" y="29"/>
                  </a:cubicBezTo>
                  <a:cubicBezTo>
                    <a:pt x="56" y="28"/>
                    <a:pt x="56" y="26"/>
                    <a:pt x="54" y="26"/>
                  </a:cubicBezTo>
                  <a:cubicBezTo>
                    <a:pt x="48" y="26"/>
                    <a:pt x="41" y="30"/>
                    <a:pt x="33" y="26"/>
                  </a:cubicBezTo>
                  <a:cubicBezTo>
                    <a:pt x="33" y="25"/>
                    <a:pt x="34" y="25"/>
                    <a:pt x="34" y="23"/>
                  </a:cubicBezTo>
                  <a:cubicBezTo>
                    <a:pt x="34" y="21"/>
                    <a:pt x="32" y="23"/>
                    <a:pt x="31" y="22"/>
                  </a:cubicBezTo>
                  <a:cubicBezTo>
                    <a:pt x="30" y="20"/>
                    <a:pt x="31" y="17"/>
                    <a:pt x="28" y="16"/>
                  </a:cubicBezTo>
                  <a:cubicBezTo>
                    <a:pt x="29" y="15"/>
                    <a:pt x="31" y="15"/>
                    <a:pt x="31" y="14"/>
                  </a:cubicBezTo>
                  <a:cubicBezTo>
                    <a:pt x="31" y="11"/>
                    <a:pt x="27" y="12"/>
                    <a:pt x="28" y="8"/>
                  </a:cubicBezTo>
                  <a:cubicBezTo>
                    <a:pt x="26" y="10"/>
                    <a:pt x="20" y="9"/>
                    <a:pt x="16" y="9"/>
                  </a:cubicBezTo>
                  <a:cubicBezTo>
                    <a:pt x="13" y="11"/>
                    <a:pt x="14" y="7"/>
                    <a:pt x="13" y="7"/>
                  </a:cubicBezTo>
                  <a:cubicBezTo>
                    <a:pt x="12" y="6"/>
                    <a:pt x="10" y="7"/>
                    <a:pt x="10" y="5"/>
                  </a:cubicBezTo>
                  <a:cubicBezTo>
                    <a:pt x="9" y="6"/>
                    <a:pt x="7" y="7"/>
                    <a:pt x="5" y="7"/>
                  </a:cubicBezTo>
                  <a:cubicBezTo>
                    <a:pt x="9" y="2"/>
                    <a:pt x="0" y="6"/>
                    <a:pt x="2" y="1"/>
                  </a:cubicBezTo>
                  <a:cubicBezTo>
                    <a:pt x="8" y="2"/>
                    <a:pt x="12" y="0"/>
                    <a:pt x="17" y="0"/>
                  </a:cubicBezTo>
                  <a:cubicBezTo>
                    <a:pt x="17" y="1"/>
                    <a:pt x="19" y="0"/>
                    <a:pt x="20" y="1"/>
                  </a:cubicBezTo>
                  <a:cubicBezTo>
                    <a:pt x="20" y="1"/>
                    <a:pt x="20" y="3"/>
                    <a:pt x="20" y="4"/>
                  </a:cubicBezTo>
                  <a:cubicBezTo>
                    <a:pt x="21" y="5"/>
                    <a:pt x="25" y="3"/>
                    <a:pt x="24" y="7"/>
                  </a:cubicBezTo>
                  <a:cubicBezTo>
                    <a:pt x="28" y="3"/>
                    <a:pt x="32" y="7"/>
                    <a:pt x="37" y="7"/>
                  </a:cubicBezTo>
                  <a:cubicBezTo>
                    <a:pt x="36" y="11"/>
                    <a:pt x="39" y="11"/>
                    <a:pt x="37" y="14"/>
                  </a:cubicBezTo>
                  <a:cubicBezTo>
                    <a:pt x="39" y="14"/>
                    <a:pt x="43" y="13"/>
                    <a:pt x="47" y="15"/>
                  </a:cubicBezTo>
                  <a:cubicBezTo>
                    <a:pt x="48" y="15"/>
                    <a:pt x="40" y="18"/>
                    <a:pt x="47" y="18"/>
                  </a:cubicBezTo>
                  <a:cubicBezTo>
                    <a:pt x="48" y="18"/>
                    <a:pt x="48" y="16"/>
                    <a:pt x="49" y="16"/>
                  </a:cubicBezTo>
                  <a:cubicBezTo>
                    <a:pt x="54" y="16"/>
                    <a:pt x="60" y="16"/>
                    <a:pt x="66" y="16"/>
                  </a:cubicBezTo>
                  <a:cubicBezTo>
                    <a:pt x="67" y="16"/>
                    <a:pt x="69" y="18"/>
                    <a:pt x="69" y="18"/>
                  </a:cubicBezTo>
                  <a:cubicBezTo>
                    <a:pt x="72" y="17"/>
                    <a:pt x="66" y="15"/>
                    <a:pt x="73" y="15"/>
                  </a:cubicBezTo>
                  <a:cubicBezTo>
                    <a:pt x="75" y="15"/>
                    <a:pt x="76" y="15"/>
                    <a:pt x="77" y="15"/>
                  </a:cubicBezTo>
                  <a:cubicBezTo>
                    <a:pt x="83" y="14"/>
                    <a:pt x="92" y="14"/>
                    <a:pt x="100" y="16"/>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25" name="Freeform 27"/>
            <p:cNvSpPr/>
            <p:nvPr/>
          </p:nvSpPr>
          <p:spPr bwMode="auto">
            <a:xfrm>
              <a:off x="5475287" y="1031875"/>
              <a:ext cx="376238" cy="269875"/>
            </a:xfrm>
            <a:custGeom>
              <a:avLst/>
              <a:gdLst>
                <a:gd name="T0" fmla="*/ 82 w 100"/>
                <a:gd name="T1" fmla="*/ 2 h 72"/>
                <a:gd name="T2" fmla="*/ 99 w 100"/>
                <a:gd name="T3" fmla="*/ 1 h 72"/>
                <a:gd name="T4" fmla="*/ 98 w 100"/>
                <a:gd name="T5" fmla="*/ 8 h 72"/>
                <a:gd name="T6" fmla="*/ 79 w 100"/>
                <a:gd name="T7" fmla="*/ 10 h 72"/>
                <a:gd name="T8" fmla="*/ 77 w 100"/>
                <a:gd name="T9" fmla="*/ 13 h 72"/>
                <a:gd name="T10" fmla="*/ 74 w 100"/>
                <a:gd name="T11" fmla="*/ 13 h 72"/>
                <a:gd name="T12" fmla="*/ 71 w 100"/>
                <a:gd name="T13" fmla="*/ 16 h 72"/>
                <a:gd name="T14" fmla="*/ 68 w 100"/>
                <a:gd name="T15" fmla="*/ 15 h 72"/>
                <a:gd name="T16" fmla="*/ 63 w 100"/>
                <a:gd name="T17" fmla="*/ 16 h 72"/>
                <a:gd name="T18" fmla="*/ 57 w 100"/>
                <a:gd name="T19" fmla="*/ 17 h 72"/>
                <a:gd name="T20" fmla="*/ 56 w 100"/>
                <a:gd name="T21" fmla="*/ 20 h 72"/>
                <a:gd name="T22" fmla="*/ 49 w 100"/>
                <a:gd name="T23" fmla="*/ 24 h 72"/>
                <a:gd name="T24" fmla="*/ 44 w 100"/>
                <a:gd name="T25" fmla="*/ 27 h 72"/>
                <a:gd name="T26" fmla="*/ 42 w 100"/>
                <a:gd name="T27" fmla="*/ 30 h 72"/>
                <a:gd name="T28" fmla="*/ 40 w 100"/>
                <a:gd name="T29" fmla="*/ 33 h 72"/>
                <a:gd name="T30" fmla="*/ 33 w 100"/>
                <a:gd name="T31" fmla="*/ 36 h 72"/>
                <a:gd name="T32" fmla="*/ 32 w 100"/>
                <a:gd name="T33" fmla="*/ 37 h 72"/>
                <a:gd name="T34" fmla="*/ 26 w 100"/>
                <a:gd name="T35" fmla="*/ 40 h 72"/>
                <a:gd name="T36" fmla="*/ 23 w 100"/>
                <a:gd name="T37" fmla="*/ 45 h 72"/>
                <a:gd name="T38" fmla="*/ 25 w 100"/>
                <a:gd name="T39" fmla="*/ 54 h 72"/>
                <a:gd name="T40" fmla="*/ 20 w 100"/>
                <a:gd name="T41" fmla="*/ 57 h 72"/>
                <a:gd name="T42" fmla="*/ 23 w 100"/>
                <a:gd name="T43" fmla="*/ 62 h 72"/>
                <a:gd name="T44" fmla="*/ 22 w 100"/>
                <a:gd name="T45" fmla="*/ 64 h 72"/>
                <a:gd name="T46" fmla="*/ 23 w 100"/>
                <a:gd name="T47" fmla="*/ 65 h 72"/>
                <a:gd name="T48" fmla="*/ 25 w 100"/>
                <a:gd name="T49" fmla="*/ 64 h 72"/>
                <a:gd name="T50" fmla="*/ 29 w 100"/>
                <a:gd name="T51" fmla="*/ 66 h 72"/>
                <a:gd name="T52" fmla="*/ 27 w 100"/>
                <a:gd name="T53" fmla="*/ 72 h 72"/>
                <a:gd name="T54" fmla="*/ 15 w 100"/>
                <a:gd name="T55" fmla="*/ 72 h 72"/>
                <a:gd name="T56" fmla="*/ 16 w 100"/>
                <a:gd name="T57" fmla="*/ 69 h 72"/>
                <a:gd name="T58" fmla="*/ 12 w 100"/>
                <a:gd name="T59" fmla="*/ 68 h 72"/>
                <a:gd name="T60" fmla="*/ 9 w 100"/>
                <a:gd name="T61" fmla="*/ 65 h 72"/>
                <a:gd name="T62" fmla="*/ 6 w 100"/>
                <a:gd name="T63" fmla="*/ 65 h 72"/>
                <a:gd name="T64" fmla="*/ 2 w 100"/>
                <a:gd name="T65" fmla="*/ 65 h 72"/>
                <a:gd name="T66" fmla="*/ 1 w 100"/>
                <a:gd name="T67" fmla="*/ 55 h 72"/>
                <a:gd name="T68" fmla="*/ 8 w 100"/>
                <a:gd name="T69" fmla="*/ 52 h 72"/>
                <a:gd name="T70" fmla="*/ 6 w 100"/>
                <a:gd name="T71" fmla="*/ 51 h 72"/>
                <a:gd name="T72" fmla="*/ 8 w 100"/>
                <a:gd name="T73" fmla="*/ 48 h 72"/>
                <a:gd name="T74" fmla="*/ 15 w 100"/>
                <a:gd name="T75" fmla="*/ 45 h 72"/>
                <a:gd name="T76" fmla="*/ 15 w 100"/>
                <a:gd name="T77" fmla="*/ 40 h 72"/>
                <a:gd name="T78" fmla="*/ 19 w 100"/>
                <a:gd name="T79" fmla="*/ 38 h 72"/>
                <a:gd name="T80" fmla="*/ 22 w 100"/>
                <a:gd name="T81" fmla="*/ 34 h 72"/>
                <a:gd name="T82" fmla="*/ 22 w 100"/>
                <a:gd name="T83" fmla="*/ 27 h 72"/>
                <a:gd name="T84" fmla="*/ 33 w 100"/>
                <a:gd name="T85" fmla="*/ 23 h 72"/>
                <a:gd name="T86" fmla="*/ 35 w 100"/>
                <a:gd name="T87" fmla="*/ 20 h 72"/>
                <a:gd name="T88" fmla="*/ 36 w 100"/>
                <a:gd name="T89" fmla="*/ 22 h 72"/>
                <a:gd name="T90" fmla="*/ 39 w 100"/>
                <a:gd name="T91" fmla="*/ 19 h 72"/>
                <a:gd name="T92" fmla="*/ 40 w 100"/>
                <a:gd name="T93" fmla="*/ 16 h 72"/>
                <a:gd name="T94" fmla="*/ 47 w 100"/>
                <a:gd name="T95" fmla="*/ 15 h 72"/>
                <a:gd name="T96" fmla="*/ 56 w 100"/>
                <a:gd name="T97" fmla="*/ 13 h 72"/>
                <a:gd name="T98" fmla="*/ 57 w 100"/>
                <a:gd name="T99" fmla="*/ 12 h 72"/>
                <a:gd name="T100" fmla="*/ 60 w 100"/>
                <a:gd name="T101" fmla="*/ 13 h 72"/>
                <a:gd name="T102" fmla="*/ 61 w 100"/>
                <a:gd name="T103" fmla="*/ 10 h 72"/>
                <a:gd name="T104" fmla="*/ 63 w 100"/>
                <a:gd name="T105" fmla="*/ 10 h 72"/>
                <a:gd name="T106" fmla="*/ 72 w 100"/>
                <a:gd name="T107" fmla="*/ 9 h 72"/>
                <a:gd name="T108" fmla="*/ 75 w 100"/>
                <a:gd name="T109" fmla="*/ 8 h 72"/>
                <a:gd name="T110" fmla="*/ 77 w 100"/>
                <a:gd name="T111" fmla="*/ 6 h 72"/>
                <a:gd name="T112" fmla="*/ 82 w 100"/>
                <a:gd name="T113"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 h="72">
                  <a:moveTo>
                    <a:pt x="82" y="2"/>
                  </a:moveTo>
                  <a:cubicBezTo>
                    <a:pt x="87" y="5"/>
                    <a:pt x="93" y="0"/>
                    <a:pt x="99" y="1"/>
                  </a:cubicBezTo>
                  <a:cubicBezTo>
                    <a:pt x="100" y="4"/>
                    <a:pt x="97" y="4"/>
                    <a:pt x="98" y="8"/>
                  </a:cubicBezTo>
                  <a:cubicBezTo>
                    <a:pt x="93" y="5"/>
                    <a:pt x="86" y="10"/>
                    <a:pt x="79" y="10"/>
                  </a:cubicBezTo>
                  <a:cubicBezTo>
                    <a:pt x="78" y="10"/>
                    <a:pt x="78" y="13"/>
                    <a:pt x="77" y="13"/>
                  </a:cubicBezTo>
                  <a:cubicBezTo>
                    <a:pt x="76" y="14"/>
                    <a:pt x="74" y="13"/>
                    <a:pt x="74" y="13"/>
                  </a:cubicBezTo>
                  <a:cubicBezTo>
                    <a:pt x="74" y="13"/>
                    <a:pt x="71" y="16"/>
                    <a:pt x="71" y="16"/>
                  </a:cubicBezTo>
                  <a:cubicBezTo>
                    <a:pt x="70" y="16"/>
                    <a:pt x="70" y="14"/>
                    <a:pt x="68" y="15"/>
                  </a:cubicBezTo>
                  <a:cubicBezTo>
                    <a:pt x="67" y="15"/>
                    <a:pt x="65" y="15"/>
                    <a:pt x="63" y="16"/>
                  </a:cubicBezTo>
                  <a:cubicBezTo>
                    <a:pt x="62" y="16"/>
                    <a:pt x="59" y="17"/>
                    <a:pt x="57" y="17"/>
                  </a:cubicBezTo>
                  <a:cubicBezTo>
                    <a:pt x="55" y="18"/>
                    <a:pt x="57" y="19"/>
                    <a:pt x="56" y="20"/>
                  </a:cubicBezTo>
                  <a:cubicBezTo>
                    <a:pt x="55" y="21"/>
                    <a:pt x="49" y="20"/>
                    <a:pt x="49" y="24"/>
                  </a:cubicBezTo>
                  <a:cubicBezTo>
                    <a:pt x="48" y="26"/>
                    <a:pt x="45" y="27"/>
                    <a:pt x="44" y="27"/>
                  </a:cubicBezTo>
                  <a:cubicBezTo>
                    <a:pt x="44" y="28"/>
                    <a:pt x="42" y="29"/>
                    <a:pt x="42" y="30"/>
                  </a:cubicBezTo>
                  <a:cubicBezTo>
                    <a:pt x="41" y="31"/>
                    <a:pt x="40" y="31"/>
                    <a:pt x="40" y="33"/>
                  </a:cubicBezTo>
                  <a:cubicBezTo>
                    <a:pt x="35" y="34"/>
                    <a:pt x="36" y="32"/>
                    <a:pt x="33" y="36"/>
                  </a:cubicBezTo>
                  <a:cubicBezTo>
                    <a:pt x="33" y="36"/>
                    <a:pt x="32" y="35"/>
                    <a:pt x="32" y="37"/>
                  </a:cubicBezTo>
                  <a:cubicBezTo>
                    <a:pt x="32" y="39"/>
                    <a:pt x="28" y="38"/>
                    <a:pt x="26" y="40"/>
                  </a:cubicBezTo>
                  <a:cubicBezTo>
                    <a:pt x="26" y="42"/>
                    <a:pt x="28" y="47"/>
                    <a:pt x="23" y="45"/>
                  </a:cubicBezTo>
                  <a:cubicBezTo>
                    <a:pt x="24" y="48"/>
                    <a:pt x="22" y="54"/>
                    <a:pt x="25" y="54"/>
                  </a:cubicBezTo>
                  <a:cubicBezTo>
                    <a:pt x="24" y="55"/>
                    <a:pt x="22" y="56"/>
                    <a:pt x="20" y="57"/>
                  </a:cubicBezTo>
                  <a:cubicBezTo>
                    <a:pt x="19" y="60"/>
                    <a:pt x="24" y="59"/>
                    <a:pt x="23" y="62"/>
                  </a:cubicBezTo>
                  <a:cubicBezTo>
                    <a:pt x="23" y="62"/>
                    <a:pt x="21" y="63"/>
                    <a:pt x="22" y="64"/>
                  </a:cubicBezTo>
                  <a:cubicBezTo>
                    <a:pt x="22" y="63"/>
                    <a:pt x="24" y="65"/>
                    <a:pt x="23" y="65"/>
                  </a:cubicBezTo>
                  <a:cubicBezTo>
                    <a:pt x="24" y="65"/>
                    <a:pt x="25" y="64"/>
                    <a:pt x="25" y="64"/>
                  </a:cubicBezTo>
                  <a:cubicBezTo>
                    <a:pt x="26" y="64"/>
                    <a:pt x="26" y="67"/>
                    <a:pt x="29" y="66"/>
                  </a:cubicBezTo>
                  <a:cubicBezTo>
                    <a:pt x="29" y="69"/>
                    <a:pt x="27" y="69"/>
                    <a:pt x="27" y="72"/>
                  </a:cubicBezTo>
                  <a:cubicBezTo>
                    <a:pt x="15" y="72"/>
                    <a:pt x="15" y="72"/>
                    <a:pt x="15" y="72"/>
                  </a:cubicBezTo>
                  <a:cubicBezTo>
                    <a:pt x="15" y="71"/>
                    <a:pt x="17" y="70"/>
                    <a:pt x="16" y="69"/>
                  </a:cubicBezTo>
                  <a:cubicBezTo>
                    <a:pt x="15" y="68"/>
                    <a:pt x="14" y="69"/>
                    <a:pt x="12" y="68"/>
                  </a:cubicBezTo>
                  <a:cubicBezTo>
                    <a:pt x="11" y="67"/>
                    <a:pt x="10" y="65"/>
                    <a:pt x="9" y="65"/>
                  </a:cubicBezTo>
                  <a:cubicBezTo>
                    <a:pt x="9" y="65"/>
                    <a:pt x="7" y="65"/>
                    <a:pt x="6" y="65"/>
                  </a:cubicBezTo>
                  <a:cubicBezTo>
                    <a:pt x="5" y="64"/>
                    <a:pt x="5" y="65"/>
                    <a:pt x="2" y="65"/>
                  </a:cubicBezTo>
                  <a:cubicBezTo>
                    <a:pt x="2" y="62"/>
                    <a:pt x="0" y="60"/>
                    <a:pt x="1" y="55"/>
                  </a:cubicBezTo>
                  <a:cubicBezTo>
                    <a:pt x="5" y="60"/>
                    <a:pt x="1" y="50"/>
                    <a:pt x="8" y="52"/>
                  </a:cubicBezTo>
                  <a:cubicBezTo>
                    <a:pt x="9" y="51"/>
                    <a:pt x="6" y="51"/>
                    <a:pt x="6" y="51"/>
                  </a:cubicBezTo>
                  <a:cubicBezTo>
                    <a:pt x="7" y="50"/>
                    <a:pt x="11" y="49"/>
                    <a:pt x="8" y="48"/>
                  </a:cubicBezTo>
                  <a:cubicBezTo>
                    <a:pt x="9" y="46"/>
                    <a:pt x="12" y="46"/>
                    <a:pt x="15" y="45"/>
                  </a:cubicBezTo>
                  <a:cubicBezTo>
                    <a:pt x="14" y="43"/>
                    <a:pt x="19" y="41"/>
                    <a:pt x="15" y="40"/>
                  </a:cubicBezTo>
                  <a:cubicBezTo>
                    <a:pt x="15" y="38"/>
                    <a:pt x="17" y="39"/>
                    <a:pt x="19" y="38"/>
                  </a:cubicBezTo>
                  <a:cubicBezTo>
                    <a:pt x="19" y="36"/>
                    <a:pt x="20" y="35"/>
                    <a:pt x="22" y="34"/>
                  </a:cubicBezTo>
                  <a:cubicBezTo>
                    <a:pt x="19" y="32"/>
                    <a:pt x="23" y="32"/>
                    <a:pt x="22" y="27"/>
                  </a:cubicBezTo>
                  <a:cubicBezTo>
                    <a:pt x="27" y="27"/>
                    <a:pt x="29" y="24"/>
                    <a:pt x="33" y="23"/>
                  </a:cubicBezTo>
                  <a:cubicBezTo>
                    <a:pt x="35" y="24"/>
                    <a:pt x="34" y="21"/>
                    <a:pt x="35" y="20"/>
                  </a:cubicBezTo>
                  <a:cubicBezTo>
                    <a:pt x="35" y="20"/>
                    <a:pt x="36" y="21"/>
                    <a:pt x="36" y="22"/>
                  </a:cubicBezTo>
                  <a:cubicBezTo>
                    <a:pt x="37" y="21"/>
                    <a:pt x="38" y="20"/>
                    <a:pt x="39" y="19"/>
                  </a:cubicBezTo>
                  <a:cubicBezTo>
                    <a:pt x="39" y="18"/>
                    <a:pt x="40" y="18"/>
                    <a:pt x="40" y="16"/>
                  </a:cubicBezTo>
                  <a:cubicBezTo>
                    <a:pt x="43" y="16"/>
                    <a:pt x="45" y="16"/>
                    <a:pt x="47" y="15"/>
                  </a:cubicBezTo>
                  <a:cubicBezTo>
                    <a:pt x="49" y="13"/>
                    <a:pt x="51" y="14"/>
                    <a:pt x="56" y="13"/>
                  </a:cubicBezTo>
                  <a:cubicBezTo>
                    <a:pt x="57" y="13"/>
                    <a:pt x="56" y="12"/>
                    <a:pt x="57" y="12"/>
                  </a:cubicBezTo>
                  <a:cubicBezTo>
                    <a:pt x="59" y="11"/>
                    <a:pt x="60" y="13"/>
                    <a:pt x="60" y="13"/>
                  </a:cubicBezTo>
                  <a:cubicBezTo>
                    <a:pt x="62" y="13"/>
                    <a:pt x="59" y="10"/>
                    <a:pt x="61" y="10"/>
                  </a:cubicBezTo>
                  <a:cubicBezTo>
                    <a:pt x="62" y="10"/>
                    <a:pt x="62" y="10"/>
                    <a:pt x="63" y="10"/>
                  </a:cubicBezTo>
                  <a:cubicBezTo>
                    <a:pt x="64" y="10"/>
                    <a:pt x="68" y="10"/>
                    <a:pt x="72" y="9"/>
                  </a:cubicBezTo>
                  <a:cubicBezTo>
                    <a:pt x="75" y="8"/>
                    <a:pt x="74" y="9"/>
                    <a:pt x="75" y="8"/>
                  </a:cubicBezTo>
                  <a:cubicBezTo>
                    <a:pt x="75" y="8"/>
                    <a:pt x="77" y="6"/>
                    <a:pt x="77" y="6"/>
                  </a:cubicBezTo>
                  <a:cubicBezTo>
                    <a:pt x="81" y="4"/>
                    <a:pt x="82" y="9"/>
                    <a:pt x="82" y="2"/>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26" name="Freeform 28"/>
            <p:cNvSpPr/>
            <p:nvPr/>
          </p:nvSpPr>
          <p:spPr bwMode="auto">
            <a:xfrm>
              <a:off x="2187575" y="1047750"/>
              <a:ext cx="41275" cy="19050"/>
            </a:xfrm>
            <a:custGeom>
              <a:avLst/>
              <a:gdLst>
                <a:gd name="T0" fmla="*/ 8 w 11"/>
                <a:gd name="T1" fmla="*/ 1 h 5"/>
                <a:gd name="T2" fmla="*/ 11 w 11"/>
                <a:gd name="T3" fmla="*/ 1 h 5"/>
                <a:gd name="T4" fmla="*/ 8 w 11"/>
                <a:gd name="T5" fmla="*/ 1 h 5"/>
              </a:gdLst>
              <a:ahLst/>
              <a:cxnLst>
                <a:cxn ang="0">
                  <a:pos x="T0" y="T1"/>
                </a:cxn>
                <a:cxn ang="0">
                  <a:pos x="T2" y="T3"/>
                </a:cxn>
                <a:cxn ang="0">
                  <a:pos x="T4" y="T5"/>
                </a:cxn>
              </a:cxnLst>
              <a:rect l="0" t="0" r="r" b="b"/>
              <a:pathLst>
                <a:path w="11" h="5">
                  <a:moveTo>
                    <a:pt x="8" y="1"/>
                  </a:moveTo>
                  <a:cubicBezTo>
                    <a:pt x="11" y="1"/>
                    <a:pt x="11" y="1"/>
                    <a:pt x="11" y="1"/>
                  </a:cubicBezTo>
                  <a:cubicBezTo>
                    <a:pt x="11" y="5"/>
                    <a:pt x="0" y="0"/>
                    <a:pt x="8" y="1"/>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27" name="Freeform 29"/>
            <p:cNvSpPr/>
            <p:nvPr/>
          </p:nvSpPr>
          <p:spPr bwMode="auto">
            <a:xfrm>
              <a:off x="7310437" y="1069975"/>
              <a:ext cx="115888" cy="90488"/>
            </a:xfrm>
            <a:custGeom>
              <a:avLst/>
              <a:gdLst>
                <a:gd name="T0" fmla="*/ 8 w 31"/>
                <a:gd name="T1" fmla="*/ 0 h 24"/>
                <a:gd name="T2" fmla="*/ 10 w 31"/>
                <a:gd name="T3" fmla="*/ 2 h 24"/>
                <a:gd name="T4" fmla="*/ 18 w 31"/>
                <a:gd name="T5" fmla="*/ 6 h 24"/>
                <a:gd name="T6" fmla="*/ 22 w 31"/>
                <a:gd name="T7" fmla="*/ 3 h 24"/>
                <a:gd name="T8" fmla="*/ 31 w 31"/>
                <a:gd name="T9" fmla="*/ 5 h 24"/>
                <a:gd name="T10" fmla="*/ 28 w 31"/>
                <a:gd name="T11" fmla="*/ 12 h 24"/>
                <a:gd name="T12" fmla="*/ 17 w 31"/>
                <a:gd name="T13" fmla="*/ 14 h 24"/>
                <a:gd name="T14" fmla="*/ 17 w 31"/>
                <a:gd name="T15" fmla="*/ 16 h 24"/>
                <a:gd name="T16" fmla="*/ 14 w 31"/>
                <a:gd name="T17" fmla="*/ 19 h 24"/>
                <a:gd name="T18" fmla="*/ 10 w 31"/>
                <a:gd name="T19" fmla="*/ 20 h 24"/>
                <a:gd name="T20" fmla="*/ 4 w 31"/>
                <a:gd name="T21" fmla="*/ 17 h 24"/>
                <a:gd name="T22" fmla="*/ 0 w 31"/>
                <a:gd name="T23" fmla="*/ 6 h 24"/>
                <a:gd name="T24" fmla="*/ 8 w 31"/>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4">
                  <a:moveTo>
                    <a:pt x="8" y="0"/>
                  </a:moveTo>
                  <a:cubicBezTo>
                    <a:pt x="10" y="0"/>
                    <a:pt x="10" y="1"/>
                    <a:pt x="10" y="2"/>
                  </a:cubicBezTo>
                  <a:cubicBezTo>
                    <a:pt x="11" y="5"/>
                    <a:pt x="16" y="4"/>
                    <a:pt x="18" y="6"/>
                  </a:cubicBezTo>
                  <a:cubicBezTo>
                    <a:pt x="21" y="7"/>
                    <a:pt x="22" y="3"/>
                    <a:pt x="22" y="3"/>
                  </a:cubicBezTo>
                  <a:cubicBezTo>
                    <a:pt x="24" y="3"/>
                    <a:pt x="26" y="6"/>
                    <a:pt x="31" y="5"/>
                  </a:cubicBezTo>
                  <a:cubicBezTo>
                    <a:pt x="30" y="6"/>
                    <a:pt x="23" y="9"/>
                    <a:pt x="28" y="12"/>
                  </a:cubicBezTo>
                  <a:cubicBezTo>
                    <a:pt x="27" y="15"/>
                    <a:pt x="22" y="14"/>
                    <a:pt x="17" y="14"/>
                  </a:cubicBezTo>
                  <a:cubicBezTo>
                    <a:pt x="15" y="15"/>
                    <a:pt x="16" y="16"/>
                    <a:pt x="17" y="16"/>
                  </a:cubicBezTo>
                  <a:cubicBezTo>
                    <a:pt x="18" y="18"/>
                    <a:pt x="9" y="17"/>
                    <a:pt x="14" y="19"/>
                  </a:cubicBezTo>
                  <a:cubicBezTo>
                    <a:pt x="14" y="24"/>
                    <a:pt x="9" y="16"/>
                    <a:pt x="10" y="20"/>
                  </a:cubicBezTo>
                  <a:cubicBezTo>
                    <a:pt x="8" y="19"/>
                    <a:pt x="9" y="16"/>
                    <a:pt x="4" y="17"/>
                  </a:cubicBezTo>
                  <a:cubicBezTo>
                    <a:pt x="3" y="13"/>
                    <a:pt x="4" y="7"/>
                    <a:pt x="0" y="6"/>
                  </a:cubicBezTo>
                  <a:cubicBezTo>
                    <a:pt x="1" y="3"/>
                    <a:pt x="9" y="6"/>
                    <a:pt x="8" y="0"/>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28" name="Freeform 30"/>
            <p:cNvSpPr/>
            <p:nvPr/>
          </p:nvSpPr>
          <p:spPr bwMode="auto">
            <a:xfrm>
              <a:off x="1808162" y="1081087"/>
              <a:ext cx="30163" cy="22225"/>
            </a:xfrm>
            <a:custGeom>
              <a:avLst/>
              <a:gdLst>
                <a:gd name="T0" fmla="*/ 4 w 8"/>
                <a:gd name="T1" fmla="*/ 0 h 6"/>
                <a:gd name="T2" fmla="*/ 5 w 8"/>
                <a:gd name="T3" fmla="*/ 6 h 6"/>
                <a:gd name="T4" fmla="*/ 0 w 8"/>
                <a:gd name="T5" fmla="*/ 4 h 6"/>
                <a:gd name="T6" fmla="*/ 4 w 8"/>
                <a:gd name="T7" fmla="*/ 0 h 6"/>
              </a:gdLst>
              <a:ahLst/>
              <a:cxnLst>
                <a:cxn ang="0">
                  <a:pos x="T0" y="T1"/>
                </a:cxn>
                <a:cxn ang="0">
                  <a:pos x="T2" y="T3"/>
                </a:cxn>
                <a:cxn ang="0">
                  <a:pos x="T4" y="T5"/>
                </a:cxn>
                <a:cxn ang="0">
                  <a:pos x="T6" y="T7"/>
                </a:cxn>
              </a:cxnLst>
              <a:rect l="0" t="0" r="r" b="b"/>
              <a:pathLst>
                <a:path w="8" h="6">
                  <a:moveTo>
                    <a:pt x="4" y="0"/>
                  </a:moveTo>
                  <a:cubicBezTo>
                    <a:pt x="8" y="1"/>
                    <a:pt x="5" y="2"/>
                    <a:pt x="5" y="6"/>
                  </a:cubicBezTo>
                  <a:cubicBezTo>
                    <a:pt x="4" y="5"/>
                    <a:pt x="2" y="4"/>
                    <a:pt x="0" y="4"/>
                  </a:cubicBezTo>
                  <a:cubicBezTo>
                    <a:pt x="0" y="2"/>
                    <a:pt x="4" y="3"/>
                    <a:pt x="4" y="0"/>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29" name="Freeform 31"/>
            <p:cNvSpPr/>
            <p:nvPr/>
          </p:nvSpPr>
          <p:spPr bwMode="auto">
            <a:xfrm>
              <a:off x="7437437" y="1081087"/>
              <a:ext cx="52388" cy="49213"/>
            </a:xfrm>
            <a:custGeom>
              <a:avLst/>
              <a:gdLst>
                <a:gd name="T0" fmla="*/ 0 w 14"/>
                <a:gd name="T1" fmla="*/ 4 h 13"/>
                <a:gd name="T2" fmla="*/ 14 w 14"/>
                <a:gd name="T3" fmla="*/ 7 h 13"/>
                <a:gd name="T4" fmla="*/ 8 w 14"/>
                <a:gd name="T5" fmla="*/ 13 h 13"/>
                <a:gd name="T6" fmla="*/ 5 w 14"/>
                <a:gd name="T7" fmla="*/ 10 h 13"/>
                <a:gd name="T8" fmla="*/ 3 w 14"/>
                <a:gd name="T9" fmla="*/ 10 h 13"/>
                <a:gd name="T10" fmla="*/ 0 w 14"/>
                <a:gd name="T11" fmla="*/ 4 h 13"/>
              </a:gdLst>
              <a:ahLst/>
              <a:cxnLst>
                <a:cxn ang="0">
                  <a:pos x="T0" y="T1"/>
                </a:cxn>
                <a:cxn ang="0">
                  <a:pos x="T2" y="T3"/>
                </a:cxn>
                <a:cxn ang="0">
                  <a:pos x="T4" y="T5"/>
                </a:cxn>
                <a:cxn ang="0">
                  <a:pos x="T6" y="T7"/>
                </a:cxn>
                <a:cxn ang="0">
                  <a:pos x="T8" y="T9"/>
                </a:cxn>
                <a:cxn ang="0">
                  <a:pos x="T10" y="T11"/>
                </a:cxn>
              </a:cxnLst>
              <a:rect l="0" t="0" r="r" b="b"/>
              <a:pathLst>
                <a:path w="14" h="13">
                  <a:moveTo>
                    <a:pt x="0" y="4"/>
                  </a:moveTo>
                  <a:cubicBezTo>
                    <a:pt x="4" y="0"/>
                    <a:pt x="12" y="4"/>
                    <a:pt x="14" y="7"/>
                  </a:cubicBezTo>
                  <a:cubicBezTo>
                    <a:pt x="13" y="10"/>
                    <a:pt x="7" y="8"/>
                    <a:pt x="8" y="13"/>
                  </a:cubicBezTo>
                  <a:cubicBezTo>
                    <a:pt x="6" y="13"/>
                    <a:pt x="6" y="10"/>
                    <a:pt x="5" y="10"/>
                  </a:cubicBezTo>
                  <a:cubicBezTo>
                    <a:pt x="5" y="10"/>
                    <a:pt x="3" y="10"/>
                    <a:pt x="3" y="10"/>
                  </a:cubicBezTo>
                  <a:cubicBezTo>
                    <a:pt x="1" y="8"/>
                    <a:pt x="3" y="5"/>
                    <a:pt x="0" y="4"/>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30" name="Freeform 32"/>
            <p:cNvSpPr/>
            <p:nvPr/>
          </p:nvSpPr>
          <p:spPr bwMode="auto">
            <a:xfrm>
              <a:off x="7504112" y="1096962"/>
              <a:ext cx="79375" cy="44450"/>
            </a:xfrm>
            <a:custGeom>
              <a:avLst/>
              <a:gdLst>
                <a:gd name="T0" fmla="*/ 1 w 21"/>
                <a:gd name="T1" fmla="*/ 2 h 12"/>
                <a:gd name="T2" fmla="*/ 4 w 21"/>
                <a:gd name="T3" fmla="*/ 2 h 12"/>
                <a:gd name="T4" fmla="*/ 11 w 21"/>
                <a:gd name="T5" fmla="*/ 5 h 12"/>
                <a:gd name="T6" fmla="*/ 18 w 21"/>
                <a:gd name="T7" fmla="*/ 7 h 12"/>
                <a:gd name="T8" fmla="*/ 21 w 21"/>
                <a:gd name="T9" fmla="*/ 10 h 12"/>
                <a:gd name="T10" fmla="*/ 4 w 21"/>
                <a:gd name="T11" fmla="*/ 7 h 12"/>
                <a:gd name="T12" fmla="*/ 1 w 21"/>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21" h="12">
                  <a:moveTo>
                    <a:pt x="1" y="2"/>
                  </a:moveTo>
                  <a:cubicBezTo>
                    <a:pt x="4" y="2"/>
                    <a:pt x="4" y="2"/>
                    <a:pt x="4" y="2"/>
                  </a:cubicBezTo>
                  <a:cubicBezTo>
                    <a:pt x="8" y="0"/>
                    <a:pt x="8" y="4"/>
                    <a:pt x="11" y="5"/>
                  </a:cubicBezTo>
                  <a:cubicBezTo>
                    <a:pt x="14" y="5"/>
                    <a:pt x="16" y="6"/>
                    <a:pt x="18" y="7"/>
                  </a:cubicBezTo>
                  <a:cubicBezTo>
                    <a:pt x="20" y="8"/>
                    <a:pt x="21" y="7"/>
                    <a:pt x="21" y="10"/>
                  </a:cubicBezTo>
                  <a:cubicBezTo>
                    <a:pt x="13" y="12"/>
                    <a:pt x="10" y="8"/>
                    <a:pt x="4" y="7"/>
                  </a:cubicBezTo>
                  <a:cubicBezTo>
                    <a:pt x="6" y="3"/>
                    <a:pt x="0" y="6"/>
                    <a:pt x="1" y="2"/>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31" name="Freeform 33"/>
            <p:cNvSpPr/>
            <p:nvPr/>
          </p:nvSpPr>
          <p:spPr bwMode="auto">
            <a:xfrm>
              <a:off x="2165350" y="1166812"/>
              <a:ext cx="130175" cy="109538"/>
            </a:xfrm>
            <a:custGeom>
              <a:avLst/>
              <a:gdLst>
                <a:gd name="T0" fmla="*/ 11 w 35"/>
                <a:gd name="T1" fmla="*/ 5 h 29"/>
                <a:gd name="T2" fmla="*/ 11 w 35"/>
                <a:gd name="T3" fmla="*/ 4 h 29"/>
                <a:gd name="T4" fmla="*/ 27 w 35"/>
                <a:gd name="T5" fmla="*/ 0 h 29"/>
                <a:gd name="T6" fmla="*/ 30 w 35"/>
                <a:gd name="T7" fmla="*/ 5 h 29"/>
                <a:gd name="T8" fmla="*/ 27 w 35"/>
                <a:gd name="T9" fmla="*/ 9 h 29"/>
                <a:gd name="T10" fmla="*/ 34 w 35"/>
                <a:gd name="T11" fmla="*/ 11 h 29"/>
                <a:gd name="T12" fmla="*/ 35 w 35"/>
                <a:gd name="T13" fmla="*/ 22 h 29"/>
                <a:gd name="T14" fmla="*/ 31 w 35"/>
                <a:gd name="T15" fmla="*/ 22 h 29"/>
                <a:gd name="T16" fmla="*/ 31 w 35"/>
                <a:gd name="T17" fmla="*/ 25 h 29"/>
                <a:gd name="T18" fmla="*/ 27 w 35"/>
                <a:gd name="T19" fmla="*/ 25 h 29"/>
                <a:gd name="T20" fmla="*/ 23 w 35"/>
                <a:gd name="T21" fmla="*/ 28 h 29"/>
                <a:gd name="T22" fmla="*/ 18 w 35"/>
                <a:gd name="T23" fmla="*/ 23 h 29"/>
                <a:gd name="T24" fmla="*/ 14 w 35"/>
                <a:gd name="T25" fmla="*/ 19 h 29"/>
                <a:gd name="T26" fmla="*/ 11 w 35"/>
                <a:gd name="T27" fmla="*/ 16 h 29"/>
                <a:gd name="T28" fmla="*/ 4 w 35"/>
                <a:gd name="T29" fmla="*/ 15 h 29"/>
                <a:gd name="T30" fmla="*/ 0 w 35"/>
                <a:gd name="T31" fmla="*/ 12 h 29"/>
                <a:gd name="T32" fmla="*/ 14 w 35"/>
                <a:gd name="T33" fmla="*/ 14 h 29"/>
                <a:gd name="T34" fmla="*/ 15 w 35"/>
                <a:gd name="T35" fmla="*/ 8 h 29"/>
                <a:gd name="T36" fmla="*/ 10 w 35"/>
                <a:gd name="T37" fmla="*/ 4 h 29"/>
                <a:gd name="T38" fmla="*/ 11 w 35"/>
                <a:gd name="T39"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9">
                  <a:moveTo>
                    <a:pt x="11" y="5"/>
                  </a:moveTo>
                  <a:cubicBezTo>
                    <a:pt x="13" y="5"/>
                    <a:pt x="12" y="4"/>
                    <a:pt x="11" y="4"/>
                  </a:cubicBezTo>
                  <a:cubicBezTo>
                    <a:pt x="15" y="1"/>
                    <a:pt x="25" y="4"/>
                    <a:pt x="27" y="0"/>
                  </a:cubicBezTo>
                  <a:cubicBezTo>
                    <a:pt x="29" y="1"/>
                    <a:pt x="29" y="3"/>
                    <a:pt x="30" y="5"/>
                  </a:cubicBezTo>
                  <a:cubicBezTo>
                    <a:pt x="30" y="8"/>
                    <a:pt x="27" y="7"/>
                    <a:pt x="27" y="9"/>
                  </a:cubicBezTo>
                  <a:cubicBezTo>
                    <a:pt x="28" y="14"/>
                    <a:pt x="30" y="11"/>
                    <a:pt x="34" y="11"/>
                  </a:cubicBezTo>
                  <a:cubicBezTo>
                    <a:pt x="35" y="16"/>
                    <a:pt x="34" y="16"/>
                    <a:pt x="35" y="22"/>
                  </a:cubicBezTo>
                  <a:cubicBezTo>
                    <a:pt x="34" y="23"/>
                    <a:pt x="32" y="21"/>
                    <a:pt x="31" y="22"/>
                  </a:cubicBezTo>
                  <a:cubicBezTo>
                    <a:pt x="31" y="22"/>
                    <a:pt x="31" y="25"/>
                    <a:pt x="31" y="25"/>
                  </a:cubicBezTo>
                  <a:cubicBezTo>
                    <a:pt x="30" y="25"/>
                    <a:pt x="28" y="25"/>
                    <a:pt x="27" y="25"/>
                  </a:cubicBezTo>
                  <a:cubicBezTo>
                    <a:pt x="25" y="25"/>
                    <a:pt x="25" y="27"/>
                    <a:pt x="23" y="28"/>
                  </a:cubicBezTo>
                  <a:cubicBezTo>
                    <a:pt x="19" y="29"/>
                    <a:pt x="19" y="25"/>
                    <a:pt x="18" y="23"/>
                  </a:cubicBezTo>
                  <a:cubicBezTo>
                    <a:pt x="17" y="22"/>
                    <a:pt x="13" y="22"/>
                    <a:pt x="14" y="19"/>
                  </a:cubicBezTo>
                  <a:cubicBezTo>
                    <a:pt x="12" y="20"/>
                    <a:pt x="11" y="18"/>
                    <a:pt x="11" y="16"/>
                  </a:cubicBezTo>
                  <a:cubicBezTo>
                    <a:pt x="9" y="17"/>
                    <a:pt x="7" y="16"/>
                    <a:pt x="4" y="15"/>
                  </a:cubicBezTo>
                  <a:cubicBezTo>
                    <a:pt x="2" y="14"/>
                    <a:pt x="0" y="16"/>
                    <a:pt x="0" y="12"/>
                  </a:cubicBezTo>
                  <a:cubicBezTo>
                    <a:pt x="6" y="11"/>
                    <a:pt x="8" y="15"/>
                    <a:pt x="14" y="14"/>
                  </a:cubicBezTo>
                  <a:cubicBezTo>
                    <a:pt x="16" y="13"/>
                    <a:pt x="15" y="10"/>
                    <a:pt x="15" y="8"/>
                  </a:cubicBezTo>
                  <a:cubicBezTo>
                    <a:pt x="16" y="4"/>
                    <a:pt x="8" y="9"/>
                    <a:pt x="10" y="4"/>
                  </a:cubicBezTo>
                  <a:cubicBezTo>
                    <a:pt x="11" y="4"/>
                    <a:pt x="11" y="4"/>
                    <a:pt x="11" y="5"/>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32" name="Freeform 34"/>
            <p:cNvSpPr/>
            <p:nvPr/>
          </p:nvSpPr>
          <p:spPr bwMode="auto">
            <a:xfrm>
              <a:off x="2636837" y="1174750"/>
              <a:ext cx="82550" cy="38100"/>
            </a:xfrm>
            <a:custGeom>
              <a:avLst/>
              <a:gdLst>
                <a:gd name="T0" fmla="*/ 0 w 22"/>
                <a:gd name="T1" fmla="*/ 2 h 10"/>
                <a:gd name="T2" fmla="*/ 6 w 22"/>
                <a:gd name="T3" fmla="*/ 0 h 10"/>
                <a:gd name="T4" fmla="*/ 21 w 22"/>
                <a:gd name="T5" fmla="*/ 5 h 10"/>
                <a:gd name="T6" fmla="*/ 20 w 22"/>
                <a:gd name="T7" fmla="*/ 10 h 10"/>
                <a:gd name="T8" fmla="*/ 5 w 22"/>
                <a:gd name="T9" fmla="*/ 5 h 10"/>
                <a:gd name="T10" fmla="*/ 0 w 22"/>
                <a:gd name="T11" fmla="*/ 2 h 10"/>
              </a:gdLst>
              <a:ahLst/>
              <a:cxnLst>
                <a:cxn ang="0">
                  <a:pos x="T0" y="T1"/>
                </a:cxn>
                <a:cxn ang="0">
                  <a:pos x="T2" y="T3"/>
                </a:cxn>
                <a:cxn ang="0">
                  <a:pos x="T4" y="T5"/>
                </a:cxn>
                <a:cxn ang="0">
                  <a:pos x="T6" y="T7"/>
                </a:cxn>
                <a:cxn ang="0">
                  <a:pos x="T8" y="T9"/>
                </a:cxn>
                <a:cxn ang="0">
                  <a:pos x="T10" y="T11"/>
                </a:cxn>
              </a:cxnLst>
              <a:rect l="0" t="0" r="r" b="b"/>
              <a:pathLst>
                <a:path w="22" h="10">
                  <a:moveTo>
                    <a:pt x="0" y="2"/>
                  </a:moveTo>
                  <a:cubicBezTo>
                    <a:pt x="1" y="0"/>
                    <a:pt x="4" y="0"/>
                    <a:pt x="6" y="0"/>
                  </a:cubicBezTo>
                  <a:cubicBezTo>
                    <a:pt x="11" y="1"/>
                    <a:pt x="17" y="4"/>
                    <a:pt x="21" y="5"/>
                  </a:cubicBezTo>
                  <a:cubicBezTo>
                    <a:pt x="22" y="7"/>
                    <a:pt x="20" y="8"/>
                    <a:pt x="20" y="10"/>
                  </a:cubicBezTo>
                  <a:cubicBezTo>
                    <a:pt x="12" y="10"/>
                    <a:pt x="9" y="9"/>
                    <a:pt x="5" y="5"/>
                  </a:cubicBezTo>
                  <a:cubicBezTo>
                    <a:pt x="3" y="4"/>
                    <a:pt x="3" y="1"/>
                    <a:pt x="0" y="2"/>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33" name="Freeform 35"/>
            <p:cNvSpPr/>
            <p:nvPr/>
          </p:nvSpPr>
          <p:spPr bwMode="auto">
            <a:xfrm>
              <a:off x="7385050" y="1174750"/>
              <a:ext cx="52388" cy="22225"/>
            </a:xfrm>
            <a:custGeom>
              <a:avLst/>
              <a:gdLst>
                <a:gd name="T0" fmla="*/ 14 w 14"/>
                <a:gd name="T1" fmla="*/ 5 h 6"/>
                <a:gd name="T2" fmla="*/ 0 w 14"/>
                <a:gd name="T3" fmla="*/ 3 h 6"/>
                <a:gd name="T4" fmla="*/ 4 w 14"/>
                <a:gd name="T5" fmla="*/ 0 h 6"/>
                <a:gd name="T6" fmla="*/ 14 w 14"/>
                <a:gd name="T7" fmla="*/ 5 h 6"/>
              </a:gdLst>
              <a:ahLst/>
              <a:cxnLst>
                <a:cxn ang="0">
                  <a:pos x="T0" y="T1"/>
                </a:cxn>
                <a:cxn ang="0">
                  <a:pos x="T2" y="T3"/>
                </a:cxn>
                <a:cxn ang="0">
                  <a:pos x="T4" y="T5"/>
                </a:cxn>
                <a:cxn ang="0">
                  <a:pos x="T6" y="T7"/>
                </a:cxn>
              </a:cxnLst>
              <a:rect l="0" t="0" r="r" b="b"/>
              <a:pathLst>
                <a:path w="14" h="6">
                  <a:moveTo>
                    <a:pt x="14" y="5"/>
                  </a:moveTo>
                  <a:cubicBezTo>
                    <a:pt x="12" y="6"/>
                    <a:pt x="3" y="5"/>
                    <a:pt x="0" y="3"/>
                  </a:cubicBezTo>
                  <a:cubicBezTo>
                    <a:pt x="0" y="1"/>
                    <a:pt x="4" y="3"/>
                    <a:pt x="4" y="0"/>
                  </a:cubicBezTo>
                  <a:cubicBezTo>
                    <a:pt x="7" y="2"/>
                    <a:pt x="14" y="0"/>
                    <a:pt x="14" y="5"/>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34" name="Freeform 36"/>
            <p:cNvSpPr/>
            <p:nvPr/>
          </p:nvSpPr>
          <p:spPr bwMode="auto">
            <a:xfrm>
              <a:off x="3217862" y="1290637"/>
              <a:ext cx="41275" cy="30163"/>
            </a:xfrm>
            <a:custGeom>
              <a:avLst/>
              <a:gdLst>
                <a:gd name="T0" fmla="*/ 11 w 11"/>
                <a:gd name="T1" fmla="*/ 6 h 8"/>
                <a:gd name="T2" fmla="*/ 0 w 11"/>
                <a:gd name="T3" fmla="*/ 3 h 8"/>
                <a:gd name="T4" fmla="*/ 11 w 11"/>
                <a:gd name="T5" fmla="*/ 6 h 8"/>
              </a:gdLst>
              <a:ahLst/>
              <a:cxnLst>
                <a:cxn ang="0">
                  <a:pos x="T0" y="T1"/>
                </a:cxn>
                <a:cxn ang="0">
                  <a:pos x="T2" y="T3"/>
                </a:cxn>
                <a:cxn ang="0">
                  <a:pos x="T4" y="T5"/>
                </a:cxn>
              </a:cxnLst>
              <a:rect l="0" t="0" r="r" b="b"/>
              <a:pathLst>
                <a:path w="11" h="8">
                  <a:moveTo>
                    <a:pt x="11" y="6"/>
                  </a:moveTo>
                  <a:cubicBezTo>
                    <a:pt x="4" y="8"/>
                    <a:pt x="5" y="2"/>
                    <a:pt x="0" y="3"/>
                  </a:cubicBezTo>
                  <a:cubicBezTo>
                    <a:pt x="2" y="0"/>
                    <a:pt x="11" y="2"/>
                    <a:pt x="11" y="6"/>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35" name="Freeform 37"/>
            <p:cNvSpPr/>
            <p:nvPr/>
          </p:nvSpPr>
          <p:spPr bwMode="auto">
            <a:xfrm>
              <a:off x="3187700" y="1320800"/>
              <a:ext cx="60325" cy="34925"/>
            </a:xfrm>
            <a:custGeom>
              <a:avLst/>
              <a:gdLst>
                <a:gd name="T0" fmla="*/ 16 w 16"/>
                <a:gd name="T1" fmla="*/ 5 h 9"/>
                <a:gd name="T2" fmla="*/ 2 w 16"/>
                <a:gd name="T3" fmla="*/ 5 h 9"/>
                <a:gd name="T4" fmla="*/ 6 w 16"/>
                <a:gd name="T5" fmla="*/ 1 h 9"/>
                <a:gd name="T6" fmla="*/ 16 w 16"/>
                <a:gd name="T7" fmla="*/ 5 h 9"/>
              </a:gdLst>
              <a:ahLst/>
              <a:cxnLst>
                <a:cxn ang="0">
                  <a:pos x="T0" y="T1"/>
                </a:cxn>
                <a:cxn ang="0">
                  <a:pos x="T2" y="T3"/>
                </a:cxn>
                <a:cxn ang="0">
                  <a:pos x="T4" y="T5"/>
                </a:cxn>
                <a:cxn ang="0">
                  <a:pos x="T6" y="T7"/>
                </a:cxn>
              </a:cxnLst>
              <a:rect l="0" t="0" r="r" b="b"/>
              <a:pathLst>
                <a:path w="16" h="9">
                  <a:moveTo>
                    <a:pt x="16" y="5"/>
                  </a:moveTo>
                  <a:cubicBezTo>
                    <a:pt x="14" y="9"/>
                    <a:pt x="4" y="9"/>
                    <a:pt x="2" y="5"/>
                  </a:cubicBezTo>
                  <a:cubicBezTo>
                    <a:pt x="0" y="0"/>
                    <a:pt x="7" y="4"/>
                    <a:pt x="6" y="1"/>
                  </a:cubicBezTo>
                  <a:cubicBezTo>
                    <a:pt x="9" y="3"/>
                    <a:pt x="12" y="4"/>
                    <a:pt x="16" y="5"/>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36" name="Freeform 38"/>
            <p:cNvSpPr/>
            <p:nvPr/>
          </p:nvSpPr>
          <p:spPr bwMode="auto">
            <a:xfrm>
              <a:off x="5400675" y="1343025"/>
              <a:ext cx="38100" cy="34925"/>
            </a:xfrm>
            <a:custGeom>
              <a:avLst/>
              <a:gdLst>
                <a:gd name="T0" fmla="*/ 4 w 10"/>
                <a:gd name="T1" fmla="*/ 0 h 9"/>
                <a:gd name="T2" fmla="*/ 10 w 10"/>
                <a:gd name="T3" fmla="*/ 6 h 9"/>
                <a:gd name="T4" fmla="*/ 3 w 10"/>
                <a:gd name="T5" fmla="*/ 9 h 9"/>
                <a:gd name="T6" fmla="*/ 1 w 10"/>
                <a:gd name="T7" fmla="*/ 2 h 9"/>
                <a:gd name="T8" fmla="*/ 4 w 10"/>
                <a:gd name="T9" fmla="*/ 0 h 9"/>
              </a:gdLst>
              <a:ahLst/>
              <a:cxnLst>
                <a:cxn ang="0">
                  <a:pos x="T0" y="T1"/>
                </a:cxn>
                <a:cxn ang="0">
                  <a:pos x="T2" y="T3"/>
                </a:cxn>
                <a:cxn ang="0">
                  <a:pos x="T4" y="T5"/>
                </a:cxn>
                <a:cxn ang="0">
                  <a:pos x="T6" y="T7"/>
                </a:cxn>
                <a:cxn ang="0">
                  <a:pos x="T8" y="T9"/>
                </a:cxn>
              </a:cxnLst>
              <a:rect l="0" t="0" r="r" b="b"/>
              <a:pathLst>
                <a:path w="10" h="9">
                  <a:moveTo>
                    <a:pt x="4" y="0"/>
                  </a:moveTo>
                  <a:cubicBezTo>
                    <a:pt x="8" y="0"/>
                    <a:pt x="9" y="2"/>
                    <a:pt x="10" y="6"/>
                  </a:cubicBezTo>
                  <a:cubicBezTo>
                    <a:pt x="6" y="6"/>
                    <a:pt x="3" y="6"/>
                    <a:pt x="3" y="9"/>
                  </a:cubicBezTo>
                  <a:cubicBezTo>
                    <a:pt x="0" y="9"/>
                    <a:pt x="2" y="4"/>
                    <a:pt x="1" y="2"/>
                  </a:cubicBezTo>
                  <a:cubicBezTo>
                    <a:pt x="3" y="2"/>
                    <a:pt x="4" y="1"/>
                    <a:pt x="4" y="0"/>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37" name="Freeform 39"/>
            <p:cNvSpPr/>
            <p:nvPr/>
          </p:nvSpPr>
          <p:spPr bwMode="auto">
            <a:xfrm>
              <a:off x="2044700" y="1366837"/>
              <a:ext cx="38100" cy="25400"/>
            </a:xfrm>
            <a:custGeom>
              <a:avLst/>
              <a:gdLst>
                <a:gd name="T0" fmla="*/ 10 w 10"/>
                <a:gd name="T1" fmla="*/ 6 h 7"/>
                <a:gd name="T2" fmla="*/ 0 w 10"/>
                <a:gd name="T3" fmla="*/ 7 h 7"/>
                <a:gd name="T4" fmla="*/ 10 w 10"/>
                <a:gd name="T5" fmla="*/ 6 h 7"/>
              </a:gdLst>
              <a:ahLst/>
              <a:cxnLst>
                <a:cxn ang="0">
                  <a:pos x="T0" y="T1"/>
                </a:cxn>
                <a:cxn ang="0">
                  <a:pos x="T2" y="T3"/>
                </a:cxn>
                <a:cxn ang="0">
                  <a:pos x="T4" y="T5"/>
                </a:cxn>
              </a:cxnLst>
              <a:rect l="0" t="0" r="r" b="b"/>
              <a:pathLst>
                <a:path w="10" h="7">
                  <a:moveTo>
                    <a:pt x="10" y="6"/>
                  </a:moveTo>
                  <a:cubicBezTo>
                    <a:pt x="5" y="5"/>
                    <a:pt x="3" y="6"/>
                    <a:pt x="0" y="7"/>
                  </a:cubicBezTo>
                  <a:cubicBezTo>
                    <a:pt x="0" y="4"/>
                    <a:pt x="10" y="0"/>
                    <a:pt x="10" y="6"/>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38" name="Freeform 40"/>
            <p:cNvSpPr/>
            <p:nvPr/>
          </p:nvSpPr>
          <p:spPr bwMode="auto">
            <a:xfrm>
              <a:off x="2705100" y="1384300"/>
              <a:ext cx="66675" cy="41275"/>
            </a:xfrm>
            <a:custGeom>
              <a:avLst/>
              <a:gdLst>
                <a:gd name="T0" fmla="*/ 15 w 18"/>
                <a:gd name="T1" fmla="*/ 2 h 11"/>
                <a:gd name="T2" fmla="*/ 16 w 18"/>
                <a:gd name="T3" fmla="*/ 10 h 11"/>
                <a:gd name="T4" fmla="*/ 2 w 18"/>
                <a:gd name="T5" fmla="*/ 8 h 11"/>
                <a:gd name="T6" fmla="*/ 5 w 18"/>
                <a:gd name="T7" fmla="*/ 2 h 11"/>
                <a:gd name="T8" fmla="*/ 15 w 18"/>
                <a:gd name="T9" fmla="*/ 2 h 11"/>
              </a:gdLst>
              <a:ahLst/>
              <a:cxnLst>
                <a:cxn ang="0">
                  <a:pos x="T0" y="T1"/>
                </a:cxn>
                <a:cxn ang="0">
                  <a:pos x="T2" y="T3"/>
                </a:cxn>
                <a:cxn ang="0">
                  <a:pos x="T4" y="T5"/>
                </a:cxn>
                <a:cxn ang="0">
                  <a:pos x="T6" y="T7"/>
                </a:cxn>
                <a:cxn ang="0">
                  <a:pos x="T8" y="T9"/>
                </a:cxn>
              </a:cxnLst>
              <a:rect l="0" t="0" r="r" b="b"/>
              <a:pathLst>
                <a:path w="18" h="11">
                  <a:moveTo>
                    <a:pt x="15" y="2"/>
                  </a:moveTo>
                  <a:cubicBezTo>
                    <a:pt x="16" y="4"/>
                    <a:pt x="18" y="9"/>
                    <a:pt x="16" y="10"/>
                  </a:cubicBezTo>
                  <a:cubicBezTo>
                    <a:pt x="11" y="10"/>
                    <a:pt x="4" y="11"/>
                    <a:pt x="2" y="8"/>
                  </a:cubicBezTo>
                  <a:cubicBezTo>
                    <a:pt x="0" y="3"/>
                    <a:pt x="6" y="6"/>
                    <a:pt x="5" y="2"/>
                  </a:cubicBezTo>
                  <a:cubicBezTo>
                    <a:pt x="9" y="0"/>
                    <a:pt x="14" y="4"/>
                    <a:pt x="15" y="2"/>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39" name="Freeform 41"/>
            <p:cNvSpPr/>
            <p:nvPr/>
          </p:nvSpPr>
          <p:spPr bwMode="auto">
            <a:xfrm>
              <a:off x="2682875" y="1497012"/>
              <a:ext cx="77788" cy="38100"/>
            </a:xfrm>
            <a:custGeom>
              <a:avLst/>
              <a:gdLst>
                <a:gd name="T0" fmla="*/ 19 w 21"/>
                <a:gd name="T1" fmla="*/ 4 h 10"/>
                <a:gd name="T2" fmla="*/ 14 w 21"/>
                <a:gd name="T3" fmla="*/ 7 h 10"/>
                <a:gd name="T4" fmla="*/ 8 w 21"/>
                <a:gd name="T5" fmla="*/ 8 h 10"/>
                <a:gd name="T6" fmla="*/ 2 w 21"/>
                <a:gd name="T7" fmla="*/ 7 h 10"/>
                <a:gd name="T8" fmla="*/ 4 w 21"/>
                <a:gd name="T9" fmla="*/ 3 h 10"/>
                <a:gd name="T10" fmla="*/ 8 w 21"/>
                <a:gd name="T11" fmla="*/ 0 h 10"/>
                <a:gd name="T12" fmla="*/ 19 w 21"/>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21" h="10">
                  <a:moveTo>
                    <a:pt x="19" y="4"/>
                  </a:moveTo>
                  <a:cubicBezTo>
                    <a:pt x="21" y="8"/>
                    <a:pt x="16" y="7"/>
                    <a:pt x="14" y="7"/>
                  </a:cubicBezTo>
                  <a:cubicBezTo>
                    <a:pt x="13" y="7"/>
                    <a:pt x="9" y="10"/>
                    <a:pt x="8" y="8"/>
                  </a:cubicBezTo>
                  <a:cubicBezTo>
                    <a:pt x="7" y="7"/>
                    <a:pt x="4" y="8"/>
                    <a:pt x="2" y="7"/>
                  </a:cubicBezTo>
                  <a:cubicBezTo>
                    <a:pt x="0" y="3"/>
                    <a:pt x="9" y="4"/>
                    <a:pt x="4" y="3"/>
                  </a:cubicBezTo>
                  <a:cubicBezTo>
                    <a:pt x="4" y="1"/>
                    <a:pt x="8" y="2"/>
                    <a:pt x="8" y="0"/>
                  </a:cubicBezTo>
                  <a:cubicBezTo>
                    <a:pt x="12" y="1"/>
                    <a:pt x="17" y="2"/>
                    <a:pt x="19" y="4"/>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40" name="Freeform 42"/>
            <p:cNvSpPr/>
            <p:nvPr/>
          </p:nvSpPr>
          <p:spPr bwMode="auto">
            <a:xfrm>
              <a:off x="2682875" y="1554162"/>
              <a:ext cx="36513" cy="19050"/>
            </a:xfrm>
            <a:custGeom>
              <a:avLst/>
              <a:gdLst>
                <a:gd name="T0" fmla="*/ 8 w 10"/>
                <a:gd name="T1" fmla="*/ 5 h 5"/>
                <a:gd name="T2" fmla="*/ 2 w 10"/>
                <a:gd name="T3" fmla="*/ 5 h 5"/>
                <a:gd name="T4" fmla="*/ 8 w 10"/>
                <a:gd name="T5" fmla="*/ 5 h 5"/>
              </a:gdLst>
              <a:ahLst/>
              <a:cxnLst>
                <a:cxn ang="0">
                  <a:pos x="T0" y="T1"/>
                </a:cxn>
                <a:cxn ang="0">
                  <a:pos x="T2" y="T3"/>
                </a:cxn>
                <a:cxn ang="0">
                  <a:pos x="T4" y="T5"/>
                </a:cxn>
              </a:cxnLst>
              <a:rect l="0" t="0" r="r" b="b"/>
              <a:pathLst>
                <a:path w="10" h="5">
                  <a:moveTo>
                    <a:pt x="8" y="5"/>
                  </a:moveTo>
                  <a:cubicBezTo>
                    <a:pt x="5" y="2"/>
                    <a:pt x="6" y="5"/>
                    <a:pt x="2" y="5"/>
                  </a:cubicBezTo>
                  <a:cubicBezTo>
                    <a:pt x="0" y="0"/>
                    <a:pt x="10" y="0"/>
                    <a:pt x="8" y="5"/>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41" name="Freeform 43"/>
            <p:cNvSpPr/>
            <p:nvPr/>
          </p:nvSpPr>
          <p:spPr bwMode="auto">
            <a:xfrm>
              <a:off x="2565400" y="1579562"/>
              <a:ext cx="41275" cy="22225"/>
            </a:xfrm>
            <a:custGeom>
              <a:avLst/>
              <a:gdLst>
                <a:gd name="T0" fmla="*/ 9 w 11"/>
                <a:gd name="T1" fmla="*/ 0 h 6"/>
                <a:gd name="T2" fmla="*/ 11 w 11"/>
                <a:gd name="T3" fmla="*/ 3 h 6"/>
                <a:gd name="T4" fmla="*/ 5 w 11"/>
                <a:gd name="T5" fmla="*/ 5 h 6"/>
                <a:gd name="T6" fmla="*/ 0 w 11"/>
                <a:gd name="T7" fmla="*/ 5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cubicBezTo>
                    <a:pt x="9" y="2"/>
                    <a:pt x="10" y="3"/>
                    <a:pt x="11" y="3"/>
                  </a:cubicBezTo>
                  <a:cubicBezTo>
                    <a:pt x="11" y="6"/>
                    <a:pt x="6" y="3"/>
                    <a:pt x="5" y="5"/>
                  </a:cubicBezTo>
                  <a:cubicBezTo>
                    <a:pt x="4" y="6"/>
                    <a:pt x="5" y="5"/>
                    <a:pt x="0" y="5"/>
                  </a:cubicBezTo>
                  <a:cubicBezTo>
                    <a:pt x="2" y="2"/>
                    <a:pt x="4" y="0"/>
                    <a:pt x="9" y="0"/>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42" name="Freeform 44"/>
            <p:cNvSpPr/>
            <p:nvPr/>
          </p:nvSpPr>
          <p:spPr bwMode="auto">
            <a:xfrm>
              <a:off x="2644775" y="1601787"/>
              <a:ext cx="14288" cy="26988"/>
            </a:xfrm>
            <a:custGeom>
              <a:avLst/>
              <a:gdLst>
                <a:gd name="T0" fmla="*/ 1 w 4"/>
                <a:gd name="T1" fmla="*/ 0 h 7"/>
                <a:gd name="T2" fmla="*/ 4 w 4"/>
                <a:gd name="T3" fmla="*/ 6 h 7"/>
                <a:gd name="T4" fmla="*/ 1 w 4"/>
                <a:gd name="T5" fmla="*/ 0 h 7"/>
              </a:gdLst>
              <a:ahLst/>
              <a:cxnLst>
                <a:cxn ang="0">
                  <a:pos x="T0" y="T1"/>
                </a:cxn>
                <a:cxn ang="0">
                  <a:pos x="T2" y="T3"/>
                </a:cxn>
                <a:cxn ang="0">
                  <a:pos x="T4" y="T5"/>
                </a:cxn>
              </a:cxnLst>
              <a:rect l="0" t="0" r="r" b="b"/>
              <a:pathLst>
                <a:path w="4" h="7">
                  <a:moveTo>
                    <a:pt x="1" y="0"/>
                  </a:moveTo>
                  <a:cubicBezTo>
                    <a:pt x="4" y="0"/>
                    <a:pt x="4" y="2"/>
                    <a:pt x="4" y="6"/>
                  </a:cubicBezTo>
                  <a:cubicBezTo>
                    <a:pt x="0" y="7"/>
                    <a:pt x="1" y="2"/>
                    <a:pt x="1" y="0"/>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43" name="Freeform 45"/>
            <p:cNvSpPr/>
            <p:nvPr/>
          </p:nvSpPr>
          <p:spPr bwMode="auto">
            <a:xfrm>
              <a:off x="4148137" y="1824037"/>
              <a:ext cx="93663" cy="107950"/>
            </a:xfrm>
            <a:custGeom>
              <a:avLst/>
              <a:gdLst>
                <a:gd name="T0" fmla="*/ 10 w 25"/>
                <a:gd name="T1" fmla="*/ 0 h 29"/>
                <a:gd name="T2" fmla="*/ 11 w 25"/>
                <a:gd name="T3" fmla="*/ 1 h 29"/>
                <a:gd name="T4" fmla="*/ 21 w 25"/>
                <a:gd name="T5" fmla="*/ 1 h 29"/>
                <a:gd name="T6" fmla="*/ 25 w 25"/>
                <a:gd name="T7" fmla="*/ 4 h 29"/>
                <a:gd name="T8" fmla="*/ 24 w 25"/>
                <a:gd name="T9" fmla="*/ 7 h 29"/>
                <a:gd name="T10" fmla="*/ 21 w 25"/>
                <a:gd name="T11" fmla="*/ 8 h 29"/>
                <a:gd name="T12" fmla="*/ 24 w 25"/>
                <a:gd name="T13" fmla="*/ 15 h 29"/>
                <a:gd name="T14" fmla="*/ 22 w 25"/>
                <a:gd name="T15" fmla="*/ 22 h 29"/>
                <a:gd name="T16" fmla="*/ 15 w 25"/>
                <a:gd name="T17" fmla="*/ 22 h 29"/>
                <a:gd name="T18" fmla="*/ 14 w 25"/>
                <a:gd name="T19" fmla="*/ 27 h 29"/>
                <a:gd name="T20" fmla="*/ 11 w 25"/>
                <a:gd name="T21" fmla="*/ 29 h 29"/>
                <a:gd name="T22" fmla="*/ 3 w 25"/>
                <a:gd name="T23" fmla="*/ 29 h 29"/>
                <a:gd name="T24" fmla="*/ 6 w 25"/>
                <a:gd name="T25" fmla="*/ 21 h 29"/>
                <a:gd name="T26" fmla="*/ 6 w 25"/>
                <a:gd name="T27" fmla="*/ 15 h 29"/>
                <a:gd name="T28" fmla="*/ 3 w 25"/>
                <a:gd name="T29" fmla="*/ 8 h 29"/>
                <a:gd name="T30" fmla="*/ 8 w 25"/>
                <a:gd name="T31" fmla="*/ 10 h 29"/>
                <a:gd name="T32" fmla="*/ 10 w 25"/>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29">
                  <a:moveTo>
                    <a:pt x="10" y="0"/>
                  </a:moveTo>
                  <a:cubicBezTo>
                    <a:pt x="11" y="0"/>
                    <a:pt x="11" y="1"/>
                    <a:pt x="11" y="1"/>
                  </a:cubicBezTo>
                  <a:cubicBezTo>
                    <a:pt x="11" y="4"/>
                    <a:pt x="17" y="0"/>
                    <a:pt x="21" y="1"/>
                  </a:cubicBezTo>
                  <a:cubicBezTo>
                    <a:pt x="22" y="3"/>
                    <a:pt x="23" y="4"/>
                    <a:pt x="25" y="4"/>
                  </a:cubicBezTo>
                  <a:cubicBezTo>
                    <a:pt x="25" y="6"/>
                    <a:pt x="25" y="7"/>
                    <a:pt x="24" y="7"/>
                  </a:cubicBezTo>
                  <a:cubicBezTo>
                    <a:pt x="24" y="8"/>
                    <a:pt x="22" y="8"/>
                    <a:pt x="21" y="8"/>
                  </a:cubicBezTo>
                  <a:cubicBezTo>
                    <a:pt x="21" y="12"/>
                    <a:pt x="24" y="12"/>
                    <a:pt x="24" y="15"/>
                  </a:cubicBezTo>
                  <a:cubicBezTo>
                    <a:pt x="24" y="17"/>
                    <a:pt x="22" y="19"/>
                    <a:pt x="22" y="22"/>
                  </a:cubicBezTo>
                  <a:cubicBezTo>
                    <a:pt x="15" y="22"/>
                    <a:pt x="15" y="22"/>
                    <a:pt x="15" y="22"/>
                  </a:cubicBezTo>
                  <a:cubicBezTo>
                    <a:pt x="13" y="22"/>
                    <a:pt x="15" y="25"/>
                    <a:pt x="14" y="27"/>
                  </a:cubicBezTo>
                  <a:cubicBezTo>
                    <a:pt x="14" y="27"/>
                    <a:pt x="10" y="27"/>
                    <a:pt x="11" y="29"/>
                  </a:cubicBezTo>
                  <a:cubicBezTo>
                    <a:pt x="3" y="29"/>
                    <a:pt x="3" y="29"/>
                    <a:pt x="3" y="29"/>
                  </a:cubicBezTo>
                  <a:cubicBezTo>
                    <a:pt x="4" y="27"/>
                    <a:pt x="0" y="20"/>
                    <a:pt x="6" y="21"/>
                  </a:cubicBezTo>
                  <a:cubicBezTo>
                    <a:pt x="6" y="17"/>
                    <a:pt x="3" y="18"/>
                    <a:pt x="6" y="15"/>
                  </a:cubicBezTo>
                  <a:cubicBezTo>
                    <a:pt x="7" y="11"/>
                    <a:pt x="2" y="13"/>
                    <a:pt x="3" y="8"/>
                  </a:cubicBezTo>
                  <a:cubicBezTo>
                    <a:pt x="6" y="8"/>
                    <a:pt x="6" y="9"/>
                    <a:pt x="8" y="10"/>
                  </a:cubicBezTo>
                  <a:cubicBezTo>
                    <a:pt x="11" y="9"/>
                    <a:pt x="9" y="3"/>
                    <a:pt x="10" y="0"/>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44" name="Freeform 46"/>
            <p:cNvSpPr/>
            <p:nvPr/>
          </p:nvSpPr>
          <p:spPr bwMode="auto">
            <a:xfrm>
              <a:off x="833437" y="1827212"/>
              <a:ext cx="30163" cy="26988"/>
            </a:xfrm>
            <a:custGeom>
              <a:avLst/>
              <a:gdLst>
                <a:gd name="T0" fmla="*/ 7 w 8"/>
                <a:gd name="T1" fmla="*/ 0 h 7"/>
                <a:gd name="T2" fmla="*/ 6 w 8"/>
                <a:gd name="T3" fmla="*/ 3 h 7"/>
                <a:gd name="T4" fmla="*/ 0 w 8"/>
                <a:gd name="T5" fmla="*/ 5 h 7"/>
                <a:gd name="T6" fmla="*/ 7 w 8"/>
                <a:gd name="T7" fmla="*/ 0 h 7"/>
              </a:gdLst>
              <a:ahLst/>
              <a:cxnLst>
                <a:cxn ang="0">
                  <a:pos x="T0" y="T1"/>
                </a:cxn>
                <a:cxn ang="0">
                  <a:pos x="T2" y="T3"/>
                </a:cxn>
                <a:cxn ang="0">
                  <a:pos x="T4" y="T5"/>
                </a:cxn>
                <a:cxn ang="0">
                  <a:pos x="T6" y="T7"/>
                </a:cxn>
              </a:cxnLst>
              <a:rect l="0" t="0" r="r" b="b"/>
              <a:pathLst>
                <a:path w="8" h="7">
                  <a:moveTo>
                    <a:pt x="7" y="0"/>
                  </a:moveTo>
                  <a:cubicBezTo>
                    <a:pt x="8" y="2"/>
                    <a:pt x="6" y="2"/>
                    <a:pt x="6" y="3"/>
                  </a:cubicBezTo>
                  <a:cubicBezTo>
                    <a:pt x="4" y="6"/>
                    <a:pt x="3" y="7"/>
                    <a:pt x="0" y="5"/>
                  </a:cubicBezTo>
                  <a:cubicBezTo>
                    <a:pt x="1" y="2"/>
                    <a:pt x="4" y="1"/>
                    <a:pt x="7" y="0"/>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45" name="Freeform 47"/>
            <p:cNvSpPr/>
            <p:nvPr/>
          </p:nvSpPr>
          <p:spPr bwMode="auto">
            <a:xfrm>
              <a:off x="1519237" y="1849437"/>
              <a:ext cx="33338" cy="52388"/>
            </a:xfrm>
            <a:custGeom>
              <a:avLst/>
              <a:gdLst>
                <a:gd name="T0" fmla="*/ 2 w 9"/>
                <a:gd name="T1" fmla="*/ 0 h 14"/>
                <a:gd name="T2" fmla="*/ 9 w 9"/>
                <a:gd name="T3" fmla="*/ 10 h 14"/>
                <a:gd name="T4" fmla="*/ 4 w 9"/>
                <a:gd name="T5" fmla="*/ 7 h 14"/>
                <a:gd name="T6" fmla="*/ 2 w 9"/>
                <a:gd name="T7" fmla="*/ 0 h 14"/>
              </a:gdLst>
              <a:ahLst/>
              <a:cxnLst>
                <a:cxn ang="0">
                  <a:pos x="T0" y="T1"/>
                </a:cxn>
                <a:cxn ang="0">
                  <a:pos x="T2" y="T3"/>
                </a:cxn>
                <a:cxn ang="0">
                  <a:pos x="T4" y="T5"/>
                </a:cxn>
                <a:cxn ang="0">
                  <a:pos x="T6" y="T7"/>
                </a:cxn>
              </a:cxnLst>
              <a:rect l="0" t="0" r="r" b="b"/>
              <a:pathLst>
                <a:path w="9" h="14">
                  <a:moveTo>
                    <a:pt x="2" y="0"/>
                  </a:moveTo>
                  <a:cubicBezTo>
                    <a:pt x="5" y="3"/>
                    <a:pt x="5" y="8"/>
                    <a:pt x="9" y="10"/>
                  </a:cubicBezTo>
                  <a:cubicBezTo>
                    <a:pt x="8" y="14"/>
                    <a:pt x="4" y="9"/>
                    <a:pt x="4" y="7"/>
                  </a:cubicBezTo>
                  <a:cubicBezTo>
                    <a:pt x="0" y="7"/>
                    <a:pt x="0" y="2"/>
                    <a:pt x="2" y="0"/>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46" name="Freeform 48"/>
            <p:cNvSpPr/>
            <p:nvPr/>
          </p:nvSpPr>
          <p:spPr bwMode="auto">
            <a:xfrm>
              <a:off x="7407275" y="1827212"/>
              <a:ext cx="55563" cy="244475"/>
            </a:xfrm>
            <a:custGeom>
              <a:avLst/>
              <a:gdLst>
                <a:gd name="T0" fmla="*/ 5 w 15"/>
                <a:gd name="T1" fmla="*/ 7 h 65"/>
                <a:gd name="T2" fmla="*/ 8 w 15"/>
                <a:gd name="T3" fmla="*/ 17 h 65"/>
                <a:gd name="T4" fmla="*/ 9 w 15"/>
                <a:gd name="T5" fmla="*/ 23 h 65"/>
                <a:gd name="T6" fmla="*/ 9 w 15"/>
                <a:gd name="T7" fmla="*/ 27 h 65"/>
                <a:gd name="T8" fmla="*/ 11 w 15"/>
                <a:gd name="T9" fmla="*/ 38 h 65"/>
                <a:gd name="T10" fmla="*/ 15 w 15"/>
                <a:gd name="T11" fmla="*/ 44 h 65"/>
                <a:gd name="T12" fmla="*/ 9 w 15"/>
                <a:gd name="T13" fmla="*/ 45 h 65"/>
                <a:gd name="T14" fmla="*/ 9 w 15"/>
                <a:gd name="T15" fmla="*/ 55 h 65"/>
                <a:gd name="T16" fmla="*/ 6 w 15"/>
                <a:gd name="T17" fmla="*/ 55 h 65"/>
                <a:gd name="T18" fmla="*/ 9 w 15"/>
                <a:gd name="T19" fmla="*/ 65 h 65"/>
                <a:gd name="T20" fmla="*/ 2 w 15"/>
                <a:gd name="T21" fmla="*/ 63 h 65"/>
                <a:gd name="T22" fmla="*/ 4 w 15"/>
                <a:gd name="T23" fmla="*/ 55 h 65"/>
                <a:gd name="T24" fmla="*/ 1 w 15"/>
                <a:gd name="T25" fmla="*/ 51 h 65"/>
                <a:gd name="T26" fmla="*/ 4 w 15"/>
                <a:gd name="T27" fmla="*/ 34 h 65"/>
                <a:gd name="T28" fmla="*/ 1 w 15"/>
                <a:gd name="T29" fmla="*/ 27 h 65"/>
                <a:gd name="T30" fmla="*/ 1 w 15"/>
                <a:gd name="T31" fmla="*/ 17 h 65"/>
                <a:gd name="T32" fmla="*/ 5 w 15"/>
                <a:gd name="T33" fmla="*/ 13 h 65"/>
                <a:gd name="T34" fmla="*/ 6 w 15"/>
                <a:gd name="T35" fmla="*/ 9 h 65"/>
                <a:gd name="T36" fmla="*/ 5 w 15"/>
                <a:gd name="T37" fmla="*/ 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65">
                  <a:moveTo>
                    <a:pt x="5" y="7"/>
                  </a:moveTo>
                  <a:cubicBezTo>
                    <a:pt x="11" y="0"/>
                    <a:pt x="5" y="15"/>
                    <a:pt x="8" y="17"/>
                  </a:cubicBezTo>
                  <a:cubicBezTo>
                    <a:pt x="10" y="19"/>
                    <a:pt x="6" y="20"/>
                    <a:pt x="9" y="23"/>
                  </a:cubicBezTo>
                  <a:cubicBezTo>
                    <a:pt x="11" y="25"/>
                    <a:pt x="9" y="25"/>
                    <a:pt x="9" y="27"/>
                  </a:cubicBezTo>
                  <a:cubicBezTo>
                    <a:pt x="9" y="28"/>
                    <a:pt x="12" y="33"/>
                    <a:pt x="11" y="38"/>
                  </a:cubicBezTo>
                  <a:cubicBezTo>
                    <a:pt x="10" y="42"/>
                    <a:pt x="13" y="43"/>
                    <a:pt x="15" y="44"/>
                  </a:cubicBezTo>
                  <a:cubicBezTo>
                    <a:pt x="14" y="47"/>
                    <a:pt x="11" y="47"/>
                    <a:pt x="9" y="45"/>
                  </a:cubicBezTo>
                  <a:cubicBezTo>
                    <a:pt x="8" y="49"/>
                    <a:pt x="9" y="55"/>
                    <a:pt x="9" y="55"/>
                  </a:cubicBezTo>
                  <a:cubicBezTo>
                    <a:pt x="9" y="55"/>
                    <a:pt x="6" y="55"/>
                    <a:pt x="6" y="55"/>
                  </a:cubicBezTo>
                  <a:cubicBezTo>
                    <a:pt x="6" y="58"/>
                    <a:pt x="10" y="59"/>
                    <a:pt x="9" y="65"/>
                  </a:cubicBezTo>
                  <a:cubicBezTo>
                    <a:pt x="5" y="63"/>
                    <a:pt x="5" y="65"/>
                    <a:pt x="2" y="63"/>
                  </a:cubicBezTo>
                  <a:cubicBezTo>
                    <a:pt x="5" y="60"/>
                    <a:pt x="1" y="59"/>
                    <a:pt x="4" y="55"/>
                  </a:cubicBezTo>
                  <a:cubicBezTo>
                    <a:pt x="4" y="53"/>
                    <a:pt x="2" y="51"/>
                    <a:pt x="1" y="51"/>
                  </a:cubicBezTo>
                  <a:cubicBezTo>
                    <a:pt x="2" y="47"/>
                    <a:pt x="5" y="41"/>
                    <a:pt x="4" y="34"/>
                  </a:cubicBezTo>
                  <a:cubicBezTo>
                    <a:pt x="3" y="31"/>
                    <a:pt x="1" y="29"/>
                    <a:pt x="1" y="27"/>
                  </a:cubicBezTo>
                  <a:cubicBezTo>
                    <a:pt x="0" y="23"/>
                    <a:pt x="4" y="20"/>
                    <a:pt x="1" y="17"/>
                  </a:cubicBezTo>
                  <a:cubicBezTo>
                    <a:pt x="1" y="15"/>
                    <a:pt x="3" y="14"/>
                    <a:pt x="5" y="13"/>
                  </a:cubicBezTo>
                  <a:cubicBezTo>
                    <a:pt x="5" y="11"/>
                    <a:pt x="5" y="9"/>
                    <a:pt x="6" y="9"/>
                  </a:cubicBezTo>
                  <a:cubicBezTo>
                    <a:pt x="7" y="8"/>
                    <a:pt x="6" y="7"/>
                    <a:pt x="5" y="7"/>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47" name="Freeform 49"/>
            <p:cNvSpPr/>
            <p:nvPr/>
          </p:nvSpPr>
          <p:spPr bwMode="auto">
            <a:xfrm>
              <a:off x="792162" y="1854200"/>
              <a:ext cx="14288" cy="25400"/>
            </a:xfrm>
            <a:custGeom>
              <a:avLst/>
              <a:gdLst>
                <a:gd name="T0" fmla="*/ 1 w 4"/>
                <a:gd name="T1" fmla="*/ 0 h 7"/>
                <a:gd name="T2" fmla="*/ 0 w 4"/>
                <a:gd name="T3" fmla="*/ 5 h 7"/>
                <a:gd name="T4" fmla="*/ 0 w 4"/>
                <a:gd name="T5" fmla="*/ 2 h 7"/>
                <a:gd name="T6" fmla="*/ 1 w 4"/>
                <a:gd name="T7" fmla="*/ 0 h 7"/>
              </a:gdLst>
              <a:ahLst/>
              <a:cxnLst>
                <a:cxn ang="0">
                  <a:pos x="T0" y="T1"/>
                </a:cxn>
                <a:cxn ang="0">
                  <a:pos x="T2" y="T3"/>
                </a:cxn>
                <a:cxn ang="0">
                  <a:pos x="T4" y="T5"/>
                </a:cxn>
                <a:cxn ang="0">
                  <a:pos x="T6" y="T7"/>
                </a:cxn>
              </a:cxnLst>
              <a:rect l="0" t="0" r="r" b="b"/>
              <a:pathLst>
                <a:path w="4" h="7">
                  <a:moveTo>
                    <a:pt x="1" y="0"/>
                  </a:moveTo>
                  <a:cubicBezTo>
                    <a:pt x="4" y="0"/>
                    <a:pt x="3" y="7"/>
                    <a:pt x="0" y="5"/>
                  </a:cubicBezTo>
                  <a:cubicBezTo>
                    <a:pt x="0" y="2"/>
                    <a:pt x="0" y="2"/>
                    <a:pt x="0" y="2"/>
                  </a:cubicBezTo>
                  <a:cubicBezTo>
                    <a:pt x="1" y="2"/>
                    <a:pt x="1" y="1"/>
                    <a:pt x="1" y="0"/>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48" name="Freeform 50"/>
            <p:cNvSpPr/>
            <p:nvPr/>
          </p:nvSpPr>
          <p:spPr bwMode="auto">
            <a:xfrm>
              <a:off x="3090862" y="1939925"/>
              <a:ext cx="157163" cy="131763"/>
            </a:xfrm>
            <a:custGeom>
              <a:avLst/>
              <a:gdLst>
                <a:gd name="T0" fmla="*/ 18 w 42"/>
                <a:gd name="T1" fmla="*/ 0 h 35"/>
                <a:gd name="T2" fmla="*/ 22 w 42"/>
                <a:gd name="T3" fmla="*/ 3 h 35"/>
                <a:gd name="T4" fmla="*/ 21 w 42"/>
                <a:gd name="T5" fmla="*/ 8 h 35"/>
                <a:gd name="T6" fmla="*/ 27 w 42"/>
                <a:gd name="T7" fmla="*/ 11 h 35"/>
                <a:gd name="T8" fmla="*/ 35 w 42"/>
                <a:gd name="T9" fmla="*/ 14 h 35"/>
                <a:gd name="T10" fmla="*/ 34 w 42"/>
                <a:gd name="T11" fmla="*/ 19 h 35"/>
                <a:gd name="T12" fmla="*/ 38 w 42"/>
                <a:gd name="T13" fmla="*/ 21 h 35"/>
                <a:gd name="T14" fmla="*/ 41 w 42"/>
                <a:gd name="T15" fmla="*/ 25 h 35"/>
                <a:gd name="T16" fmla="*/ 38 w 42"/>
                <a:gd name="T17" fmla="*/ 32 h 35"/>
                <a:gd name="T18" fmla="*/ 36 w 42"/>
                <a:gd name="T19" fmla="*/ 29 h 35"/>
                <a:gd name="T20" fmla="*/ 28 w 42"/>
                <a:gd name="T21" fmla="*/ 29 h 35"/>
                <a:gd name="T22" fmla="*/ 22 w 42"/>
                <a:gd name="T23" fmla="*/ 35 h 35"/>
                <a:gd name="T24" fmla="*/ 20 w 42"/>
                <a:gd name="T25" fmla="*/ 31 h 35"/>
                <a:gd name="T26" fmla="*/ 15 w 42"/>
                <a:gd name="T27" fmla="*/ 29 h 35"/>
                <a:gd name="T28" fmla="*/ 10 w 42"/>
                <a:gd name="T29" fmla="*/ 25 h 35"/>
                <a:gd name="T30" fmla="*/ 0 w 42"/>
                <a:gd name="T31" fmla="*/ 26 h 35"/>
                <a:gd name="T32" fmla="*/ 1 w 42"/>
                <a:gd name="T33" fmla="*/ 21 h 35"/>
                <a:gd name="T34" fmla="*/ 7 w 42"/>
                <a:gd name="T35" fmla="*/ 18 h 35"/>
                <a:gd name="T36" fmla="*/ 10 w 42"/>
                <a:gd name="T37" fmla="*/ 12 h 35"/>
                <a:gd name="T38" fmla="*/ 11 w 42"/>
                <a:gd name="T39" fmla="*/ 5 h 35"/>
                <a:gd name="T40" fmla="*/ 14 w 42"/>
                <a:gd name="T41" fmla="*/ 5 h 35"/>
                <a:gd name="T42" fmla="*/ 14 w 42"/>
                <a:gd name="T43" fmla="*/ 3 h 35"/>
                <a:gd name="T44" fmla="*/ 18 w 42"/>
                <a:gd name="T4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35">
                  <a:moveTo>
                    <a:pt x="18" y="0"/>
                  </a:moveTo>
                  <a:cubicBezTo>
                    <a:pt x="20" y="0"/>
                    <a:pt x="20" y="2"/>
                    <a:pt x="22" y="3"/>
                  </a:cubicBezTo>
                  <a:cubicBezTo>
                    <a:pt x="22" y="5"/>
                    <a:pt x="18" y="5"/>
                    <a:pt x="21" y="8"/>
                  </a:cubicBezTo>
                  <a:cubicBezTo>
                    <a:pt x="20" y="12"/>
                    <a:pt x="25" y="10"/>
                    <a:pt x="27" y="11"/>
                  </a:cubicBezTo>
                  <a:cubicBezTo>
                    <a:pt x="28" y="12"/>
                    <a:pt x="30" y="16"/>
                    <a:pt x="35" y="14"/>
                  </a:cubicBezTo>
                  <a:cubicBezTo>
                    <a:pt x="35" y="17"/>
                    <a:pt x="38" y="18"/>
                    <a:pt x="34" y="19"/>
                  </a:cubicBezTo>
                  <a:cubicBezTo>
                    <a:pt x="33" y="22"/>
                    <a:pt x="37" y="20"/>
                    <a:pt x="38" y="21"/>
                  </a:cubicBezTo>
                  <a:cubicBezTo>
                    <a:pt x="39" y="22"/>
                    <a:pt x="37" y="27"/>
                    <a:pt x="41" y="25"/>
                  </a:cubicBezTo>
                  <a:cubicBezTo>
                    <a:pt x="42" y="29"/>
                    <a:pt x="37" y="28"/>
                    <a:pt x="38" y="32"/>
                  </a:cubicBezTo>
                  <a:cubicBezTo>
                    <a:pt x="36" y="32"/>
                    <a:pt x="37" y="30"/>
                    <a:pt x="36" y="29"/>
                  </a:cubicBezTo>
                  <a:cubicBezTo>
                    <a:pt x="31" y="29"/>
                    <a:pt x="32" y="31"/>
                    <a:pt x="28" y="29"/>
                  </a:cubicBezTo>
                  <a:cubicBezTo>
                    <a:pt x="26" y="31"/>
                    <a:pt x="22" y="31"/>
                    <a:pt x="22" y="35"/>
                  </a:cubicBezTo>
                  <a:cubicBezTo>
                    <a:pt x="20" y="35"/>
                    <a:pt x="21" y="32"/>
                    <a:pt x="20" y="31"/>
                  </a:cubicBezTo>
                  <a:cubicBezTo>
                    <a:pt x="19" y="30"/>
                    <a:pt x="16" y="30"/>
                    <a:pt x="15" y="29"/>
                  </a:cubicBezTo>
                  <a:cubicBezTo>
                    <a:pt x="14" y="28"/>
                    <a:pt x="13" y="26"/>
                    <a:pt x="10" y="25"/>
                  </a:cubicBezTo>
                  <a:cubicBezTo>
                    <a:pt x="5" y="24"/>
                    <a:pt x="5" y="28"/>
                    <a:pt x="0" y="26"/>
                  </a:cubicBezTo>
                  <a:cubicBezTo>
                    <a:pt x="1" y="25"/>
                    <a:pt x="1" y="23"/>
                    <a:pt x="1" y="21"/>
                  </a:cubicBezTo>
                  <a:cubicBezTo>
                    <a:pt x="6" y="23"/>
                    <a:pt x="2" y="16"/>
                    <a:pt x="7" y="18"/>
                  </a:cubicBezTo>
                  <a:cubicBezTo>
                    <a:pt x="5" y="15"/>
                    <a:pt x="9" y="14"/>
                    <a:pt x="10" y="12"/>
                  </a:cubicBezTo>
                  <a:cubicBezTo>
                    <a:pt x="11" y="11"/>
                    <a:pt x="9" y="8"/>
                    <a:pt x="11" y="5"/>
                  </a:cubicBezTo>
                  <a:cubicBezTo>
                    <a:pt x="12" y="5"/>
                    <a:pt x="14" y="6"/>
                    <a:pt x="14" y="5"/>
                  </a:cubicBezTo>
                  <a:cubicBezTo>
                    <a:pt x="14" y="5"/>
                    <a:pt x="14" y="3"/>
                    <a:pt x="14" y="3"/>
                  </a:cubicBezTo>
                  <a:cubicBezTo>
                    <a:pt x="15" y="1"/>
                    <a:pt x="18" y="2"/>
                    <a:pt x="18" y="0"/>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49" name="Freeform 51"/>
            <p:cNvSpPr/>
            <p:nvPr/>
          </p:nvSpPr>
          <p:spPr bwMode="auto">
            <a:xfrm>
              <a:off x="3008312" y="1981200"/>
              <a:ext cx="33338" cy="33338"/>
            </a:xfrm>
            <a:custGeom>
              <a:avLst/>
              <a:gdLst>
                <a:gd name="T0" fmla="*/ 0 w 9"/>
                <a:gd name="T1" fmla="*/ 0 h 9"/>
                <a:gd name="T2" fmla="*/ 9 w 9"/>
                <a:gd name="T3" fmla="*/ 4 h 9"/>
                <a:gd name="T4" fmla="*/ 0 w 9"/>
                <a:gd name="T5" fmla="*/ 0 h 9"/>
              </a:gdLst>
              <a:ahLst/>
              <a:cxnLst>
                <a:cxn ang="0">
                  <a:pos x="T0" y="T1"/>
                </a:cxn>
                <a:cxn ang="0">
                  <a:pos x="T2" y="T3"/>
                </a:cxn>
                <a:cxn ang="0">
                  <a:pos x="T4" y="T5"/>
                </a:cxn>
              </a:cxnLst>
              <a:rect l="0" t="0" r="r" b="b"/>
              <a:pathLst>
                <a:path w="9" h="9">
                  <a:moveTo>
                    <a:pt x="0" y="0"/>
                  </a:moveTo>
                  <a:cubicBezTo>
                    <a:pt x="5" y="0"/>
                    <a:pt x="5" y="4"/>
                    <a:pt x="9" y="4"/>
                  </a:cubicBezTo>
                  <a:cubicBezTo>
                    <a:pt x="8" y="9"/>
                    <a:pt x="0" y="5"/>
                    <a:pt x="0" y="0"/>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50" name="Freeform 52"/>
            <p:cNvSpPr/>
            <p:nvPr/>
          </p:nvSpPr>
          <p:spPr bwMode="auto">
            <a:xfrm>
              <a:off x="7388225" y="2112962"/>
              <a:ext cx="112713" cy="77788"/>
            </a:xfrm>
            <a:custGeom>
              <a:avLst/>
              <a:gdLst>
                <a:gd name="T0" fmla="*/ 9 w 30"/>
                <a:gd name="T1" fmla="*/ 0 h 21"/>
                <a:gd name="T2" fmla="*/ 10 w 30"/>
                <a:gd name="T3" fmla="*/ 2 h 21"/>
                <a:gd name="T4" fmla="*/ 16 w 30"/>
                <a:gd name="T5" fmla="*/ 7 h 21"/>
                <a:gd name="T6" fmla="*/ 30 w 30"/>
                <a:gd name="T7" fmla="*/ 6 h 21"/>
                <a:gd name="T8" fmla="*/ 24 w 30"/>
                <a:gd name="T9" fmla="*/ 14 h 21"/>
                <a:gd name="T10" fmla="*/ 20 w 30"/>
                <a:gd name="T11" fmla="*/ 13 h 21"/>
                <a:gd name="T12" fmla="*/ 14 w 30"/>
                <a:gd name="T13" fmla="*/ 16 h 21"/>
                <a:gd name="T14" fmla="*/ 13 w 30"/>
                <a:gd name="T15" fmla="*/ 20 h 21"/>
                <a:gd name="T16" fmla="*/ 6 w 30"/>
                <a:gd name="T17" fmla="*/ 17 h 21"/>
                <a:gd name="T18" fmla="*/ 9 w 30"/>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1">
                  <a:moveTo>
                    <a:pt x="9" y="0"/>
                  </a:moveTo>
                  <a:cubicBezTo>
                    <a:pt x="10" y="0"/>
                    <a:pt x="10" y="1"/>
                    <a:pt x="10" y="2"/>
                  </a:cubicBezTo>
                  <a:cubicBezTo>
                    <a:pt x="10" y="5"/>
                    <a:pt x="15" y="4"/>
                    <a:pt x="16" y="7"/>
                  </a:cubicBezTo>
                  <a:cubicBezTo>
                    <a:pt x="20" y="5"/>
                    <a:pt x="24" y="8"/>
                    <a:pt x="30" y="6"/>
                  </a:cubicBezTo>
                  <a:cubicBezTo>
                    <a:pt x="29" y="10"/>
                    <a:pt x="24" y="10"/>
                    <a:pt x="24" y="14"/>
                  </a:cubicBezTo>
                  <a:cubicBezTo>
                    <a:pt x="22" y="15"/>
                    <a:pt x="22" y="13"/>
                    <a:pt x="20" y="13"/>
                  </a:cubicBezTo>
                  <a:cubicBezTo>
                    <a:pt x="17" y="12"/>
                    <a:pt x="15" y="19"/>
                    <a:pt x="14" y="16"/>
                  </a:cubicBezTo>
                  <a:cubicBezTo>
                    <a:pt x="12" y="16"/>
                    <a:pt x="13" y="18"/>
                    <a:pt x="13" y="20"/>
                  </a:cubicBezTo>
                  <a:cubicBezTo>
                    <a:pt x="9" y="21"/>
                    <a:pt x="9" y="12"/>
                    <a:pt x="6" y="17"/>
                  </a:cubicBezTo>
                  <a:cubicBezTo>
                    <a:pt x="0" y="13"/>
                    <a:pt x="4" y="3"/>
                    <a:pt x="9" y="0"/>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51" name="Freeform 53"/>
            <p:cNvSpPr/>
            <p:nvPr/>
          </p:nvSpPr>
          <p:spPr bwMode="auto">
            <a:xfrm>
              <a:off x="7192962" y="2206625"/>
              <a:ext cx="214313" cy="184150"/>
            </a:xfrm>
            <a:custGeom>
              <a:avLst/>
              <a:gdLst>
                <a:gd name="T0" fmla="*/ 51 w 57"/>
                <a:gd name="T1" fmla="*/ 0 h 49"/>
                <a:gd name="T2" fmla="*/ 55 w 57"/>
                <a:gd name="T3" fmla="*/ 2 h 49"/>
                <a:gd name="T4" fmla="*/ 55 w 57"/>
                <a:gd name="T5" fmla="*/ 23 h 49"/>
                <a:gd name="T6" fmla="*/ 53 w 57"/>
                <a:gd name="T7" fmla="*/ 20 h 49"/>
                <a:gd name="T8" fmla="*/ 53 w 57"/>
                <a:gd name="T9" fmla="*/ 28 h 49"/>
                <a:gd name="T10" fmla="*/ 51 w 57"/>
                <a:gd name="T11" fmla="*/ 27 h 49"/>
                <a:gd name="T12" fmla="*/ 51 w 57"/>
                <a:gd name="T13" fmla="*/ 41 h 49"/>
                <a:gd name="T14" fmla="*/ 48 w 57"/>
                <a:gd name="T15" fmla="*/ 40 h 49"/>
                <a:gd name="T16" fmla="*/ 44 w 57"/>
                <a:gd name="T17" fmla="*/ 42 h 49"/>
                <a:gd name="T18" fmla="*/ 41 w 57"/>
                <a:gd name="T19" fmla="*/ 41 h 49"/>
                <a:gd name="T20" fmla="*/ 35 w 57"/>
                <a:gd name="T21" fmla="*/ 42 h 49"/>
                <a:gd name="T22" fmla="*/ 28 w 57"/>
                <a:gd name="T23" fmla="*/ 44 h 49"/>
                <a:gd name="T24" fmla="*/ 25 w 57"/>
                <a:gd name="T25" fmla="*/ 49 h 49"/>
                <a:gd name="T26" fmla="*/ 20 w 57"/>
                <a:gd name="T27" fmla="*/ 42 h 49"/>
                <a:gd name="T28" fmla="*/ 17 w 57"/>
                <a:gd name="T29" fmla="*/ 45 h 49"/>
                <a:gd name="T30" fmla="*/ 14 w 57"/>
                <a:gd name="T31" fmla="*/ 44 h 49"/>
                <a:gd name="T32" fmla="*/ 0 w 57"/>
                <a:gd name="T33" fmla="*/ 47 h 49"/>
                <a:gd name="T34" fmla="*/ 2 w 57"/>
                <a:gd name="T35" fmla="*/ 41 h 49"/>
                <a:gd name="T36" fmla="*/ 4 w 57"/>
                <a:gd name="T37" fmla="*/ 42 h 49"/>
                <a:gd name="T38" fmla="*/ 6 w 57"/>
                <a:gd name="T39" fmla="*/ 40 h 49"/>
                <a:gd name="T40" fmla="*/ 25 w 57"/>
                <a:gd name="T41" fmla="*/ 38 h 49"/>
                <a:gd name="T42" fmla="*/ 28 w 57"/>
                <a:gd name="T43" fmla="*/ 28 h 49"/>
                <a:gd name="T44" fmla="*/ 31 w 57"/>
                <a:gd name="T45" fmla="*/ 26 h 49"/>
                <a:gd name="T46" fmla="*/ 39 w 57"/>
                <a:gd name="T47" fmla="*/ 27 h 49"/>
                <a:gd name="T48" fmla="*/ 39 w 57"/>
                <a:gd name="T49" fmla="*/ 21 h 49"/>
                <a:gd name="T50" fmla="*/ 41 w 57"/>
                <a:gd name="T51" fmla="*/ 24 h 49"/>
                <a:gd name="T52" fmla="*/ 42 w 57"/>
                <a:gd name="T53" fmla="*/ 17 h 49"/>
                <a:gd name="T54" fmla="*/ 46 w 57"/>
                <a:gd name="T55" fmla="*/ 6 h 49"/>
                <a:gd name="T56" fmla="*/ 51 w 57"/>
                <a:gd name="T5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49">
                  <a:moveTo>
                    <a:pt x="51" y="0"/>
                  </a:moveTo>
                  <a:cubicBezTo>
                    <a:pt x="53" y="0"/>
                    <a:pt x="53" y="2"/>
                    <a:pt x="55" y="2"/>
                  </a:cubicBezTo>
                  <a:cubicBezTo>
                    <a:pt x="55" y="12"/>
                    <a:pt x="57" y="17"/>
                    <a:pt x="55" y="23"/>
                  </a:cubicBezTo>
                  <a:cubicBezTo>
                    <a:pt x="54" y="23"/>
                    <a:pt x="54" y="21"/>
                    <a:pt x="53" y="20"/>
                  </a:cubicBezTo>
                  <a:cubicBezTo>
                    <a:pt x="50" y="21"/>
                    <a:pt x="54" y="26"/>
                    <a:pt x="53" y="28"/>
                  </a:cubicBezTo>
                  <a:cubicBezTo>
                    <a:pt x="52" y="28"/>
                    <a:pt x="52" y="27"/>
                    <a:pt x="51" y="27"/>
                  </a:cubicBezTo>
                  <a:cubicBezTo>
                    <a:pt x="51" y="41"/>
                    <a:pt x="51" y="41"/>
                    <a:pt x="51" y="41"/>
                  </a:cubicBezTo>
                  <a:cubicBezTo>
                    <a:pt x="50" y="41"/>
                    <a:pt x="49" y="40"/>
                    <a:pt x="48" y="40"/>
                  </a:cubicBezTo>
                  <a:cubicBezTo>
                    <a:pt x="45" y="38"/>
                    <a:pt x="45" y="42"/>
                    <a:pt x="44" y="42"/>
                  </a:cubicBezTo>
                  <a:cubicBezTo>
                    <a:pt x="43" y="43"/>
                    <a:pt x="42" y="41"/>
                    <a:pt x="41" y="41"/>
                  </a:cubicBezTo>
                  <a:cubicBezTo>
                    <a:pt x="40" y="41"/>
                    <a:pt x="37" y="42"/>
                    <a:pt x="35" y="42"/>
                  </a:cubicBezTo>
                  <a:cubicBezTo>
                    <a:pt x="35" y="43"/>
                    <a:pt x="32" y="45"/>
                    <a:pt x="28" y="44"/>
                  </a:cubicBezTo>
                  <a:cubicBezTo>
                    <a:pt x="26" y="44"/>
                    <a:pt x="27" y="49"/>
                    <a:pt x="25" y="49"/>
                  </a:cubicBezTo>
                  <a:cubicBezTo>
                    <a:pt x="22" y="48"/>
                    <a:pt x="20" y="47"/>
                    <a:pt x="20" y="42"/>
                  </a:cubicBezTo>
                  <a:cubicBezTo>
                    <a:pt x="17" y="41"/>
                    <a:pt x="18" y="45"/>
                    <a:pt x="17" y="45"/>
                  </a:cubicBezTo>
                  <a:cubicBezTo>
                    <a:pt x="15" y="46"/>
                    <a:pt x="15" y="44"/>
                    <a:pt x="14" y="44"/>
                  </a:cubicBezTo>
                  <a:cubicBezTo>
                    <a:pt x="9" y="45"/>
                    <a:pt x="4" y="49"/>
                    <a:pt x="0" y="47"/>
                  </a:cubicBezTo>
                  <a:cubicBezTo>
                    <a:pt x="1" y="45"/>
                    <a:pt x="2" y="43"/>
                    <a:pt x="2" y="41"/>
                  </a:cubicBezTo>
                  <a:cubicBezTo>
                    <a:pt x="3" y="40"/>
                    <a:pt x="4" y="42"/>
                    <a:pt x="4" y="42"/>
                  </a:cubicBezTo>
                  <a:cubicBezTo>
                    <a:pt x="6" y="42"/>
                    <a:pt x="5" y="40"/>
                    <a:pt x="6" y="40"/>
                  </a:cubicBezTo>
                  <a:cubicBezTo>
                    <a:pt x="11" y="39"/>
                    <a:pt x="20" y="40"/>
                    <a:pt x="25" y="38"/>
                  </a:cubicBezTo>
                  <a:cubicBezTo>
                    <a:pt x="23" y="32"/>
                    <a:pt x="30" y="34"/>
                    <a:pt x="28" y="28"/>
                  </a:cubicBezTo>
                  <a:cubicBezTo>
                    <a:pt x="31" y="30"/>
                    <a:pt x="31" y="30"/>
                    <a:pt x="31" y="26"/>
                  </a:cubicBezTo>
                  <a:cubicBezTo>
                    <a:pt x="34" y="29"/>
                    <a:pt x="37" y="24"/>
                    <a:pt x="39" y="27"/>
                  </a:cubicBezTo>
                  <a:cubicBezTo>
                    <a:pt x="40" y="26"/>
                    <a:pt x="39" y="22"/>
                    <a:pt x="39" y="21"/>
                  </a:cubicBezTo>
                  <a:cubicBezTo>
                    <a:pt x="41" y="20"/>
                    <a:pt x="41" y="24"/>
                    <a:pt x="41" y="24"/>
                  </a:cubicBezTo>
                  <a:cubicBezTo>
                    <a:pt x="42" y="25"/>
                    <a:pt x="45" y="23"/>
                    <a:pt x="42" y="17"/>
                  </a:cubicBezTo>
                  <a:cubicBezTo>
                    <a:pt x="47" y="16"/>
                    <a:pt x="45" y="10"/>
                    <a:pt x="46" y="6"/>
                  </a:cubicBezTo>
                  <a:cubicBezTo>
                    <a:pt x="47" y="4"/>
                    <a:pt x="52" y="4"/>
                    <a:pt x="51" y="0"/>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52" name="Freeform 54"/>
            <p:cNvSpPr/>
            <p:nvPr/>
          </p:nvSpPr>
          <p:spPr bwMode="auto">
            <a:xfrm>
              <a:off x="4549775" y="2217737"/>
              <a:ext cx="38100" cy="41275"/>
            </a:xfrm>
            <a:custGeom>
              <a:avLst/>
              <a:gdLst>
                <a:gd name="T0" fmla="*/ 4 w 10"/>
                <a:gd name="T1" fmla="*/ 0 h 11"/>
                <a:gd name="T2" fmla="*/ 1 w 10"/>
                <a:gd name="T3" fmla="*/ 10 h 11"/>
                <a:gd name="T4" fmla="*/ 4 w 10"/>
                <a:gd name="T5" fmla="*/ 0 h 11"/>
              </a:gdLst>
              <a:ahLst/>
              <a:cxnLst>
                <a:cxn ang="0">
                  <a:pos x="T0" y="T1"/>
                </a:cxn>
                <a:cxn ang="0">
                  <a:pos x="T2" y="T3"/>
                </a:cxn>
                <a:cxn ang="0">
                  <a:pos x="T4" y="T5"/>
                </a:cxn>
              </a:cxnLst>
              <a:rect l="0" t="0" r="r" b="b"/>
              <a:pathLst>
                <a:path w="10" h="11">
                  <a:moveTo>
                    <a:pt x="4" y="0"/>
                  </a:moveTo>
                  <a:cubicBezTo>
                    <a:pt x="10" y="0"/>
                    <a:pt x="8" y="11"/>
                    <a:pt x="1" y="10"/>
                  </a:cubicBezTo>
                  <a:cubicBezTo>
                    <a:pt x="4" y="9"/>
                    <a:pt x="0" y="1"/>
                    <a:pt x="4" y="0"/>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53" name="Freeform 55"/>
            <p:cNvSpPr/>
            <p:nvPr/>
          </p:nvSpPr>
          <p:spPr bwMode="auto">
            <a:xfrm>
              <a:off x="4640262" y="2278062"/>
              <a:ext cx="55563" cy="41275"/>
            </a:xfrm>
            <a:custGeom>
              <a:avLst/>
              <a:gdLst>
                <a:gd name="T0" fmla="*/ 12 w 15"/>
                <a:gd name="T1" fmla="*/ 2 h 11"/>
                <a:gd name="T2" fmla="*/ 15 w 15"/>
                <a:gd name="T3" fmla="*/ 9 h 11"/>
                <a:gd name="T4" fmla="*/ 8 w 15"/>
                <a:gd name="T5" fmla="*/ 9 h 11"/>
                <a:gd name="T6" fmla="*/ 8 w 15"/>
                <a:gd name="T7" fmla="*/ 8 h 11"/>
                <a:gd name="T8" fmla="*/ 2 w 15"/>
                <a:gd name="T9" fmla="*/ 7 h 11"/>
                <a:gd name="T10" fmla="*/ 12 w 15"/>
                <a:gd name="T11" fmla="*/ 2 h 11"/>
              </a:gdLst>
              <a:ahLst/>
              <a:cxnLst>
                <a:cxn ang="0">
                  <a:pos x="T0" y="T1"/>
                </a:cxn>
                <a:cxn ang="0">
                  <a:pos x="T2" y="T3"/>
                </a:cxn>
                <a:cxn ang="0">
                  <a:pos x="T4" y="T5"/>
                </a:cxn>
                <a:cxn ang="0">
                  <a:pos x="T6" y="T7"/>
                </a:cxn>
                <a:cxn ang="0">
                  <a:pos x="T8" y="T9"/>
                </a:cxn>
                <a:cxn ang="0">
                  <a:pos x="T10" y="T11"/>
                </a:cxn>
              </a:cxnLst>
              <a:rect l="0" t="0" r="r" b="b"/>
              <a:pathLst>
                <a:path w="15" h="11">
                  <a:moveTo>
                    <a:pt x="12" y="2"/>
                  </a:moveTo>
                  <a:cubicBezTo>
                    <a:pt x="14" y="4"/>
                    <a:pt x="15" y="6"/>
                    <a:pt x="15" y="9"/>
                  </a:cubicBezTo>
                  <a:cubicBezTo>
                    <a:pt x="14" y="9"/>
                    <a:pt x="9" y="11"/>
                    <a:pt x="8" y="9"/>
                  </a:cubicBezTo>
                  <a:cubicBezTo>
                    <a:pt x="8" y="9"/>
                    <a:pt x="8" y="8"/>
                    <a:pt x="8" y="8"/>
                  </a:cubicBezTo>
                  <a:cubicBezTo>
                    <a:pt x="6" y="8"/>
                    <a:pt x="2" y="9"/>
                    <a:pt x="2" y="7"/>
                  </a:cubicBezTo>
                  <a:cubicBezTo>
                    <a:pt x="0" y="0"/>
                    <a:pt x="12" y="7"/>
                    <a:pt x="12" y="2"/>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54" name="Freeform 56"/>
            <p:cNvSpPr/>
            <p:nvPr/>
          </p:nvSpPr>
          <p:spPr bwMode="auto">
            <a:xfrm>
              <a:off x="5067300" y="2352675"/>
              <a:ext cx="41275" cy="19050"/>
            </a:xfrm>
            <a:custGeom>
              <a:avLst/>
              <a:gdLst>
                <a:gd name="T0" fmla="*/ 0 w 11"/>
                <a:gd name="T1" fmla="*/ 5 h 5"/>
                <a:gd name="T2" fmla="*/ 6 w 11"/>
                <a:gd name="T3" fmla="*/ 1 h 5"/>
                <a:gd name="T4" fmla="*/ 5 w 11"/>
                <a:gd name="T5" fmla="*/ 2 h 5"/>
                <a:gd name="T6" fmla="*/ 0 w 11"/>
                <a:gd name="T7" fmla="*/ 5 h 5"/>
              </a:gdLst>
              <a:ahLst/>
              <a:cxnLst>
                <a:cxn ang="0">
                  <a:pos x="T0" y="T1"/>
                </a:cxn>
                <a:cxn ang="0">
                  <a:pos x="T2" y="T3"/>
                </a:cxn>
                <a:cxn ang="0">
                  <a:pos x="T4" y="T5"/>
                </a:cxn>
                <a:cxn ang="0">
                  <a:pos x="T6" y="T7"/>
                </a:cxn>
              </a:cxnLst>
              <a:rect l="0" t="0" r="r" b="b"/>
              <a:pathLst>
                <a:path w="11" h="5">
                  <a:moveTo>
                    <a:pt x="0" y="5"/>
                  </a:moveTo>
                  <a:cubicBezTo>
                    <a:pt x="0" y="1"/>
                    <a:pt x="2" y="0"/>
                    <a:pt x="6" y="1"/>
                  </a:cubicBezTo>
                  <a:cubicBezTo>
                    <a:pt x="11" y="0"/>
                    <a:pt x="8" y="3"/>
                    <a:pt x="5" y="2"/>
                  </a:cubicBezTo>
                  <a:cubicBezTo>
                    <a:pt x="3" y="3"/>
                    <a:pt x="3" y="5"/>
                    <a:pt x="0" y="5"/>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55" name="Freeform 57"/>
            <p:cNvSpPr/>
            <p:nvPr/>
          </p:nvSpPr>
          <p:spPr bwMode="auto">
            <a:xfrm>
              <a:off x="7212012" y="2386012"/>
              <a:ext cx="41275" cy="22225"/>
            </a:xfrm>
            <a:custGeom>
              <a:avLst/>
              <a:gdLst>
                <a:gd name="T0" fmla="*/ 9 w 11"/>
                <a:gd name="T1" fmla="*/ 0 h 6"/>
                <a:gd name="T2" fmla="*/ 6 w 11"/>
                <a:gd name="T3" fmla="*/ 6 h 6"/>
                <a:gd name="T4" fmla="*/ 1 w 11"/>
                <a:gd name="T5" fmla="*/ 1 h 6"/>
                <a:gd name="T6" fmla="*/ 9 w 11"/>
                <a:gd name="T7" fmla="*/ 0 h 6"/>
              </a:gdLst>
              <a:ahLst/>
              <a:cxnLst>
                <a:cxn ang="0">
                  <a:pos x="T0" y="T1"/>
                </a:cxn>
                <a:cxn ang="0">
                  <a:pos x="T2" y="T3"/>
                </a:cxn>
                <a:cxn ang="0">
                  <a:pos x="T4" y="T5"/>
                </a:cxn>
                <a:cxn ang="0">
                  <a:pos x="T6" y="T7"/>
                </a:cxn>
              </a:cxnLst>
              <a:rect l="0" t="0" r="r" b="b"/>
              <a:pathLst>
                <a:path w="11" h="6">
                  <a:moveTo>
                    <a:pt x="9" y="0"/>
                  </a:moveTo>
                  <a:cubicBezTo>
                    <a:pt x="11" y="5"/>
                    <a:pt x="5" y="1"/>
                    <a:pt x="6" y="6"/>
                  </a:cubicBezTo>
                  <a:cubicBezTo>
                    <a:pt x="3" y="6"/>
                    <a:pt x="0" y="5"/>
                    <a:pt x="1" y="1"/>
                  </a:cubicBezTo>
                  <a:cubicBezTo>
                    <a:pt x="4" y="5"/>
                    <a:pt x="5" y="0"/>
                    <a:pt x="9" y="0"/>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56" name="Freeform 58"/>
            <p:cNvSpPr/>
            <p:nvPr/>
          </p:nvSpPr>
          <p:spPr bwMode="auto">
            <a:xfrm>
              <a:off x="7145337" y="2386012"/>
              <a:ext cx="55563" cy="60325"/>
            </a:xfrm>
            <a:custGeom>
              <a:avLst/>
              <a:gdLst>
                <a:gd name="T0" fmla="*/ 13 w 15"/>
                <a:gd name="T1" fmla="*/ 3 h 16"/>
                <a:gd name="T2" fmla="*/ 13 w 15"/>
                <a:gd name="T3" fmla="*/ 13 h 16"/>
                <a:gd name="T4" fmla="*/ 5 w 15"/>
                <a:gd name="T5" fmla="*/ 14 h 16"/>
                <a:gd name="T6" fmla="*/ 1 w 15"/>
                <a:gd name="T7" fmla="*/ 8 h 16"/>
                <a:gd name="T8" fmla="*/ 13 w 15"/>
                <a:gd name="T9" fmla="*/ 3 h 16"/>
              </a:gdLst>
              <a:ahLst/>
              <a:cxnLst>
                <a:cxn ang="0">
                  <a:pos x="T0" y="T1"/>
                </a:cxn>
                <a:cxn ang="0">
                  <a:pos x="T2" y="T3"/>
                </a:cxn>
                <a:cxn ang="0">
                  <a:pos x="T4" y="T5"/>
                </a:cxn>
                <a:cxn ang="0">
                  <a:pos x="T6" y="T7"/>
                </a:cxn>
                <a:cxn ang="0">
                  <a:pos x="T8" y="T9"/>
                </a:cxn>
              </a:cxnLst>
              <a:rect l="0" t="0" r="r" b="b"/>
              <a:pathLst>
                <a:path w="15" h="16">
                  <a:moveTo>
                    <a:pt x="13" y="3"/>
                  </a:moveTo>
                  <a:cubicBezTo>
                    <a:pt x="15" y="7"/>
                    <a:pt x="9" y="11"/>
                    <a:pt x="13" y="13"/>
                  </a:cubicBezTo>
                  <a:cubicBezTo>
                    <a:pt x="13" y="16"/>
                    <a:pt x="7" y="13"/>
                    <a:pt x="5" y="14"/>
                  </a:cubicBezTo>
                  <a:cubicBezTo>
                    <a:pt x="5" y="9"/>
                    <a:pt x="6" y="6"/>
                    <a:pt x="1" y="8"/>
                  </a:cubicBezTo>
                  <a:cubicBezTo>
                    <a:pt x="0" y="2"/>
                    <a:pt x="8" y="0"/>
                    <a:pt x="13" y="3"/>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57" name="Freeform 59"/>
            <p:cNvSpPr/>
            <p:nvPr/>
          </p:nvSpPr>
          <p:spPr bwMode="auto">
            <a:xfrm>
              <a:off x="6945312" y="2597150"/>
              <a:ext cx="34925" cy="52388"/>
            </a:xfrm>
            <a:custGeom>
              <a:avLst/>
              <a:gdLst>
                <a:gd name="T0" fmla="*/ 9 w 9"/>
                <a:gd name="T1" fmla="*/ 6 h 14"/>
                <a:gd name="T2" fmla="*/ 6 w 9"/>
                <a:gd name="T3" fmla="*/ 14 h 14"/>
                <a:gd name="T4" fmla="*/ 0 w 9"/>
                <a:gd name="T5" fmla="*/ 14 h 14"/>
                <a:gd name="T6" fmla="*/ 2 w 9"/>
                <a:gd name="T7" fmla="*/ 4 h 14"/>
                <a:gd name="T8" fmla="*/ 9 w 9"/>
                <a:gd name="T9" fmla="*/ 6 h 14"/>
              </a:gdLst>
              <a:ahLst/>
              <a:cxnLst>
                <a:cxn ang="0">
                  <a:pos x="T0" y="T1"/>
                </a:cxn>
                <a:cxn ang="0">
                  <a:pos x="T2" y="T3"/>
                </a:cxn>
                <a:cxn ang="0">
                  <a:pos x="T4" y="T5"/>
                </a:cxn>
                <a:cxn ang="0">
                  <a:pos x="T6" y="T7"/>
                </a:cxn>
                <a:cxn ang="0">
                  <a:pos x="T8" y="T9"/>
                </a:cxn>
              </a:cxnLst>
              <a:rect l="0" t="0" r="r" b="b"/>
              <a:pathLst>
                <a:path w="9" h="14">
                  <a:moveTo>
                    <a:pt x="9" y="6"/>
                  </a:moveTo>
                  <a:cubicBezTo>
                    <a:pt x="9" y="10"/>
                    <a:pt x="4" y="9"/>
                    <a:pt x="6" y="14"/>
                  </a:cubicBezTo>
                  <a:cubicBezTo>
                    <a:pt x="0" y="14"/>
                    <a:pt x="0" y="14"/>
                    <a:pt x="0" y="14"/>
                  </a:cubicBezTo>
                  <a:cubicBezTo>
                    <a:pt x="1" y="12"/>
                    <a:pt x="5" y="6"/>
                    <a:pt x="2" y="4"/>
                  </a:cubicBezTo>
                  <a:cubicBezTo>
                    <a:pt x="3" y="1"/>
                    <a:pt x="9" y="0"/>
                    <a:pt x="9" y="6"/>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58" name="Freeform 60"/>
            <p:cNvSpPr/>
            <p:nvPr/>
          </p:nvSpPr>
          <p:spPr bwMode="auto">
            <a:xfrm>
              <a:off x="1995487" y="2622550"/>
              <a:ext cx="22225" cy="15875"/>
            </a:xfrm>
            <a:custGeom>
              <a:avLst/>
              <a:gdLst>
                <a:gd name="T0" fmla="*/ 0 w 6"/>
                <a:gd name="T1" fmla="*/ 2 h 4"/>
                <a:gd name="T2" fmla="*/ 6 w 6"/>
                <a:gd name="T3" fmla="*/ 0 h 4"/>
                <a:gd name="T4" fmla="*/ 4 w 6"/>
                <a:gd name="T5" fmla="*/ 4 h 4"/>
                <a:gd name="T6" fmla="*/ 2 w 6"/>
                <a:gd name="T7" fmla="*/ 4 h 4"/>
                <a:gd name="T8" fmla="*/ 0 w 6"/>
                <a:gd name="T9" fmla="*/ 2 h 4"/>
              </a:gdLst>
              <a:ahLst/>
              <a:cxnLst>
                <a:cxn ang="0">
                  <a:pos x="T0" y="T1"/>
                </a:cxn>
                <a:cxn ang="0">
                  <a:pos x="T2" y="T3"/>
                </a:cxn>
                <a:cxn ang="0">
                  <a:pos x="T4" y="T5"/>
                </a:cxn>
                <a:cxn ang="0">
                  <a:pos x="T6" y="T7"/>
                </a:cxn>
                <a:cxn ang="0">
                  <a:pos x="T8" y="T9"/>
                </a:cxn>
              </a:cxnLst>
              <a:rect l="0" t="0" r="r" b="b"/>
              <a:pathLst>
                <a:path w="6" h="4">
                  <a:moveTo>
                    <a:pt x="0" y="2"/>
                  </a:moveTo>
                  <a:cubicBezTo>
                    <a:pt x="1" y="0"/>
                    <a:pt x="4" y="0"/>
                    <a:pt x="6" y="0"/>
                  </a:cubicBezTo>
                  <a:cubicBezTo>
                    <a:pt x="6" y="2"/>
                    <a:pt x="4" y="3"/>
                    <a:pt x="4" y="4"/>
                  </a:cubicBezTo>
                  <a:cubicBezTo>
                    <a:pt x="2" y="4"/>
                    <a:pt x="2" y="4"/>
                    <a:pt x="2" y="4"/>
                  </a:cubicBezTo>
                  <a:cubicBezTo>
                    <a:pt x="2" y="3"/>
                    <a:pt x="1" y="2"/>
                    <a:pt x="0" y="2"/>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59" name="Freeform 61"/>
            <p:cNvSpPr/>
            <p:nvPr/>
          </p:nvSpPr>
          <p:spPr bwMode="auto">
            <a:xfrm>
              <a:off x="2554287" y="2638425"/>
              <a:ext cx="214313" cy="85725"/>
            </a:xfrm>
            <a:custGeom>
              <a:avLst/>
              <a:gdLst>
                <a:gd name="T0" fmla="*/ 56 w 57"/>
                <a:gd name="T1" fmla="*/ 16 h 23"/>
                <a:gd name="T2" fmla="*/ 43 w 57"/>
                <a:gd name="T3" fmla="*/ 20 h 23"/>
                <a:gd name="T4" fmla="*/ 41 w 57"/>
                <a:gd name="T5" fmla="*/ 13 h 23"/>
                <a:gd name="T6" fmla="*/ 25 w 57"/>
                <a:gd name="T7" fmla="*/ 10 h 23"/>
                <a:gd name="T8" fmla="*/ 24 w 57"/>
                <a:gd name="T9" fmla="*/ 6 h 23"/>
                <a:gd name="T10" fmla="*/ 10 w 57"/>
                <a:gd name="T11" fmla="*/ 6 h 23"/>
                <a:gd name="T12" fmla="*/ 0 w 57"/>
                <a:gd name="T13" fmla="*/ 9 h 23"/>
                <a:gd name="T14" fmla="*/ 5 w 57"/>
                <a:gd name="T15" fmla="*/ 2 h 23"/>
                <a:gd name="T16" fmla="*/ 18 w 57"/>
                <a:gd name="T17" fmla="*/ 0 h 23"/>
                <a:gd name="T18" fmla="*/ 22 w 57"/>
                <a:gd name="T19" fmla="*/ 3 h 23"/>
                <a:gd name="T20" fmla="*/ 27 w 57"/>
                <a:gd name="T21" fmla="*/ 5 h 23"/>
                <a:gd name="T22" fmla="*/ 38 w 57"/>
                <a:gd name="T23" fmla="*/ 6 h 23"/>
                <a:gd name="T24" fmla="*/ 42 w 57"/>
                <a:gd name="T25" fmla="*/ 13 h 23"/>
                <a:gd name="T26" fmla="*/ 46 w 57"/>
                <a:gd name="T27" fmla="*/ 14 h 23"/>
                <a:gd name="T28" fmla="*/ 56 w 57"/>
                <a:gd name="T29"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23">
                  <a:moveTo>
                    <a:pt x="56" y="16"/>
                  </a:moveTo>
                  <a:cubicBezTo>
                    <a:pt x="57" y="23"/>
                    <a:pt x="44" y="15"/>
                    <a:pt x="43" y="20"/>
                  </a:cubicBezTo>
                  <a:cubicBezTo>
                    <a:pt x="40" y="20"/>
                    <a:pt x="43" y="14"/>
                    <a:pt x="41" y="13"/>
                  </a:cubicBezTo>
                  <a:cubicBezTo>
                    <a:pt x="36" y="12"/>
                    <a:pt x="30" y="11"/>
                    <a:pt x="25" y="10"/>
                  </a:cubicBezTo>
                  <a:cubicBezTo>
                    <a:pt x="24" y="9"/>
                    <a:pt x="24" y="8"/>
                    <a:pt x="24" y="6"/>
                  </a:cubicBezTo>
                  <a:cubicBezTo>
                    <a:pt x="18" y="6"/>
                    <a:pt x="14" y="5"/>
                    <a:pt x="10" y="6"/>
                  </a:cubicBezTo>
                  <a:cubicBezTo>
                    <a:pt x="6" y="7"/>
                    <a:pt x="4" y="10"/>
                    <a:pt x="0" y="9"/>
                  </a:cubicBezTo>
                  <a:cubicBezTo>
                    <a:pt x="0" y="5"/>
                    <a:pt x="6" y="6"/>
                    <a:pt x="5" y="2"/>
                  </a:cubicBezTo>
                  <a:cubicBezTo>
                    <a:pt x="9" y="1"/>
                    <a:pt x="17" y="4"/>
                    <a:pt x="18" y="0"/>
                  </a:cubicBezTo>
                  <a:cubicBezTo>
                    <a:pt x="24" y="1"/>
                    <a:pt x="16" y="2"/>
                    <a:pt x="22" y="3"/>
                  </a:cubicBezTo>
                  <a:cubicBezTo>
                    <a:pt x="22" y="3"/>
                    <a:pt x="26" y="4"/>
                    <a:pt x="27" y="5"/>
                  </a:cubicBezTo>
                  <a:cubicBezTo>
                    <a:pt x="28" y="6"/>
                    <a:pt x="32" y="6"/>
                    <a:pt x="38" y="6"/>
                  </a:cubicBezTo>
                  <a:cubicBezTo>
                    <a:pt x="36" y="11"/>
                    <a:pt x="45" y="7"/>
                    <a:pt x="42" y="13"/>
                  </a:cubicBezTo>
                  <a:cubicBezTo>
                    <a:pt x="44" y="11"/>
                    <a:pt x="45" y="12"/>
                    <a:pt x="46" y="14"/>
                  </a:cubicBezTo>
                  <a:cubicBezTo>
                    <a:pt x="49" y="15"/>
                    <a:pt x="55" y="13"/>
                    <a:pt x="56" y="16"/>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60" name="Freeform 62"/>
            <p:cNvSpPr/>
            <p:nvPr/>
          </p:nvSpPr>
          <p:spPr bwMode="auto">
            <a:xfrm>
              <a:off x="2805112" y="2713038"/>
              <a:ext cx="90488" cy="49213"/>
            </a:xfrm>
            <a:custGeom>
              <a:avLst/>
              <a:gdLst>
                <a:gd name="T0" fmla="*/ 2 w 24"/>
                <a:gd name="T1" fmla="*/ 0 h 13"/>
                <a:gd name="T2" fmla="*/ 13 w 24"/>
                <a:gd name="T3" fmla="*/ 1 h 13"/>
                <a:gd name="T4" fmla="*/ 18 w 24"/>
                <a:gd name="T5" fmla="*/ 3 h 13"/>
                <a:gd name="T6" fmla="*/ 24 w 24"/>
                <a:gd name="T7" fmla="*/ 6 h 13"/>
                <a:gd name="T8" fmla="*/ 4 w 24"/>
                <a:gd name="T9" fmla="*/ 8 h 13"/>
                <a:gd name="T10" fmla="*/ 7 w 24"/>
                <a:gd name="T11" fmla="*/ 7 h 13"/>
                <a:gd name="T12" fmla="*/ 2 w 2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4" h="13">
                  <a:moveTo>
                    <a:pt x="2" y="0"/>
                  </a:moveTo>
                  <a:cubicBezTo>
                    <a:pt x="4" y="2"/>
                    <a:pt x="9" y="0"/>
                    <a:pt x="13" y="1"/>
                  </a:cubicBezTo>
                  <a:cubicBezTo>
                    <a:pt x="13" y="2"/>
                    <a:pt x="17" y="7"/>
                    <a:pt x="18" y="3"/>
                  </a:cubicBezTo>
                  <a:cubicBezTo>
                    <a:pt x="21" y="3"/>
                    <a:pt x="20" y="7"/>
                    <a:pt x="24" y="6"/>
                  </a:cubicBezTo>
                  <a:cubicBezTo>
                    <a:pt x="24" y="13"/>
                    <a:pt x="9" y="10"/>
                    <a:pt x="4" y="8"/>
                  </a:cubicBezTo>
                  <a:cubicBezTo>
                    <a:pt x="4" y="7"/>
                    <a:pt x="7" y="7"/>
                    <a:pt x="7" y="7"/>
                  </a:cubicBezTo>
                  <a:cubicBezTo>
                    <a:pt x="7" y="5"/>
                    <a:pt x="0" y="5"/>
                    <a:pt x="2" y="0"/>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61" name="Freeform 63"/>
            <p:cNvSpPr/>
            <p:nvPr/>
          </p:nvSpPr>
          <p:spPr bwMode="auto">
            <a:xfrm>
              <a:off x="6699250" y="2716213"/>
              <a:ext cx="44450" cy="33338"/>
            </a:xfrm>
            <a:custGeom>
              <a:avLst/>
              <a:gdLst>
                <a:gd name="T0" fmla="*/ 10 w 12"/>
                <a:gd name="T1" fmla="*/ 0 h 9"/>
                <a:gd name="T2" fmla="*/ 7 w 12"/>
                <a:gd name="T3" fmla="*/ 9 h 9"/>
                <a:gd name="T4" fmla="*/ 0 w 12"/>
                <a:gd name="T5" fmla="*/ 3 h 9"/>
                <a:gd name="T6" fmla="*/ 3 w 12"/>
                <a:gd name="T7" fmla="*/ 0 h 9"/>
                <a:gd name="T8" fmla="*/ 10 w 12"/>
                <a:gd name="T9" fmla="*/ 0 h 9"/>
              </a:gdLst>
              <a:ahLst/>
              <a:cxnLst>
                <a:cxn ang="0">
                  <a:pos x="T0" y="T1"/>
                </a:cxn>
                <a:cxn ang="0">
                  <a:pos x="T2" y="T3"/>
                </a:cxn>
                <a:cxn ang="0">
                  <a:pos x="T4" y="T5"/>
                </a:cxn>
                <a:cxn ang="0">
                  <a:pos x="T6" y="T7"/>
                </a:cxn>
                <a:cxn ang="0">
                  <a:pos x="T8" y="T9"/>
                </a:cxn>
              </a:cxnLst>
              <a:rect l="0" t="0" r="r" b="b"/>
              <a:pathLst>
                <a:path w="12" h="9">
                  <a:moveTo>
                    <a:pt x="10" y="0"/>
                  </a:moveTo>
                  <a:cubicBezTo>
                    <a:pt x="12" y="6"/>
                    <a:pt x="7" y="4"/>
                    <a:pt x="7" y="9"/>
                  </a:cubicBezTo>
                  <a:cubicBezTo>
                    <a:pt x="4" y="8"/>
                    <a:pt x="0" y="8"/>
                    <a:pt x="0" y="3"/>
                  </a:cubicBezTo>
                  <a:cubicBezTo>
                    <a:pt x="3" y="4"/>
                    <a:pt x="3" y="2"/>
                    <a:pt x="3" y="0"/>
                  </a:cubicBezTo>
                  <a:lnTo>
                    <a:pt x="10" y="0"/>
                  </a:lnTo>
                  <a:close/>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62" name="Freeform 64"/>
            <p:cNvSpPr/>
            <p:nvPr/>
          </p:nvSpPr>
          <p:spPr bwMode="auto">
            <a:xfrm>
              <a:off x="2776537" y="2727325"/>
              <a:ext cx="33338" cy="26988"/>
            </a:xfrm>
            <a:custGeom>
              <a:avLst/>
              <a:gdLst>
                <a:gd name="T0" fmla="*/ 7 w 9"/>
                <a:gd name="T1" fmla="*/ 7 h 7"/>
                <a:gd name="T2" fmla="*/ 0 w 9"/>
                <a:gd name="T3" fmla="*/ 6 h 7"/>
                <a:gd name="T4" fmla="*/ 7 w 9"/>
                <a:gd name="T5" fmla="*/ 7 h 7"/>
              </a:gdLst>
              <a:ahLst/>
              <a:cxnLst>
                <a:cxn ang="0">
                  <a:pos x="T0" y="T1"/>
                </a:cxn>
                <a:cxn ang="0">
                  <a:pos x="T2" y="T3"/>
                </a:cxn>
                <a:cxn ang="0">
                  <a:pos x="T4" y="T5"/>
                </a:cxn>
              </a:cxnLst>
              <a:rect l="0" t="0" r="r" b="b"/>
              <a:pathLst>
                <a:path w="9" h="7">
                  <a:moveTo>
                    <a:pt x="7" y="7"/>
                  </a:moveTo>
                  <a:cubicBezTo>
                    <a:pt x="5" y="6"/>
                    <a:pt x="3" y="5"/>
                    <a:pt x="0" y="6"/>
                  </a:cubicBezTo>
                  <a:cubicBezTo>
                    <a:pt x="1" y="3"/>
                    <a:pt x="9" y="0"/>
                    <a:pt x="7" y="7"/>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63" name="Freeform 65"/>
            <p:cNvSpPr/>
            <p:nvPr/>
          </p:nvSpPr>
          <p:spPr bwMode="auto">
            <a:xfrm>
              <a:off x="2686050" y="2735263"/>
              <a:ext cx="41275" cy="26988"/>
            </a:xfrm>
            <a:custGeom>
              <a:avLst/>
              <a:gdLst>
                <a:gd name="T0" fmla="*/ 1 w 11"/>
                <a:gd name="T1" fmla="*/ 2 h 7"/>
                <a:gd name="T2" fmla="*/ 10 w 11"/>
                <a:gd name="T3" fmla="*/ 5 h 7"/>
                <a:gd name="T4" fmla="*/ 1 w 11"/>
                <a:gd name="T5" fmla="*/ 2 h 7"/>
              </a:gdLst>
              <a:ahLst/>
              <a:cxnLst>
                <a:cxn ang="0">
                  <a:pos x="T0" y="T1"/>
                </a:cxn>
                <a:cxn ang="0">
                  <a:pos x="T2" y="T3"/>
                </a:cxn>
                <a:cxn ang="0">
                  <a:pos x="T4" y="T5"/>
                </a:cxn>
              </a:cxnLst>
              <a:rect l="0" t="0" r="r" b="b"/>
              <a:pathLst>
                <a:path w="11" h="7">
                  <a:moveTo>
                    <a:pt x="1" y="2"/>
                  </a:moveTo>
                  <a:cubicBezTo>
                    <a:pt x="4" y="3"/>
                    <a:pt x="11" y="0"/>
                    <a:pt x="10" y="5"/>
                  </a:cubicBezTo>
                  <a:cubicBezTo>
                    <a:pt x="7" y="4"/>
                    <a:pt x="0" y="7"/>
                    <a:pt x="1" y="2"/>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64" name="Freeform 66"/>
            <p:cNvSpPr/>
            <p:nvPr/>
          </p:nvSpPr>
          <p:spPr bwMode="auto">
            <a:xfrm>
              <a:off x="6934200" y="2749550"/>
              <a:ext cx="60325" cy="101600"/>
            </a:xfrm>
            <a:custGeom>
              <a:avLst/>
              <a:gdLst>
                <a:gd name="T0" fmla="*/ 7 w 16"/>
                <a:gd name="T1" fmla="*/ 0 h 27"/>
                <a:gd name="T2" fmla="*/ 13 w 16"/>
                <a:gd name="T3" fmla="*/ 0 h 27"/>
                <a:gd name="T4" fmla="*/ 16 w 16"/>
                <a:gd name="T5" fmla="*/ 10 h 27"/>
                <a:gd name="T6" fmla="*/ 12 w 16"/>
                <a:gd name="T7" fmla="*/ 14 h 27"/>
                <a:gd name="T8" fmla="*/ 10 w 16"/>
                <a:gd name="T9" fmla="*/ 18 h 27"/>
                <a:gd name="T10" fmla="*/ 9 w 16"/>
                <a:gd name="T11" fmla="*/ 25 h 27"/>
                <a:gd name="T12" fmla="*/ 5 w 16"/>
                <a:gd name="T13" fmla="*/ 21 h 27"/>
                <a:gd name="T14" fmla="*/ 0 w 16"/>
                <a:gd name="T15" fmla="*/ 15 h 27"/>
                <a:gd name="T16" fmla="*/ 3 w 16"/>
                <a:gd name="T17" fmla="*/ 7 h 27"/>
                <a:gd name="T18" fmla="*/ 7 w 1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7">
                  <a:moveTo>
                    <a:pt x="7" y="0"/>
                  </a:moveTo>
                  <a:cubicBezTo>
                    <a:pt x="13" y="0"/>
                    <a:pt x="13" y="0"/>
                    <a:pt x="13" y="0"/>
                  </a:cubicBezTo>
                  <a:cubicBezTo>
                    <a:pt x="15" y="2"/>
                    <a:pt x="15" y="6"/>
                    <a:pt x="16" y="10"/>
                  </a:cubicBezTo>
                  <a:cubicBezTo>
                    <a:pt x="13" y="10"/>
                    <a:pt x="15" y="14"/>
                    <a:pt x="12" y="14"/>
                  </a:cubicBezTo>
                  <a:cubicBezTo>
                    <a:pt x="12" y="16"/>
                    <a:pt x="12" y="18"/>
                    <a:pt x="10" y="18"/>
                  </a:cubicBezTo>
                  <a:cubicBezTo>
                    <a:pt x="9" y="20"/>
                    <a:pt x="12" y="25"/>
                    <a:pt x="9" y="25"/>
                  </a:cubicBezTo>
                  <a:cubicBezTo>
                    <a:pt x="4" y="27"/>
                    <a:pt x="8" y="21"/>
                    <a:pt x="5" y="21"/>
                  </a:cubicBezTo>
                  <a:cubicBezTo>
                    <a:pt x="3" y="21"/>
                    <a:pt x="2" y="17"/>
                    <a:pt x="0" y="15"/>
                  </a:cubicBezTo>
                  <a:cubicBezTo>
                    <a:pt x="0" y="11"/>
                    <a:pt x="5" y="13"/>
                    <a:pt x="3" y="7"/>
                  </a:cubicBezTo>
                  <a:cubicBezTo>
                    <a:pt x="7" y="10"/>
                    <a:pt x="7" y="3"/>
                    <a:pt x="7" y="0"/>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65" name="Freeform 67"/>
            <p:cNvSpPr/>
            <p:nvPr/>
          </p:nvSpPr>
          <p:spPr bwMode="auto">
            <a:xfrm>
              <a:off x="6994525" y="2836863"/>
              <a:ext cx="79375" cy="82550"/>
            </a:xfrm>
            <a:custGeom>
              <a:avLst/>
              <a:gdLst>
                <a:gd name="T0" fmla="*/ 11 w 21"/>
                <a:gd name="T1" fmla="*/ 2 h 22"/>
                <a:gd name="T2" fmla="*/ 15 w 21"/>
                <a:gd name="T3" fmla="*/ 6 h 22"/>
                <a:gd name="T4" fmla="*/ 14 w 21"/>
                <a:gd name="T5" fmla="*/ 8 h 22"/>
                <a:gd name="T6" fmla="*/ 15 w 21"/>
                <a:gd name="T7" fmla="*/ 11 h 22"/>
                <a:gd name="T8" fmla="*/ 21 w 21"/>
                <a:gd name="T9" fmla="*/ 18 h 22"/>
                <a:gd name="T10" fmla="*/ 18 w 21"/>
                <a:gd name="T11" fmla="*/ 22 h 22"/>
                <a:gd name="T12" fmla="*/ 14 w 21"/>
                <a:gd name="T13" fmla="*/ 22 h 22"/>
                <a:gd name="T14" fmla="*/ 7 w 21"/>
                <a:gd name="T15" fmla="*/ 15 h 22"/>
                <a:gd name="T16" fmla="*/ 10 w 21"/>
                <a:gd name="T17" fmla="*/ 12 h 22"/>
                <a:gd name="T18" fmla="*/ 0 w 21"/>
                <a:gd name="T19" fmla="*/ 4 h 22"/>
                <a:gd name="T20" fmla="*/ 11 w 21"/>
                <a:gd name="T21"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11" y="2"/>
                  </a:moveTo>
                  <a:cubicBezTo>
                    <a:pt x="7" y="7"/>
                    <a:pt x="14" y="5"/>
                    <a:pt x="15" y="6"/>
                  </a:cubicBezTo>
                  <a:cubicBezTo>
                    <a:pt x="16" y="8"/>
                    <a:pt x="14" y="7"/>
                    <a:pt x="14" y="8"/>
                  </a:cubicBezTo>
                  <a:cubicBezTo>
                    <a:pt x="14" y="8"/>
                    <a:pt x="15" y="10"/>
                    <a:pt x="15" y="11"/>
                  </a:cubicBezTo>
                  <a:cubicBezTo>
                    <a:pt x="17" y="13"/>
                    <a:pt x="21" y="13"/>
                    <a:pt x="21" y="18"/>
                  </a:cubicBezTo>
                  <a:cubicBezTo>
                    <a:pt x="18" y="17"/>
                    <a:pt x="18" y="20"/>
                    <a:pt x="18" y="22"/>
                  </a:cubicBezTo>
                  <a:cubicBezTo>
                    <a:pt x="17" y="21"/>
                    <a:pt x="14" y="20"/>
                    <a:pt x="14" y="22"/>
                  </a:cubicBezTo>
                  <a:cubicBezTo>
                    <a:pt x="10" y="21"/>
                    <a:pt x="11" y="15"/>
                    <a:pt x="7" y="15"/>
                  </a:cubicBezTo>
                  <a:cubicBezTo>
                    <a:pt x="7" y="13"/>
                    <a:pt x="10" y="14"/>
                    <a:pt x="10" y="12"/>
                  </a:cubicBezTo>
                  <a:cubicBezTo>
                    <a:pt x="6" y="9"/>
                    <a:pt x="4" y="5"/>
                    <a:pt x="0" y="4"/>
                  </a:cubicBezTo>
                  <a:cubicBezTo>
                    <a:pt x="3" y="0"/>
                    <a:pt x="6" y="1"/>
                    <a:pt x="11" y="2"/>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66" name="Rectangle 68"/>
            <p:cNvSpPr>
              <a:spLocks noChangeArrowheads="1"/>
            </p:cNvSpPr>
            <p:nvPr/>
          </p:nvSpPr>
          <p:spPr bwMode="auto">
            <a:xfrm>
              <a:off x="6961187" y="2870200"/>
              <a:ext cx="19050" cy="11113"/>
            </a:xfrm>
            <a:prstGeom prst="rect">
              <a:avLst/>
            </a:pr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67" name="Freeform 69"/>
            <p:cNvSpPr/>
            <p:nvPr/>
          </p:nvSpPr>
          <p:spPr bwMode="auto">
            <a:xfrm>
              <a:off x="6986587" y="2884488"/>
              <a:ext cx="46038" cy="65088"/>
            </a:xfrm>
            <a:custGeom>
              <a:avLst/>
              <a:gdLst>
                <a:gd name="T0" fmla="*/ 12 w 12"/>
                <a:gd name="T1" fmla="*/ 14 h 17"/>
                <a:gd name="T2" fmla="*/ 5 w 12"/>
                <a:gd name="T3" fmla="*/ 16 h 17"/>
                <a:gd name="T4" fmla="*/ 0 w 12"/>
                <a:gd name="T5" fmla="*/ 9 h 17"/>
                <a:gd name="T6" fmla="*/ 12 w 12"/>
                <a:gd name="T7" fmla="*/ 14 h 17"/>
              </a:gdLst>
              <a:ahLst/>
              <a:cxnLst>
                <a:cxn ang="0">
                  <a:pos x="T0" y="T1"/>
                </a:cxn>
                <a:cxn ang="0">
                  <a:pos x="T2" y="T3"/>
                </a:cxn>
                <a:cxn ang="0">
                  <a:pos x="T4" y="T5"/>
                </a:cxn>
                <a:cxn ang="0">
                  <a:pos x="T6" y="T7"/>
                </a:cxn>
              </a:cxnLst>
              <a:rect l="0" t="0" r="r" b="b"/>
              <a:pathLst>
                <a:path w="12" h="17">
                  <a:moveTo>
                    <a:pt x="12" y="14"/>
                  </a:moveTo>
                  <a:cubicBezTo>
                    <a:pt x="12" y="17"/>
                    <a:pt x="7" y="15"/>
                    <a:pt x="5" y="16"/>
                  </a:cubicBezTo>
                  <a:cubicBezTo>
                    <a:pt x="5" y="12"/>
                    <a:pt x="6" y="7"/>
                    <a:pt x="0" y="9"/>
                  </a:cubicBezTo>
                  <a:cubicBezTo>
                    <a:pt x="6" y="0"/>
                    <a:pt x="5" y="16"/>
                    <a:pt x="12" y="14"/>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68" name="Freeform 70"/>
            <p:cNvSpPr/>
            <p:nvPr/>
          </p:nvSpPr>
          <p:spPr bwMode="auto">
            <a:xfrm>
              <a:off x="6080125" y="2938463"/>
              <a:ext cx="44450" cy="77788"/>
            </a:xfrm>
            <a:custGeom>
              <a:avLst/>
              <a:gdLst>
                <a:gd name="T0" fmla="*/ 3 w 12"/>
                <a:gd name="T1" fmla="*/ 2 h 21"/>
                <a:gd name="T2" fmla="*/ 7 w 12"/>
                <a:gd name="T3" fmla="*/ 6 h 21"/>
                <a:gd name="T4" fmla="*/ 8 w 12"/>
                <a:gd name="T5" fmla="*/ 7 h 21"/>
                <a:gd name="T6" fmla="*/ 11 w 12"/>
                <a:gd name="T7" fmla="*/ 10 h 21"/>
                <a:gd name="T8" fmla="*/ 10 w 12"/>
                <a:gd name="T9" fmla="*/ 12 h 21"/>
                <a:gd name="T10" fmla="*/ 11 w 12"/>
                <a:gd name="T11" fmla="*/ 19 h 21"/>
                <a:gd name="T12" fmla="*/ 8 w 12"/>
                <a:gd name="T13" fmla="*/ 21 h 21"/>
                <a:gd name="T14" fmla="*/ 3 w 12"/>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3" y="2"/>
                  </a:moveTo>
                  <a:cubicBezTo>
                    <a:pt x="5" y="0"/>
                    <a:pt x="6" y="5"/>
                    <a:pt x="7" y="6"/>
                  </a:cubicBezTo>
                  <a:cubicBezTo>
                    <a:pt x="7" y="7"/>
                    <a:pt x="8" y="6"/>
                    <a:pt x="8" y="7"/>
                  </a:cubicBezTo>
                  <a:cubicBezTo>
                    <a:pt x="8" y="9"/>
                    <a:pt x="11" y="9"/>
                    <a:pt x="11" y="10"/>
                  </a:cubicBezTo>
                  <a:cubicBezTo>
                    <a:pt x="12" y="12"/>
                    <a:pt x="10" y="11"/>
                    <a:pt x="10" y="12"/>
                  </a:cubicBezTo>
                  <a:cubicBezTo>
                    <a:pt x="9" y="13"/>
                    <a:pt x="12" y="15"/>
                    <a:pt x="11" y="19"/>
                  </a:cubicBezTo>
                  <a:cubicBezTo>
                    <a:pt x="9" y="18"/>
                    <a:pt x="8" y="20"/>
                    <a:pt x="8" y="21"/>
                  </a:cubicBezTo>
                  <a:cubicBezTo>
                    <a:pt x="0" y="19"/>
                    <a:pt x="1" y="11"/>
                    <a:pt x="3" y="2"/>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69" name="Freeform 71"/>
            <p:cNvSpPr/>
            <p:nvPr/>
          </p:nvSpPr>
          <p:spPr bwMode="auto">
            <a:xfrm>
              <a:off x="7027862" y="2941638"/>
              <a:ext cx="57150" cy="85725"/>
            </a:xfrm>
            <a:custGeom>
              <a:avLst/>
              <a:gdLst>
                <a:gd name="T0" fmla="*/ 12 w 15"/>
                <a:gd name="T1" fmla="*/ 1 h 23"/>
                <a:gd name="T2" fmla="*/ 15 w 15"/>
                <a:gd name="T3" fmla="*/ 12 h 23"/>
                <a:gd name="T4" fmla="*/ 11 w 15"/>
                <a:gd name="T5" fmla="*/ 13 h 23"/>
                <a:gd name="T6" fmla="*/ 11 w 15"/>
                <a:gd name="T7" fmla="*/ 23 h 23"/>
                <a:gd name="T8" fmla="*/ 3 w 15"/>
                <a:gd name="T9" fmla="*/ 19 h 23"/>
                <a:gd name="T10" fmla="*/ 5 w 15"/>
                <a:gd name="T11" fmla="*/ 13 h 23"/>
                <a:gd name="T12" fmla="*/ 5 w 15"/>
                <a:gd name="T13" fmla="*/ 11 h 23"/>
                <a:gd name="T14" fmla="*/ 3 w 15"/>
                <a:gd name="T15" fmla="*/ 11 h 23"/>
                <a:gd name="T16" fmla="*/ 6 w 15"/>
                <a:gd name="T17" fmla="*/ 6 h 23"/>
                <a:gd name="T18" fmla="*/ 9 w 15"/>
                <a:gd name="T19" fmla="*/ 2 h 23"/>
                <a:gd name="T20" fmla="*/ 12 w 15"/>
                <a:gd name="T21"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3">
                  <a:moveTo>
                    <a:pt x="12" y="1"/>
                  </a:moveTo>
                  <a:cubicBezTo>
                    <a:pt x="12" y="6"/>
                    <a:pt x="11" y="11"/>
                    <a:pt x="15" y="12"/>
                  </a:cubicBezTo>
                  <a:cubicBezTo>
                    <a:pt x="14" y="14"/>
                    <a:pt x="12" y="13"/>
                    <a:pt x="11" y="13"/>
                  </a:cubicBezTo>
                  <a:cubicBezTo>
                    <a:pt x="13" y="16"/>
                    <a:pt x="9" y="18"/>
                    <a:pt x="11" y="23"/>
                  </a:cubicBezTo>
                  <a:cubicBezTo>
                    <a:pt x="7" y="23"/>
                    <a:pt x="7" y="19"/>
                    <a:pt x="3" y="19"/>
                  </a:cubicBezTo>
                  <a:cubicBezTo>
                    <a:pt x="3" y="16"/>
                    <a:pt x="5" y="15"/>
                    <a:pt x="5" y="13"/>
                  </a:cubicBezTo>
                  <a:cubicBezTo>
                    <a:pt x="5" y="12"/>
                    <a:pt x="2" y="11"/>
                    <a:pt x="5" y="11"/>
                  </a:cubicBezTo>
                  <a:cubicBezTo>
                    <a:pt x="5" y="9"/>
                    <a:pt x="3" y="10"/>
                    <a:pt x="3" y="11"/>
                  </a:cubicBezTo>
                  <a:cubicBezTo>
                    <a:pt x="0" y="10"/>
                    <a:pt x="3" y="5"/>
                    <a:pt x="6" y="6"/>
                  </a:cubicBezTo>
                  <a:cubicBezTo>
                    <a:pt x="6" y="4"/>
                    <a:pt x="8" y="3"/>
                    <a:pt x="9" y="2"/>
                  </a:cubicBezTo>
                  <a:cubicBezTo>
                    <a:pt x="10" y="2"/>
                    <a:pt x="10" y="0"/>
                    <a:pt x="12" y="1"/>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70" name="Freeform 72"/>
            <p:cNvSpPr/>
            <p:nvPr/>
          </p:nvSpPr>
          <p:spPr bwMode="auto">
            <a:xfrm>
              <a:off x="6986587" y="2960688"/>
              <a:ext cx="41275" cy="36513"/>
            </a:xfrm>
            <a:custGeom>
              <a:avLst/>
              <a:gdLst>
                <a:gd name="T0" fmla="*/ 6 w 11"/>
                <a:gd name="T1" fmla="*/ 0 h 10"/>
                <a:gd name="T2" fmla="*/ 10 w 11"/>
                <a:gd name="T3" fmla="*/ 4 h 10"/>
                <a:gd name="T4" fmla="*/ 9 w 11"/>
                <a:gd name="T5" fmla="*/ 6 h 10"/>
                <a:gd name="T6" fmla="*/ 0 w 11"/>
                <a:gd name="T7" fmla="*/ 10 h 10"/>
                <a:gd name="T8" fmla="*/ 6 w 11"/>
                <a:gd name="T9" fmla="*/ 0 h 10"/>
              </a:gdLst>
              <a:ahLst/>
              <a:cxnLst>
                <a:cxn ang="0">
                  <a:pos x="T0" y="T1"/>
                </a:cxn>
                <a:cxn ang="0">
                  <a:pos x="T2" y="T3"/>
                </a:cxn>
                <a:cxn ang="0">
                  <a:pos x="T4" y="T5"/>
                </a:cxn>
                <a:cxn ang="0">
                  <a:pos x="T6" y="T7"/>
                </a:cxn>
                <a:cxn ang="0">
                  <a:pos x="T8" y="T9"/>
                </a:cxn>
              </a:cxnLst>
              <a:rect l="0" t="0" r="r" b="b"/>
              <a:pathLst>
                <a:path w="11" h="10">
                  <a:moveTo>
                    <a:pt x="6" y="0"/>
                  </a:moveTo>
                  <a:cubicBezTo>
                    <a:pt x="9" y="0"/>
                    <a:pt x="11" y="1"/>
                    <a:pt x="10" y="4"/>
                  </a:cubicBezTo>
                  <a:cubicBezTo>
                    <a:pt x="8" y="4"/>
                    <a:pt x="7" y="5"/>
                    <a:pt x="9" y="6"/>
                  </a:cubicBezTo>
                  <a:cubicBezTo>
                    <a:pt x="8" y="7"/>
                    <a:pt x="4" y="9"/>
                    <a:pt x="0" y="10"/>
                  </a:cubicBezTo>
                  <a:cubicBezTo>
                    <a:pt x="0" y="4"/>
                    <a:pt x="6" y="5"/>
                    <a:pt x="6" y="0"/>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71" name="Freeform 73"/>
            <p:cNvSpPr/>
            <p:nvPr/>
          </p:nvSpPr>
          <p:spPr bwMode="auto">
            <a:xfrm>
              <a:off x="7104062" y="3095625"/>
              <a:ext cx="25400" cy="52388"/>
            </a:xfrm>
            <a:custGeom>
              <a:avLst/>
              <a:gdLst>
                <a:gd name="T0" fmla="*/ 2 w 7"/>
                <a:gd name="T1" fmla="*/ 0 h 14"/>
                <a:gd name="T2" fmla="*/ 7 w 7"/>
                <a:gd name="T3" fmla="*/ 5 h 14"/>
                <a:gd name="T4" fmla="*/ 0 w 7"/>
                <a:gd name="T5" fmla="*/ 13 h 14"/>
                <a:gd name="T6" fmla="*/ 3 w 7"/>
                <a:gd name="T7" fmla="*/ 12 h 14"/>
                <a:gd name="T8" fmla="*/ 2 w 7"/>
                <a:gd name="T9" fmla="*/ 0 h 14"/>
              </a:gdLst>
              <a:ahLst/>
              <a:cxnLst>
                <a:cxn ang="0">
                  <a:pos x="T0" y="T1"/>
                </a:cxn>
                <a:cxn ang="0">
                  <a:pos x="T2" y="T3"/>
                </a:cxn>
                <a:cxn ang="0">
                  <a:pos x="T4" y="T5"/>
                </a:cxn>
                <a:cxn ang="0">
                  <a:pos x="T6" y="T7"/>
                </a:cxn>
                <a:cxn ang="0">
                  <a:pos x="T8" y="T9"/>
                </a:cxn>
              </a:cxnLst>
              <a:rect l="0" t="0" r="r" b="b"/>
              <a:pathLst>
                <a:path w="7" h="14">
                  <a:moveTo>
                    <a:pt x="2" y="0"/>
                  </a:moveTo>
                  <a:cubicBezTo>
                    <a:pt x="5" y="0"/>
                    <a:pt x="3" y="6"/>
                    <a:pt x="7" y="5"/>
                  </a:cubicBezTo>
                  <a:cubicBezTo>
                    <a:pt x="6" y="8"/>
                    <a:pt x="7" y="14"/>
                    <a:pt x="0" y="13"/>
                  </a:cubicBezTo>
                  <a:cubicBezTo>
                    <a:pt x="0" y="12"/>
                    <a:pt x="2" y="12"/>
                    <a:pt x="3" y="12"/>
                  </a:cubicBezTo>
                  <a:cubicBezTo>
                    <a:pt x="1" y="6"/>
                    <a:pt x="1" y="7"/>
                    <a:pt x="2" y="0"/>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72" name="Freeform 74"/>
            <p:cNvSpPr/>
            <p:nvPr/>
          </p:nvSpPr>
          <p:spPr bwMode="auto">
            <a:xfrm>
              <a:off x="6942137" y="3109913"/>
              <a:ext cx="104775" cy="34925"/>
            </a:xfrm>
            <a:custGeom>
              <a:avLst/>
              <a:gdLst>
                <a:gd name="T0" fmla="*/ 28 w 28"/>
                <a:gd name="T1" fmla="*/ 3 h 9"/>
                <a:gd name="T2" fmla="*/ 19 w 28"/>
                <a:gd name="T3" fmla="*/ 8 h 9"/>
                <a:gd name="T4" fmla="*/ 0 w 28"/>
                <a:gd name="T5" fmla="*/ 9 h 9"/>
                <a:gd name="T6" fmla="*/ 24 w 28"/>
                <a:gd name="T7" fmla="*/ 2 h 9"/>
                <a:gd name="T8" fmla="*/ 28 w 28"/>
                <a:gd name="T9" fmla="*/ 3 h 9"/>
              </a:gdLst>
              <a:ahLst/>
              <a:cxnLst>
                <a:cxn ang="0">
                  <a:pos x="T0" y="T1"/>
                </a:cxn>
                <a:cxn ang="0">
                  <a:pos x="T2" y="T3"/>
                </a:cxn>
                <a:cxn ang="0">
                  <a:pos x="T4" y="T5"/>
                </a:cxn>
                <a:cxn ang="0">
                  <a:pos x="T6" y="T7"/>
                </a:cxn>
                <a:cxn ang="0">
                  <a:pos x="T8" y="T9"/>
                </a:cxn>
              </a:cxnLst>
              <a:rect l="0" t="0" r="r" b="b"/>
              <a:pathLst>
                <a:path w="28" h="9">
                  <a:moveTo>
                    <a:pt x="28" y="3"/>
                  </a:moveTo>
                  <a:cubicBezTo>
                    <a:pt x="28" y="7"/>
                    <a:pt x="23" y="7"/>
                    <a:pt x="19" y="8"/>
                  </a:cubicBezTo>
                  <a:cubicBezTo>
                    <a:pt x="13" y="8"/>
                    <a:pt x="5" y="7"/>
                    <a:pt x="0" y="9"/>
                  </a:cubicBezTo>
                  <a:cubicBezTo>
                    <a:pt x="1" y="0"/>
                    <a:pt x="20" y="9"/>
                    <a:pt x="24" y="2"/>
                  </a:cubicBezTo>
                  <a:cubicBezTo>
                    <a:pt x="25" y="3"/>
                    <a:pt x="26" y="4"/>
                    <a:pt x="28" y="3"/>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73" name="Freeform 75"/>
            <p:cNvSpPr/>
            <p:nvPr/>
          </p:nvSpPr>
          <p:spPr bwMode="auto">
            <a:xfrm>
              <a:off x="7175500" y="3151188"/>
              <a:ext cx="66675" cy="46038"/>
            </a:xfrm>
            <a:custGeom>
              <a:avLst/>
              <a:gdLst>
                <a:gd name="T0" fmla="*/ 18 w 18"/>
                <a:gd name="T1" fmla="*/ 8 h 12"/>
                <a:gd name="T2" fmla="*/ 15 w 18"/>
                <a:gd name="T3" fmla="*/ 11 h 12"/>
                <a:gd name="T4" fmla="*/ 7 w 18"/>
                <a:gd name="T5" fmla="*/ 11 h 12"/>
                <a:gd name="T6" fmla="*/ 5 w 18"/>
                <a:gd name="T7" fmla="*/ 9 h 12"/>
                <a:gd name="T8" fmla="*/ 0 w 18"/>
                <a:gd name="T9" fmla="*/ 5 h 12"/>
                <a:gd name="T10" fmla="*/ 7 w 18"/>
                <a:gd name="T11" fmla="*/ 2 h 12"/>
                <a:gd name="T12" fmla="*/ 11 w 18"/>
                <a:gd name="T13" fmla="*/ 1 h 12"/>
                <a:gd name="T14" fmla="*/ 11 w 18"/>
                <a:gd name="T15" fmla="*/ 2 h 12"/>
                <a:gd name="T16" fmla="*/ 12 w 18"/>
                <a:gd name="T17" fmla="*/ 1 h 12"/>
                <a:gd name="T18" fmla="*/ 18 w 18"/>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
                  <a:moveTo>
                    <a:pt x="18" y="8"/>
                  </a:moveTo>
                  <a:cubicBezTo>
                    <a:pt x="17" y="9"/>
                    <a:pt x="15" y="9"/>
                    <a:pt x="15" y="11"/>
                  </a:cubicBezTo>
                  <a:cubicBezTo>
                    <a:pt x="12" y="9"/>
                    <a:pt x="9" y="12"/>
                    <a:pt x="7" y="11"/>
                  </a:cubicBezTo>
                  <a:cubicBezTo>
                    <a:pt x="6" y="11"/>
                    <a:pt x="7" y="9"/>
                    <a:pt x="5" y="9"/>
                  </a:cubicBezTo>
                  <a:cubicBezTo>
                    <a:pt x="4" y="9"/>
                    <a:pt x="2" y="6"/>
                    <a:pt x="0" y="5"/>
                  </a:cubicBezTo>
                  <a:cubicBezTo>
                    <a:pt x="0" y="3"/>
                    <a:pt x="4" y="4"/>
                    <a:pt x="7" y="2"/>
                  </a:cubicBezTo>
                  <a:cubicBezTo>
                    <a:pt x="7" y="2"/>
                    <a:pt x="10" y="0"/>
                    <a:pt x="11" y="1"/>
                  </a:cubicBezTo>
                  <a:cubicBezTo>
                    <a:pt x="11" y="1"/>
                    <a:pt x="11" y="2"/>
                    <a:pt x="11" y="2"/>
                  </a:cubicBezTo>
                  <a:cubicBezTo>
                    <a:pt x="12" y="2"/>
                    <a:pt x="13" y="1"/>
                    <a:pt x="12" y="1"/>
                  </a:cubicBezTo>
                  <a:cubicBezTo>
                    <a:pt x="15" y="2"/>
                    <a:pt x="17" y="4"/>
                    <a:pt x="18" y="8"/>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74" name="Freeform 76"/>
            <p:cNvSpPr/>
            <p:nvPr/>
          </p:nvSpPr>
          <p:spPr bwMode="auto">
            <a:xfrm>
              <a:off x="7208837" y="3173413"/>
              <a:ext cx="385763" cy="206375"/>
            </a:xfrm>
            <a:custGeom>
              <a:avLst/>
              <a:gdLst>
                <a:gd name="T0" fmla="*/ 34 w 103"/>
                <a:gd name="T1" fmla="*/ 27 h 55"/>
                <a:gd name="T2" fmla="*/ 28 w 103"/>
                <a:gd name="T3" fmla="*/ 24 h 55"/>
                <a:gd name="T4" fmla="*/ 26 w 103"/>
                <a:gd name="T5" fmla="*/ 19 h 55"/>
                <a:gd name="T6" fmla="*/ 10 w 103"/>
                <a:gd name="T7" fmla="*/ 15 h 55"/>
                <a:gd name="T8" fmla="*/ 2 w 103"/>
                <a:gd name="T9" fmla="*/ 15 h 55"/>
                <a:gd name="T10" fmla="*/ 0 w 103"/>
                <a:gd name="T11" fmla="*/ 9 h 55"/>
                <a:gd name="T12" fmla="*/ 5 w 103"/>
                <a:gd name="T13" fmla="*/ 9 h 55"/>
                <a:gd name="T14" fmla="*/ 9 w 103"/>
                <a:gd name="T15" fmla="*/ 7 h 55"/>
                <a:gd name="T16" fmla="*/ 16 w 103"/>
                <a:gd name="T17" fmla="*/ 10 h 55"/>
                <a:gd name="T18" fmla="*/ 21 w 103"/>
                <a:gd name="T19" fmla="*/ 6 h 55"/>
                <a:gd name="T20" fmla="*/ 33 w 103"/>
                <a:gd name="T21" fmla="*/ 2 h 55"/>
                <a:gd name="T22" fmla="*/ 35 w 103"/>
                <a:gd name="T23" fmla="*/ 5 h 55"/>
                <a:gd name="T24" fmla="*/ 47 w 103"/>
                <a:gd name="T25" fmla="*/ 9 h 55"/>
                <a:gd name="T26" fmla="*/ 49 w 103"/>
                <a:gd name="T27" fmla="*/ 7 h 55"/>
                <a:gd name="T28" fmla="*/ 52 w 103"/>
                <a:gd name="T29" fmla="*/ 10 h 55"/>
                <a:gd name="T30" fmla="*/ 59 w 103"/>
                <a:gd name="T31" fmla="*/ 10 h 55"/>
                <a:gd name="T32" fmla="*/ 65 w 103"/>
                <a:gd name="T33" fmla="*/ 13 h 55"/>
                <a:gd name="T34" fmla="*/ 65 w 103"/>
                <a:gd name="T35" fmla="*/ 17 h 55"/>
                <a:gd name="T36" fmla="*/ 68 w 103"/>
                <a:gd name="T37" fmla="*/ 16 h 55"/>
                <a:gd name="T38" fmla="*/ 69 w 103"/>
                <a:gd name="T39" fmla="*/ 20 h 55"/>
                <a:gd name="T40" fmla="*/ 76 w 103"/>
                <a:gd name="T41" fmla="*/ 24 h 55"/>
                <a:gd name="T42" fmla="*/ 87 w 103"/>
                <a:gd name="T43" fmla="*/ 29 h 55"/>
                <a:gd name="T44" fmla="*/ 86 w 103"/>
                <a:gd name="T45" fmla="*/ 33 h 55"/>
                <a:gd name="T46" fmla="*/ 90 w 103"/>
                <a:gd name="T47" fmla="*/ 36 h 55"/>
                <a:gd name="T48" fmla="*/ 90 w 103"/>
                <a:gd name="T49" fmla="*/ 38 h 55"/>
                <a:gd name="T50" fmla="*/ 96 w 103"/>
                <a:gd name="T51" fmla="*/ 44 h 55"/>
                <a:gd name="T52" fmla="*/ 103 w 103"/>
                <a:gd name="T53" fmla="*/ 51 h 55"/>
                <a:gd name="T54" fmla="*/ 93 w 103"/>
                <a:gd name="T55" fmla="*/ 51 h 55"/>
                <a:gd name="T56" fmla="*/ 85 w 103"/>
                <a:gd name="T57" fmla="*/ 45 h 55"/>
                <a:gd name="T58" fmla="*/ 82 w 103"/>
                <a:gd name="T59" fmla="*/ 43 h 55"/>
                <a:gd name="T60" fmla="*/ 80 w 103"/>
                <a:gd name="T61" fmla="*/ 41 h 55"/>
                <a:gd name="T62" fmla="*/ 76 w 103"/>
                <a:gd name="T63" fmla="*/ 37 h 55"/>
                <a:gd name="T64" fmla="*/ 65 w 103"/>
                <a:gd name="T65" fmla="*/ 36 h 55"/>
                <a:gd name="T66" fmla="*/ 59 w 103"/>
                <a:gd name="T67" fmla="*/ 48 h 55"/>
                <a:gd name="T68" fmla="*/ 51 w 103"/>
                <a:gd name="T69" fmla="*/ 45 h 55"/>
                <a:gd name="T70" fmla="*/ 47 w 103"/>
                <a:gd name="T71" fmla="*/ 44 h 55"/>
                <a:gd name="T72" fmla="*/ 41 w 103"/>
                <a:gd name="T73" fmla="*/ 37 h 55"/>
                <a:gd name="T74" fmla="*/ 35 w 103"/>
                <a:gd name="T75" fmla="*/ 43 h 55"/>
                <a:gd name="T76" fmla="*/ 31 w 103"/>
                <a:gd name="T77" fmla="*/ 40 h 55"/>
                <a:gd name="T78" fmla="*/ 35 w 103"/>
                <a:gd name="T79" fmla="*/ 36 h 55"/>
                <a:gd name="T80" fmla="*/ 38 w 103"/>
                <a:gd name="T81" fmla="*/ 30 h 55"/>
                <a:gd name="T82" fmla="*/ 37 w 103"/>
                <a:gd name="T83" fmla="*/ 33 h 55"/>
                <a:gd name="T84" fmla="*/ 34 w 103"/>
                <a:gd name="T8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55">
                  <a:moveTo>
                    <a:pt x="34" y="27"/>
                  </a:moveTo>
                  <a:cubicBezTo>
                    <a:pt x="31" y="27"/>
                    <a:pt x="32" y="23"/>
                    <a:pt x="28" y="24"/>
                  </a:cubicBezTo>
                  <a:cubicBezTo>
                    <a:pt x="28" y="22"/>
                    <a:pt x="26" y="21"/>
                    <a:pt x="26" y="19"/>
                  </a:cubicBezTo>
                  <a:cubicBezTo>
                    <a:pt x="20" y="18"/>
                    <a:pt x="14" y="18"/>
                    <a:pt x="10" y="15"/>
                  </a:cubicBezTo>
                  <a:cubicBezTo>
                    <a:pt x="6" y="16"/>
                    <a:pt x="7" y="15"/>
                    <a:pt x="2" y="15"/>
                  </a:cubicBezTo>
                  <a:cubicBezTo>
                    <a:pt x="2" y="12"/>
                    <a:pt x="2" y="9"/>
                    <a:pt x="0" y="9"/>
                  </a:cubicBezTo>
                  <a:cubicBezTo>
                    <a:pt x="1" y="6"/>
                    <a:pt x="3" y="9"/>
                    <a:pt x="5" y="9"/>
                  </a:cubicBezTo>
                  <a:cubicBezTo>
                    <a:pt x="7" y="9"/>
                    <a:pt x="7" y="7"/>
                    <a:pt x="9" y="7"/>
                  </a:cubicBezTo>
                  <a:cubicBezTo>
                    <a:pt x="12" y="8"/>
                    <a:pt x="13" y="10"/>
                    <a:pt x="16" y="10"/>
                  </a:cubicBezTo>
                  <a:cubicBezTo>
                    <a:pt x="19" y="12"/>
                    <a:pt x="20" y="7"/>
                    <a:pt x="21" y="6"/>
                  </a:cubicBezTo>
                  <a:cubicBezTo>
                    <a:pt x="25" y="4"/>
                    <a:pt x="30" y="5"/>
                    <a:pt x="33" y="2"/>
                  </a:cubicBezTo>
                  <a:cubicBezTo>
                    <a:pt x="36" y="0"/>
                    <a:pt x="35" y="4"/>
                    <a:pt x="35" y="5"/>
                  </a:cubicBezTo>
                  <a:cubicBezTo>
                    <a:pt x="38" y="6"/>
                    <a:pt x="47" y="4"/>
                    <a:pt x="47" y="9"/>
                  </a:cubicBezTo>
                  <a:cubicBezTo>
                    <a:pt x="48" y="10"/>
                    <a:pt x="49" y="7"/>
                    <a:pt x="49" y="7"/>
                  </a:cubicBezTo>
                  <a:cubicBezTo>
                    <a:pt x="51" y="8"/>
                    <a:pt x="51" y="10"/>
                    <a:pt x="52" y="10"/>
                  </a:cubicBezTo>
                  <a:cubicBezTo>
                    <a:pt x="54" y="11"/>
                    <a:pt x="57" y="10"/>
                    <a:pt x="59" y="10"/>
                  </a:cubicBezTo>
                  <a:cubicBezTo>
                    <a:pt x="60" y="11"/>
                    <a:pt x="60" y="15"/>
                    <a:pt x="65" y="13"/>
                  </a:cubicBezTo>
                  <a:cubicBezTo>
                    <a:pt x="67" y="15"/>
                    <a:pt x="65" y="15"/>
                    <a:pt x="65" y="17"/>
                  </a:cubicBezTo>
                  <a:cubicBezTo>
                    <a:pt x="67" y="18"/>
                    <a:pt x="67" y="17"/>
                    <a:pt x="68" y="16"/>
                  </a:cubicBezTo>
                  <a:cubicBezTo>
                    <a:pt x="69" y="16"/>
                    <a:pt x="69" y="18"/>
                    <a:pt x="69" y="20"/>
                  </a:cubicBezTo>
                  <a:cubicBezTo>
                    <a:pt x="70" y="22"/>
                    <a:pt x="74" y="23"/>
                    <a:pt x="76" y="24"/>
                  </a:cubicBezTo>
                  <a:cubicBezTo>
                    <a:pt x="78" y="25"/>
                    <a:pt x="83" y="29"/>
                    <a:pt x="87" y="29"/>
                  </a:cubicBezTo>
                  <a:cubicBezTo>
                    <a:pt x="88" y="31"/>
                    <a:pt x="86" y="31"/>
                    <a:pt x="86" y="33"/>
                  </a:cubicBezTo>
                  <a:cubicBezTo>
                    <a:pt x="87" y="34"/>
                    <a:pt x="89" y="34"/>
                    <a:pt x="90" y="36"/>
                  </a:cubicBezTo>
                  <a:cubicBezTo>
                    <a:pt x="91" y="36"/>
                    <a:pt x="90" y="38"/>
                    <a:pt x="90" y="38"/>
                  </a:cubicBezTo>
                  <a:cubicBezTo>
                    <a:pt x="92" y="40"/>
                    <a:pt x="94" y="41"/>
                    <a:pt x="96" y="44"/>
                  </a:cubicBezTo>
                  <a:cubicBezTo>
                    <a:pt x="98" y="47"/>
                    <a:pt x="99" y="50"/>
                    <a:pt x="103" y="51"/>
                  </a:cubicBezTo>
                  <a:cubicBezTo>
                    <a:pt x="100" y="55"/>
                    <a:pt x="95" y="51"/>
                    <a:pt x="93" y="51"/>
                  </a:cubicBezTo>
                  <a:cubicBezTo>
                    <a:pt x="90" y="50"/>
                    <a:pt x="88" y="49"/>
                    <a:pt x="85" y="45"/>
                  </a:cubicBezTo>
                  <a:cubicBezTo>
                    <a:pt x="84" y="45"/>
                    <a:pt x="83" y="43"/>
                    <a:pt x="82" y="43"/>
                  </a:cubicBezTo>
                  <a:cubicBezTo>
                    <a:pt x="81" y="42"/>
                    <a:pt x="80" y="43"/>
                    <a:pt x="80" y="41"/>
                  </a:cubicBezTo>
                  <a:cubicBezTo>
                    <a:pt x="80" y="41"/>
                    <a:pt x="76" y="37"/>
                    <a:pt x="76" y="37"/>
                  </a:cubicBezTo>
                  <a:cubicBezTo>
                    <a:pt x="73" y="36"/>
                    <a:pt x="69" y="38"/>
                    <a:pt x="65" y="36"/>
                  </a:cubicBezTo>
                  <a:cubicBezTo>
                    <a:pt x="62" y="39"/>
                    <a:pt x="61" y="44"/>
                    <a:pt x="59" y="48"/>
                  </a:cubicBezTo>
                  <a:cubicBezTo>
                    <a:pt x="58" y="46"/>
                    <a:pt x="53" y="47"/>
                    <a:pt x="51" y="45"/>
                  </a:cubicBezTo>
                  <a:cubicBezTo>
                    <a:pt x="49" y="44"/>
                    <a:pt x="52" y="42"/>
                    <a:pt x="47" y="44"/>
                  </a:cubicBezTo>
                  <a:cubicBezTo>
                    <a:pt x="50" y="37"/>
                    <a:pt x="40" y="43"/>
                    <a:pt x="41" y="37"/>
                  </a:cubicBezTo>
                  <a:cubicBezTo>
                    <a:pt x="38" y="37"/>
                    <a:pt x="35" y="38"/>
                    <a:pt x="35" y="43"/>
                  </a:cubicBezTo>
                  <a:cubicBezTo>
                    <a:pt x="34" y="42"/>
                    <a:pt x="34" y="39"/>
                    <a:pt x="31" y="40"/>
                  </a:cubicBezTo>
                  <a:cubicBezTo>
                    <a:pt x="32" y="37"/>
                    <a:pt x="34" y="37"/>
                    <a:pt x="35" y="36"/>
                  </a:cubicBezTo>
                  <a:cubicBezTo>
                    <a:pt x="37" y="34"/>
                    <a:pt x="39" y="34"/>
                    <a:pt x="38" y="30"/>
                  </a:cubicBezTo>
                  <a:cubicBezTo>
                    <a:pt x="37" y="29"/>
                    <a:pt x="37" y="33"/>
                    <a:pt x="37" y="33"/>
                  </a:cubicBezTo>
                  <a:cubicBezTo>
                    <a:pt x="34" y="32"/>
                    <a:pt x="35" y="24"/>
                    <a:pt x="34" y="27"/>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75" name="Freeform 77"/>
            <p:cNvSpPr/>
            <p:nvPr/>
          </p:nvSpPr>
          <p:spPr bwMode="auto">
            <a:xfrm>
              <a:off x="7123112" y="3200400"/>
              <a:ext cx="36513" cy="33338"/>
            </a:xfrm>
            <a:custGeom>
              <a:avLst/>
              <a:gdLst>
                <a:gd name="T0" fmla="*/ 9 w 10"/>
                <a:gd name="T1" fmla="*/ 3 h 9"/>
                <a:gd name="T2" fmla="*/ 0 w 10"/>
                <a:gd name="T3" fmla="*/ 5 h 9"/>
                <a:gd name="T4" fmla="*/ 9 w 10"/>
                <a:gd name="T5" fmla="*/ 3 h 9"/>
              </a:gdLst>
              <a:ahLst/>
              <a:cxnLst>
                <a:cxn ang="0">
                  <a:pos x="T0" y="T1"/>
                </a:cxn>
                <a:cxn ang="0">
                  <a:pos x="T2" y="T3"/>
                </a:cxn>
                <a:cxn ang="0">
                  <a:pos x="T4" y="T5"/>
                </a:cxn>
              </a:cxnLst>
              <a:rect l="0" t="0" r="r" b="b"/>
              <a:pathLst>
                <a:path w="10" h="9">
                  <a:moveTo>
                    <a:pt x="9" y="3"/>
                  </a:moveTo>
                  <a:cubicBezTo>
                    <a:pt x="10" y="9"/>
                    <a:pt x="2" y="5"/>
                    <a:pt x="0" y="5"/>
                  </a:cubicBezTo>
                  <a:cubicBezTo>
                    <a:pt x="1" y="3"/>
                    <a:pt x="8" y="0"/>
                    <a:pt x="9" y="3"/>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76" name="Freeform 78"/>
            <p:cNvSpPr/>
            <p:nvPr/>
          </p:nvSpPr>
          <p:spPr bwMode="auto">
            <a:xfrm>
              <a:off x="7069137" y="3208338"/>
              <a:ext cx="26988" cy="14288"/>
            </a:xfrm>
            <a:custGeom>
              <a:avLst/>
              <a:gdLst>
                <a:gd name="T0" fmla="*/ 1 w 7"/>
                <a:gd name="T1" fmla="*/ 3 h 4"/>
                <a:gd name="T2" fmla="*/ 5 w 7"/>
                <a:gd name="T3" fmla="*/ 4 h 4"/>
                <a:gd name="T4" fmla="*/ 2 w 7"/>
                <a:gd name="T5" fmla="*/ 4 h 4"/>
                <a:gd name="T6" fmla="*/ 1 w 7"/>
                <a:gd name="T7" fmla="*/ 3 h 4"/>
              </a:gdLst>
              <a:ahLst/>
              <a:cxnLst>
                <a:cxn ang="0">
                  <a:pos x="T0" y="T1"/>
                </a:cxn>
                <a:cxn ang="0">
                  <a:pos x="T2" y="T3"/>
                </a:cxn>
                <a:cxn ang="0">
                  <a:pos x="T4" y="T5"/>
                </a:cxn>
                <a:cxn ang="0">
                  <a:pos x="T6" y="T7"/>
                </a:cxn>
              </a:cxnLst>
              <a:rect l="0" t="0" r="r" b="b"/>
              <a:pathLst>
                <a:path w="7" h="4">
                  <a:moveTo>
                    <a:pt x="1" y="3"/>
                  </a:moveTo>
                  <a:cubicBezTo>
                    <a:pt x="0" y="0"/>
                    <a:pt x="7" y="1"/>
                    <a:pt x="5" y="4"/>
                  </a:cubicBezTo>
                  <a:cubicBezTo>
                    <a:pt x="2" y="4"/>
                    <a:pt x="2" y="4"/>
                    <a:pt x="2" y="4"/>
                  </a:cubicBezTo>
                  <a:cubicBezTo>
                    <a:pt x="3" y="3"/>
                    <a:pt x="2" y="3"/>
                    <a:pt x="1" y="3"/>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77" name="Freeform 79"/>
            <p:cNvSpPr/>
            <p:nvPr/>
          </p:nvSpPr>
          <p:spPr bwMode="auto">
            <a:xfrm>
              <a:off x="7561262" y="3238500"/>
              <a:ext cx="79375" cy="55563"/>
            </a:xfrm>
            <a:custGeom>
              <a:avLst/>
              <a:gdLst>
                <a:gd name="T0" fmla="*/ 16 w 21"/>
                <a:gd name="T1" fmla="*/ 0 h 15"/>
                <a:gd name="T2" fmla="*/ 20 w 21"/>
                <a:gd name="T3" fmla="*/ 0 h 15"/>
                <a:gd name="T4" fmla="*/ 20 w 21"/>
                <a:gd name="T5" fmla="*/ 5 h 15"/>
                <a:gd name="T6" fmla="*/ 17 w 21"/>
                <a:gd name="T7" fmla="*/ 6 h 15"/>
                <a:gd name="T8" fmla="*/ 17 w 21"/>
                <a:gd name="T9" fmla="*/ 10 h 15"/>
                <a:gd name="T10" fmla="*/ 14 w 21"/>
                <a:gd name="T11" fmla="*/ 12 h 15"/>
                <a:gd name="T12" fmla="*/ 2 w 21"/>
                <a:gd name="T13" fmla="*/ 7 h 15"/>
                <a:gd name="T14" fmla="*/ 16 w 21"/>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5">
                  <a:moveTo>
                    <a:pt x="16" y="0"/>
                  </a:moveTo>
                  <a:cubicBezTo>
                    <a:pt x="20" y="0"/>
                    <a:pt x="20" y="0"/>
                    <a:pt x="20" y="0"/>
                  </a:cubicBezTo>
                  <a:cubicBezTo>
                    <a:pt x="20" y="2"/>
                    <a:pt x="21" y="3"/>
                    <a:pt x="20" y="5"/>
                  </a:cubicBezTo>
                  <a:cubicBezTo>
                    <a:pt x="20" y="6"/>
                    <a:pt x="17" y="5"/>
                    <a:pt x="17" y="6"/>
                  </a:cubicBezTo>
                  <a:cubicBezTo>
                    <a:pt x="17" y="7"/>
                    <a:pt x="19" y="9"/>
                    <a:pt x="17" y="10"/>
                  </a:cubicBezTo>
                  <a:cubicBezTo>
                    <a:pt x="15" y="9"/>
                    <a:pt x="14" y="9"/>
                    <a:pt x="14" y="12"/>
                  </a:cubicBezTo>
                  <a:cubicBezTo>
                    <a:pt x="10" y="10"/>
                    <a:pt x="0" y="15"/>
                    <a:pt x="2" y="7"/>
                  </a:cubicBezTo>
                  <a:cubicBezTo>
                    <a:pt x="9" y="10"/>
                    <a:pt x="14" y="6"/>
                    <a:pt x="16" y="0"/>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78" name="Freeform 80"/>
            <p:cNvSpPr/>
            <p:nvPr/>
          </p:nvSpPr>
          <p:spPr bwMode="auto">
            <a:xfrm>
              <a:off x="6878637" y="3321050"/>
              <a:ext cx="41275" cy="22225"/>
            </a:xfrm>
            <a:custGeom>
              <a:avLst/>
              <a:gdLst>
                <a:gd name="T0" fmla="*/ 11 w 11"/>
                <a:gd name="T1" fmla="*/ 1 h 6"/>
                <a:gd name="T2" fmla="*/ 0 w 11"/>
                <a:gd name="T3" fmla="*/ 5 h 6"/>
                <a:gd name="T4" fmla="*/ 11 w 11"/>
                <a:gd name="T5" fmla="*/ 1 h 6"/>
              </a:gdLst>
              <a:ahLst/>
              <a:cxnLst>
                <a:cxn ang="0">
                  <a:pos x="T0" y="T1"/>
                </a:cxn>
                <a:cxn ang="0">
                  <a:pos x="T2" y="T3"/>
                </a:cxn>
                <a:cxn ang="0">
                  <a:pos x="T4" y="T5"/>
                </a:cxn>
              </a:cxnLst>
              <a:rect l="0" t="0" r="r" b="b"/>
              <a:pathLst>
                <a:path w="11" h="6">
                  <a:moveTo>
                    <a:pt x="11" y="1"/>
                  </a:moveTo>
                  <a:cubicBezTo>
                    <a:pt x="9" y="3"/>
                    <a:pt x="6" y="6"/>
                    <a:pt x="0" y="5"/>
                  </a:cubicBezTo>
                  <a:cubicBezTo>
                    <a:pt x="0" y="0"/>
                    <a:pt x="6" y="1"/>
                    <a:pt x="11" y="1"/>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79" name="Freeform 81"/>
            <p:cNvSpPr/>
            <p:nvPr/>
          </p:nvSpPr>
          <p:spPr bwMode="auto">
            <a:xfrm>
              <a:off x="6942137" y="3321050"/>
              <a:ext cx="41275" cy="14288"/>
            </a:xfrm>
            <a:custGeom>
              <a:avLst/>
              <a:gdLst>
                <a:gd name="T0" fmla="*/ 11 w 11"/>
                <a:gd name="T1" fmla="*/ 1 h 4"/>
                <a:gd name="T2" fmla="*/ 0 w 11"/>
                <a:gd name="T3" fmla="*/ 4 h 4"/>
                <a:gd name="T4" fmla="*/ 11 w 11"/>
                <a:gd name="T5" fmla="*/ 1 h 4"/>
              </a:gdLst>
              <a:ahLst/>
              <a:cxnLst>
                <a:cxn ang="0">
                  <a:pos x="T0" y="T1"/>
                </a:cxn>
                <a:cxn ang="0">
                  <a:pos x="T2" y="T3"/>
                </a:cxn>
                <a:cxn ang="0">
                  <a:pos x="T4" y="T5"/>
                </a:cxn>
              </a:cxnLst>
              <a:rect l="0" t="0" r="r" b="b"/>
              <a:pathLst>
                <a:path w="11" h="4">
                  <a:moveTo>
                    <a:pt x="11" y="1"/>
                  </a:moveTo>
                  <a:cubicBezTo>
                    <a:pt x="10" y="4"/>
                    <a:pt x="5" y="4"/>
                    <a:pt x="0" y="4"/>
                  </a:cubicBezTo>
                  <a:cubicBezTo>
                    <a:pt x="1" y="0"/>
                    <a:pt x="6" y="1"/>
                    <a:pt x="11" y="1"/>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80" name="Freeform 82"/>
            <p:cNvSpPr/>
            <p:nvPr/>
          </p:nvSpPr>
          <p:spPr bwMode="auto">
            <a:xfrm>
              <a:off x="7021512" y="3321050"/>
              <a:ext cx="71438" cy="47625"/>
            </a:xfrm>
            <a:custGeom>
              <a:avLst/>
              <a:gdLst>
                <a:gd name="T0" fmla="*/ 18 w 19"/>
                <a:gd name="T1" fmla="*/ 1 h 13"/>
                <a:gd name="T2" fmla="*/ 17 w 19"/>
                <a:gd name="T3" fmla="*/ 6 h 13"/>
                <a:gd name="T4" fmla="*/ 14 w 19"/>
                <a:gd name="T5" fmla="*/ 6 h 13"/>
                <a:gd name="T6" fmla="*/ 1 w 19"/>
                <a:gd name="T7" fmla="*/ 12 h 13"/>
                <a:gd name="T8" fmla="*/ 6 w 19"/>
                <a:gd name="T9" fmla="*/ 8 h 13"/>
                <a:gd name="T10" fmla="*/ 8 w 19"/>
                <a:gd name="T11" fmla="*/ 5 h 13"/>
                <a:gd name="T12" fmla="*/ 11 w 19"/>
                <a:gd name="T13" fmla="*/ 2 h 13"/>
                <a:gd name="T14" fmla="*/ 18 w 19"/>
                <a:gd name="T15" fmla="*/ 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8" y="1"/>
                  </a:moveTo>
                  <a:cubicBezTo>
                    <a:pt x="19" y="4"/>
                    <a:pt x="18" y="5"/>
                    <a:pt x="17" y="6"/>
                  </a:cubicBezTo>
                  <a:cubicBezTo>
                    <a:pt x="16" y="7"/>
                    <a:pt x="14" y="6"/>
                    <a:pt x="14" y="6"/>
                  </a:cubicBezTo>
                  <a:cubicBezTo>
                    <a:pt x="12" y="9"/>
                    <a:pt x="8" y="13"/>
                    <a:pt x="1" y="12"/>
                  </a:cubicBezTo>
                  <a:cubicBezTo>
                    <a:pt x="0" y="9"/>
                    <a:pt x="4" y="9"/>
                    <a:pt x="6" y="8"/>
                  </a:cubicBezTo>
                  <a:cubicBezTo>
                    <a:pt x="7" y="7"/>
                    <a:pt x="7" y="6"/>
                    <a:pt x="8" y="5"/>
                  </a:cubicBezTo>
                  <a:cubicBezTo>
                    <a:pt x="9" y="4"/>
                    <a:pt x="11" y="4"/>
                    <a:pt x="11" y="2"/>
                  </a:cubicBezTo>
                  <a:cubicBezTo>
                    <a:pt x="15" y="3"/>
                    <a:pt x="15" y="0"/>
                    <a:pt x="18" y="1"/>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81" name="Freeform 83"/>
            <p:cNvSpPr/>
            <p:nvPr/>
          </p:nvSpPr>
          <p:spPr bwMode="auto">
            <a:xfrm>
              <a:off x="8089900" y="3924300"/>
              <a:ext cx="38100" cy="52388"/>
            </a:xfrm>
            <a:custGeom>
              <a:avLst/>
              <a:gdLst>
                <a:gd name="T0" fmla="*/ 1 w 10"/>
                <a:gd name="T1" fmla="*/ 0 h 14"/>
                <a:gd name="T2" fmla="*/ 2 w 10"/>
                <a:gd name="T3" fmla="*/ 2 h 14"/>
                <a:gd name="T4" fmla="*/ 7 w 10"/>
                <a:gd name="T5" fmla="*/ 7 h 14"/>
                <a:gd name="T6" fmla="*/ 8 w 10"/>
                <a:gd name="T7" fmla="*/ 14 h 14"/>
                <a:gd name="T8" fmla="*/ 4 w 10"/>
                <a:gd name="T9" fmla="*/ 14 h 14"/>
                <a:gd name="T10" fmla="*/ 0 w 10"/>
                <a:gd name="T11" fmla="*/ 2 h 14"/>
                <a:gd name="T12" fmla="*/ 1 w 10"/>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0" h="14">
                  <a:moveTo>
                    <a:pt x="1" y="0"/>
                  </a:moveTo>
                  <a:cubicBezTo>
                    <a:pt x="2" y="0"/>
                    <a:pt x="2" y="1"/>
                    <a:pt x="2" y="2"/>
                  </a:cubicBezTo>
                  <a:cubicBezTo>
                    <a:pt x="1" y="4"/>
                    <a:pt x="9" y="5"/>
                    <a:pt x="7" y="7"/>
                  </a:cubicBezTo>
                  <a:cubicBezTo>
                    <a:pt x="4" y="9"/>
                    <a:pt x="10" y="7"/>
                    <a:pt x="8" y="14"/>
                  </a:cubicBezTo>
                  <a:cubicBezTo>
                    <a:pt x="6" y="14"/>
                    <a:pt x="4" y="11"/>
                    <a:pt x="4" y="14"/>
                  </a:cubicBezTo>
                  <a:cubicBezTo>
                    <a:pt x="2" y="12"/>
                    <a:pt x="1" y="6"/>
                    <a:pt x="0" y="2"/>
                  </a:cubicBezTo>
                  <a:cubicBezTo>
                    <a:pt x="1" y="2"/>
                    <a:pt x="1" y="1"/>
                    <a:pt x="1" y="0"/>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82" name="Freeform 84"/>
            <p:cNvSpPr/>
            <p:nvPr/>
          </p:nvSpPr>
          <p:spPr bwMode="auto">
            <a:xfrm>
              <a:off x="8097837" y="3968750"/>
              <a:ext cx="85725" cy="117475"/>
            </a:xfrm>
            <a:custGeom>
              <a:avLst/>
              <a:gdLst>
                <a:gd name="T0" fmla="*/ 7 w 23"/>
                <a:gd name="T1" fmla="*/ 0 h 31"/>
                <a:gd name="T2" fmla="*/ 9 w 23"/>
                <a:gd name="T3" fmla="*/ 2 h 31"/>
                <a:gd name="T4" fmla="*/ 12 w 23"/>
                <a:gd name="T5" fmla="*/ 2 h 31"/>
                <a:gd name="T6" fmla="*/ 23 w 23"/>
                <a:gd name="T7" fmla="*/ 7 h 31"/>
                <a:gd name="T8" fmla="*/ 23 w 23"/>
                <a:gd name="T9" fmla="*/ 14 h 31"/>
                <a:gd name="T10" fmla="*/ 19 w 23"/>
                <a:gd name="T11" fmla="*/ 14 h 31"/>
                <a:gd name="T12" fmla="*/ 17 w 23"/>
                <a:gd name="T13" fmla="*/ 17 h 31"/>
                <a:gd name="T14" fmla="*/ 16 w 23"/>
                <a:gd name="T15" fmla="*/ 26 h 31"/>
                <a:gd name="T16" fmla="*/ 14 w 23"/>
                <a:gd name="T17" fmla="*/ 28 h 31"/>
                <a:gd name="T18" fmla="*/ 7 w 23"/>
                <a:gd name="T19" fmla="*/ 30 h 31"/>
                <a:gd name="T20" fmla="*/ 6 w 23"/>
                <a:gd name="T21" fmla="*/ 26 h 31"/>
                <a:gd name="T22" fmla="*/ 9 w 23"/>
                <a:gd name="T23" fmla="*/ 23 h 31"/>
                <a:gd name="T24" fmla="*/ 0 w 23"/>
                <a:gd name="T25" fmla="*/ 19 h 31"/>
                <a:gd name="T26" fmla="*/ 6 w 23"/>
                <a:gd name="T27" fmla="*/ 13 h 31"/>
                <a:gd name="T28" fmla="*/ 7 w 23"/>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1">
                  <a:moveTo>
                    <a:pt x="7" y="0"/>
                  </a:moveTo>
                  <a:cubicBezTo>
                    <a:pt x="9" y="0"/>
                    <a:pt x="9" y="1"/>
                    <a:pt x="9" y="2"/>
                  </a:cubicBezTo>
                  <a:cubicBezTo>
                    <a:pt x="9" y="4"/>
                    <a:pt x="12" y="2"/>
                    <a:pt x="12" y="2"/>
                  </a:cubicBezTo>
                  <a:cubicBezTo>
                    <a:pt x="16" y="4"/>
                    <a:pt x="15" y="9"/>
                    <a:pt x="23" y="7"/>
                  </a:cubicBezTo>
                  <a:cubicBezTo>
                    <a:pt x="23" y="14"/>
                    <a:pt x="23" y="14"/>
                    <a:pt x="23" y="14"/>
                  </a:cubicBezTo>
                  <a:cubicBezTo>
                    <a:pt x="19" y="14"/>
                    <a:pt x="19" y="14"/>
                    <a:pt x="19" y="14"/>
                  </a:cubicBezTo>
                  <a:cubicBezTo>
                    <a:pt x="19" y="16"/>
                    <a:pt x="18" y="17"/>
                    <a:pt x="17" y="17"/>
                  </a:cubicBezTo>
                  <a:cubicBezTo>
                    <a:pt x="20" y="21"/>
                    <a:pt x="16" y="22"/>
                    <a:pt x="16" y="26"/>
                  </a:cubicBezTo>
                  <a:cubicBezTo>
                    <a:pt x="16" y="27"/>
                    <a:pt x="11" y="28"/>
                    <a:pt x="14" y="28"/>
                  </a:cubicBezTo>
                  <a:cubicBezTo>
                    <a:pt x="15" y="31"/>
                    <a:pt x="10" y="29"/>
                    <a:pt x="7" y="30"/>
                  </a:cubicBezTo>
                  <a:cubicBezTo>
                    <a:pt x="8" y="28"/>
                    <a:pt x="6" y="27"/>
                    <a:pt x="6" y="26"/>
                  </a:cubicBezTo>
                  <a:cubicBezTo>
                    <a:pt x="6" y="23"/>
                    <a:pt x="7" y="23"/>
                    <a:pt x="9" y="23"/>
                  </a:cubicBezTo>
                  <a:cubicBezTo>
                    <a:pt x="7" y="21"/>
                    <a:pt x="6" y="17"/>
                    <a:pt x="0" y="19"/>
                  </a:cubicBezTo>
                  <a:cubicBezTo>
                    <a:pt x="0" y="15"/>
                    <a:pt x="4" y="15"/>
                    <a:pt x="6" y="13"/>
                  </a:cubicBezTo>
                  <a:cubicBezTo>
                    <a:pt x="7" y="6"/>
                    <a:pt x="6" y="6"/>
                    <a:pt x="7" y="0"/>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83" name="Freeform 85"/>
            <p:cNvSpPr/>
            <p:nvPr/>
          </p:nvSpPr>
          <p:spPr bwMode="auto">
            <a:xfrm>
              <a:off x="7481887" y="4067175"/>
              <a:ext cx="76200" cy="77788"/>
            </a:xfrm>
            <a:custGeom>
              <a:avLst/>
              <a:gdLst>
                <a:gd name="T0" fmla="*/ 19 w 20"/>
                <a:gd name="T1" fmla="*/ 1 h 21"/>
                <a:gd name="T2" fmla="*/ 19 w 20"/>
                <a:gd name="T3" fmla="*/ 9 h 21"/>
                <a:gd name="T4" fmla="*/ 17 w 20"/>
                <a:gd name="T5" fmla="*/ 7 h 21"/>
                <a:gd name="T6" fmla="*/ 16 w 20"/>
                <a:gd name="T7" fmla="*/ 8 h 21"/>
                <a:gd name="T8" fmla="*/ 16 w 20"/>
                <a:gd name="T9" fmla="*/ 15 h 21"/>
                <a:gd name="T10" fmla="*/ 13 w 20"/>
                <a:gd name="T11" fmla="*/ 15 h 21"/>
                <a:gd name="T12" fmla="*/ 13 w 20"/>
                <a:gd name="T13" fmla="*/ 18 h 21"/>
                <a:gd name="T14" fmla="*/ 9 w 20"/>
                <a:gd name="T15" fmla="*/ 21 h 21"/>
                <a:gd name="T16" fmla="*/ 6 w 20"/>
                <a:gd name="T17" fmla="*/ 16 h 21"/>
                <a:gd name="T18" fmla="*/ 3 w 20"/>
                <a:gd name="T19" fmla="*/ 14 h 21"/>
                <a:gd name="T20" fmla="*/ 0 w 20"/>
                <a:gd name="T21" fmla="*/ 5 h 21"/>
                <a:gd name="T22" fmla="*/ 12 w 20"/>
                <a:gd name="T23" fmla="*/ 2 h 21"/>
                <a:gd name="T24" fmla="*/ 19 w 20"/>
                <a:gd name="T25"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1">
                  <a:moveTo>
                    <a:pt x="19" y="1"/>
                  </a:moveTo>
                  <a:cubicBezTo>
                    <a:pt x="18" y="3"/>
                    <a:pt x="20" y="6"/>
                    <a:pt x="19" y="9"/>
                  </a:cubicBezTo>
                  <a:cubicBezTo>
                    <a:pt x="18" y="10"/>
                    <a:pt x="17" y="8"/>
                    <a:pt x="17" y="7"/>
                  </a:cubicBezTo>
                  <a:cubicBezTo>
                    <a:pt x="17" y="7"/>
                    <a:pt x="16" y="7"/>
                    <a:pt x="16" y="8"/>
                  </a:cubicBezTo>
                  <a:cubicBezTo>
                    <a:pt x="15" y="10"/>
                    <a:pt x="17" y="13"/>
                    <a:pt x="16" y="15"/>
                  </a:cubicBezTo>
                  <a:cubicBezTo>
                    <a:pt x="16" y="15"/>
                    <a:pt x="13" y="15"/>
                    <a:pt x="13" y="15"/>
                  </a:cubicBezTo>
                  <a:cubicBezTo>
                    <a:pt x="13" y="15"/>
                    <a:pt x="13" y="17"/>
                    <a:pt x="13" y="18"/>
                  </a:cubicBezTo>
                  <a:cubicBezTo>
                    <a:pt x="12" y="19"/>
                    <a:pt x="9" y="18"/>
                    <a:pt x="9" y="21"/>
                  </a:cubicBezTo>
                  <a:cubicBezTo>
                    <a:pt x="7" y="20"/>
                    <a:pt x="7" y="18"/>
                    <a:pt x="6" y="16"/>
                  </a:cubicBezTo>
                  <a:cubicBezTo>
                    <a:pt x="5" y="16"/>
                    <a:pt x="3" y="14"/>
                    <a:pt x="3" y="14"/>
                  </a:cubicBezTo>
                  <a:cubicBezTo>
                    <a:pt x="2" y="11"/>
                    <a:pt x="3" y="7"/>
                    <a:pt x="0" y="5"/>
                  </a:cubicBezTo>
                  <a:cubicBezTo>
                    <a:pt x="2" y="3"/>
                    <a:pt x="7" y="3"/>
                    <a:pt x="12" y="2"/>
                  </a:cubicBezTo>
                  <a:cubicBezTo>
                    <a:pt x="14" y="2"/>
                    <a:pt x="16" y="0"/>
                    <a:pt x="19" y="1"/>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84" name="Freeform 86"/>
            <p:cNvSpPr/>
            <p:nvPr/>
          </p:nvSpPr>
          <p:spPr bwMode="auto">
            <a:xfrm>
              <a:off x="2813050" y="706437"/>
              <a:ext cx="1290638" cy="963613"/>
            </a:xfrm>
            <a:custGeom>
              <a:avLst/>
              <a:gdLst>
                <a:gd name="T0" fmla="*/ 244 w 344"/>
                <a:gd name="T1" fmla="*/ 29 h 257"/>
                <a:gd name="T2" fmla="*/ 258 w 344"/>
                <a:gd name="T3" fmla="*/ 30 h 257"/>
                <a:gd name="T4" fmla="*/ 277 w 344"/>
                <a:gd name="T5" fmla="*/ 26 h 257"/>
                <a:gd name="T6" fmla="*/ 289 w 344"/>
                <a:gd name="T7" fmla="*/ 27 h 257"/>
                <a:gd name="T8" fmla="*/ 287 w 344"/>
                <a:gd name="T9" fmla="*/ 31 h 257"/>
                <a:gd name="T10" fmla="*/ 324 w 344"/>
                <a:gd name="T11" fmla="*/ 24 h 257"/>
                <a:gd name="T12" fmla="*/ 343 w 344"/>
                <a:gd name="T13" fmla="*/ 29 h 257"/>
                <a:gd name="T14" fmla="*/ 318 w 344"/>
                <a:gd name="T15" fmla="*/ 41 h 257"/>
                <a:gd name="T16" fmla="*/ 311 w 344"/>
                <a:gd name="T17" fmla="*/ 51 h 257"/>
                <a:gd name="T18" fmla="*/ 298 w 344"/>
                <a:gd name="T19" fmla="*/ 65 h 257"/>
                <a:gd name="T20" fmla="*/ 301 w 344"/>
                <a:gd name="T21" fmla="*/ 78 h 257"/>
                <a:gd name="T22" fmla="*/ 293 w 344"/>
                <a:gd name="T23" fmla="*/ 90 h 257"/>
                <a:gd name="T24" fmla="*/ 303 w 344"/>
                <a:gd name="T25" fmla="*/ 107 h 257"/>
                <a:gd name="T26" fmla="*/ 294 w 344"/>
                <a:gd name="T27" fmla="*/ 120 h 257"/>
                <a:gd name="T28" fmla="*/ 284 w 344"/>
                <a:gd name="T29" fmla="*/ 131 h 257"/>
                <a:gd name="T30" fmla="*/ 298 w 344"/>
                <a:gd name="T31" fmla="*/ 156 h 257"/>
                <a:gd name="T32" fmla="*/ 276 w 344"/>
                <a:gd name="T33" fmla="*/ 153 h 257"/>
                <a:gd name="T34" fmla="*/ 275 w 344"/>
                <a:gd name="T35" fmla="*/ 162 h 257"/>
                <a:gd name="T36" fmla="*/ 265 w 344"/>
                <a:gd name="T37" fmla="*/ 176 h 257"/>
                <a:gd name="T38" fmla="*/ 242 w 344"/>
                <a:gd name="T39" fmla="*/ 182 h 257"/>
                <a:gd name="T40" fmla="*/ 231 w 344"/>
                <a:gd name="T41" fmla="*/ 189 h 257"/>
                <a:gd name="T42" fmla="*/ 224 w 344"/>
                <a:gd name="T43" fmla="*/ 197 h 257"/>
                <a:gd name="T44" fmla="*/ 193 w 344"/>
                <a:gd name="T45" fmla="*/ 205 h 257"/>
                <a:gd name="T46" fmla="*/ 185 w 344"/>
                <a:gd name="T47" fmla="*/ 218 h 257"/>
                <a:gd name="T48" fmla="*/ 176 w 344"/>
                <a:gd name="T49" fmla="*/ 229 h 257"/>
                <a:gd name="T50" fmla="*/ 174 w 344"/>
                <a:gd name="T51" fmla="*/ 240 h 257"/>
                <a:gd name="T52" fmla="*/ 155 w 344"/>
                <a:gd name="T53" fmla="*/ 252 h 257"/>
                <a:gd name="T54" fmla="*/ 136 w 344"/>
                <a:gd name="T55" fmla="*/ 242 h 257"/>
                <a:gd name="T56" fmla="*/ 124 w 344"/>
                <a:gd name="T57" fmla="*/ 228 h 257"/>
                <a:gd name="T58" fmla="*/ 117 w 344"/>
                <a:gd name="T59" fmla="*/ 218 h 257"/>
                <a:gd name="T60" fmla="*/ 112 w 344"/>
                <a:gd name="T61" fmla="*/ 197 h 257"/>
                <a:gd name="T62" fmla="*/ 115 w 344"/>
                <a:gd name="T63" fmla="*/ 190 h 257"/>
                <a:gd name="T64" fmla="*/ 124 w 344"/>
                <a:gd name="T65" fmla="*/ 179 h 257"/>
                <a:gd name="T66" fmla="*/ 119 w 344"/>
                <a:gd name="T67" fmla="*/ 165 h 257"/>
                <a:gd name="T68" fmla="*/ 122 w 344"/>
                <a:gd name="T69" fmla="*/ 153 h 257"/>
                <a:gd name="T70" fmla="*/ 108 w 344"/>
                <a:gd name="T71" fmla="*/ 149 h 257"/>
                <a:gd name="T72" fmla="*/ 98 w 344"/>
                <a:gd name="T73" fmla="*/ 131 h 257"/>
                <a:gd name="T74" fmla="*/ 88 w 344"/>
                <a:gd name="T75" fmla="*/ 111 h 257"/>
                <a:gd name="T76" fmla="*/ 63 w 344"/>
                <a:gd name="T77" fmla="*/ 99 h 257"/>
                <a:gd name="T78" fmla="*/ 28 w 344"/>
                <a:gd name="T79" fmla="*/ 100 h 257"/>
                <a:gd name="T80" fmla="*/ 28 w 344"/>
                <a:gd name="T81" fmla="*/ 92 h 257"/>
                <a:gd name="T82" fmla="*/ 14 w 344"/>
                <a:gd name="T83" fmla="*/ 79 h 257"/>
                <a:gd name="T84" fmla="*/ 21 w 344"/>
                <a:gd name="T85" fmla="*/ 66 h 257"/>
                <a:gd name="T86" fmla="*/ 37 w 344"/>
                <a:gd name="T87" fmla="*/ 59 h 257"/>
                <a:gd name="T88" fmla="*/ 40 w 344"/>
                <a:gd name="T89" fmla="*/ 51 h 257"/>
                <a:gd name="T90" fmla="*/ 36 w 344"/>
                <a:gd name="T91" fmla="*/ 45 h 257"/>
                <a:gd name="T92" fmla="*/ 49 w 344"/>
                <a:gd name="T93" fmla="*/ 41 h 257"/>
                <a:gd name="T94" fmla="*/ 63 w 344"/>
                <a:gd name="T95" fmla="*/ 27 h 257"/>
                <a:gd name="T96" fmla="*/ 105 w 344"/>
                <a:gd name="T97" fmla="*/ 22 h 257"/>
                <a:gd name="T98" fmla="*/ 124 w 344"/>
                <a:gd name="T99" fmla="*/ 27 h 257"/>
                <a:gd name="T100" fmla="*/ 143 w 344"/>
                <a:gd name="T101" fmla="*/ 17 h 257"/>
                <a:gd name="T102" fmla="*/ 160 w 344"/>
                <a:gd name="T103" fmla="*/ 19 h 257"/>
                <a:gd name="T104" fmla="*/ 165 w 344"/>
                <a:gd name="T105" fmla="*/ 9 h 257"/>
                <a:gd name="T106" fmla="*/ 197 w 344"/>
                <a:gd name="T107" fmla="*/ 2 h 257"/>
                <a:gd name="T108" fmla="*/ 242 w 344"/>
                <a:gd name="T109" fmla="*/ 1 h 257"/>
                <a:gd name="T110" fmla="*/ 276 w 344"/>
                <a:gd name="T111" fmla="*/ 12 h 257"/>
                <a:gd name="T112" fmla="*/ 287 w 344"/>
                <a:gd name="T113" fmla="*/ 20 h 257"/>
                <a:gd name="T114" fmla="*/ 239 w 344"/>
                <a:gd name="T115" fmla="*/ 2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4" h="257">
                  <a:moveTo>
                    <a:pt x="232" y="26"/>
                  </a:moveTo>
                  <a:cubicBezTo>
                    <a:pt x="233" y="27"/>
                    <a:pt x="235" y="27"/>
                    <a:pt x="235" y="29"/>
                  </a:cubicBezTo>
                  <a:cubicBezTo>
                    <a:pt x="237" y="30"/>
                    <a:pt x="239" y="27"/>
                    <a:pt x="239" y="27"/>
                  </a:cubicBezTo>
                  <a:cubicBezTo>
                    <a:pt x="242" y="27"/>
                    <a:pt x="242" y="29"/>
                    <a:pt x="244" y="29"/>
                  </a:cubicBezTo>
                  <a:cubicBezTo>
                    <a:pt x="245" y="28"/>
                    <a:pt x="245" y="27"/>
                    <a:pt x="246" y="27"/>
                  </a:cubicBezTo>
                  <a:cubicBezTo>
                    <a:pt x="248" y="27"/>
                    <a:pt x="249" y="27"/>
                    <a:pt x="251" y="27"/>
                  </a:cubicBezTo>
                  <a:cubicBezTo>
                    <a:pt x="256" y="26"/>
                    <a:pt x="262" y="24"/>
                    <a:pt x="266" y="26"/>
                  </a:cubicBezTo>
                  <a:cubicBezTo>
                    <a:pt x="265" y="29"/>
                    <a:pt x="259" y="27"/>
                    <a:pt x="258" y="30"/>
                  </a:cubicBezTo>
                  <a:cubicBezTo>
                    <a:pt x="258" y="33"/>
                    <a:pt x="261" y="30"/>
                    <a:pt x="261" y="30"/>
                  </a:cubicBezTo>
                  <a:cubicBezTo>
                    <a:pt x="263" y="30"/>
                    <a:pt x="263" y="32"/>
                    <a:pt x="268" y="30"/>
                  </a:cubicBezTo>
                  <a:cubicBezTo>
                    <a:pt x="268" y="30"/>
                    <a:pt x="269" y="29"/>
                    <a:pt x="270" y="29"/>
                  </a:cubicBezTo>
                  <a:cubicBezTo>
                    <a:pt x="271" y="28"/>
                    <a:pt x="277" y="26"/>
                    <a:pt x="277" y="26"/>
                  </a:cubicBezTo>
                  <a:cubicBezTo>
                    <a:pt x="280" y="29"/>
                    <a:pt x="276" y="25"/>
                    <a:pt x="279" y="24"/>
                  </a:cubicBezTo>
                  <a:cubicBezTo>
                    <a:pt x="279" y="24"/>
                    <a:pt x="283" y="25"/>
                    <a:pt x="283" y="24"/>
                  </a:cubicBezTo>
                  <a:cubicBezTo>
                    <a:pt x="284" y="24"/>
                    <a:pt x="286" y="22"/>
                    <a:pt x="290" y="23"/>
                  </a:cubicBezTo>
                  <a:cubicBezTo>
                    <a:pt x="290" y="25"/>
                    <a:pt x="290" y="27"/>
                    <a:pt x="289" y="27"/>
                  </a:cubicBezTo>
                  <a:cubicBezTo>
                    <a:pt x="288" y="28"/>
                    <a:pt x="287" y="29"/>
                    <a:pt x="286" y="30"/>
                  </a:cubicBezTo>
                  <a:cubicBezTo>
                    <a:pt x="284" y="32"/>
                    <a:pt x="284" y="35"/>
                    <a:pt x="280" y="34"/>
                  </a:cubicBezTo>
                  <a:cubicBezTo>
                    <a:pt x="281" y="38"/>
                    <a:pt x="283" y="33"/>
                    <a:pt x="286" y="34"/>
                  </a:cubicBezTo>
                  <a:cubicBezTo>
                    <a:pt x="287" y="35"/>
                    <a:pt x="286" y="32"/>
                    <a:pt x="287" y="31"/>
                  </a:cubicBezTo>
                  <a:cubicBezTo>
                    <a:pt x="289" y="30"/>
                    <a:pt x="294" y="32"/>
                    <a:pt x="294" y="29"/>
                  </a:cubicBezTo>
                  <a:cubicBezTo>
                    <a:pt x="298" y="33"/>
                    <a:pt x="306" y="26"/>
                    <a:pt x="308" y="30"/>
                  </a:cubicBezTo>
                  <a:cubicBezTo>
                    <a:pt x="310" y="29"/>
                    <a:pt x="311" y="27"/>
                    <a:pt x="312" y="26"/>
                  </a:cubicBezTo>
                  <a:cubicBezTo>
                    <a:pt x="317" y="27"/>
                    <a:pt x="320" y="24"/>
                    <a:pt x="324" y="24"/>
                  </a:cubicBezTo>
                  <a:cubicBezTo>
                    <a:pt x="323" y="24"/>
                    <a:pt x="325" y="26"/>
                    <a:pt x="325" y="26"/>
                  </a:cubicBezTo>
                  <a:cubicBezTo>
                    <a:pt x="326" y="26"/>
                    <a:pt x="331" y="25"/>
                    <a:pt x="332" y="26"/>
                  </a:cubicBezTo>
                  <a:cubicBezTo>
                    <a:pt x="334" y="28"/>
                    <a:pt x="333" y="25"/>
                    <a:pt x="335" y="26"/>
                  </a:cubicBezTo>
                  <a:cubicBezTo>
                    <a:pt x="338" y="26"/>
                    <a:pt x="340" y="29"/>
                    <a:pt x="343" y="29"/>
                  </a:cubicBezTo>
                  <a:cubicBezTo>
                    <a:pt x="344" y="32"/>
                    <a:pt x="342" y="31"/>
                    <a:pt x="340" y="31"/>
                  </a:cubicBezTo>
                  <a:cubicBezTo>
                    <a:pt x="340" y="32"/>
                    <a:pt x="338" y="34"/>
                    <a:pt x="338" y="34"/>
                  </a:cubicBezTo>
                  <a:cubicBezTo>
                    <a:pt x="334" y="36"/>
                    <a:pt x="328" y="35"/>
                    <a:pt x="328" y="40"/>
                  </a:cubicBezTo>
                  <a:cubicBezTo>
                    <a:pt x="324" y="40"/>
                    <a:pt x="320" y="39"/>
                    <a:pt x="318" y="41"/>
                  </a:cubicBezTo>
                  <a:cubicBezTo>
                    <a:pt x="320" y="43"/>
                    <a:pt x="323" y="44"/>
                    <a:pt x="317" y="44"/>
                  </a:cubicBezTo>
                  <a:cubicBezTo>
                    <a:pt x="317" y="46"/>
                    <a:pt x="319" y="45"/>
                    <a:pt x="321" y="45"/>
                  </a:cubicBezTo>
                  <a:cubicBezTo>
                    <a:pt x="319" y="49"/>
                    <a:pt x="312" y="49"/>
                    <a:pt x="311" y="54"/>
                  </a:cubicBezTo>
                  <a:cubicBezTo>
                    <a:pt x="308" y="54"/>
                    <a:pt x="312" y="51"/>
                    <a:pt x="311" y="51"/>
                  </a:cubicBezTo>
                  <a:cubicBezTo>
                    <a:pt x="310" y="51"/>
                    <a:pt x="307" y="53"/>
                    <a:pt x="304" y="54"/>
                  </a:cubicBezTo>
                  <a:cubicBezTo>
                    <a:pt x="304" y="55"/>
                    <a:pt x="306" y="55"/>
                    <a:pt x="307" y="55"/>
                  </a:cubicBezTo>
                  <a:cubicBezTo>
                    <a:pt x="303" y="58"/>
                    <a:pt x="305" y="57"/>
                    <a:pt x="304" y="62"/>
                  </a:cubicBezTo>
                  <a:cubicBezTo>
                    <a:pt x="304" y="64"/>
                    <a:pt x="299" y="64"/>
                    <a:pt x="298" y="65"/>
                  </a:cubicBezTo>
                  <a:cubicBezTo>
                    <a:pt x="298" y="66"/>
                    <a:pt x="299" y="69"/>
                    <a:pt x="298" y="69"/>
                  </a:cubicBezTo>
                  <a:cubicBezTo>
                    <a:pt x="297" y="70"/>
                    <a:pt x="295" y="70"/>
                    <a:pt x="293" y="71"/>
                  </a:cubicBezTo>
                  <a:cubicBezTo>
                    <a:pt x="293" y="73"/>
                    <a:pt x="295" y="73"/>
                    <a:pt x="296" y="75"/>
                  </a:cubicBezTo>
                  <a:cubicBezTo>
                    <a:pt x="296" y="78"/>
                    <a:pt x="300" y="77"/>
                    <a:pt x="301" y="78"/>
                  </a:cubicBezTo>
                  <a:cubicBezTo>
                    <a:pt x="302" y="78"/>
                    <a:pt x="301" y="80"/>
                    <a:pt x="301" y="80"/>
                  </a:cubicBezTo>
                  <a:cubicBezTo>
                    <a:pt x="302" y="81"/>
                    <a:pt x="304" y="81"/>
                    <a:pt x="305" y="82"/>
                  </a:cubicBezTo>
                  <a:cubicBezTo>
                    <a:pt x="305" y="84"/>
                    <a:pt x="307" y="85"/>
                    <a:pt x="307" y="88"/>
                  </a:cubicBezTo>
                  <a:cubicBezTo>
                    <a:pt x="302" y="89"/>
                    <a:pt x="298" y="88"/>
                    <a:pt x="293" y="90"/>
                  </a:cubicBezTo>
                  <a:cubicBezTo>
                    <a:pt x="296" y="94"/>
                    <a:pt x="299" y="98"/>
                    <a:pt x="307" y="97"/>
                  </a:cubicBezTo>
                  <a:cubicBezTo>
                    <a:pt x="306" y="100"/>
                    <a:pt x="308" y="100"/>
                    <a:pt x="310" y="100"/>
                  </a:cubicBezTo>
                  <a:cubicBezTo>
                    <a:pt x="310" y="103"/>
                    <a:pt x="307" y="102"/>
                    <a:pt x="307" y="104"/>
                  </a:cubicBezTo>
                  <a:cubicBezTo>
                    <a:pt x="307" y="106"/>
                    <a:pt x="305" y="107"/>
                    <a:pt x="303" y="107"/>
                  </a:cubicBezTo>
                  <a:cubicBezTo>
                    <a:pt x="301" y="112"/>
                    <a:pt x="308" y="109"/>
                    <a:pt x="307" y="114"/>
                  </a:cubicBezTo>
                  <a:cubicBezTo>
                    <a:pt x="304" y="114"/>
                    <a:pt x="304" y="115"/>
                    <a:pt x="305" y="116"/>
                  </a:cubicBezTo>
                  <a:cubicBezTo>
                    <a:pt x="304" y="120"/>
                    <a:pt x="301" y="115"/>
                    <a:pt x="298" y="116"/>
                  </a:cubicBezTo>
                  <a:cubicBezTo>
                    <a:pt x="296" y="116"/>
                    <a:pt x="297" y="120"/>
                    <a:pt x="294" y="120"/>
                  </a:cubicBezTo>
                  <a:cubicBezTo>
                    <a:pt x="294" y="122"/>
                    <a:pt x="295" y="123"/>
                    <a:pt x="297" y="124"/>
                  </a:cubicBezTo>
                  <a:cubicBezTo>
                    <a:pt x="297" y="126"/>
                    <a:pt x="293" y="125"/>
                    <a:pt x="291" y="125"/>
                  </a:cubicBezTo>
                  <a:cubicBezTo>
                    <a:pt x="287" y="126"/>
                    <a:pt x="284" y="129"/>
                    <a:pt x="280" y="130"/>
                  </a:cubicBezTo>
                  <a:cubicBezTo>
                    <a:pt x="280" y="132"/>
                    <a:pt x="283" y="130"/>
                    <a:pt x="284" y="131"/>
                  </a:cubicBezTo>
                  <a:cubicBezTo>
                    <a:pt x="286" y="132"/>
                    <a:pt x="287" y="136"/>
                    <a:pt x="290" y="135"/>
                  </a:cubicBezTo>
                  <a:cubicBezTo>
                    <a:pt x="291" y="138"/>
                    <a:pt x="288" y="138"/>
                    <a:pt x="287" y="139"/>
                  </a:cubicBezTo>
                  <a:cubicBezTo>
                    <a:pt x="286" y="141"/>
                    <a:pt x="289" y="146"/>
                    <a:pt x="286" y="146"/>
                  </a:cubicBezTo>
                  <a:cubicBezTo>
                    <a:pt x="288" y="152"/>
                    <a:pt x="297" y="150"/>
                    <a:pt x="298" y="156"/>
                  </a:cubicBezTo>
                  <a:cubicBezTo>
                    <a:pt x="296" y="156"/>
                    <a:pt x="293" y="157"/>
                    <a:pt x="293" y="155"/>
                  </a:cubicBezTo>
                  <a:cubicBezTo>
                    <a:pt x="291" y="155"/>
                    <a:pt x="292" y="156"/>
                    <a:pt x="293" y="156"/>
                  </a:cubicBezTo>
                  <a:cubicBezTo>
                    <a:pt x="289" y="160"/>
                    <a:pt x="287" y="160"/>
                    <a:pt x="280" y="159"/>
                  </a:cubicBezTo>
                  <a:cubicBezTo>
                    <a:pt x="282" y="154"/>
                    <a:pt x="274" y="159"/>
                    <a:pt x="276" y="153"/>
                  </a:cubicBezTo>
                  <a:cubicBezTo>
                    <a:pt x="272" y="152"/>
                    <a:pt x="272" y="156"/>
                    <a:pt x="268" y="155"/>
                  </a:cubicBezTo>
                  <a:cubicBezTo>
                    <a:pt x="269" y="157"/>
                    <a:pt x="269" y="158"/>
                    <a:pt x="266" y="158"/>
                  </a:cubicBezTo>
                  <a:cubicBezTo>
                    <a:pt x="266" y="160"/>
                    <a:pt x="274" y="160"/>
                    <a:pt x="268" y="160"/>
                  </a:cubicBezTo>
                  <a:cubicBezTo>
                    <a:pt x="269" y="163"/>
                    <a:pt x="272" y="162"/>
                    <a:pt x="275" y="162"/>
                  </a:cubicBezTo>
                  <a:cubicBezTo>
                    <a:pt x="278" y="162"/>
                    <a:pt x="282" y="164"/>
                    <a:pt x="286" y="163"/>
                  </a:cubicBezTo>
                  <a:cubicBezTo>
                    <a:pt x="283" y="168"/>
                    <a:pt x="280" y="171"/>
                    <a:pt x="276" y="175"/>
                  </a:cubicBezTo>
                  <a:cubicBezTo>
                    <a:pt x="273" y="174"/>
                    <a:pt x="270" y="175"/>
                    <a:pt x="268" y="176"/>
                  </a:cubicBezTo>
                  <a:cubicBezTo>
                    <a:pt x="267" y="176"/>
                    <a:pt x="265" y="176"/>
                    <a:pt x="265" y="176"/>
                  </a:cubicBezTo>
                  <a:cubicBezTo>
                    <a:pt x="263" y="178"/>
                    <a:pt x="264" y="176"/>
                    <a:pt x="262" y="176"/>
                  </a:cubicBezTo>
                  <a:cubicBezTo>
                    <a:pt x="258" y="176"/>
                    <a:pt x="255" y="179"/>
                    <a:pt x="249" y="179"/>
                  </a:cubicBezTo>
                  <a:cubicBezTo>
                    <a:pt x="247" y="179"/>
                    <a:pt x="249" y="180"/>
                    <a:pt x="249" y="180"/>
                  </a:cubicBezTo>
                  <a:cubicBezTo>
                    <a:pt x="248" y="183"/>
                    <a:pt x="247" y="181"/>
                    <a:pt x="242" y="182"/>
                  </a:cubicBezTo>
                  <a:cubicBezTo>
                    <a:pt x="242" y="183"/>
                    <a:pt x="244" y="183"/>
                    <a:pt x="245" y="183"/>
                  </a:cubicBezTo>
                  <a:cubicBezTo>
                    <a:pt x="245" y="185"/>
                    <a:pt x="235" y="186"/>
                    <a:pt x="237" y="182"/>
                  </a:cubicBezTo>
                  <a:cubicBezTo>
                    <a:pt x="236" y="182"/>
                    <a:pt x="232" y="182"/>
                    <a:pt x="231" y="183"/>
                  </a:cubicBezTo>
                  <a:cubicBezTo>
                    <a:pt x="230" y="184"/>
                    <a:pt x="232" y="187"/>
                    <a:pt x="231" y="189"/>
                  </a:cubicBezTo>
                  <a:cubicBezTo>
                    <a:pt x="231" y="188"/>
                    <a:pt x="227" y="187"/>
                    <a:pt x="227" y="189"/>
                  </a:cubicBezTo>
                  <a:cubicBezTo>
                    <a:pt x="227" y="189"/>
                    <a:pt x="229" y="191"/>
                    <a:pt x="228" y="193"/>
                  </a:cubicBezTo>
                  <a:cubicBezTo>
                    <a:pt x="226" y="194"/>
                    <a:pt x="226" y="193"/>
                    <a:pt x="224" y="193"/>
                  </a:cubicBezTo>
                  <a:cubicBezTo>
                    <a:pt x="224" y="197"/>
                    <a:pt x="224" y="197"/>
                    <a:pt x="224" y="197"/>
                  </a:cubicBezTo>
                  <a:cubicBezTo>
                    <a:pt x="223" y="197"/>
                    <a:pt x="222" y="197"/>
                    <a:pt x="221" y="197"/>
                  </a:cubicBezTo>
                  <a:cubicBezTo>
                    <a:pt x="220" y="197"/>
                    <a:pt x="221" y="199"/>
                    <a:pt x="220" y="200"/>
                  </a:cubicBezTo>
                  <a:cubicBezTo>
                    <a:pt x="218" y="201"/>
                    <a:pt x="212" y="199"/>
                    <a:pt x="213" y="204"/>
                  </a:cubicBezTo>
                  <a:cubicBezTo>
                    <a:pt x="207" y="205"/>
                    <a:pt x="201" y="206"/>
                    <a:pt x="193" y="205"/>
                  </a:cubicBezTo>
                  <a:cubicBezTo>
                    <a:pt x="190" y="207"/>
                    <a:pt x="189" y="214"/>
                    <a:pt x="185" y="211"/>
                  </a:cubicBezTo>
                  <a:cubicBezTo>
                    <a:pt x="185" y="212"/>
                    <a:pt x="187" y="213"/>
                    <a:pt x="186" y="215"/>
                  </a:cubicBezTo>
                  <a:cubicBezTo>
                    <a:pt x="186" y="215"/>
                    <a:pt x="184" y="215"/>
                    <a:pt x="183" y="215"/>
                  </a:cubicBezTo>
                  <a:cubicBezTo>
                    <a:pt x="183" y="216"/>
                    <a:pt x="185" y="217"/>
                    <a:pt x="185" y="218"/>
                  </a:cubicBezTo>
                  <a:cubicBezTo>
                    <a:pt x="185" y="218"/>
                    <a:pt x="183" y="219"/>
                    <a:pt x="183" y="219"/>
                  </a:cubicBezTo>
                  <a:cubicBezTo>
                    <a:pt x="183" y="221"/>
                    <a:pt x="179" y="224"/>
                    <a:pt x="182" y="225"/>
                  </a:cubicBezTo>
                  <a:cubicBezTo>
                    <a:pt x="182" y="227"/>
                    <a:pt x="180" y="226"/>
                    <a:pt x="179" y="226"/>
                  </a:cubicBezTo>
                  <a:cubicBezTo>
                    <a:pt x="179" y="227"/>
                    <a:pt x="177" y="229"/>
                    <a:pt x="176" y="229"/>
                  </a:cubicBezTo>
                  <a:cubicBezTo>
                    <a:pt x="176" y="230"/>
                    <a:pt x="177" y="232"/>
                    <a:pt x="176" y="232"/>
                  </a:cubicBezTo>
                  <a:cubicBezTo>
                    <a:pt x="174" y="234"/>
                    <a:pt x="176" y="235"/>
                    <a:pt x="175" y="238"/>
                  </a:cubicBezTo>
                  <a:cubicBezTo>
                    <a:pt x="175" y="238"/>
                    <a:pt x="172" y="237"/>
                    <a:pt x="172" y="238"/>
                  </a:cubicBezTo>
                  <a:cubicBezTo>
                    <a:pt x="172" y="238"/>
                    <a:pt x="173" y="239"/>
                    <a:pt x="174" y="240"/>
                  </a:cubicBezTo>
                  <a:cubicBezTo>
                    <a:pt x="174" y="243"/>
                    <a:pt x="172" y="243"/>
                    <a:pt x="172" y="245"/>
                  </a:cubicBezTo>
                  <a:cubicBezTo>
                    <a:pt x="172" y="246"/>
                    <a:pt x="173" y="248"/>
                    <a:pt x="174" y="247"/>
                  </a:cubicBezTo>
                  <a:cubicBezTo>
                    <a:pt x="172" y="252"/>
                    <a:pt x="169" y="254"/>
                    <a:pt x="165" y="257"/>
                  </a:cubicBezTo>
                  <a:cubicBezTo>
                    <a:pt x="161" y="257"/>
                    <a:pt x="158" y="254"/>
                    <a:pt x="155" y="252"/>
                  </a:cubicBezTo>
                  <a:cubicBezTo>
                    <a:pt x="151" y="257"/>
                    <a:pt x="143" y="248"/>
                    <a:pt x="144" y="249"/>
                  </a:cubicBezTo>
                  <a:cubicBezTo>
                    <a:pt x="143" y="248"/>
                    <a:pt x="142" y="251"/>
                    <a:pt x="143" y="252"/>
                  </a:cubicBezTo>
                  <a:cubicBezTo>
                    <a:pt x="141" y="251"/>
                    <a:pt x="141" y="249"/>
                    <a:pt x="140" y="247"/>
                  </a:cubicBezTo>
                  <a:cubicBezTo>
                    <a:pt x="139" y="246"/>
                    <a:pt x="135" y="246"/>
                    <a:pt x="136" y="242"/>
                  </a:cubicBezTo>
                  <a:cubicBezTo>
                    <a:pt x="134" y="240"/>
                    <a:pt x="132" y="239"/>
                    <a:pt x="130" y="238"/>
                  </a:cubicBezTo>
                  <a:cubicBezTo>
                    <a:pt x="130" y="236"/>
                    <a:pt x="132" y="237"/>
                    <a:pt x="133" y="236"/>
                  </a:cubicBezTo>
                  <a:cubicBezTo>
                    <a:pt x="132" y="233"/>
                    <a:pt x="129" y="234"/>
                    <a:pt x="127" y="232"/>
                  </a:cubicBezTo>
                  <a:cubicBezTo>
                    <a:pt x="126" y="231"/>
                    <a:pt x="126" y="228"/>
                    <a:pt x="124" y="228"/>
                  </a:cubicBezTo>
                  <a:cubicBezTo>
                    <a:pt x="122" y="231"/>
                    <a:pt x="124" y="226"/>
                    <a:pt x="124" y="226"/>
                  </a:cubicBezTo>
                  <a:cubicBezTo>
                    <a:pt x="124" y="225"/>
                    <a:pt x="122" y="226"/>
                    <a:pt x="122" y="225"/>
                  </a:cubicBezTo>
                  <a:cubicBezTo>
                    <a:pt x="121" y="223"/>
                    <a:pt x="123" y="221"/>
                    <a:pt x="120" y="221"/>
                  </a:cubicBezTo>
                  <a:cubicBezTo>
                    <a:pt x="118" y="221"/>
                    <a:pt x="120" y="215"/>
                    <a:pt x="117" y="218"/>
                  </a:cubicBezTo>
                  <a:cubicBezTo>
                    <a:pt x="116" y="217"/>
                    <a:pt x="116" y="215"/>
                    <a:pt x="113" y="215"/>
                  </a:cubicBezTo>
                  <a:cubicBezTo>
                    <a:pt x="114" y="213"/>
                    <a:pt x="116" y="213"/>
                    <a:pt x="116" y="211"/>
                  </a:cubicBezTo>
                  <a:cubicBezTo>
                    <a:pt x="116" y="209"/>
                    <a:pt x="113" y="210"/>
                    <a:pt x="110" y="210"/>
                  </a:cubicBezTo>
                  <a:cubicBezTo>
                    <a:pt x="109" y="204"/>
                    <a:pt x="110" y="202"/>
                    <a:pt x="112" y="197"/>
                  </a:cubicBezTo>
                  <a:cubicBezTo>
                    <a:pt x="109" y="195"/>
                    <a:pt x="115" y="192"/>
                    <a:pt x="109" y="193"/>
                  </a:cubicBezTo>
                  <a:cubicBezTo>
                    <a:pt x="109" y="191"/>
                    <a:pt x="111" y="192"/>
                    <a:pt x="112" y="191"/>
                  </a:cubicBezTo>
                  <a:cubicBezTo>
                    <a:pt x="112" y="191"/>
                    <a:pt x="112" y="189"/>
                    <a:pt x="112" y="189"/>
                  </a:cubicBezTo>
                  <a:cubicBezTo>
                    <a:pt x="113" y="188"/>
                    <a:pt x="113" y="190"/>
                    <a:pt x="115" y="190"/>
                  </a:cubicBezTo>
                  <a:cubicBezTo>
                    <a:pt x="115" y="182"/>
                    <a:pt x="115" y="182"/>
                    <a:pt x="115" y="182"/>
                  </a:cubicBezTo>
                  <a:cubicBezTo>
                    <a:pt x="117" y="182"/>
                    <a:pt x="118" y="180"/>
                    <a:pt x="119" y="179"/>
                  </a:cubicBezTo>
                  <a:cubicBezTo>
                    <a:pt x="120" y="179"/>
                    <a:pt x="120" y="180"/>
                    <a:pt x="120" y="182"/>
                  </a:cubicBezTo>
                  <a:cubicBezTo>
                    <a:pt x="122" y="181"/>
                    <a:pt x="122" y="178"/>
                    <a:pt x="124" y="179"/>
                  </a:cubicBezTo>
                  <a:cubicBezTo>
                    <a:pt x="126" y="177"/>
                    <a:pt x="123" y="176"/>
                    <a:pt x="123" y="176"/>
                  </a:cubicBezTo>
                  <a:cubicBezTo>
                    <a:pt x="123" y="174"/>
                    <a:pt x="127" y="174"/>
                    <a:pt x="127" y="173"/>
                  </a:cubicBezTo>
                  <a:cubicBezTo>
                    <a:pt x="128" y="171"/>
                    <a:pt x="123" y="170"/>
                    <a:pt x="126" y="166"/>
                  </a:cubicBezTo>
                  <a:cubicBezTo>
                    <a:pt x="120" y="170"/>
                    <a:pt x="128" y="163"/>
                    <a:pt x="119" y="165"/>
                  </a:cubicBezTo>
                  <a:cubicBezTo>
                    <a:pt x="118" y="160"/>
                    <a:pt x="123" y="160"/>
                    <a:pt x="127" y="160"/>
                  </a:cubicBezTo>
                  <a:cubicBezTo>
                    <a:pt x="127" y="159"/>
                    <a:pt x="124" y="160"/>
                    <a:pt x="124" y="158"/>
                  </a:cubicBezTo>
                  <a:cubicBezTo>
                    <a:pt x="125" y="156"/>
                    <a:pt x="122" y="157"/>
                    <a:pt x="122" y="156"/>
                  </a:cubicBezTo>
                  <a:cubicBezTo>
                    <a:pt x="121" y="156"/>
                    <a:pt x="122" y="154"/>
                    <a:pt x="122" y="153"/>
                  </a:cubicBezTo>
                  <a:cubicBezTo>
                    <a:pt x="121" y="153"/>
                    <a:pt x="118" y="151"/>
                    <a:pt x="117" y="151"/>
                  </a:cubicBezTo>
                  <a:cubicBezTo>
                    <a:pt x="116" y="151"/>
                    <a:pt x="115" y="147"/>
                    <a:pt x="113" y="145"/>
                  </a:cubicBezTo>
                  <a:cubicBezTo>
                    <a:pt x="111" y="147"/>
                    <a:pt x="110" y="149"/>
                    <a:pt x="109" y="145"/>
                  </a:cubicBezTo>
                  <a:cubicBezTo>
                    <a:pt x="107" y="145"/>
                    <a:pt x="108" y="148"/>
                    <a:pt x="108" y="149"/>
                  </a:cubicBezTo>
                  <a:cubicBezTo>
                    <a:pt x="101" y="149"/>
                    <a:pt x="101" y="149"/>
                    <a:pt x="101" y="149"/>
                  </a:cubicBezTo>
                  <a:cubicBezTo>
                    <a:pt x="96" y="143"/>
                    <a:pt x="99" y="139"/>
                    <a:pt x="101" y="132"/>
                  </a:cubicBezTo>
                  <a:cubicBezTo>
                    <a:pt x="100" y="131"/>
                    <a:pt x="99" y="130"/>
                    <a:pt x="99" y="128"/>
                  </a:cubicBezTo>
                  <a:cubicBezTo>
                    <a:pt x="98" y="128"/>
                    <a:pt x="98" y="130"/>
                    <a:pt x="98" y="131"/>
                  </a:cubicBezTo>
                  <a:cubicBezTo>
                    <a:pt x="94" y="131"/>
                    <a:pt x="99" y="123"/>
                    <a:pt x="94" y="125"/>
                  </a:cubicBezTo>
                  <a:cubicBezTo>
                    <a:pt x="95" y="123"/>
                    <a:pt x="95" y="122"/>
                    <a:pt x="94" y="120"/>
                  </a:cubicBezTo>
                  <a:cubicBezTo>
                    <a:pt x="93" y="118"/>
                    <a:pt x="91" y="119"/>
                    <a:pt x="89" y="118"/>
                  </a:cubicBezTo>
                  <a:cubicBezTo>
                    <a:pt x="88" y="116"/>
                    <a:pt x="89" y="113"/>
                    <a:pt x="88" y="111"/>
                  </a:cubicBezTo>
                  <a:cubicBezTo>
                    <a:pt x="87" y="109"/>
                    <a:pt x="83" y="109"/>
                    <a:pt x="85" y="106"/>
                  </a:cubicBezTo>
                  <a:cubicBezTo>
                    <a:pt x="83" y="107"/>
                    <a:pt x="82" y="105"/>
                    <a:pt x="81" y="104"/>
                  </a:cubicBezTo>
                  <a:cubicBezTo>
                    <a:pt x="80" y="104"/>
                    <a:pt x="79" y="105"/>
                    <a:pt x="78" y="104"/>
                  </a:cubicBezTo>
                  <a:cubicBezTo>
                    <a:pt x="76" y="102"/>
                    <a:pt x="66" y="103"/>
                    <a:pt x="63" y="99"/>
                  </a:cubicBezTo>
                  <a:cubicBezTo>
                    <a:pt x="58" y="101"/>
                    <a:pt x="46" y="96"/>
                    <a:pt x="43" y="99"/>
                  </a:cubicBezTo>
                  <a:cubicBezTo>
                    <a:pt x="41" y="101"/>
                    <a:pt x="41" y="98"/>
                    <a:pt x="39" y="99"/>
                  </a:cubicBezTo>
                  <a:cubicBezTo>
                    <a:pt x="35" y="99"/>
                    <a:pt x="33" y="102"/>
                    <a:pt x="29" y="102"/>
                  </a:cubicBezTo>
                  <a:cubicBezTo>
                    <a:pt x="29" y="102"/>
                    <a:pt x="28" y="100"/>
                    <a:pt x="28" y="100"/>
                  </a:cubicBezTo>
                  <a:cubicBezTo>
                    <a:pt x="26" y="100"/>
                    <a:pt x="25" y="100"/>
                    <a:pt x="23" y="100"/>
                  </a:cubicBezTo>
                  <a:cubicBezTo>
                    <a:pt x="24" y="98"/>
                    <a:pt x="22" y="97"/>
                    <a:pt x="21" y="96"/>
                  </a:cubicBezTo>
                  <a:cubicBezTo>
                    <a:pt x="20" y="94"/>
                    <a:pt x="24" y="95"/>
                    <a:pt x="25" y="95"/>
                  </a:cubicBezTo>
                  <a:cubicBezTo>
                    <a:pt x="25" y="94"/>
                    <a:pt x="21" y="90"/>
                    <a:pt x="28" y="92"/>
                  </a:cubicBezTo>
                  <a:cubicBezTo>
                    <a:pt x="25" y="88"/>
                    <a:pt x="15" y="93"/>
                    <a:pt x="12" y="89"/>
                  </a:cubicBezTo>
                  <a:cubicBezTo>
                    <a:pt x="15" y="82"/>
                    <a:pt x="24" y="89"/>
                    <a:pt x="29" y="83"/>
                  </a:cubicBezTo>
                  <a:cubicBezTo>
                    <a:pt x="26" y="80"/>
                    <a:pt x="17" y="82"/>
                    <a:pt x="14" y="83"/>
                  </a:cubicBezTo>
                  <a:cubicBezTo>
                    <a:pt x="12" y="81"/>
                    <a:pt x="13" y="81"/>
                    <a:pt x="14" y="79"/>
                  </a:cubicBezTo>
                  <a:cubicBezTo>
                    <a:pt x="12" y="79"/>
                    <a:pt x="12" y="80"/>
                    <a:pt x="12" y="80"/>
                  </a:cubicBezTo>
                  <a:cubicBezTo>
                    <a:pt x="11" y="80"/>
                    <a:pt x="11" y="79"/>
                    <a:pt x="11" y="78"/>
                  </a:cubicBezTo>
                  <a:cubicBezTo>
                    <a:pt x="5" y="79"/>
                    <a:pt x="3" y="76"/>
                    <a:pt x="0" y="75"/>
                  </a:cubicBezTo>
                  <a:cubicBezTo>
                    <a:pt x="2" y="66"/>
                    <a:pt x="13" y="68"/>
                    <a:pt x="21" y="66"/>
                  </a:cubicBezTo>
                  <a:cubicBezTo>
                    <a:pt x="23" y="66"/>
                    <a:pt x="22" y="66"/>
                    <a:pt x="23" y="65"/>
                  </a:cubicBezTo>
                  <a:cubicBezTo>
                    <a:pt x="23" y="65"/>
                    <a:pt x="25" y="64"/>
                    <a:pt x="25" y="64"/>
                  </a:cubicBezTo>
                  <a:cubicBezTo>
                    <a:pt x="29" y="62"/>
                    <a:pt x="34" y="63"/>
                    <a:pt x="36" y="62"/>
                  </a:cubicBezTo>
                  <a:cubicBezTo>
                    <a:pt x="38" y="62"/>
                    <a:pt x="36" y="60"/>
                    <a:pt x="37" y="59"/>
                  </a:cubicBezTo>
                  <a:cubicBezTo>
                    <a:pt x="39" y="59"/>
                    <a:pt x="41" y="59"/>
                    <a:pt x="42" y="58"/>
                  </a:cubicBezTo>
                  <a:cubicBezTo>
                    <a:pt x="43" y="57"/>
                    <a:pt x="44" y="55"/>
                    <a:pt x="46" y="54"/>
                  </a:cubicBezTo>
                  <a:cubicBezTo>
                    <a:pt x="48" y="49"/>
                    <a:pt x="41" y="53"/>
                    <a:pt x="43" y="48"/>
                  </a:cubicBezTo>
                  <a:cubicBezTo>
                    <a:pt x="40" y="47"/>
                    <a:pt x="41" y="51"/>
                    <a:pt x="40" y="51"/>
                  </a:cubicBezTo>
                  <a:cubicBezTo>
                    <a:pt x="39" y="51"/>
                    <a:pt x="33" y="48"/>
                    <a:pt x="29" y="50"/>
                  </a:cubicBezTo>
                  <a:cubicBezTo>
                    <a:pt x="27" y="46"/>
                    <a:pt x="32" y="48"/>
                    <a:pt x="33" y="47"/>
                  </a:cubicBezTo>
                  <a:cubicBezTo>
                    <a:pt x="33" y="47"/>
                    <a:pt x="33" y="46"/>
                    <a:pt x="33" y="45"/>
                  </a:cubicBezTo>
                  <a:cubicBezTo>
                    <a:pt x="34" y="45"/>
                    <a:pt x="36" y="46"/>
                    <a:pt x="36" y="45"/>
                  </a:cubicBezTo>
                  <a:cubicBezTo>
                    <a:pt x="36" y="45"/>
                    <a:pt x="37" y="43"/>
                    <a:pt x="37" y="43"/>
                  </a:cubicBezTo>
                  <a:cubicBezTo>
                    <a:pt x="39" y="42"/>
                    <a:pt x="38" y="44"/>
                    <a:pt x="39" y="44"/>
                  </a:cubicBezTo>
                  <a:cubicBezTo>
                    <a:pt x="39" y="44"/>
                    <a:pt x="44" y="43"/>
                    <a:pt x="43" y="40"/>
                  </a:cubicBezTo>
                  <a:cubicBezTo>
                    <a:pt x="46" y="40"/>
                    <a:pt x="46" y="42"/>
                    <a:pt x="49" y="41"/>
                  </a:cubicBezTo>
                  <a:cubicBezTo>
                    <a:pt x="51" y="41"/>
                    <a:pt x="49" y="40"/>
                    <a:pt x="49" y="40"/>
                  </a:cubicBezTo>
                  <a:cubicBezTo>
                    <a:pt x="49" y="38"/>
                    <a:pt x="52" y="38"/>
                    <a:pt x="52" y="36"/>
                  </a:cubicBezTo>
                  <a:cubicBezTo>
                    <a:pt x="61" y="36"/>
                    <a:pt x="61" y="36"/>
                    <a:pt x="61" y="36"/>
                  </a:cubicBezTo>
                  <a:cubicBezTo>
                    <a:pt x="64" y="35"/>
                    <a:pt x="62" y="30"/>
                    <a:pt x="63" y="27"/>
                  </a:cubicBezTo>
                  <a:cubicBezTo>
                    <a:pt x="68" y="28"/>
                    <a:pt x="72" y="30"/>
                    <a:pt x="77" y="27"/>
                  </a:cubicBezTo>
                  <a:cubicBezTo>
                    <a:pt x="77" y="26"/>
                    <a:pt x="75" y="26"/>
                    <a:pt x="74" y="26"/>
                  </a:cubicBezTo>
                  <a:cubicBezTo>
                    <a:pt x="75" y="24"/>
                    <a:pt x="80" y="25"/>
                    <a:pt x="82" y="23"/>
                  </a:cubicBezTo>
                  <a:cubicBezTo>
                    <a:pt x="86" y="21"/>
                    <a:pt x="97" y="22"/>
                    <a:pt x="105" y="22"/>
                  </a:cubicBezTo>
                  <a:cubicBezTo>
                    <a:pt x="107" y="21"/>
                    <a:pt x="107" y="20"/>
                    <a:pt x="109" y="20"/>
                  </a:cubicBezTo>
                  <a:cubicBezTo>
                    <a:pt x="113" y="20"/>
                    <a:pt x="116" y="22"/>
                    <a:pt x="119" y="20"/>
                  </a:cubicBezTo>
                  <a:cubicBezTo>
                    <a:pt x="118" y="21"/>
                    <a:pt x="120" y="25"/>
                    <a:pt x="120" y="24"/>
                  </a:cubicBezTo>
                  <a:cubicBezTo>
                    <a:pt x="122" y="22"/>
                    <a:pt x="121" y="24"/>
                    <a:pt x="124" y="27"/>
                  </a:cubicBezTo>
                  <a:cubicBezTo>
                    <a:pt x="127" y="27"/>
                    <a:pt x="122" y="23"/>
                    <a:pt x="129" y="24"/>
                  </a:cubicBezTo>
                  <a:cubicBezTo>
                    <a:pt x="126" y="22"/>
                    <a:pt x="131" y="19"/>
                    <a:pt x="124" y="19"/>
                  </a:cubicBezTo>
                  <a:cubicBezTo>
                    <a:pt x="125" y="16"/>
                    <a:pt x="135" y="11"/>
                    <a:pt x="136" y="17"/>
                  </a:cubicBezTo>
                  <a:cubicBezTo>
                    <a:pt x="140" y="18"/>
                    <a:pt x="139" y="15"/>
                    <a:pt x="143" y="17"/>
                  </a:cubicBezTo>
                  <a:cubicBezTo>
                    <a:pt x="144" y="18"/>
                    <a:pt x="145" y="19"/>
                    <a:pt x="147" y="20"/>
                  </a:cubicBezTo>
                  <a:cubicBezTo>
                    <a:pt x="149" y="21"/>
                    <a:pt x="153" y="22"/>
                    <a:pt x="158" y="23"/>
                  </a:cubicBezTo>
                  <a:cubicBezTo>
                    <a:pt x="158" y="22"/>
                    <a:pt x="156" y="22"/>
                    <a:pt x="155" y="22"/>
                  </a:cubicBezTo>
                  <a:cubicBezTo>
                    <a:pt x="156" y="20"/>
                    <a:pt x="157" y="19"/>
                    <a:pt x="160" y="19"/>
                  </a:cubicBezTo>
                  <a:cubicBezTo>
                    <a:pt x="157" y="16"/>
                    <a:pt x="152" y="15"/>
                    <a:pt x="147" y="15"/>
                  </a:cubicBezTo>
                  <a:cubicBezTo>
                    <a:pt x="147" y="11"/>
                    <a:pt x="153" y="12"/>
                    <a:pt x="157" y="12"/>
                  </a:cubicBezTo>
                  <a:cubicBezTo>
                    <a:pt x="157" y="9"/>
                    <a:pt x="155" y="9"/>
                    <a:pt x="153" y="9"/>
                  </a:cubicBezTo>
                  <a:cubicBezTo>
                    <a:pt x="156" y="3"/>
                    <a:pt x="161" y="8"/>
                    <a:pt x="165" y="9"/>
                  </a:cubicBezTo>
                  <a:cubicBezTo>
                    <a:pt x="168" y="9"/>
                    <a:pt x="168" y="7"/>
                    <a:pt x="171" y="8"/>
                  </a:cubicBezTo>
                  <a:cubicBezTo>
                    <a:pt x="178" y="8"/>
                    <a:pt x="182" y="11"/>
                    <a:pt x="188" y="8"/>
                  </a:cubicBezTo>
                  <a:cubicBezTo>
                    <a:pt x="190" y="6"/>
                    <a:pt x="193" y="7"/>
                    <a:pt x="196" y="6"/>
                  </a:cubicBezTo>
                  <a:cubicBezTo>
                    <a:pt x="198" y="6"/>
                    <a:pt x="197" y="4"/>
                    <a:pt x="197" y="2"/>
                  </a:cubicBezTo>
                  <a:cubicBezTo>
                    <a:pt x="200" y="2"/>
                    <a:pt x="202" y="2"/>
                    <a:pt x="204" y="2"/>
                  </a:cubicBezTo>
                  <a:cubicBezTo>
                    <a:pt x="206" y="2"/>
                    <a:pt x="207" y="1"/>
                    <a:pt x="209" y="1"/>
                  </a:cubicBezTo>
                  <a:cubicBezTo>
                    <a:pt x="212" y="1"/>
                    <a:pt x="215" y="3"/>
                    <a:pt x="221" y="2"/>
                  </a:cubicBezTo>
                  <a:cubicBezTo>
                    <a:pt x="225" y="1"/>
                    <a:pt x="234" y="0"/>
                    <a:pt x="242" y="1"/>
                  </a:cubicBezTo>
                  <a:cubicBezTo>
                    <a:pt x="245" y="1"/>
                    <a:pt x="245" y="2"/>
                    <a:pt x="246" y="2"/>
                  </a:cubicBezTo>
                  <a:cubicBezTo>
                    <a:pt x="255" y="4"/>
                    <a:pt x="262" y="1"/>
                    <a:pt x="262" y="8"/>
                  </a:cubicBezTo>
                  <a:cubicBezTo>
                    <a:pt x="266" y="9"/>
                    <a:pt x="266" y="6"/>
                    <a:pt x="269" y="6"/>
                  </a:cubicBezTo>
                  <a:cubicBezTo>
                    <a:pt x="269" y="11"/>
                    <a:pt x="274" y="10"/>
                    <a:pt x="276" y="12"/>
                  </a:cubicBezTo>
                  <a:cubicBezTo>
                    <a:pt x="280" y="13"/>
                    <a:pt x="280" y="10"/>
                    <a:pt x="283" y="10"/>
                  </a:cubicBezTo>
                  <a:cubicBezTo>
                    <a:pt x="282" y="15"/>
                    <a:pt x="289" y="12"/>
                    <a:pt x="291" y="13"/>
                  </a:cubicBezTo>
                  <a:cubicBezTo>
                    <a:pt x="289" y="16"/>
                    <a:pt x="289" y="14"/>
                    <a:pt x="290" y="19"/>
                  </a:cubicBezTo>
                  <a:cubicBezTo>
                    <a:pt x="288" y="17"/>
                    <a:pt x="287" y="18"/>
                    <a:pt x="287" y="20"/>
                  </a:cubicBezTo>
                  <a:cubicBezTo>
                    <a:pt x="272" y="21"/>
                    <a:pt x="254" y="22"/>
                    <a:pt x="244" y="23"/>
                  </a:cubicBezTo>
                  <a:cubicBezTo>
                    <a:pt x="243" y="23"/>
                    <a:pt x="242" y="24"/>
                    <a:pt x="242" y="24"/>
                  </a:cubicBezTo>
                  <a:cubicBezTo>
                    <a:pt x="241" y="24"/>
                    <a:pt x="242" y="23"/>
                    <a:pt x="242" y="23"/>
                  </a:cubicBezTo>
                  <a:cubicBezTo>
                    <a:pt x="243" y="22"/>
                    <a:pt x="240" y="21"/>
                    <a:pt x="239" y="22"/>
                  </a:cubicBezTo>
                  <a:cubicBezTo>
                    <a:pt x="239" y="22"/>
                    <a:pt x="240" y="24"/>
                    <a:pt x="239" y="24"/>
                  </a:cubicBezTo>
                  <a:cubicBezTo>
                    <a:pt x="237" y="25"/>
                    <a:pt x="234" y="24"/>
                    <a:pt x="232" y="26"/>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85" name="Freeform 87"/>
            <p:cNvSpPr/>
            <p:nvPr/>
          </p:nvSpPr>
          <p:spPr bwMode="auto">
            <a:xfrm>
              <a:off x="2419350" y="731837"/>
              <a:ext cx="633413" cy="346075"/>
            </a:xfrm>
            <a:custGeom>
              <a:avLst/>
              <a:gdLst>
                <a:gd name="T0" fmla="*/ 158 w 169"/>
                <a:gd name="T1" fmla="*/ 9 h 92"/>
                <a:gd name="T2" fmla="*/ 168 w 169"/>
                <a:gd name="T3" fmla="*/ 15 h 92"/>
                <a:gd name="T4" fmla="*/ 164 w 169"/>
                <a:gd name="T5" fmla="*/ 17 h 92"/>
                <a:gd name="T6" fmla="*/ 157 w 169"/>
                <a:gd name="T7" fmla="*/ 20 h 92"/>
                <a:gd name="T8" fmla="*/ 137 w 169"/>
                <a:gd name="T9" fmla="*/ 24 h 92"/>
                <a:gd name="T10" fmla="*/ 145 w 169"/>
                <a:gd name="T11" fmla="*/ 27 h 92"/>
                <a:gd name="T12" fmla="*/ 128 w 169"/>
                <a:gd name="T13" fmla="*/ 34 h 92"/>
                <a:gd name="T14" fmla="*/ 123 w 169"/>
                <a:gd name="T15" fmla="*/ 37 h 92"/>
                <a:gd name="T16" fmla="*/ 114 w 169"/>
                <a:gd name="T17" fmla="*/ 41 h 92"/>
                <a:gd name="T18" fmla="*/ 100 w 169"/>
                <a:gd name="T19" fmla="*/ 47 h 92"/>
                <a:gd name="T20" fmla="*/ 96 w 169"/>
                <a:gd name="T21" fmla="*/ 51 h 92"/>
                <a:gd name="T22" fmla="*/ 86 w 169"/>
                <a:gd name="T23" fmla="*/ 52 h 92"/>
                <a:gd name="T24" fmla="*/ 92 w 169"/>
                <a:gd name="T25" fmla="*/ 61 h 92"/>
                <a:gd name="T26" fmla="*/ 82 w 169"/>
                <a:gd name="T27" fmla="*/ 68 h 92"/>
                <a:gd name="T28" fmla="*/ 75 w 169"/>
                <a:gd name="T29" fmla="*/ 72 h 92"/>
                <a:gd name="T30" fmla="*/ 63 w 169"/>
                <a:gd name="T31" fmla="*/ 81 h 92"/>
                <a:gd name="T32" fmla="*/ 67 w 169"/>
                <a:gd name="T33" fmla="*/ 88 h 92"/>
                <a:gd name="T34" fmla="*/ 55 w 169"/>
                <a:gd name="T35" fmla="*/ 90 h 92"/>
                <a:gd name="T36" fmla="*/ 34 w 169"/>
                <a:gd name="T37" fmla="*/ 86 h 92"/>
                <a:gd name="T38" fmla="*/ 27 w 169"/>
                <a:gd name="T39" fmla="*/ 88 h 92"/>
                <a:gd name="T40" fmla="*/ 18 w 169"/>
                <a:gd name="T41" fmla="*/ 81 h 92"/>
                <a:gd name="T42" fmla="*/ 27 w 169"/>
                <a:gd name="T43" fmla="*/ 72 h 92"/>
                <a:gd name="T44" fmla="*/ 39 w 169"/>
                <a:gd name="T45" fmla="*/ 72 h 92"/>
                <a:gd name="T46" fmla="*/ 19 w 169"/>
                <a:gd name="T47" fmla="*/ 68 h 92"/>
                <a:gd name="T48" fmla="*/ 30 w 169"/>
                <a:gd name="T49" fmla="*/ 59 h 92"/>
                <a:gd name="T50" fmla="*/ 40 w 169"/>
                <a:gd name="T51" fmla="*/ 59 h 92"/>
                <a:gd name="T52" fmla="*/ 40 w 169"/>
                <a:gd name="T53" fmla="*/ 54 h 92"/>
                <a:gd name="T54" fmla="*/ 37 w 169"/>
                <a:gd name="T55" fmla="*/ 47 h 92"/>
                <a:gd name="T56" fmla="*/ 30 w 169"/>
                <a:gd name="T57" fmla="*/ 44 h 92"/>
                <a:gd name="T58" fmla="*/ 46 w 169"/>
                <a:gd name="T59" fmla="*/ 43 h 92"/>
                <a:gd name="T60" fmla="*/ 51 w 169"/>
                <a:gd name="T61" fmla="*/ 40 h 92"/>
                <a:gd name="T62" fmla="*/ 63 w 169"/>
                <a:gd name="T63" fmla="*/ 31 h 92"/>
                <a:gd name="T64" fmla="*/ 39 w 169"/>
                <a:gd name="T65" fmla="*/ 36 h 92"/>
                <a:gd name="T66" fmla="*/ 22 w 169"/>
                <a:gd name="T67" fmla="*/ 31 h 92"/>
                <a:gd name="T68" fmla="*/ 5 w 169"/>
                <a:gd name="T69" fmla="*/ 27 h 92"/>
                <a:gd name="T70" fmla="*/ 2 w 169"/>
                <a:gd name="T71" fmla="*/ 19 h 92"/>
                <a:gd name="T72" fmla="*/ 30 w 169"/>
                <a:gd name="T73" fmla="*/ 12 h 92"/>
                <a:gd name="T74" fmla="*/ 50 w 169"/>
                <a:gd name="T75" fmla="*/ 8 h 92"/>
                <a:gd name="T76" fmla="*/ 74 w 169"/>
                <a:gd name="T77" fmla="*/ 3 h 92"/>
                <a:gd name="T78" fmla="*/ 98 w 169"/>
                <a:gd name="T79" fmla="*/ 2 h 92"/>
                <a:gd name="T80" fmla="*/ 110 w 169"/>
                <a:gd name="T81" fmla="*/ 2 h 92"/>
                <a:gd name="T82" fmla="*/ 134 w 169"/>
                <a:gd name="T83" fmla="*/ 2 h 92"/>
                <a:gd name="T84" fmla="*/ 158 w 169"/>
                <a:gd name="T85" fmla="*/ 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 h="92">
                  <a:moveTo>
                    <a:pt x="158" y="3"/>
                  </a:moveTo>
                  <a:cubicBezTo>
                    <a:pt x="156" y="6"/>
                    <a:pt x="158" y="5"/>
                    <a:pt x="158" y="9"/>
                  </a:cubicBezTo>
                  <a:cubicBezTo>
                    <a:pt x="169" y="9"/>
                    <a:pt x="169" y="9"/>
                    <a:pt x="169" y="9"/>
                  </a:cubicBezTo>
                  <a:cubicBezTo>
                    <a:pt x="169" y="11"/>
                    <a:pt x="167" y="12"/>
                    <a:pt x="168" y="15"/>
                  </a:cubicBezTo>
                  <a:cubicBezTo>
                    <a:pt x="167" y="15"/>
                    <a:pt x="164" y="14"/>
                    <a:pt x="164" y="15"/>
                  </a:cubicBezTo>
                  <a:cubicBezTo>
                    <a:pt x="163" y="15"/>
                    <a:pt x="164" y="17"/>
                    <a:pt x="164" y="17"/>
                  </a:cubicBezTo>
                  <a:cubicBezTo>
                    <a:pt x="161" y="18"/>
                    <a:pt x="158" y="19"/>
                    <a:pt x="158" y="17"/>
                  </a:cubicBezTo>
                  <a:cubicBezTo>
                    <a:pt x="156" y="17"/>
                    <a:pt x="157" y="20"/>
                    <a:pt x="157" y="20"/>
                  </a:cubicBezTo>
                  <a:cubicBezTo>
                    <a:pt x="155" y="21"/>
                    <a:pt x="151" y="19"/>
                    <a:pt x="151" y="22"/>
                  </a:cubicBezTo>
                  <a:cubicBezTo>
                    <a:pt x="146" y="21"/>
                    <a:pt x="140" y="20"/>
                    <a:pt x="137" y="24"/>
                  </a:cubicBezTo>
                  <a:cubicBezTo>
                    <a:pt x="138" y="28"/>
                    <a:pt x="144" y="24"/>
                    <a:pt x="145" y="23"/>
                  </a:cubicBezTo>
                  <a:cubicBezTo>
                    <a:pt x="147" y="24"/>
                    <a:pt x="145" y="25"/>
                    <a:pt x="145" y="27"/>
                  </a:cubicBezTo>
                  <a:cubicBezTo>
                    <a:pt x="140" y="27"/>
                    <a:pt x="137" y="29"/>
                    <a:pt x="133" y="30"/>
                  </a:cubicBezTo>
                  <a:cubicBezTo>
                    <a:pt x="131" y="31"/>
                    <a:pt x="129" y="32"/>
                    <a:pt x="128" y="34"/>
                  </a:cubicBezTo>
                  <a:cubicBezTo>
                    <a:pt x="127" y="35"/>
                    <a:pt x="125" y="34"/>
                    <a:pt x="124" y="34"/>
                  </a:cubicBezTo>
                  <a:cubicBezTo>
                    <a:pt x="123" y="35"/>
                    <a:pt x="124" y="36"/>
                    <a:pt x="123" y="37"/>
                  </a:cubicBezTo>
                  <a:cubicBezTo>
                    <a:pt x="121" y="38"/>
                    <a:pt x="119" y="36"/>
                    <a:pt x="119" y="38"/>
                  </a:cubicBezTo>
                  <a:cubicBezTo>
                    <a:pt x="119" y="40"/>
                    <a:pt x="115" y="39"/>
                    <a:pt x="114" y="41"/>
                  </a:cubicBezTo>
                  <a:cubicBezTo>
                    <a:pt x="114" y="44"/>
                    <a:pt x="111" y="42"/>
                    <a:pt x="109" y="44"/>
                  </a:cubicBezTo>
                  <a:cubicBezTo>
                    <a:pt x="107" y="46"/>
                    <a:pt x="104" y="45"/>
                    <a:pt x="100" y="47"/>
                  </a:cubicBezTo>
                  <a:cubicBezTo>
                    <a:pt x="100" y="47"/>
                    <a:pt x="101" y="48"/>
                    <a:pt x="99" y="48"/>
                  </a:cubicBezTo>
                  <a:cubicBezTo>
                    <a:pt x="96" y="48"/>
                    <a:pt x="98" y="49"/>
                    <a:pt x="96" y="51"/>
                  </a:cubicBezTo>
                  <a:cubicBezTo>
                    <a:pt x="96" y="51"/>
                    <a:pt x="95" y="51"/>
                    <a:pt x="95" y="51"/>
                  </a:cubicBezTo>
                  <a:cubicBezTo>
                    <a:pt x="94" y="51"/>
                    <a:pt x="91" y="54"/>
                    <a:pt x="86" y="52"/>
                  </a:cubicBezTo>
                  <a:cubicBezTo>
                    <a:pt x="87" y="54"/>
                    <a:pt x="92" y="55"/>
                    <a:pt x="86" y="55"/>
                  </a:cubicBezTo>
                  <a:cubicBezTo>
                    <a:pt x="87" y="58"/>
                    <a:pt x="93" y="56"/>
                    <a:pt x="92" y="61"/>
                  </a:cubicBezTo>
                  <a:cubicBezTo>
                    <a:pt x="89" y="58"/>
                    <a:pt x="89" y="61"/>
                    <a:pt x="89" y="65"/>
                  </a:cubicBezTo>
                  <a:cubicBezTo>
                    <a:pt x="86" y="61"/>
                    <a:pt x="85" y="66"/>
                    <a:pt x="82" y="68"/>
                  </a:cubicBezTo>
                  <a:cubicBezTo>
                    <a:pt x="79" y="70"/>
                    <a:pt x="76" y="68"/>
                    <a:pt x="74" y="71"/>
                  </a:cubicBezTo>
                  <a:cubicBezTo>
                    <a:pt x="73" y="72"/>
                    <a:pt x="75" y="72"/>
                    <a:pt x="75" y="72"/>
                  </a:cubicBezTo>
                  <a:cubicBezTo>
                    <a:pt x="75" y="73"/>
                    <a:pt x="70" y="74"/>
                    <a:pt x="74" y="75"/>
                  </a:cubicBezTo>
                  <a:cubicBezTo>
                    <a:pt x="72" y="79"/>
                    <a:pt x="64" y="76"/>
                    <a:pt x="63" y="81"/>
                  </a:cubicBezTo>
                  <a:cubicBezTo>
                    <a:pt x="65" y="83"/>
                    <a:pt x="69" y="84"/>
                    <a:pt x="74" y="83"/>
                  </a:cubicBezTo>
                  <a:cubicBezTo>
                    <a:pt x="75" y="88"/>
                    <a:pt x="67" y="84"/>
                    <a:pt x="67" y="88"/>
                  </a:cubicBezTo>
                  <a:cubicBezTo>
                    <a:pt x="67" y="90"/>
                    <a:pt x="65" y="87"/>
                    <a:pt x="64" y="88"/>
                  </a:cubicBezTo>
                  <a:cubicBezTo>
                    <a:pt x="61" y="88"/>
                    <a:pt x="59" y="92"/>
                    <a:pt x="55" y="90"/>
                  </a:cubicBezTo>
                  <a:cubicBezTo>
                    <a:pt x="55" y="89"/>
                    <a:pt x="52" y="89"/>
                    <a:pt x="53" y="86"/>
                  </a:cubicBezTo>
                  <a:cubicBezTo>
                    <a:pt x="46" y="85"/>
                    <a:pt x="41" y="88"/>
                    <a:pt x="34" y="86"/>
                  </a:cubicBezTo>
                  <a:cubicBezTo>
                    <a:pt x="34" y="86"/>
                    <a:pt x="33" y="85"/>
                    <a:pt x="33" y="85"/>
                  </a:cubicBezTo>
                  <a:cubicBezTo>
                    <a:pt x="31" y="85"/>
                    <a:pt x="30" y="87"/>
                    <a:pt x="27" y="88"/>
                  </a:cubicBezTo>
                  <a:cubicBezTo>
                    <a:pt x="21" y="89"/>
                    <a:pt x="15" y="86"/>
                    <a:pt x="8" y="85"/>
                  </a:cubicBezTo>
                  <a:cubicBezTo>
                    <a:pt x="10" y="82"/>
                    <a:pt x="13" y="80"/>
                    <a:pt x="18" y="81"/>
                  </a:cubicBezTo>
                  <a:cubicBezTo>
                    <a:pt x="21" y="80"/>
                    <a:pt x="18" y="74"/>
                    <a:pt x="20" y="73"/>
                  </a:cubicBezTo>
                  <a:cubicBezTo>
                    <a:pt x="24" y="75"/>
                    <a:pt x="24" y="72"/>
                    <a:pt x="27" y="72"/>
                  </a:cubicBezTo>
                  <a:cubicBezTo>
                    <a:pt x="27" y="77"/>
                    <a:pt x="33" y="76"/>
                    <a:pt x="37" y="76"/>
                  </a:cubicBezTo>
                  <a:cubicBezTo>
                    <a:pt x="40" y="76"/>
                    <a:pt x="36" y="74"/>
                    <a:pt x="39" y="72"/>
                  </a:cubicBezTo>
                  <a:cubicBezTo>
                    <a:pt x="38" y="69"/>
                    <a:pt x="30" y="73"/>
                    <a:pt x="33" y="67"/>
                  </a:cubicBezTo>
                  <a:cubicBezTo>
                    <a:pt x="27" y="68"/>
                    <a:pt x="25" y="70"/>
                    <a:pt x="19" y="68"/>
                  </a:cubicBezTo>
                  <a:cubicBezTo>
                    <a:pt x="20" y="65"/>
                    <a:pt x="23" y="64"/>
                    <a:pt x="26" y="64"/>
                  </a:cubicBezTo>
                  <a:cubicBezTo>
                    <a:pt x="27" y="62"/>
                    <a:pt x="29" y="61"/>
                    <a:pt x="30" y="59"/>
                  </a:cubicBezTo>
                  <a:cubicBezTo>
                    <a:pt x="32" y="60"/>
                    <a:pt x="33" y="59"/>
                    <a:pt x="33" y="58"/>
                  </a:cubicBezTo>
                  <a:cubicBezTo>
                    <a:pt x="36" y="58"/>
                    <a:pt x="38" y="58"/>
                    <a:pt x="40" y="59"/>
                  </a:cubicBezTo>
                  <a:cubicBezTo>
                    <a:pt x="42" y="59"/>
                    <a:pt x="44" y="57"/>
                    <a:pt x="44" y="55"/>
                  </a:cubicBezTo>
                  <a:cubicBezTo>
                    <a:pt x="44" y="53"/>
                    <a:pt x="41" y="55"/>
                    <a:pt x="40" y="54"/>
                  </a:cubicBezTo>
                  <a:cubicBezTo>
                    <a:pt x="40" y="53"/>
                    <a:pt x="39" y="50"/>
                    <a:pt x="39" y="50"/>
                  </a:cubicBezTo>
                  <a:cubicBezTo>
                    <a:pt x="38" y="49"/>
                    <a:pt x="37" y="48"/>
                    <a:pt x="37" y="47"/>
                  </a:cubicBezTo>
                  <a:cubicBezTo>
                    <a:pt x="36" y="48"/>
                    <a:pt x="35" y="48"/>
                    <a:pt x="33" y="48"/>
                  </a:cubicBezTo>
                  <a:cubicBezTo>
                    <a:pt x="34" y="45"/>
                    <a:pt x="33" y="44"/>
                    <a:pt x="30" y="44"/>
                  </a:cubicBezTo>
                  <a:cubicBezTo>
                    <a:pt x="32" y="42"/>
                    <a:pt x="33" y="39"/>
                    <a:pt x="37" y="40"/>
                  </a:cubicBezTo>
                  <a:cubicBezTo>
                    <a:pt x="41" y="40"/>
                    <a:pt x="40" y="45"/>
                    <a:pt x="46" y="43"/>
                  </a:cubicBezTo>
                  <a:cubicBezTo>
                    <a:pt x="45" y="44"/>
                    <a:pt x="46" y="45"/>
                    <a:pt x="47" y="45"/>
                  </a:cubicBezTo>
                  <a:cubicBezTo>
                    <a:pt x="52" y="47"/>
                    <a:pt x="49" y="41"/>
                    <a:pt x="51" y="40"/>
                  </a:cubicBezTo>
                  <a:cubicBezTo>
                    <a:pt x="58" y="38"/>
                    <a:pt x="65" y="36"/>
                    <a:pt x="68" y="31"/>
                  </a:cubicBezTo>
                  <a:cubicBezTo>
                    <a:pt x="68" y="28"/>
                    <a:pt x="66" y="33"/>
                    <a:pt x="63" y="31"/>
                  </a:cubicBezTo>
                  <a:cubicBezTo>
                    <a:pt x="60" y="33"/>
                    <a:pt x="57" y="33"/>
                    <a:pt x="55" y="36"/>
                  </a:cubicBezTo>
                  <a:cubicBezTo>
                    <a:pt x="52" y="34"/>
                    <a:pt x="45" y="36"/>
                    <a:pt x="39" y="36"/>
                  </a:cubicBezTo>
                  <a:cubicBezTo>
                    <a:pt x="35" y="35"/>
                    <a:pt x="33" y="33"/>
                    <a:pt x="29" y="36"/>
                  </a:cubicBezTo>
                  <a:cubicBezTo>
                    <a:pt x="28" y="31"/>
                    <a:pt x="24" y="36"/>
                    <a:pt x="22" y="31"/>
                  </a:cubicBezTo>
                  <a:cubicBezTo>
                    <a:pt x="20" y="34"/>
                    <a:pt x="16" y="30"/>
                    <a:pt x="11" y="31"/>
                  </a:cubicBezTo>
                  <a:cubicBezTo>
                    <a:pt x="12" y="27"/>
                    <a:pt x="6" y="29"/>
                    <a:pt x="5" y="27"/>
                  </a:cubicBezTo>
                  <a:cubicBezTo>
                    <a:pt x="4" y="23"/>
                    <a:pt x="8" y="25"/>
                    <a:pt x="9" y="23"/>
                  </a:cubicBezTo>
                  <a:cubicBezTo>
                    <a:pt x="9" y="19"/>
                    <a:pt x="0" y="25"/>
                    <a:pt x="2" y="19"/>
                  </a:cubicBezTo>
                  <a:cubicBezTo>
                    <a:pt x="8" y="17"/>
                    <a:pt x="19" y="16"/>
                    <a:pt x="29" y="15"/>
                  </a:cubicBezTo>
                  <a:cubicBezTo>
                    <a:pt x="30" y="15"/>
                    <a:pt x="30" y="13"/>
                    <a:pt x="30" y="12"/>
                  </a:cubicBezTo>
                  <a:cubicBezTo>
                    <a:pt x="38" y="13"/>
                    <a:pt x="43" y="10"/>
                    <a:pt x="47" y="12"/>
                  </a:cubicBezTo>
                  <a:cubicBezTo>
                    <a:pt x="48" y="11"/>
                    <a:pt x="49" y="9"/>
                    <a:pt x="50" y="8"/>
                  </a:cubicBezTo>
                  <a:cubicBezTo>
                    <a:pt x="58" y="7"/>
                    <a:pt x="66" y="5"/>
                    <a:pt x="72" y="6"/>
                  </a:cubicBezTo>
                  <a:cubicBezTo>
                    <a:pt x="74" y="6"/>
                    <a:pt x="73" y="4"/>
                    <a:pt x="74" y="3"/>
                  </a:cubicBezTo>
                  <a:cubicBezTo>
                    <a:pt x="79" y="4"/>
                    <a:pt x="87" y="2"/>
                    <a:pt x="91" y="5"/>
                  </a:cubicBezTo>
                  <a:cubicBezTo>
                    <a:pt x="91" y="2"/>
                    <a:pt x="97" y="5"/>
                    <a:pt x="98" y="2"/>
                  </a:cubicBezTo>
                  <a:cubicBezTo>
                    <a:pt x="101" y="3"/>
                    <a:pt x="106" y="4"/>
                    <a:pt x="112" y="3"/>
                  </a:cubicBezTo>
                  <a:cubicBezTo>
                    <a:pt x="112" y="2"/>
                    <a:pt x="111" y="2"/>
                    <a:pt x="110" y="2"/>
                  </a:cubicBezTo>
                  <a:cubicBezTo>
                    <a:pt x="110" y="0"/>
                    <a:pt x="112" y="1"/>
                    <a:pt x="112" y="2"/>
                  </a:cubicBezTo>
                  <a:cubicBezTo>
                    <a:pt x="118" y="3"/>
                    <a:pt x="128" y="1"/>
                    <a:pt x="134" y="2"/>
                  </a:cubicBezTo>
                  <a:cubicBezTo>
                    <a:pt x="134" y="2"/>
                    <a:pt x="134" y="5"/>
                    <a:pt x="134" y="5"/>
                  </a:cubicBezTo>
                  <a:cubicBezTo>
                    <a:pt x="145" y="5"/>
                    <a:pt x="146" y="3"/>
                    <a:pt x="158" y="3"/>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86" name="Freeform 88"/>
            <p:cNvSpPr/>
            <p:nvPr/>
          </p:nvSpPr>
          <p:spPr bwMode="auto">
            <a:xfrm>
              <a:off x="4767262" y="863600"/>
              <a:ext cx="184150" cy="63500"/>
            </a:xfrm>
            <a:custGeom>
              <a:avLst/>
              <a:gdLst>
                <a:gd name="T0" fmla="*/ 13 w 49"/>
                <a:gd name="T1" fmla="*/ 2 h 17"/>
                <a:gd name="T2" fmla="*/ 13 w 49"/>
                <a:gd name="T3" fmla="*/ 3 h 17"/>
                <a:gd name="T4" fmla="*/ 17 w 49"/>
                <a:gd name="T5" fmla="*/ 8 h 17"/>
                <a:gd name="T6" fmla="*/ 22 w 49"/>
                <a:gd name="T7" fmla="*/ 5 h 17"/>
                <a:gd name="T8" fmla="*/ 29 w 49"/>
                <a:gd name="T9" fmla="*/ 8 h 17"/>
                <a:gd name="T10" fmla="*/ 41 w 49"/>
                <a:gd name="T11" fmla="*/ 5 h 17"/>
                <a:gd name="T12" fmla="*/ 47 w 49"/>
                <a:gd name="T13" fmla="*/ 8 h 17"/>
                <a:gd name="T14" fmla="*/ 44 w 49"/>
                <a:gd name="T15" fmla="*/ 13 h 17"/>
                <a:gd name="T16" fmla="*/ 31 w 49"/>
                <a:gd name="T17" fmla="*/ 15 h 17"/>
                <a:gd name="T18" fmla="*/ 23 w 49"/>
                <a:gd name="T19" fmla="*/ 17 h 17"/>
                <a:gd name="T20" fmla="*/ 9 w 49"/>
                <a:gd name="T21" fmla="*/ 8 h 17"/>
                <a:gd name="T22" fmla="*/ 2 w 49"/>
                <a:gd name="T23" fmla="*/ 6 h 17"/>
                <a:gd name="T24" fmla="*/ 13 w 49"/>
                <a:gd name="T2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17">
                  <a:moveTo>
                    <a:pt x="13" y="2"/>
                  </a:moveTo>
                  <a:cubicBezTo>
                    <a:pt x="15" y="2"/>
                    <a:pt x="14" y="3"/>
                    <a:pt x="13" y="3"/>
                  </a:cubicBezTo>
                  <a:cubicBezTo>
                    <a:pt x="13" y="7"/>
                    <a:pt x="19" y="3"/>
                    <a:pt x="17" y="8"/>
                  </a:cubicBezTo>
                  <a:cubicBezTo>
                    <a:pt x="20" y="8"/>
                    <a:pt x="19" y="5"/>
                    <a:pt x="22" y="5"/>
                  </a:cubicBezTo>
                  <a:cubicBezTo>
                    <a:pt x="25" y="8"/>
                    <a:pt x="28" y="2"/>
                    <a:pt x="29" y="8"/>
                  </a:cubicBezTo>
                  <a:cubicBezTo>
                    <a:pt x="32" y="6"/>
                    <a:pt x="37" y="6"/>
                    <a:pt x="41" y="5"/>
                  </a:cubicBezTo>
                  <a:cubicBezTo>
                    <a:pt x="40" y="9"/>
                    <a:pt x="48" y="4"/>
                    <a:pt x="47" y="8"/>
                  </a:cubicBezTo>
                  <a:cubicBezTo>
                    <a:pt x="49" y="12"/>
                    <a:pt x="38" y="10"/>
                    <a:pt x="44" y="13"/>
                  </a:cubicBezTo>
                  <a:cubicBezTo>
                    <a:pt x="42" y="16"/>
                    <a:pt x="35" y="14"/>
                    <a:pt x="31" y="15"/>
                  </a:cubicBezTo>
                  <a:cubicBezTo>
                    <a:pt x="28" y="15"/>
                    <a:pt x="26" y="16"/>
                    <a:pt x="23" y="17"/>
                  </a:cubicBezTo>
                  <a:cubicBezTo>
                    <a:pt x="17" y="15"/>
                    <a:pt x="12" y="13"/>
                    <a:pt x="9" y="8"/>
                  </a:cubicBezTo>
                  <a:cubicBezTo>
                    <a:pt x="7" y="7"/>
                    <a:pt x="2" y="9"/>
                    <a:pt x="2" y="6"/>
                  </a:cubicBezTo>
                  <a:cubicBezTo>
                    <a:pt x="0" y="0"/>
                    <a:pt x="12" y="6"/>
                    <a:pt x="13" y="2"/>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87" name="Freeform 89"/>
            <p:cNvSpPr/>
            <p:nvPr/>
          </p:nvSpPr>
          <p:spPr bwMode="auto">
            <a:xfrm>
              <a:off x="1931987" y="954087"/>
              <a:ext cx="82550" cy="22225"/>
            </a:xfrm>
            <a:custGeom>
              <a:avLst/>
              <a:gdLst>
                <a:gd name="T0" fmla="*/ 21 w 22"/>
                <a:gd name="T1" fmla="*/ 0 h 6"/>
                <a:gd name="T2" fmla="*/ 13 w 22"/>
                <a:gd name="T3" fmla="*/ 5 h 6"/>
                <a:gd name="T4" fmla="*/ 10 w 22"/>
                <a:gd name="T5" fmla="*/ 6 h 6"/>
                <a:gd name="T6" fmla="*/ 5 w 22"/>
                <a:gd name="T7" fmla="*/ 6 h 6"/>
                <a:gd name="T8" fmla="*/ 7 w 22"/>
                <a:gd name="T9" fmla="*/ 2 h 6"/>
                <a:gd name="T10" fmla="*/ 21 w 22"/>
                <a:gd name="T11" fmla="*/ 0 h 6"/>
              </a:gdLst>
              <a:ahLst/>
              <a:cxnLst>
                <a:cxn ang="0">
                  <a:pos x="T0" y="T1"/>
                </a:cxn>
                <a:cxn ang="0">
                  <a:pos x="T2" y="T3"/>
                </a:cxn>
                <a:cxn ang="0">
                  <a:pos x="T4" y="T5"/>
                </a:cxn>
                <a:cxn ang="0">
                  <a:pos x="T6" y="T7"/>
                </a:cxn>
                <a:cxn ang="0">
                  <a:pos x="T8" y="T9"/>
                </a:cxn>
                <a:cxn ang="0">
                  <a:pos x="T10" y="T11"/>
                </a:cxn>
              </a:cxnLst>
              <a:rect l="0" t="0" r="r" b="b"/>
              <a:pathLst>
                <a:path w="22" h="6">
                  <a:moveTo>
                    <a:pt x="21" y="0"/>
                  </a:moveTo>
                  <a:cubicBezTo>
                    <a:pt x="22" y="5"/>
                    <a:pt x="16" y="4"/>
                    <a:pt x="13" y="5"/>
                  </a:cubicBezTo>
                  <a:cubicBezTo>
                    <a:pt x="12" y="5"/>
                    <a:pt x="12" y="6"/>
                    <a:pt x="10" y="6"/>
                  </a:cubicBezTo>
                  <a:cubicBezTo>
                    <a:pt x="8" y="6"/>
                    <a:pt x="5" y="4"/>
                    <a:pt x="5" y="6"/>
                  </a:cubicBezTo>
                  <a:cubicBezTo>
                    <a:pt x="0" y="6"/>
                    <a:pt x="7" y="2"/>
                    <a:pt x="7" y="2"/>
                  </a:cubicBezTo>
                  <a:cubicBezTo>
                    <a:pt x="10" y="5"/>
                    <a:pt x="16" y="0"/>
                    <a:pt x="21" y="0"/>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88" name="Freeform 90"/>
            <p:cNvSpPr/>
            <p:nvPr/>
          </p:nvSpPr>
          <p:spPr bwMode="auto">
            <a:xfrm>
              <a:off x="2265362" y="954087"/>
              <a:ext cx="76200" cy="47625"/>
            </a:xfrm>
            <a:custGeom>
              <a:avLst/>
              <a:gdLst>
                <a:gd name="T0" fmla="*/ 10 w 20"/>
                <a:gd name="T1" fmla="*/ 0 h 13"/>
                <a:gd name="T2" fmla="*/ 7 w 20"/>
                <a:gd name="T3" fmla="*/ 2 h 13"/>
                <a:gd name="T4" fmla="*/ 14 w 20"/>
                <a:gd name="T5" fmla="*/ 6 h 13"/>
                <a:gd name="T6" fmla="*/ 17 w 20"/>
                <a:gd name="T7" fmla="*/ 5 h 13"/>
                <a:gd name="T8" fmla="*/ 8 w 20"/>
                <a:gd name="T9" fmla="*/ 13 h 13"/>
                <a:gd name="T10" fmla="*/ 0 w 20"/>
                <a:gd name="T11" fmla="*/ 3 h 13"/>
                <a:gd name="T12" fmla="*/ 10 w 2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0" h="13">
                  <a:moveTo>
                    <a:pt x="10" y="0"/>
                  </a:moveTo>
                  <a:cubicBezTo>
                    <a:pt x="9" y="2"/>
                    <a:pt x="8" y="2"/>
                    <a:pt x="7" y="2"/>
                  </a:cubicBezTo>
                  <a:cubicBezTo>
                    <a:pt x="6" y="6"/>
                    <a:pt x="16" y="0"/>
                    <a:pt x="14" y="6"/>
                  </a:cubicBezTo>
                  <a:cubicBezTo>
                    <a:pt x="15" y="6"/>
                    <a:pt x="16" y="6"/>
                    <a:pt x="17" y="5"/>
                  </a:cubicBezTo>
                  <a:cubicBezTo>
                    <a:pt x="20" y="9"/>
                    <a:pt x="9" y="9"/>
                    <a:pt x="8" y="13"/>
                  </a:cubicBezTo>
                  <a:cubicBezTo>
                    <a:pt x="5" y="11"/>
                    <a:pt x="5" y="4"/>
                    <a:pt x="0" y="3"/>
                  </a:cubicBezTo>
                  <a:cubicBezTo>
                    <a:pt x="1" y="1"/>
                    <a:pt x="7" y="2"/>
                    <a:pt x="10" y="0"/>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89" name="Freeform 91"/>
            <p:cNvSpPr>
              <a:spLocks noEditPoints="1"/>
            </p:cNvSpPr>
            <p:nvPr/>
          </p:nvSpPr>
          <p:spPr bwMode="auto">
            <a:xfrm>
              <a:off x="3990975" y="1009651"/>
              <a:ext cx="4443413" cy="2914651"/>
            </a:xfrm>
            <a:custGeom>
              <a:avLst/>
              <a:gdLst>
                <a:gd name="T0" fmla="*/ 704 w 1185"/>
                <a:gd name="T1" fmla="*/ 54 h 777"/>
                <a:gd name="T2" fmla="*/ 832 w 1185"/>
                <a:gd name="T3" fmla="*/ 54 h 777"/>
                <a:gd name="T4" fmla="*/ 938 w 1185"/>
                <a:gd name="T5" fmla="*/ 64 h 777"/>
                <a:gd name="T6" fmla="*/ 1077 w 1185"/>
                <a:gd name="T7" fmla="*/ 86 h 777"/>
                <a:gd name="T8" fmla="*/ 1185 w 1185"/>
                <a:gd name="T9" fmla="*/ 122 h 777"/>
                <a:gd name="T10" fmla="*/ 1117 w 1185"/>
                <a:gd name="T11" fmla="*/ 138 h 777"/>
                <a:gd name="T12" fmla="*/ 1028 w 1185"/>
                <a:gd name="T13" fmla="*/ 206 h 777"/>
                <a:gd name="T14" fmla="*/ 993 w 1185"/>
                <a:gd name="T15" fmla="*/ 227 h 777"/>
                <a:gd name="T16" fmla="*/ 1039 w 1185"/>
                <a:gd name="T17" fmla="*/ 157 h 777"/>
                <a:gd name="T18" fmla="*/ 938 w 1185"/>
                <a:gd name="T19" fmla="*/ 186 h 777"/>
                <a:gd name="T20" fmla="*/ 906 w 1185"/>
                <a:gd name="T21" fmla="*/ 235 h 777"/>
                <a:gd name="T22" fmla="*/ 850 w 1185"/>
                <a:gd name="T23" fmla="*/ 312 h 777"/>
                <a:gd name="T24" fmla="*/ 814 w 1185"/>
                <a:gd name="T25" fmla="*/ 331 h 777"/>
                <a:gd name="T26" fmla="*/ 798 w 1185"/>
                <a:gd name="T27" fmla="*/ 349 h 777"/>
                <a:gd name="T28" fmla="*/ 748 w 1185"/>
                <a:gd name="T29" fmla="*/ 441 h 777"/>
                <a:gd name="T30" fmla="*/ 720 w 1185"/>
                <a:gd name="T31" fmla="*/ 507 h 777"/>
                <a:gd name="T32" fmla="*/ 673 w 1185"/>
                <a:gd name="T33" fmla="*/ 516 h 777"/>
                <a:gd name="T34" fmla="*/ 663 w 1185"/>
                <a:gd name="T35" fmla="*/ 519 h 777"/>
                <a:gd name="T36" fmla="*/ 638 w 1185"/>
                <a:gd name="T37" fmla="*/ 453 h 777"/>
                <a:gd name="T38" fmla="*/ 558 w 1185"/>
                <a:gd name="T39" fmla="*/ 495 h 777"/>
                <a:gd name="T40" fmla="*/ 501 w 1185"/>
                <a:gd name="T41" fmla="*/ 436 h 777"/>
                <a:gd name="T42" fmla="*/ 394 w 1185"/>
                <a:gd name="T43" fmla="*/ 419 h 777"/>
                <a:gd name="T44" fmla="*/ 419 w 1185"/>
                <a:gd name="T45" fmla="*/ 464 h 777"/>
                <a:gd name="T46" fmla="*/ 341 w 1185"/>
                <a:gd name="T47" fmla="*/ 468 h 777"/>
                <a:gd name="T48" fmla="*/ 294 w 1185"/>
                <a:gd name="T49" fmla="*/ 411 h 777"/>
                <a:gd name="T50" fmla="*/ 331 w 1185"/>
                <a:gd name="T51" fmla="*/ 486 h 777"/>
                <a:gd name="T52" fmla="*/ 353 w 1185"/>
                <a:gd name="T53" fmla="*/ 563 h 777"/>
                <a:gd name="T54" fmla="*/ 310 w 1185"/>
                <a:gd name="T55" fmla="*/ 676 h 777"/>
                <a:gd name="T56" fmla="*/ 265 w 1185"/>
                <a:gd name="T57" fmla="*/ 763 h 777"/>
                <a:gd name="T58" fmla="*/ 178 w 1185"/>
                <a:gd name="T59" fmla="*/ 695 h 777"/>
                <a:gd name="T60" fmla="*/ 168 w 1185"/>
                <a:gd name="T61" fmla="*/ 593 h 777"/>
                <a:gd name="T62" fmla="*/ 35 w 1185"/>
                <a:gd name="T63" fmla="*/ 528 h 777"/>
                <a:gd name="T64" fmla="*/ 4 w 1185"/>
                <a:gd name="T65" fmla="*/ 443 h 777"/>
                <a:gd name="T66" fmla="*/ 122 w 1185"/>
                <a:gd name="T67" fmla="*/ 350 h 777"/>
                <a:gd name="T68" fmla="*/ 198 w 1185"/>
                <a:gd name="T69" fmla="*/ 385 h 777"/>
                <a:gd name="T70" fmla="*/ 285 w 1185"/>
                <a:gd name="T71" fmla="*/ 385 h 777"/>
                <a:gd name="T72" fmla="*/ 233 w 1185"/>
                <a:gd name="T73" fmla="*/ 328 h 777"/>
                <a:gd name="T74" fmla="*/ 192 w 1185"/>
                <a:gd name="T75" fmla="*/ 303 h 777"/>
                <a:gd name="T76" fmla="*/ 195 w 1185"/>
                <a:gd name="T77" fmla="*/ 325 h 777"/>
                <a:gd name="T78" fmla="*/ 119 w 1185"/>
                <a:gd name="T79" fmla="*/ 307 h 777"/>
                <a:gd name="T80" fmla="*/ 87 w 1185"/>
                <a:gd name="T81" fmla="*/ 305 h 777"/>
                <a:gd name="T82" fmla="*/ 119 w 1185"/>
                <a:gd name="T83" fmla="*/ 248 h 777"/>
                <a:gd name="T84" fmla="*/ 161 w 1185"/>
                <a:gd name="T85" fmla="*/ 220 h 777"/>
                <a:gd name="T86" fmla="*/ 238 w 1185"/>
                <a:gd name="T87" fmla="*/ 186 h 777"/>
                <a:gd name="T88" fmla="*/ 236 w 1185"/>
                <a:gd name="T89" fmla="*/ 148 h 777"/>
                <a:gd name="T90" fmla="*/ 209 w 1185"/>
                <a:gd name="T91" fmla="*/ 179 h 777"/>
                <a:gd name="T92" fmla="*/ 137 w 1185"/>
                <a:gd name="T93" fmla="*/ 189 h 777"/>
                <a:gd name="T94" fmla="*/ 171 w 1185"/>
                <a:gd name="T95" fmla="*/ 126 h 777"/>
                <a:gd name="T96" fmla="*/ 266 w 1185"/>
                <a:gd name="T97" fmla="*/ 79 h 777"/>
                <a:gd name="T98" fmla="*/ 299 w 1185"/>
                <a:gd name="T99" fmla="*/ 116 h 777"/>
                <a:gd name="T100" fmla="*/ 353 w 1185"/>
                <a:gd name="T101" fmla="*/ 101 h 777"/>
                <a:gd name="T102" fmla="*/ 449 w 1185"/>
                <a:gd name="T103" fmla="*/ 95 h 777"/>
                <a:gd name="T104" fmla="*/ 496 w 1185"/>
                <a:gd name="T105" fmla="*/ 63 h 777"/>
                <a:gd name="T106" fmla="*/ 530 w 1185"/>
                <a:gd name="T107" fmla="*/ 98 h 777"/>
                <a:gd name="T108" fmla="*/ 553 w 1185"/>
                <a:gd name="T109" fmla="*/ 61 h 777"/>
                <a:gd name="T110" fmla="*/ 669 w 1185"/>
                <a:gd name="T111" fmla="*/ 14 h 777"/>
                <a:gd name="T112" fmla="*/ 280 w 1185"/>
                <a:gd name="T113" fmla="*/ 281 h 777"/>
                <a:gd name="T114" fmla="*/ 338 w 1185"/>
                <a:gd name="T115" fmla="*/ 319 h 777"/>
                <a:gd name="T116" fmla="*/ 400 w 1185"/>
                <a:gd name="T117" fmla="*/ 310 h 777"/>
                <a:gd name="T118" fmla="*/ 380 w 1185"/>
                <a:gd name="T119" fmla="*/ 339 h 777"/>
                <a:gd name="T120" fmla="*/ 282 w 1185"/>
                <a:gd name="T121" fmla="*/ 573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 h="777">
                  <a:moveTo>
                    <a:pt x="714" y="8"/>
                  </a:moveTo>
                  <a:cubicBezTo>
                    <a:pt x="714" y="10"/>
                    <a:pt x="716" y="9"/>
                    <a:pt x="718" y="9"/>
                  </a:cubicBezTo>
                  <a:cubicBezTo>
                    <a:pt x="718" y="11"/>
                    <a:pt x="716" y="11"/>
                    <a:pt x="714" y="11"/>
                  </a:cubicBezTo>
                  <a:cubicBezTo>
                    <a:pt x="720" y="17"/>
                    <a:pt x="726" y="8"/>
                    <a:pt x="736" y="11"/>
                  </a:cubicBezTo>
                  <a:cubicBezTo>
                    <a:pt x="739" y="14"/>
                    <a:pt x="743" y="17"/>
                    <a:pt x="748" y="18"/>
                  </a:cubicBezTo>
                  <a:cubicBezTo>
                    <a:pt x="748" y="20"/>
                    <a:pt x="747" y="22"/>
                    <a:pt x="748" y="23"/>
                  </a:cubicBezTo>
                  <a:cubicBezTo>
                    <a:pt x="748" y="25"/>
                    <a:pt x="751" y="25"/>
                    <a:pt x="750" y="28"/>
                  </a:cubicBezTo>
                  <a:cubicBezTo>
                    <a:pt x="747" y="27"/>
                    <a:pt x="748" y="30"/>
                    <a:pt x="748" y="32"/>
                  </a:cubicBezTo>
                  <a:cubicBezTo>
                    <a:pt x="746" y="31"/>
                    <a:pt x="744" y="30"/>
                    <a:pt x="742" y="30"/>
                  </a:cubicBezTo>
                  <a:cubicBezTo>
                    <a:pt x="740" y="31"/>
                    <a:pt x="742" y="33"/>
                    <a:pt x="741" y="33"/>
                  </a:cubicBezTo>
                  <a:cubicBezTo>
                    <a:pt x="740" y="33"/>
                    <a:pt x="739" y="32"/>
                    <a:pt x="738" y="32"/>
                  </a:cubicBezTo>
                  <a:cubicBezTo>
                    <a:pt x="737" y="32"/>
                    <a:pt x="734" y="34"/>
                    <a:pt x="729" y="33"/>
                  </a:cubicBezTo>
                  <a:cubicBezTo>
                    <a:pt x="728" y="33"/>
                    <a:pt x="729" y="35"/>
                    <a:pt x="728" y="36"/>
                  </a:cubicBezTo>
                  <a:cubicBezTo>
                    <a:pt x="728" y="36"/>
                    <a:pt x="725" y="36"/>
                    <a:pt x="725" y="36"/>
                  </a:cubicBezTo>
                  <a:cubicBezTo>
                    <a:pt x="724" y="37"/>
                    <a:pt x="727" y="38"/>
                    <a:pt x="725" y="42"/>
                  </a:cubicBezTo>
                  <a:cubicBezTo>
                    <a:pt x="724" y="39"/>
                    <a:pt x="718" y="42"/>
                    <a:pt x="721" y="43"/>
                  </a:cubicBezTo>
                  <a:cubicBezTo>
                    <a:pt x="718" y="46"/>
                    <a:pt x="713" y="44"/>
                    <a:pt x="710" y="46"/>
                  </a:cubicBezTo>
                  <a:cubicBezTo>
                    <a:pt x="707" y="47"/>
                    <a:pt x="706" y="51"/>
                    <a:pt x="703" y="50"/>
                  </a:cubicBezTo>
                  <a:cubicBezTo>
                    <a:pt x="703" y="52"/>
                    <a:pt x="703" y="54"/>
                    <a:pt x="701" y="54"/>
                  </a:cubicBezTo>
                  <a:cubicBezTo>
                    <a:pt x="702" y="56"/>
                    <a:pt x="703" y="54"/>
                    <a:pt x="704" y="54"/>
                  </a:cubicBezTo>
                  <a:cubicBezTo>
                    <a:pt x="708" y="54"/>
                    <a:pt x="710" y="51"/>
                    <a:pt x="712" y="50"/>
                  </a:cubicBezTo>
                  <a:cubicBezTo>
                    <a:pt x="715" y="49"/>
                    <a:pt x="715" y="52"/>
                    <a:pt x="717" y="51"/>
                  </a:cubicBezTo>
                  <a:cubicBezTo>
                    <a:pt x="718" y="51"/>
                    <a:pt x="718" y="49"/>
                    <a:pt x="720" y="49"/>
                  </a:cubicBezTo>
                  <a:cubicBezTo>
                    <a:pt x="722" y="47"/>
                    <a:pt x="726" y="49"/>
                    <a:pt x="729" y="47"/>
                  </a:cubicBezTo>
                  <a:cubicBezTo>
                    <a:pt x="731" y="46"/>
                    <a:pt x="728" y="45"/>
                    <a:pt x="731" y="44"/>
                  </a:cubicBezTo>
                  <a:cubicBezTo>
                    <a:pt x="731" y="44"/>
                    <a:pt x="733" y="45"/>
                    <a:pt x="734" y="44"/>
                  </a:cubicBezTo>
                  <a:cubicBezTo>
                    <a:pt x="734" y="44"/>
                    <a:pt x="735" y="42"/>
                    <a:pt x="735" y="42"/>
                  </a:cubicBezTo>
                  <a:cubicBezTo>
                    <a:pt x="735" y="41"/>
                    <a:pt x="739" y="43"/>
                    <a:pt x="741" y="43"/>
                  </a:cubicBezTo>
                  <a:cubicBezTo>
                    <a:pt x="744" y="43"/>
                    <a:pt x="744" y="42"/>
                    <a:pt x="748" y="42"/>
                  </a:cubicBezTo>
                  <a:cubicBezTo>
                    <a:pt x="748" y="46"/>
                    <a:pt x="748" y="46"/>
                    <a:pt x="748" y="46"/>
                  </a:cubicBezTo>
                  <a:cubicBezTo>
                    <a:pt x="749" y="44"/>
                    <a:pt x="750" y="45"/>
                    <a:pt x="750" y="47"/>
                  </a:cubicBezTo>
                  <a:cubicBezTo>
                    <a:pt x="758" y="46"/>
                    <a:pt x="770" y="48"/>
                    <a:pt x="781" y="47"/>
                  </a:cubicBezTo>
                  <a:cubicBezTo>
                    <a:pt x="781" y="53"/>
                    <a:pt x="791" y="49"/>
                    <a:pt x="790" y="56"/>
                  </a:cubicBezTo>
                  <a:cubicBezTo>
                    <a:pt x="791" y="53"/>
                    <a:pt x="793" y="56"/>
                    <a:pt x="795" y="56"/>
                  </a:cubicBezTo>
                  <a:cubicBezTo>
                    <a:pt x="799" y="56"/>
                    <a:pt x="805" y="54"/>
                    <a:pt x="806" y="56"/>
                  </a:cubicBezTo>
                  <a:cubicBezTo>
                    <a:pt x="809" y="55"/>
                    <a:pt x="807" y="49"/>
                    <a:pt x="809" y="49"/>
                  </a:cubicBezTo>
                  <a:cubicBezTo>
                    <a:pt x="814" y="50"/>
                    <a:pt x="819" y="49"/>
                    <a:pt x="823" y="50"/>
                  </a:cubicBezTo>
                  <a:cubicBezTo>
                    <a:pt x="823" y="50"/>
                    <a:pt x="823" y="51"/>
                    <a:pt x="823" y="51"/>
                  </a:cubicBezTo>
                  <a:cubicBezTo>
                    <a:pt x="826" y="52"/>
                    <a:pt x="828" y="51"/>
                    <a:pt x="830" y="51"/>
                  </a:cubicBezTo>
                  <a:cubicBezTo>
                    <a:pt x="831" y="52"/>
                    <a:pt x="831" y="54"/>
                    <a:pt x="832" y="54"/>
                  </a:cubicBezTo>
                  <a:cubicBezTo>
                    <a:pt x="834" y="55"/>
                    <a:pt x="838" y="53"/>
                    <a:pt x="839" y="56"/>
                  </a:cubicBezTo>
                  <a:cubicBezTo>
                    <a:pt x="838" y="58"/>
                    <a:pt x="838" y="62"/>
                    <a:pt x="835" y="61"/>
                  </a:cubicBezTo>
                  <a:cubicBezTo>
                    <a:pt x="835" y="64"/>
                    <a:pt x="837" y="64"/>
                    <a:pt x="840" y="64"/>
                  </a:cubicBezTo>
                  <a:cubicBezTo>
                    <a:pt x="839" y="72"/>
                    <a:pt x="845" y="73"/>
                    <a:pt x="849" y="77"/>
                  </a:cubicBezTo>
                  <a:cubicBezTo>
                    <a:pt x="851" y="75"/>
                    <a:pt x="854" y="74"/>
                    <a:pt x="856" y="72"/>
                  </a:cubicBezTo>
                  <a:cubicBezTo>
                    <a:pt x="857" y="72"/>
                    <a:pt x="856" y="69"/>
                    <a:pt x="857" y="68"/>
                  </a:cubicBezTo>
                  <a:cubicBezTo>
                    <a:pt x="858" y="68"/>
                    <a:pt x="860" y="69"/>
                    <a:pt x="860" y="67"/>
                  </a:cubicBezTo>
                  <a:cubicBezTo>
                    <a:pt x="864" y="66"/>
                    <a:pt x="862" y="70"/>
                    <a:pt x="864" y="71"/>
                  </a:cubicBezTo>
                  <a:cubicBezTo>
                    <a:pt x="874" y="71"/>
                    <a:pt x="874" y="71"/>
                    <a:pt x="874" y="71"/>
                  </a:cubicBezTo>
                  <a:cubicBezTo>
                    <a:pt x="875" y="70"/>
                    <a:pt x="879" y="71"/>
                    <a:pt x="878" y="67"/>
                  </a:cubicBezTo>
                  <a:cubicBezTo>
                    <a:pt x="883" y="68"/>
                    <a:pt x="893" y="64"/>
                    <a:pt x="893" y="70"/>
                  </a:cubicBezTo>
                  <a:cubicBezTo>
                    <a:pt x="897" y="70"/>
                    <a:pt x="896" y="65"/>
                    <a:pt x="902" y="67"/>
                  </a:cubicBezTo>
                  <a:cubicBezTo>
                    <a:pt x="902" y="65"/>
                    <a:pt x="900" y="66"/>
                    <a:pt x="899" y="65"/>
                  </a:cubicBezTo>
                  <a:cubicBezTo>
                    <a:pt x="900" y="64"/>
                    <a:pt x="900" y="62"/>
                    <a:pt x="902" y="61"/>
                  </a:cubicBezTo>
                  <a:cubicBezTo>
                    <a:pt x="906" y="61"/>
                    <a:pt x="905" y="56"/>
                    <a:pt x="910" y="58"/>
                  </a:cubicBezTo>
                  <a:cubicBezTo>
                    <a:pt x="912" y="58"/>
                    <a:pt x="911" y="57"/>
                    <a:pt x="910" y="57"/>
                  </a:cubicBezTo>
                  <a:cubicBezTo>
                    <a:pt x="913" y="54"/>
                    <a:pt x="917" y="56"/>
                    <a:pt x="922" y="56"/>
                  </a:cubicBezTo>
                  <a:cubicBezTo>
                    <a:pt x="920" y="63"/>
                    <a:pt x="929" y="53"/>
                    <a:pt x="927" y="60"/>
                  </a:cubicBezTo>
                  <a:cubicBezTo>
                    <a:pt x="933" y="61"/>
                    <a:pt x="938" y="59"/>
                    <a:pt x="943" y="58"/>
                  </a:cubicBezTo>
                  <a:cubicBezTo>
                    <a:pt x="943" y="62"/>
                    <a:pt x="937" y="60"/>
                    <a:pt x="938" y="64"/>
                  </a:cubicBezTo>
                  <a:cubicBezTo>
                    <a:pt x="939" y="67"/>
                    <a:pt x="944" y="65"/>
                    <a:pt x="947" y="65"/>
                  </a:cubicBezTo>
                  <a:cubicBezTo>
                    <a:pt x="952" y="66"/>
                    <a:pt x="956" y="66"/>
                    <a:pt x="961" y="64"/>
                  </a:cubicBezTo>
                  <a:cubicBezTo>
                    <a:pt x="962" y="69"/>
                    <a:pt x="969" y="69"/>
                    <a:pt x="971" y="74"/>
                  </a:cubicBezTo>
                  <a:cubicBezTo>
                    <a:pt x="973" y="73"/>
                    <a:pt x="975" y="75"/>
                    <a:pt x="978" y="75"/>
                  </a:cubicBezTo>
                  <a:cubicBezTo>
                    <a:pt x="986" y="76"/>
                    <a:pt x="996" y="74"/>
                    <a:pt x="1004" y="75"/>
                  </a:cubicBezTo>
                  <a:cubicBezTo>
                    <a:pt x="1008" y="76"/>
                    <a:pt x="1011" y="80"/>
                    <a:pt x="1014" y="78"/>
                  </a:cubicBezTo>
                  <a:cubicBezTo>
                    <a:pt x="1014" y="80"/>
                    <a:pt x="1015" y="81"/>
                    <a:pt x="1017" y="81"/>
                  </a:cubicBezTo>
                  <a:cubicBezTo>
                    <a:pt x="1017" y="86"/>
                    <a:pt x="1017" y="86"/>
                    <a:pt x="1017" y="86"/>
                  </a:cubicBezTo>
                  <a:cubicBezTo>
                    <a:pt x="1016" y="89"/>
                    <a:pt x="1022" y="87"/>
                    <a:pt x="1023" y="88"/>
                  </a:cubicBezTo>
                  <a:cubicBezTo>
                    <a:pt x="1024" y="90"/>
                    <a:pt x="1023" y="87"/>
                    <a:pt x="1025" y="88"/>
                  </a:cubicBezTo>
                  <a:cubicBezTo>
                    <a:pt x="1026" y="88"/>
                    <a:pt x="1025" y="89"/>
                    <a:pt x="1027" y="89"/>
                  </a:cubicBezTo>
                  <a:cubicBezTo>
                    <a:pt x="1029" y="89"/>
                    <a:pt x="1044" y="91"/>
                    <a:pt x="1045" y="89"/>
                  </a:cubicBezTo>
                  <a:cubicBezTo>
                    <a:pt x="1045" y="89"/>
                    <a:pt x="1045" y="88"/>
                    <a:pt x="1045" y="88"/>
                  </a:cubicBezTo>
                  <a:cubicBezTo>
                    <a:pt x="1046" y="88"/>
                    <a:pt x="1049" y="90"/>
                    <a:pt x="1049" y="89"/>
                  </a:cubicBezTo>
                  <a:cubicBezTo>
                    <a:pt x="1050" y="88"/>
                    <a:pt x="1053" y="87"/>
                    <a:pt x="1053" y="89"/>
                  </a:cubicBezTo>
                  <a:cubicBezTo>
                    <a:pt x="1056" y="87"/>
                    <a:pt x="1060" y="86"/>
                    <a:pt x="1065" y="85"/>
                  </a:cubicBezTo>
                  <a:cubicBezTo>
                    <a:pt x="1064" y="90"/>
                    <a:pt x="1066" y="92"/>
                    <a:pt x="1066" y="95"/>
                  </a:cubicBezTo>
                  <a:cubicBezTo>
                    <a:pt x="1072" y="95"/>
                    <a:pt x="1074" y="97"/>
                    <a:pt x="1079" y="95"/>
                  </a:cubicBezTo>
                  <a:cubicBezTo>
                    <a:pt x="1079" y="93"/>
                    <a:pt x="1078" y="92"/>
                    <a:pt x="1076" y="92"/>
                  </a:cubicBezTo>
                  <a:cubicBezTo>
                    <a:pt x="1077" y="91"/>
                    <a:pt x="1077" y="89"/>
                    <a:pt x="1077" y="86"/>
                  </a:cubicBezTo>
                  <a:cubicBezTo>
                    <a:pt x="1081" y="84"/>
                    <a:pt x="1089" y="85"/>
                    <a:pt x="1091" y="88"/>
                  </a:cubicBezTo>
                  <a:cubicBezTo>
                    <a:pt x="1097" y="88"/>
                    <a:pt x="1103" y="87"/>
                    <a:pt x="1109" y="88"/>
                  </a:cubicBezTo>
                  <a:cubicBezTo>
                    <a:pt x="1112" y="88"/>
                    <a:pt x="1116" y="91"/>
                    <a:pt x="1117" y="88"/>
                  </a:cubicBezTo>
                  <a:cubicBezTo>
                    <a:pt x="1119" y="89"/>
                    <a:pt x="1119" y="91"/>
                    <a:pt x="1124" y="92"/>
                  </a:cubicBezTo>
                  <a:cubicBezTo>
                    <a:pt x="1125" y="92"/>
                    <a:pt x="1126" y="95"/>
                    <a:pt x="1126" y="95"/>
                  </a:cubicBezTo>
                  <a:cubicBezTo>
                    <a:pt x="1127" y="95"/>
                    <a:pt x="1128" y="94"/>
                    <a:pt x="1128" y="94"/>
                  </a:cubicBezTo>
                  <a:cubicBezTo>
                    <a:pt x="1129" y="94"/>
                    <a:pt x="1128" y="95"/>
                    <a:pt x="1129" y="96"/>
                  </a:cubicBezTo>
                  <a:cubicBezTo>
                    <a:pt x="1130" y="97"/>
                    <a:pt x="1132" y="96"/>
                    <a:pt x="1132" y="96"/>
                  </a:cubicBezTo>
                  <a:cubicBezTo>
                    <a:pt x="1133" y="97"/>
                    <a:pt x="1135" y="98"/>
                    <a:pt x="1139" y="99"/>
                  </a:cubicBezTo>
                  <a:cubicBezTo>
                    <a:pt x="1141" y="100"/>
                    <a:pt x="1145" y="101"/>
                    <a:pt x="1147" y="102"/>
                  </a:cubicBezTo>
                  <a:cubicBezTo>
                    <a:pt x="1148" y="102"/>
                    <a:pt x="1148" y="104"/>
                    <a:pt x="1149" y="105"/>
                  </a:cubicBezTo>
                  <a:cubicBezTo>
                    <a:pt x="1149" y="105"/>
                    <a:pt x="1151" y="104"/>
                    <a:pt x="1152" y="105"/>
                  </a:cubicBezTo>
                  <a:cubicBezTo>
                    <a:pt x="1152" y="105"/>
                    <a:pt x="1151" y="107"/>
                    <a:pt x="1152" y="108"/>
                  </a:cubicBezTo>
                  <a:cubicBezTo>
                    <a:pt x="1152" y="108"/>
                    <a:pt x="1154" y="107"/>
                    <a:pt x="1154" y="108"/>
                  </a:cubicBezTo>
                  <a:cubicBezTo>
                    <a:pt x="1155" y="109"/>
                    <a:pt x="1153" y="114"/>
                    <a:pt x="1159" y="112"/>
                  </a:cubicBezTo>
                  <a:cubicBezTo>
                    <a:pt x="1159" y="122"/>
                    <a:pt x="1159" y="122"/>
                    <a:pt x="1159" y="122"/>
                  </a:cubicBezTo>
                  <a:cubicBezTo>
                    <a:pt x="1164" y="121"/>
                    <a:pt x="1168" y="120"/>
                    <a:pt x="1168" y="116"/>
                  </a:cubicBezTo>
                  <a:cubicBezTo>
                    <a:pt x="1173" y="118"/>
                    <a:pt x="1178" y="117"/>
                    <a:pt x="1181" y="119"/>
                  </a:cubicBezTo>
                  <a:cubicBezTo>
                    <a:pt x="1181" y="119"/>
                    <a:pt x="1181" y="121"/>
                    <a:pt x="1181" y="122"/>
                  </a:cubicBezTo>
                  <a:cubicBezTo>
                    <a:pt x="1182" y="122"/>
                    <a:pt x="1184" y="121"/>
                    <a:pt x="1185" y="122"/>
                  </a:cubicBezTo>
                  <a:cubicBezTo>
                    <a:pt x="1184" y="123"/>
                    <a:pt x="1182" y="123"/>
                    <a:pt x="1182" y="126"/>
                  </a:cubicBezTo>
                  <a:cubicBezTo>
                    <a:pt x="1180" y="126"/>
                    <a:pt x="1180" y="124"/>
                    <a:pt x="1178" y="124"/>
                  </a:cubicBezTo>
                  <a:cubicBezTo>
                    <a:pt x="1177" y="125"/>
                    <a:pt x="1177" y="128"/>
                    <a:pt x="1174" y="127"/>
                  </a:cubicBezTo>
                  <a:cubicBezTo>
                    <a:pt x="1175" y="129"/>
                    <a:pt x="1178" y="128"/>
                    <a:pt x="1177" y="133"/>
                  </a:cubicBezTo>
                  <a:cubicBezTo>
                    <a:pt x="1172" y="128"/>
                    <a:pt x="1176" y="135"/>
                    <a:pt x="1173" y="136"/>
                  </a:cubicBezTo>
                  <a:cubicBezTo>
                    <a:pt x="1171" y="136"/>
                    <a:pt x="1170" y="137"/>
                    <a:pt x="1170" y="138"/>
                  </a:cubicBezTo>
                  <a:cubicBezTo>
                    <a:pt x="1168" y="138"/>
                    <a:pt x="1167" y="138"/>
                    <a:pt x="1166" y="137"/>
                  </a:cubicBezTo>
                  <a:cubicBezTo>
                    <a:pt x="1165" y="136"/>
                    <a:pt x="1164" y="135"/>
                    <a:pt x="1163" y="134"/>
                  </a:cubicBezTo>
                  <a:cubicBezTo>
                    <a:pt x="1161" y="133"/>
                    <a:pt x="1159" y="134"/>
                    <a:pt x="1157" y="133"/>
                  </a:cubicBezTo>
                  <a:cubicBezTo>
                    <a:pt x="1156" y="132"/>
                    <a:pt x="1155" y="130"/>
                    <a:pt x="1154" y="130"/>
                  </a:cubicBezTo>
                  <a:cubicBezTo>
                    <a:pt x="1153" y="129"/>
                    <a:pt x="1150" y="130"/>
                    <a:pt x="1149" y="130"/>
                  </a:cubicBezTo>
                  <a:cubicBezTo>
                    <a:pt x="1148" y="130"/>
                    <a:pt x="1149" y="129"/>
                    <a:pt x="1147" y="129"/>
                  </a:cubicBezTo>
                  <a:cubicBezTo>
                    <a:pt x="1146" y="128"/>
                    <a:pt x="1144" y="123"/>
                    <a:pt x="1142" y="127"/>
                  </a:cubicBezTo>
                  <a:cubicBezTo>
                    <a:pt x="1140" y="127"/>
                    <a:pt x="1141" y="125"/>
                    <a:pt x="1140" y="123"/>
                  </a:cubicBezTo>
                  <a:cubicBezTo>
                    <a:pt x="1132" y="123"/>
                    <a:pt x="1132" y="123"/>
                    <a:pt x="1132" y="123"/>
                  </a:cubicBezTo>
                  <a:cubicBezTo>
                    <a:pt x="1129" y="123"/>
                    <a:pt x="1132" y="126"/>
                    <a:pt x="1132" y="126"/>
                  </a:cubicBezTo>
                  <a:cubicBezTo>
                    <a:pt x="1132" y="128"/>
                    <a:pt x="1129" y="128"/>
                    <a:pt x="1129" y="131"/>
                  </a:cubicBezTo>
                  <a:cubicBezTo>
                    <a:pt x="1123" y="131"/>
                    <a:pt x="1122" y="136"/>
                    <a:pt x="1115" y="134"/>
                  </a:cubicBezTo>
                  <a:cubicBezTo>
                    <a:pt x="1114" y="135"/>
                    <a:pt x="1114" y="137"/>
                    <a:pt x="1111" y="137"/>
                  </a:cubicBezTo>
                  <a:cubicBezTo>
                    <a:pt x="1111" y="139"/>
                    <a:pt x="1114" y="138"/>
                    <a:pt x="1117" y="138"/>
                  </a:cubicBezTo>
                  <a:cubicBezTo>
                    <a:pt x="1118" y="139"/>
                    <a:pt x="1119" y="141"/>
                    <a:pt x="1121" y="141"/>
                  </a:cubicBezTo>
                  <a:cubicBezTo>
                    <a:pt x="1120" y="146"/>
                    <a:pt x="1120" y="144"/>
                    <a:pt x="1122" y="147"/>
                  </a:cubicBezTo>
                  <a:cubicBezTo>
                    <a:pt x="1123" y="150"/>
                    <a:pt x="1127" y="150"/>
                    <a:pt x="1129" y="152"/>
                  </a:cubicBezTo>
                  <a:cubicBezTo>
                    <a:pt x="1129" y="152"/>
                    <a:pt x="1125" y="157"/>
                    <a:pt x="1125" y="157"/>
                  </a:cubicBezTo>
                  <a:cubicBezTo>
                    <a:pt x="1121" y="157"/>
                    <a:pt x="1121" y="153"/>
                    <a:pt x="1119" y="154"/>
                  </a:cubicBezTo>
                  <a:cubicBezTo>
                    <a:pt x="1120" y="154"/>
                    <a:pt x="1121" y="157"/>
                    <a:pt x="1119" y="157"/>
                  </a:cubicBezTo>
                  <a:cubicBezTo>
                    <a:pt x="1115" y="157"/>
                    <a:pt x="1108" y="156"/>
                    <a:pt x="1104" y="158"/>
                  </a:cubicBezTo>
                  <a:cubicBezTo>
                    <a:pt x="1101" y="159"/>
                    <a:pt x="1096" y="161"/>
                    <a:pt x="1097" y="164"/>
                  </a:cubicBezTo>
                  <a:cubicBezTo>
                    <a:pt x="1091" y="162"/>
                    <a:pt x="1090" y="167"/>
                    <a:pt x="1086" y="168"/>
                  </a:cubicBezTo>
                  <a:cubicBezTo>
                    <a:pt x="1085" y="169"/>
                    <a:pt x="1084" y="170"/>
                    <a:pt x="1083" y="171"/>
                  </a:cubicBezTo>
                  <a:cubicBezTo>
                    <a:pt x="1082" y="171"/>
                    <a:pt x="1080" y="173"/>
                    <a:pt x="1079" y="173"/>
                  </a:cubicBezTo>
                  <a:cubicBezTo>
                    <a:pt x="1077" y="174"/>
                    <a:pt x="1076" y="175"/>
                    <a:pt x="1076" y="176"/>
                  </a:cubicBezTo>
                  <a:cubicBezTo>
                    <a:pt x="1072" y="175"/>
                    <a:pt x="1064" y="178"/>
                    <a:pt x="1062" y="175"/>
                  </a:cubicBezTo>
                  <a:cubicBezTo>
                    <a:pt x="1060" y="176"/>
                    <a:pt x="1057" y="175"/>
                    <a:pt x="1058" y="179"/>
                  </a:cubicBezTo>
                  <a:cubicBezTo>
                    <a:pt x="1050" y="180"/>
                    <a:pt x="1049" y="180"/>
                    <a:pt x="1041" y="179"/>
                  </a:cubicBezTo>
                  <a:cubicBezTo>
                    <a:pt x="1040" y="179"/>
                    <a:pt x="1039" y="180"/>
                    <a:pt x="1038" y="180"/>
                  </a:cubicBezTo>
                  <a:cubicBezTo>
                    <a:pt x="1037" y="181"/>
                    <a:pt x="1034" y="182"/>
                    <a:pt x="1034" y="185"/>
                  </a:cubicBezTo>
                  <a:cubicBezTo>
                    <a:pt x="1034" y="189"/>
                    <a:pt x="1027" y="187"/>
                    <a:pt x="1028" y="193"/>
                  </a:cubicBezTo>
                  <a:cubicBezTo>
                    <a:pt x="1027" y="198"/>
                    <a:pt x="1032" y="197"/>
                    <a:pt x="1034" y="199"/>
                  </a:cubicBezTo>
                  <a:cubicBezTo>
                    <a:pt x="1033" y="202"/>
                    <a:pt x="1033" y="206"/>
                    <a:pt x="1028" y="206"/>
                  </a:cubicBezTo>
                  <a:cubicBezTo>
                    <a:pt x="1029" y="209"/>
                    <a:pt x="1028" y="210"/>
                    <a:pt x="1025" y="210"/>
                  </a:cubicBezTo>
                  <a:cubicBezTo>
                    <a:pt x="1025" y="216"/>
                    <a:pt x="1025" y="216"/>
                    <a:pt x="1025" y="216"/>
                  </a:cubicBezTo>
                  <a:cubicBezTo>
                    <a:pt x="1026" y="218"/>
                    <a:pt x="1028" y="214"/>
                    <a:pt x="1028" y="217"/>
                  </a:cubicBezTo>
                  <a:cubicBezTo>
                    <a:pt x="1029" y="220"/>
                    <a:pt x="1026" y="219"/>
                    <a:pt x="1025" y="220"/>
                  </a:cubicBezTo>
                  <a:cubicBezTo>
                    <a:pt x="1025" y="220"/>
                    <a:pt x="1024" y="224"/>
                    <a:pt x="1024" y="224"/>
                  </a:cubicBezTo>
                  <a:cubicBezTo>
                    <a:pt x="1022" y="225"/>
                    <a:pt x="1019" y="224"/>
                    <a:pt x="1017" y="225"/>
                  </a:cubicBezTo>
                  <a:cubicBezTo>
                    <a:pt x="1016" y="226"/>
                    <a:pt x="1018" y="230"/>
                    <a:pt x="1017" y="231"/>
                  </a:cubicBezTo>
                  <a:cubicBezTo>
                    <a:pt x="1016" y="232"/>
                    <a:pt x="1016" y="228"/>
                    <a:pt x="1015" y="228"/>
                  </a:cubicBezTo>
                  <a:cubicBezTo>
                    <a:pt x="1014" y="228"/>
                    <a:pt x="1011" y="229"/>
                    <a:pt x="1014" y="235"/>
                  </a:cubicBezTo>
                  <a:cubicBezTo>
                    <a:pt x="1011" y="234"/>
                    <a:pt x="1012" y="237"/>
                    <a:pt x="1011" y="238"/>
                  </a:cubicBezTo>
                  <a:cubicBezTo>
                    <a:pt x="1011" y="238"/>
                    <a:pt x="1009" y="238"/>
                    <a:pt x="1009" y="238"/>
                  </a:cubicBezTo>
                  <a:cubicBezTo>
                    <a:pt x="1008" y="239"/>
                    <a:pt x="1008" y="242"/>
                    <a:pt x="1006" y="241"/>
                  </a:cubicBezTo>
                  <a:cubicBezTo>
                    <a:pt x="1006" y="243"/>
                    <a:pt x="1004" y="244"/>
                    <a:pt x="1004" y="246"/>
                  </a:cubicBezTo>
                  <a:cubicBezTo>
                    <a:pt x="1002" y="247"/>
                    <a:pt x="999" y="246"/>
                    <a:pt x="999" y="248"/>
                  </a:cubicBezTo>
                  <a:cubicBezTo>
                    <a:pt x="997" y="247"/>
                    <a:pt x="999" y="246"/>
                    <a:pt x="999" y="244"/>
                  </a:cubicBezTo>
                  <a:cubicBezTo>
                    <a:pt x="999" y="244"/>
                    <a:pt x="997" y="243"/>
                    <a:pt x="997" y="242"/>
                  </a:cubicBezTo>
                  <a:cubicBezTo>
                    <a:pt x="997" y="241"/>
                    <a:pt x="997" y="240"/>
                    <a:pt x="997" y="239"/>
                  </a:cubicBezTo>
                  <a:cubicBezTo>
                    <a:pt x="996" y="239"/>
                    <a:pt x="995" y="237"/>
                    <a:pt x="994" y="237"/>
                  </a:cubicBezTo>
                  <a:cubicBezTo>
                    <a:pt x="994" y="236"/>
                    <a:pt x="993" y="235"/>
                    <a:pt x="992" y="235"/>
                  </a:cubicBezTo>
                  <a:cubicBezTo>
                    <a:pt x="993" y="233"/>
                    <a:pt x="993" y="230"/>
                    <a:pt x="993" y="227"/>
                  </a:cubicBezTo>
                  <a:cubicBezTo>
                    <a:pt x="993" y="224"/>
                    <a:pt x="992" y="224"/>
                    <a:pt x="992" y="223"/>
                  </a:cubicBezTo>
                  <a:cubicBezTo>
                    <a:pt x="991" y="217"/>
                    <a:pt x="993" y="211"/>
                    <a:pt x="992" y="207"/>
                  </a:cubicBezTo>
                  <a:cubicBezTo>
                    <a:pt x="997" y="211"/>
                    <a:pt x="992" y="205"/>
                    <a:pt x="994" y="202"/>
                  </a:cubicBezTo>
                  <a:cubicBezTo>
                    <a:pt x="995" y="201"/>
                    <a:pt x="996" y="206"/>
                    <a:pt x="997" y="203"/>
                  </a:cubicBezTo>
                  <a:cubicBezTo>
                    <a:pt x="997" y="202"/>
                    <a:pt x="997" y="201"/>
                    <a:pt x="997" y="200"/>
                  </a:cubicBezTo>
                  <a:cubicBezTo>
                    <a:pt x="999" y="198"/>
                    <a:pt x="1004" y="194"/>
                    <a:pt x="1006" y="193"/>
                  </a:cubicBezTo>
                  <a:cubicBezTo>
                    <a:pt x="1006" y="193"/>
                    <a:pt x="1008" y="193"/>
                    <a:pt x="1007" y="192"/>
                  </a:cubicBezTo>
                  <a:cubicBezTo>
                    <a:pt x="1005" y="190"/>
                    <a:pt x="1008" y="191"/>
                    <a:pt x="1010" y="190"/>
                  </a:cubicBezTo>
                  <a:cubicBezTo>
                    <a:pt x="1012" y="189"/>
                    <a:pt x="1013" y="187"/>
                    <a:pt x="1013" y="183"/>
                  </a:cubicBezTo>
                  <a:cubicBezTo>
                    <a:pt x="1013" y="183"/>
                    <a:pt x="1018" y="181"/>
                    <a:pt x="1017" y="180"/>
                  </a:cubicBezTo>
                  <a:cubicBezTo>
                    <a:pt x="1017" y="180"/>
                    <a:pt x="1016" y="180"/>
                    <a:pt x="1015" y="180"/>
                  </a:cubicBezTo>
                  <a:cubicBezTo>
                    <a:pt x="1016" y="180"/>
                    <a:pt x="1017" y="178"/>
                    <a:pt x="1017" y="178"/>
                  </a:cubicBezTo>
                  <a:cubicBezTo>
                    <a:pt x="1018" y="177"/>
                    <a:pt x="1020" y="181"/>
                    <a:pt x="1020" y="175"/>
                  </a:cubicBezTo>
                  <a:cubicBezTo>
                    <a:pt x="1022" y="175"/>
                    <a:pt x="1025" y="174"/>
                    <a:pt x="1027" y="173"/>
                  </a:cubicBezTo>
                  <a:cubicBezTo>
                    <a:pt x="1027" y="173"/>
                    <a:pt x="1028" y="171"/>
                    <a:pt x="1028" y="171"/>
                  </a:cubicBezTo>
                  <a:cubicBezTo>
                    <a:pt x="1029" y="170"/>
                    <a:pt x="1030" y="171"/>
                    <a:pt x="1031" y="171"/>
                  </a:cubicBezTo>
                  <a:cubicBezTo>
                    <a:pt x="1032" y="170"/>
                    <a:pt x="1033" y="169"/>
                    <a:pt x="1034" y="168"/>
                  </a:cubicBezTo>
                  <a:cubicBezTo>
                    <a:pt x="1034" y="167"/>
                    <a:pt x="1035" y="168"/>
                    <a:pt x="1035" y="166"/>
                  </a:cubicBezTo>
                  <a:cubicBezTo>
                    <a:pt x="1035" y="165"/>
                    <a:pt x="1037" y="161"/>
                    <a:pt x="1039" y="164"/>
                  </a:cubicBezTo>
                  <a:cubicBezTo>
                    <a:pt x="1039" y="157"/>
                    <a:pt x="1039" y="157"/>
                    <a:pt x="1039" y="157"/>
                  </a:cubicBezTo>
                  <a:cubicBezTo>
                    <a:pt x="1036" y="156"/>
                    <a:pt x="1034" y="157"/>
                    <a:pt x="1032" y="158"/>
                  </a:cubicBezTo>
                  <a:cubicBezTo>
                    <a:pt x="1032" y="159"/>
                    <a:pt x="1030" y="160"/>
                    <a:pt x="1030" y="161"/>
                  </a:cubicBezTo>
                  <a:cubicBezTo>
                    <a:pt x="1029" y="162"/>
                    <a:pt x="1028" y="161"/>
                    <a:pt x="1028" y="162"/>
                  </a:cubicBezTo>
                  <a:cubicBezTo>
                    <a:pt x="1028" y="165"/>
                    <a:pt x="1023" y="164"/>
                    <a:pt x="1023" y="168"/>
                  </a:cubicBezTo>
                  <a:cubicBezTo>
                    <a:pt x="1020" y="167"/>
                    <a:pt x="1018" y="168"/>
                    <a:pt x="1018" y="171"/>
                  </a:cubicBezTo>
                  <a:cubicBezTo>
                    <a:pt x="1017" y="171"/>
                    <a:pt x="1018" y="168"/>
                    <a:pt x="1017" y="168"/>
                  </a:cubicBezTo>
                  <a:cubicBezTo>
                    <a:pt x="1017" y="168"/>
                    <a:pt x="1014" y="168"/>
                    <a:pt x="1014" y="168"/>
                  </a:cubicBezTo>
                  <a:cubicBezTo>
                    <a:pt x="1014" y="167"/>
                    <a:pt x="1015" y="165"/>
                    <a:pt x="1014" y="164"/>
                  </a:cubicBezTo>
                  <a:cubicBezTo>
                    <a:pt x="1008" y="164"/>
                    <a:pt x="1004" y="163"/>
                    <a:pt x="1000" y="164"/>
                  </a:cubicBezTo>
                  <a:cubicBezTo>
                    <a:pt x="998" y="164"/>
                    <a:pt x="1000" y="166"/>
                    <a:pt x="999" y="166"/>
                  </a:cubicBezTo>
                  <a:cubicBezTo>
                    <a:pt x="997" y="168"/>
                    <a:pt x="995" y="167"/>
                    <a:pt x="993" y="168"/>
                  </a:cubicBezTo>
                  <a:cubicBezTo>
                    <a:pt x="991" y="169"/>
                    <a:pt x="991" y="170"/>
                    <a:pt x="989" y="172"/>
                  </a:cubicBezTo>
                  <a:cubicBezTo>
                    <a:pt x="988" y="173"/>
                    <a:pt x="987" y="175"/>
                    <a:pt x="985" y="175"/>
                  </a:cubicBezTo>
                  <a:cubicBezTo>
                    <a:pt x="983" y="179"/>
                    <a:pt x="987" y="178"/>
                    <a:pt x="986" y="182"/>
                  </a:cubicBezTo>
                  <a:cubicBezTo>
                    <a:pt x="984" y="182"/>
                    <a:pt x="983" y="184"/>
                    <a:pt x="983" y="186"/>
                  </a:cubicBezTo>
                  <a:cubicBezTo>
                    <a:pt x="977" y="185"/>
                    <a:pt x="976" y="188"/>
                    <a:pt x="971" y="187"/>
                  </a:cubicBezTo>
                  <a:cubicBezTo>
                    <a:pt x="969" y="186"/>
                    <a:pt x="970" y="185"/>
                    <a:pt x="971" y="183"/>
                  </a:cubicBezTo>
                  <a:cubicBezTo>
                    <a:pt x="968" y="184"/>
                    <a:pt x="968" y="182"/>
                    <a:pt x="968" y="180"/>
                  </a:cubicBezTo>
                  <a:cubicBezTo>
                    <a:pt x="966" y="180"/>
                    <a:pt x="962" y="181"/>
                    <a:pt x="962" y="179"/>
                  </a:cubicBezTo>
                  <a:cubicBezTo>
                    <a:pt x="956" y="183"/>
                    <a:pt x="947" y="185"/>
                    <a:pt x="938" y="186"/>
                  </a:cubicBezTo>
                  <a:cubicBezTo>
                    <a:pt x="938" y="184"/>
                    <a:pt x="934" y="185"/>
                    <a:pt x="936" y="180"/>
                  </a:cubicBezTo>
                  <a:cubicBezTo>
                    <a:pt x="930" y="180"/>
                    <a:pt x="930" y="180"/>
                    <a:pt x="930" y="180"/>
                  </a:cubicBezTo>
                  <a:cubicBezTo>
                    <a:pt x="924" y="182"/>
                    <a:pt x="919" y="184"/>
                    <a:pt x="915" y="186"/>
                  </a:cubicBezTo>
                  <a:cubicBezTo>
                    <a:pt x="911" y="188"/>
                    <a:pt x="908" y="192"/>
                    <a:pt x="903" y="193"/>
                  </a:cubicBezTo>
                  <a:cubicBezTo>
                    <a:pt x="904" y="196"/>
                    <a:pt x="903" y="197"/>
                    <a:pt x="900" y="197"/>
                  </a:cubicBezTo>
                  <a:cubicBezTo>
                    <a:pt x="902" y="201"/>
                    <a:pt x="898" y="201"/>
                    <a:pt x="899" y="204"/>
                  </a:cubicBezTo>
                  <a:cubicBezTo>
                    <a:pt x="896" y="202"/>
                    <a:pt x="894" y="210"/>
                    <a:pt x="892" y="209"/>
                  </a:cubicBezTo>
                  <a:cubicBezTo>
                    <a:pt x="889" y="206"/>
                    <a:pt x="892" y="210"/>
                    <a:pt x="888" y="210"/>
                  </a:cubicBezTo>
                  <a:cubicBezTo>
                    <a:pt x="885" y="210"/>
                    <a:pt x="885" y="211"/>
                    <a:pt x="885" y="213"/>
                  </a:cubicBezTo>
                  <a:cubicBezTo>
                    <a:pt x="878" y="210"/>
                    <a:pt x="881" y="218"/>
                    <a:pt x="875" y="217"/>
                  </a:cubicBezTo>
                  <a:cubicBezTo>
                    <a:pt x="876" y="218"/>
                    <a:pt x="880" y="224"/>
                    <a:pt x="881" y="221"/>
                  </a:cubicBezTo>
                  <a:cubicBezTo>
                    <a:pt x="883" y="222"/>
                    <a:pt x="882" y="225"/>
                    <a:pt x="882" y="227"/>
                  </a:cubicBezTo>
                  <a:cubicBezTo>
                    <a:pt x="884" y="225"/>
                    <a:pt x="886" y="228"/>
                    <a:pt x="886" y="228"/>
                  </a:cubicBezTo>
                  <a:cubicBezTo>
                    <a:pt x="888" y="228"/>
                    <a:pt x="889" y="226"/>
                    <a:pt x="892" y="227"/>
                  </a:cubicBezTo>
                  <a:cubicBezTo>
                    <a:pt x="892" y="227"/>
                    <a:pt x="894" y="228"/>
                    <a:pt x="893" y="228"/>
                  </a:cubicBezTo>
                  <a:cubicBezTo>
                    <a:pt x="895" y="228"/>
                    <a:pt x="897" y="224"/>
                    <a:pt x="898" y="227"/>
                  </a:cubicBezTo>
                  <a:cubicBezTo>
                    <a:pt x="899" y="227"/>
                    <a:pt x="899" y="225"/>
                    <a:pt x="899" y="224"/>
                  </a:cubicBezTo>
                  <a:cubicBezTo>
                    <a:pt x="901" y="225"/>
                    <a:pt x="901" y="235"/>
                    <a:pt x="905" y="230"/>
                  </a:cubicBezTo>
                  <a:cubicBezTo>
                    <a:pt x="908" y="229"/>
                    <a:pt x="904" y="236"/>
                    <a:pt x="909" y="234"/>
                  </a:cubicBezTo>
                  <a:cubicBezTo>
                    <a:pt x="909" y="235"/>
                    <a:pt x="906" y="234"/>
                    <a:pt x="906" y="235"/>
                  </a:cubicBezTo>
                  <a:cubicBezTo>
                    <a:pt x="906" y="235"/>
                    <a:pt x="908" y="239"/>
                    <a:pt x="907" y="241"/>
                  </a:cubicBezTo>
                  <a:cubicBezTo>
                    <a:pt x="907" y="241"/>
                    <a:pt x="906" y="241"/>
                    <a:pt x="906" y="242"/>
                  </a:cubicBezTo>
                  <a:cubicBezTo>
                    <a:pt x="906" y="243"/>
                    <a:pt x="905" y="244"/>
                    <a:pt x="905" y="245"/>
                  </a:cubicBezTo>
                  <a:cubicBezTo>
                    <a:pt x="904" y="249"/>
                    <a:pt x="907" y="258"/>
                    <a:pt x="902" y="253"/>
                  </a:cubicBezTo>
                  <a:cubicBezTo>
                    <a:pt x="903" y="266"/>
                    <a:pt x="897" y="271"/>
                    <a:pt x="895" y="280"/>
                  </a:cubicBezTo>
                  <a:cubicBezTo>
                    <a:pt x="893" y="282"/>
                    <a:pt x="893" y="281"/>
                    <a:pt x="891" y="280"/>
                  </a:cubicBezTo>
                  <a:cubicBezTo>
                    <a:pt x="890" y="281"/>
                    <a:pt x="891" y="283"/>
                    <a:pt x="891" y="284"/>
                  </a:cubicBezTo>
                  <a:cubicBezTo>
                    <a:pt x="890" y="286"/>
                    <a:pt x="888" y="285"/>
                    <a:pt x="886" y="286"/>
                  </a:cubicBezTo>
                  <a:cubicBezTo>
                    <a:pt x="886" y="286"/>
                    <a:pt x="887" y="288"/>
                    <a:pt x="886" y="288"/>
                  </a:cubicBezTo>
                  <a:cubicBezTo>
                    <a:pt x="886" y="289"/>
                    <a:pt x="884" y="288"/>
                    <a:pt x="884" y="288"/>
                  </a:cubicBezTo>
                  <a:cubicBezTo>
                    <a:pt x="883" y="289"/>
                    <a:pt x="885" y="290"/>
                    <a:pt x="885" y="290"/>
                  </a:cubicBezTo>
                  <a:cubicBezTo>
                    <a:pt x="884" y="291"/>
                    <a:pt x="882" y="291"/>
                    <a:pt x="881" y="293"/>
                  </a:cubicBezTo>
                  <a:cubicBezTo>
                    <a:pt x="880" y="294"/>
                    <a:pt x="880" y="296"/>
                    <a:pt x="879" y="297"/>
                  </a:cubicBezTo>
                  <a:cubicBezTo>
                    <a:pt x="878" y="298"/>
                    <a:pt x="877" y="297"/>
                    <a:pt x="875" y="298"/>
                  </a:cubicBezTo>
                  <a:cubicBezTo>
                    <a:pt x="874" y="299"/>
                    <a:pt x="875" y="301"/>
                    <a:pt x="874" y="303"/>
                  </a:cubicBezTo>
                  <a:cubicBezTo>
                    <a:pt x="873" y="303"/>
                    <a:pt x="871" y="302"/>
                    <a:pt x="871" y="303"/>
                  </a:cubicBezTo>
                  <a:cubicBezTo>
                    <a:pt x="871" y="303"/>
                    <a:pt x="871" y="306"/>
                    <a:pt x="870" y="305"/>
                  </a:cubicBezTo>
                  <a:cubicBezTo>
                    <a:pt x="869" y="304"/>
                    <a:pt x="867" y="304"/>
                    <a:pt x="867" y="308"/>
                  </a:cubicBezTo>
                  <a:cubicBezTo>
                    <a:pt x="860" y="309"/>
                    <a:pt x="860" y="308"/>
                    <a:pt x="853" y="308"/>
                  </a:cubicBezTo>
                  <a:cubicBezTo>
                    <a:pt x="853" y="309"/>
                    <a:pt x="847" y="312"/>
                    <a:pt x="850" y="312"/>
                  </a:cubicBezTo>
                  <a:cubicBezTo>
                    <a:pt x="851" y="315"/>
                    <a:pt x="840" y="313"/>
                    <a:pt x="846" y="315"/>
                  </a:cubicBezTo>
                  <a:cubicBezTo>
                    <a:pt x="845" y="317"/>
                    <a:pt x="843" y="317"/>
                    <a:pt x="843" y="315"/>
                  </a:cubicBezTo>
                  <a:cubicBezTo>
                    <a:pt x="839" y="318"/>
                    <a:pt x="841" y="321"/>
                    <a:pt x="842" y="326"/>
                  </a:cubicBezTo>
                  <a:cubicBezTo>
                    <a:pt x="837" y="327"/>
                    <a:pt x="839" y="327"/>
                    <a:pt x="835" y="326"/>
                  </a:cubicBezTo>
                  <a:cubicBezTo>
                    <a:pt x="836" y="328"/>
                    <a:pt x="836" y="329"/>
                    <a:pt x="833" y="329"/>
                  </a:cubicBezTo>
                  <a:cubicBezTo>
                    <a:pt x="833" y="332"/>
                    <a:pt x="834" y="344"/>
                    <a:pt x="836" y="340"/>
                  </a:cubicBezTo>
                  <a:cubicBezTo>
                    <a:pt x="839" y="340"/>
                    <a:pt x="836" y="351"/>
                    <a:pt x="840" y="352"/>
                  </a:cubicBezTo>
                  <a:cubicBezTo>
                    <a:pt x="844" y="352"/>
                    <a:pt x="839" y="356"/>
                    <a:pt x="843" y="357"/>
                  </a:cubicBezTo>
                  <a:cubicBezTo>
                    <a:pt x="842" y="357"/>
                    <a:pt x="842" y="360"/>
                    <a:pt x="842" y="360"/>
                  </a:cubicBezTo>
                  <a:cubicBezTo>
                    <a:pt x="840" y="361"/>
                    <a:pt x="839" y="359"/>
                    <a:pt x="839" y="359"/>
                  </a:cubicBezTo>
                  <a:cubicBezTo>
                    <a:pt x="837" y="359"/>
                    <a:pt x="838" y="361"/>
                    <a:pt x="837" y="361"/>
                  </a:cubicBezTo>
                  <a:cubicBezTo>
                    <a:pt x="836" y="362"/>
                    <a:pt x="834" y="361"/>
                    <a:pt x="833" y="361"/>
                  </a:cubicBezTo>
                  <a:cubicBezTo>
                    <a:pt x="830" y="362"/>
                    <a:pt x="826" y="365"/>
                    <a:pt x="823" y="363"/>
                  </a:cubicBezTo>
                  <a:cubicBezTo>
                    <a:pt x="823" y="360"/>
                    <a:pt x="824" y="359"/>
                    <a:pt x="825" y="357"/>
                  </a:cubicBezTo>
                  <a:cubicBezTo>
                    <a:pt x="825" y="354"/>
                    <a:pt x="823" y="350"/>
                    <a:pt x="826" y="349"/>
                  </a:cubicBezTo>
                  <a:cubicBezTo>
                    <a:pt x="826" y="347"/>
                    <a:pt x="822" y="348"/>
                    <a:pt x="823" y="343"/>
                  </a:cubicBezTo>
                  <a:cubicBezTo>
                    <a:pt x="820" y="342"/>
                    <a:pt x="818" y="344"/>
                    <a:pt x="815" y="340"/>
                  </a:cubicBezTo>
                  <a:cubicBezTo>
                    <a:pt x="814" y="336"/>
                    <a:pt x="820" y="339"/>
                    <a:pt x="818" y="333"/>
                  </a:cubicBezTo>
                  <a:cubicBezTo>
                    <a:pt x="817" y="332"/>
                    <a:pt x="816" y="333"/>
                    <a:pt x="816" y="333"/>
                  </a:cubicBezTo>
                  <a:cubicBezTo>
                    <a:pt x="815" y="333"/>
                    <a:pt x="814" y="332"/>
                    <a:pt x="814" y="331"/>
                  </a:cubicBezTo>
                  <a:cubicBezTo>
                    <a:pt x="813" y="330"/>
                    <a:pt x="811" y="329"/>
                    <a:pt x="811" y="328"/>
                  </a:cubicBezTo>
                  <a:cubicBezTo>
                    <a:pt x="810" y="329"/>
                    <a:pt x="808" y="329"/>
                    <a:pt x="806" y="329"/>
                  </a:cubicBezTo>
                  <a:cubicBezTo>
                    <a:pt x="805" y="329"/>
                    <a:pt x="806" y="331"/>
                    <a:pt x="806" y="331"/>
                  </a:cubicBezTo>
                  <a:cubicBezTo>
                    <a:pt x="806" y="335"/>
                    <a:pt x="803" y="327"/>
                    <a:pt x="804" y="333"/>
                  </a:cubicBezTo>
                  <a:cubicBezTo>
                    <a:pt x="800" y="330"/>
                    <a:pt x="800" y="337"/>
                    <a:pt x="795" y="333"/>
                  </a:cubicBezTo>
                  <a:cubicBezTo>
                    <a:pt x="799" y="330"/>
                    <a:pt x="795" y="328"/>
                    <a:pt x="799" y="325"/>
                  </a:cubicBezTo>
                  <a:cubicBezTo>
                    <a:pt x="802" y="323"/>
                    <a:pt x="793" y="324"/>
                    <a:pt x="792" y="326"/>
                  </a:cubicBezTo>
                  <a:cubicBezTo>
                    <a:pt x="792" y="330"/>
                    <a:pt x="790" y="325"/>
                    <a:pt x="791" y="325"/>
                  </a:cubicBezTo>
                  <a:cubicBezTo>
                    <a:pt x="788" y="325"/>
                    <a:pt x="789" y="329"/>
                    <a:pt x="787" y="329"/>
                  </a:cubicBezTo>
                  <a:cubicBezTo>
                    <a:pt x="786" y="329"/>
                    <a:pt x="783" y="331"/>
                    <a:pt x="783" y="332"/>
                  </a:cubicBezTo>
                  <a:cubicBezTo>
                    <a:pt x="782" y="333"/>
                    <a:pt x="781" y="333"/>
                    <a:pt x="781" y="335"/>
                  </a:cubicBezTo>
                  <a:cubicBezTo>
                    <a:pt x="776" y="334"/>
                    <a:pt x="777" y="334"/>
                    <a:pt x="771" y="335"/>
                  </a:cubicBezTo>
                  <a:cubicBezTo>
                    <a:pt x="773" y="335"/>
                    <a:pt x="772" y="338"/>
                    <a:pt x="773" y="339"/>
                  </a:cubicBezTo>
                  <a:cubicBezTo>
                    <a:pt x="774" y="340"/>
                    <a:pt x="776" y="338"/>
                    <a:pt x="777" y="339"/>
                  </a:cubicBezTo>
                  <a:cubicBezTo>
                    <a:pt x="777" y="339"/>
                    <a:pt x="777" y="341"/>
                    <a:pt x="777" y="342"/>
                  </a:cubicBezTo>
                  <a:cubicBezTo>
                    <a:pt x="778" y="342"/>
                    <a:pt x="780" y="341"/>
                    <a:pt x="781" y="342"/>
                  </a:cubicBezTo>
                  <a:cubicBezTo>
                    <a:pt x="782" y="342"/>
                    <a:pt x="781" y="344"/>
                    <a:pt x="781" y="345"/>
                  </a:cubicBezTo>
                  <a:cubicBezTo>
                    <a:pt x="782" y="346"/>
                    <a:pt x="784" y="345"/>
                    <a:pt x="785" y="346"/>
                  </a:cubicBezTo>
                  <a:cubicBezTo>
                    <a:pt x="787" y="346"/>
                    <a:pt x="786" y="343"/>
                    <a:pt x="788" y="343"/>
                  </a:cubicBezTo>
                  <a:cubicBezTo>
                    <a:pt x="794" y="343"/>
                    <a:pt x="798" y="344"/>
                    <a:pt x="798" y="349"/>
                  </a:cubicBezTo>
                  <a:cubicBezTo>
                    <a:pt x="796" y="351"/>
                    <a:pt x="793" y="351"/>
                    <a:pt x="791" y="349"/>
                  </a:cubicBezTo>
                  <a:cubicBezTo>
                    <a:pt x="790" y="350"/>
                    <a:pt x="789" y="353"/>
                    <a:pt x="790" y="356"/>
                  </a:cubicBezTo>
                  <a:cubicBezTo>
                    <a:pt x="787" y="355"/>
                    <a:pt x="787" y="357"/>
                    <a:pt x="788" y="357"/>
                  </a:cubicBezTo>
                  <a:cubicBezTo>
                    <a:pt x="788" y="359"/>
                    <a:pt x="785" y="358"/>
                    <a:pt x="783" y="359"/>
                  </a:cubicBezTo>
                  <a:cubicBezTo>
                    <a:pt x="785" y="364"/>
                    <a:pt x="790" y="366"/>
                    <a:pt x="790" y="373"/>
                  </a:cubicBezTo>
                  <a:cubicBezTo>
                    <a:pt x="793" y="368"/>
                    <a:pt x="791" y="372"/>
                    <a:pt x="794" y="374"/>
                  </a:cubicBezTo>
                  <a:cubicBezTo>
                    <a:pt x="793" y="379"/>
                    <a:pt x="795" y="386"/>
                    <a:pt x="792" y="389"/>
                  </a:cubicBezTo>
                  <a:cubicBezTo>
                    <a:pt x="795" y="393"/>
                    <a:pt x="796" y="397"/>
                    <a:pt x="795" y="404"/>
                  </a:cubicBezTo>
                  <a:cubicBezTo>
                    <a:pt x="791" y="400"/>
                    <a:pt x="793" y="410"/>
                    <a:pt x="791" y="408"/>
                  </a:cubicBezTo>
                  <a:cubicBezTo>
                    <a:pt x="789" y="406"/>
                    <a:pt x="791" y="408"/>
                    <a:pt x="790" y="409"/>
                  </a:cubicBezTo>
                  <a:cubicBezTo>
                    <a:pt x="789" y="410"/>
                    <a:pt x="786" y="410"/>
                    <a:pt x="787" y="415"/>
                  </a:cubicBezTo>
                  <a:cubicBezTo>
                    <a:pt x="782" y="413"/>
                    <a:pt x="786" y="419"/>
                    <a:pt x="781" y="418"/>
                  </a:cubicBezTo>
                  <a:cubicBezTo>
                    <a:pt x="785" y="421"/>
                    <a:pt x="775" y="423"/>
                    <a:pt x="777" y="425"/>
                  </a:cubicBezTo>
                  <a:cubicBezTo>
                    <a:pt x="779" y="427"/>
                    <a:pt x="776" y="425"/>
                    <a:pt x="774" y="427"/>
                  </a:cubicBezTo>
                  <a:cubicBezTo>
                    <a:pt x="773" y="428"/>
                    <a:pt x="774" y="430"/>
                    <a:pt x="773" y="432"/>
                  </a:cubicBezTo>
                  <a:cubicBezTo>
                    <a:pt x="772" y="432"/>
                    <a:pt x="770" y="431"/>
                    <a:pt x="770" y="432"/>
                  </a:cubicBezTo>
                  <a:cubicBezTo>
                    <a:pt x="770" y="432"/>
                    <a:pt x="770" y="434"/>
                    <a:pt x="770" y="434"/>
                  </a:cubicBezTo>
                  <a:cubicBezTo>
                    <a:pt x="769" y="436"/>
                    <a:pt x="764" y="433"/>
                    <a:pt x="766" y="437"/>
                  </a:cubicBezTo>
                  <a:cubicBezTo>
                    <a:pt x="757" y="438"/>
                    <a:pt x="758" y="438"/>
                    <a:pt x="749" y="437"/>
                  </a:cubicBezTo>
                  <a:cubicBezTo>
                    <a:pt x="747" y="437"/>
                    <a:pt x="748" y="440"/>
                    <a:pt x="748" y="441"/>
                  </a:cubicBezTo>
                  <a:cubicBezTo>
                    <a:pt x="744" y="439"/>
                    <a:pt x="740" y="445"/>
                    <a:pt x="739" y="444"/>
                  </a:cubicBezTo>
                  <a:cubicBezTo>
                    <a:pt x="737" y="442"/>
                    <a:pt x="739" y="446"/>
                    <a:pt x="734" y="446"/>
                  </a:cubicBezTo>
                  <a:cubicBezTo>
                    <a:pt x="731" y="446"/>
                    <a:pt x="735" y="448"/>
                    <a:pt x="732" y="448"/>
                  </a:cubicBezTo>
                  <a:cubicBezTo>
                    <a:pt x="729" y="452"/>
                    <a:pt x="727" y="446"/>
                    <a:pt x="724" y="446"/>
                  </a:cubicBezTo>
                  <a:cubicBezTo>
                    <a:pt x="719" y="445"/>
                    <a:pt x="719" y="447"/>
                    <a:pt x="715" y="447"/>
                  </a:cubicBezTo>
                  <a:cubicBezTo>
                    <a:pt x="713" y="448"/>
                    <a:pt x="713" y="450"/>
                    <a:pt x="712" y="453"/>
                  </a:cubicBezTo>
                  <a:cubicBezTo>
                    <a:pt x="708" y="451"/>
                    <a:pt x="708" y="455"/>
                    <a:pt x="705" y="455"/>
                  </a:cubicBezTo>
                  <a:cubicBezTo>
                    <a:pt x="704" y="459"/>
                    <a:pt x="708" y="458"/>
                    <a:pt x="708" y="461"/>
                  </a:cubicBezTo>
                  <a:cubicBezTo>
                    <a:pt x="708" y="462"/>
                    <a:pt x="708" y="464"/>
                    <a:pt x="710" y="464"/>
                  </a:cubicBezTo>
                  <a:cubicBezTo>
                    <a:pt x="711" y="464"/>
                    <a:pt x="710" y="466"/>
                    <a:pt x="711" y="467"/>
                  </a:cubicBezTo>
                  <a:cubicBezTo>
                    <a:pt x="712" y="468"/>
                    <a:pt x="714" y="467"/>
                    <a:pt x="715" y="468"/>
                  </a:cubicBezTo>
                  <a:cubicBezTo>
                    <a:pt x="716" y="468"/>
                    <a:pt x="715" y="470"/>
                    <a:pt x="715" y="471"/>
                  </a:cubicBezTo>
                  <a:cubicBezTo>
                    <a:pt x="716" y="471"/>
                    <a:pt x="718" y="470"/>
                    <a:pt x="718" y="471"/>
                  </a:cubicBezTo>
                  <a:cubicBezTo>
                    <a:pt x="719" y="472"/>
                    <a:pt x="719" y="476"/>
                    <a:pt x="721" y="478"/>
                  </a:cubicBezTo>
                  <a:cubicBezTo>
                    <a:pt x="722" y="479"/>
                    <a:pt x="725" y="482"/>
                    <a:pt x="725" y="482"/>
                  </a:cubicBezTo>
                  <a:cubicBezTo>
                    <a:pt x="726" y="484"/>
                    <a:pt x="725" y="486"/>
                    <a:pt x="725" y="488"/>
                  </a:cubicBezTo>
                  <a:cubicBezTo>
                    <a:pt x="725" y="490"/>
                    <a:pt x="727" y="491"/>
                    <a:pt x="727" y="493"/>
                  </a:cubicBezTo>
                  <a:cubicBezTo>
                    <a:pt x="726" y="496"/>
                    <a:pt x="725" y="496"/>
                    <a:pt x="725" y="498"/>
                  </a:cubicBezTo>
                  <a:cubicBezTo>
                    <a:pt x="725" y="500"/>
                    <a:pt x="726" y="503"/>
                    <a:pt x="722" y="500"/>
                  </a:cubicBezTo>
                  <a:cubicBezTo>
                    <a:pt x="724" y="506"/>
                    <a:pt x="718" y="503"/>
                    <a:pt x="720" y="507"/>
                  </a:cubicBezTo>
                  <a:cubicBezTo>
                    <a:pt x="714" y="505"/>
                    <a:pt x="715" y="510"/>
                    <a:pt x="711" y="510"/>
                  </a:cubicBezTo>
                  <a:cubicBezTo>
                    <a:pt x="709" y="510"/>
                    <a:pt x="710" y="512"/>
                    <a:pt x="710" y="513"/>
                  </a:cubicBezTo>
                  <a:cubicBezTo>
                    <a:pt x="709" y="513"/>
                    <a:pt x="706" y="513"/>
                    <a:pt x="707" y="514"/>
                  </a:cubicBezTo>
                  <a:cubicBezTo>
                    <a:pt x="708" y="516"/>
                    <a:pt x="708" y="515"/>
                    <a:pt x="707" y="516"/>
                  </a:cubicBezTo>
                  <a:cubicBezTo>
                    <a:pt x="706" y="517"/>
                    <a:pt x="705" y="519"/>
                    <a:pt x="703" y="519"/>
                  </a:cubicBezTo>
                  <a:cubicBezTo>
                    <a:pt x="704" y="511"/>
                    <a:pt x="700" y="518"/>
                    <a:pt x="700" y="514"/>
                  </a:cubicBezTo>
                  <a:cubicBezTo>
                    <a:pt x="700" y="513"/>
                    <a:pt x="699" y="510"/>
                    <a:pt x="697" y="509"/>
                  </a:cubicBezTo>
                  <a:cubicBezTo>
                    <a:pt x="697" y="508"/>
                    <a:pt x="695" y="509"/>
                    <a:pt x="694" y="509"/>
                  </a:cubicBezTo>
                  <a:cubicBezTo>
                    <a:pt x="694" y="508"/>
                    <a:pt x="695" y="506"/>
                    <a:pt x="694" y="506"/>
                  </a:cubicBezTo>
                  <a:cubicBezTo>
                    <a:pt x="693" y="505"/>
                    <a:pt x="689" y="506"/>
                    <a:pt x="689" y="505"/>
                  </a:cubicBezTo>
                  <a:cubicBezTo>
                    <a:pt x="688" y="504"/>
                    <a:pt x="689" y="502"/>
                    <a:pt x="689" y="502"/>
                  </a:cubicBezTo>
                  <a:cubicBezTo>
                    <a:pt x="688" y="501"/>
                    <a:pt x="686" y="502"/>
                    <a:pt x="684" y="502"/>
                  </a:cubicBezTo>
                  <a:cubicBezTo>
                    <a:pt x="683" y="502"/>
                    <a:pt x="684" y="498"/>
                    <a:pt x="683" y="498"/>
                  </a:cubicBezTo>
                  <a:cubicBezTo>
                    <a:pt x="682" y="497"/>
                    <a:pt x="681" y="498"/>
                    <a:pt x="682" y="499"/>
                  </a:cubicBezTo>
                  <a:cubicBezTo>
                    <a:pt x="679" y="496"/>
                    <a:pt x="680" y="496"/>
                    <a:pt x="677" y="493"/>
                  </a:cubicBezTo>
                  <a:cubicBezTo>
                    <a:pt x="673" y="492"/>
                    <a:pt x="674" y="498"/>
                    <a:pt x="673" y="500"/>
                  </a:cubicBezTo>
                  <a:cubicBezTo>
                    <a:pt x="673" y="501"/>
                    <a:pt x="671" y="501"/>
                    <a:pt x="670" y="502"/>
                  </a:cubicBezTo>
                  <a:cubicBezTo>
                    <a:pt x="670" y="504"/>
                    <a:pt x="671" y="508"/>
                    <a:pt x="669" y="510"/>
                  </a:cubicBezTo>
                  <a:cubicBezTo>
                    <a:pt x="670" y="511"/>
                    <a:pt x="670" y="512"/>
                    <a:pt x="670" y="514"/>
                  </a:cubicBezTo>
                  <a:cubicBezTo>
                    <a:pt x="671" y="516"/>
                    <a:pt x="673" y="518"/>
                    <a:pt x="673" y="516"/>
                  </a:cubicBezTo>
                  <a:cubicBezTo>
                    <a:pt x="677" y="519"/>
                    <a:pt x="675" y="521"/>
                    <a:pt x="675" y="526"/>
                  </a:cubicBezTo>
                  <a:cubicBezTo>
                    <a:pt x="675" y="527"/>
                    <a:pt x="676" y="527"/>
                    <a:pt x="676" y="528"/>
                  </a:cubicBezTo>
                  <a:cubicBezTo>
                    <a:pt x="677" y="529"/>
                    <a:pt x="678" y="531"/>
                    <a:pt x="679" y="531"/>
                  </a:cubicBezTo>
                  <a:cubicBezTo>
                    <a:pt x="681" y="533"/>
                    <a:pt x="683" y="534"/>
                    <a:pt x="686" y="535"/>
                  </a:cubicBezTo>
                  <a:cubicBezTo>
                    <a:pt x="687" y="536"/>
                    <a:pt x="686" y="537"/>
                    <a:pt x="687" y="537"/>
                  </a:cubicBezTo>
                  <a:cubicBezTo>
                    <a:pt x="689" y="537"/>
                    <a:pt x="688" y="538"/>
                    <a:pt x="689" y="540"/>
                  </a:cubicBezTo>
                  <a:cubicBezTo>
                    <a:pt x="689" y="541"/>
                    <a:pt x="691" y="540"/>
                    <a:pt x="691" y="541"/>
                  </a:cubicBezTo>
                  <a:cubicBezTo>
                    <a:pt x="692" y="542"/>
                    <a:pt x="691" y="545"/>
                    <a:pt x="691" y="547"/>
                  </a:cubicBezTo>
                  <a:cubicBezTo>
                    <a:pt x="692" y="547"/>
                    <a:pt x="694" y="549"/>
                    <a:pt x="694" y="549"/>
                  </a:cubicBezTo>
                  <a:cubicBezTo>
                    <a:pt x="694" y="550"/>
                    <a:pt x="691" y="554"/>
                    <a:pt x="696" y="555"/>
                  </a:cubicBezTo>
                  <a:cubicBezTo>
                    <a:pt x="695" y="558"/>
                    <a:pt x="692" y="557"/>
                    <a:pt x="690" y="556"/>
                  </a:cubicBezTo>
                  <a:cubicBezTo>
                    <a:pt x="688" y="556"/>
                    <a:pt x="684" y="556"/>
                    <a:pt x="683" y="555"/>
                  </a:cubicBezTo>
                  <a:cubicBezTo>
                    <a:pt x="684" y="556"/>
                    <a:pt x="685" y="549"/>
                    <a:pt x="682" y="554"/>
                  </a:cubicBezTo>
                  <a:cubicBezTo>
                    <a:pt x="679" y="552"/>
                    <a:pt x="680" y="549"/>
                    <a:pt x="679" y="547"/>
                  </a:cubicBezTo>
                  <a:cubicBezTo>
                    <a:pt x="678" y="545"/>
                    <a:pt x="676" y="544"/>
                    <a:pt x="675" y="542"/>
                  </a:cubicBezTo>
                  <a:cubicBezTo>
                    <a:pt x="674" y="540"/>
                    <a:pt x="674" y="538"/>
                    <a:pt x="676" y="538"/>
                  </a:cubicBezTo>
                  <a:cubicBezTo>
                    <a:pt x="674" y="535"/>
                    <a:pt x="673" y="531"/>
                    <a:pt x="669" y="530"/>
                  </a:cubicBezTo>
                  <a:cubicBezTo>
                    <a:pt x="669" y="527"/>
                    <a:pt x="667" y="526"/>
                    <a:pt x="669" y="526"/>
                  </a:cubicBezTo>
                  <a:cubicBezTo>
                    <a:pt x="668" y="524"/>
                    <a:pt x="666" y="523"/>
                    <a:pt x="665" y="523"/>
                  </a:cubicBezTo>
                  <a:cubicBezTo>
                    <a:pt x="665" y="521"/>
                    <a:pt x="665" y="519"/>
                    <a:pt x="663" y="519"/>
                  </a:cubicBezTo>
                  <a:cubicBezTo>
                    <a:pt x="663" y="516"/>
                    <a:pt x="664" y="515"/>
                    <a:pt x="665" y="513"/>
                  </a:cubicBezTo>
                  <a:cubicBezTo>
                    <a:pt x="665" y="511"/>
                    <a:pt x="664" y="509"/>
                    <a:pt x="662" y="509"/>
                  </a:cubicBezTo>
                  <a:cubicBezTo>
                    <a:pt x="663" y="507"/>
                    <a:pt x="664" y="506"/>
                    <a:pt x="662" y="506"/>
                  </a:cubicBezTo>
                  <a:cubicBezTo>
                    <a:pt x="662" y="504"/>
                    <a:pt x="665" y="505"/>
                    <a:pt x="668" y="505"/>
                  </a:cubicBezTo>
                  <a:cubicBezTo>
                    <a:pt x="667" y="503"/>
                    <a:pt x="666" y="503"/>
                    <a:pt x="666" y="502"/>
                  </a:cubicBezTo>
                  <a:cubicBezTo>
                    <a:pt x="666" y="501"/>
                    <a:pt x="668" y="500"/>
                    <a:pt x="668" y="499"/>
                  </a:cubicBezTo>
                  <a:cubicBezTo>
                    <a:pt x="667" y="497"/>
                    <a:pt x="665" y="495"/>
                    <a:pt x="665" y="492"/>
                  </a:cubicBezTo>
                  <a:cubicBezTo>
                    <a:pt x="664" y="489"/>
                    <a:pt x="665" y="485"/>
                    <a:pt x="665" y="483"/>
                  </a:cubicBezTo>
                  <a:cubicBezTo>
                    <a:pt x="664" y="482"/>
                    <a:pt x="663" y="482"/>
                    <a:pt x="662" y="481"/>
                  </a:cubicBezTo>
                  <a:cubicBezTo>
                    <a:pt x="661" y="479"/>
                    <a:pt x="661" y="478"/>
                    <a:pt x="661" y="476"/>
                  </a:cubicBezTo>
                  <a:cubicBezTo>
                    <a:pt x="659" y="474"/>
                    <a:pt x="658" y="472"/>
                    <a:pt x="656" y="471"/>
                  </a:cubicBezTo>
                  <a:cubicBezTo>
                    <a:pt x="652" y="470"/>
                    <a:pt x="654" y="476"/>
                    <a:pt x="651" y="472"/>
                  </a:cubicBezTo>
                  <a:cubicBezTo>
                    <a:pt x="649" y="472"/>
                    <a:pt x="650" y="475"/>
                    <a:pt x="649" y="476"/>
                  </a:cubicBezTo>
                  <a:cubicBezTo>
                    <a:pt x="649" y="477"/>
                    <a:pt x="647" y="476"/>
                    <a:pt x="647" y="476"/>
                  </a:cubicBezTo>
                  <a:cubicBezTo>
                    <a:pt x="646" y="477"/>
                    <a:pt x="647" y="480"/>
                    <a:pt x="645" y="479"/>
                  </a:cubicBezTo>
                  <a:cubicBezTo>
                    <a:pt x="642" y="480"/>
                    <a:pt x="642" y="478"/>
                    <a:pt x="641" y="475"/>
                  </a:cubicBezTo>
                  <a:cubicBezTo>
                    <a:pt x="641" y="474"/>
                    <a:pt x="640" y="474"/>
                    <a:pt x="640" y="474"/>
                  </a:cubicBezTo>
                  <a:cubicBezTo>
                    <a:pt x="639" y="472"/>
                    <a:pt x="641" y="472"/>
                    <a:pt x="641" y="471"/>
                  </a:cubicBezTo>
                  <a:cubicBezTo>
                    <a:pt x="641" y="470"/>
                    <a:pt x="637" y="464"/>
                    <a:pt x="641" y="461"/>
                  </a:cubicBezTo>
                  <a:cubicBezTo>
                    <a:pt x="640" y="460"/>
                    <a:pt x="637" y="458"/>
                    <a:pt x="638" y="453"/>
                  </a:cubicBezTo>
                  <a:cubicBezTo>
                    <a:pt x="637" y="453"/>
                    <a:pt x="637" y="454"/>
                    <a:pt x="637" y="455"/>
                  </a:cubicBezTo>
                  <a:cubicBezTo>
                    <a:pt x="634" y="454"/>
                    <a:pt x="636" y="449"/>
                    <a:pt x="634" y="447"/>
                  </a:cubicBezTo>
                  <a:cubicBezTo>
                    <a:pt x="633" y="446"/>
                    <a:pt x="632" y="445"/>
                    <a:pt x="631" y="444"/>
                  </a:cubicBezTo>
                  <a:cubicBezTo>
                    <a:pt x="631" y="443"/>
                    <a:pt x="630" y="442"/>
                    <a:pt x="630" y="441"/>
                  </a:cubicBezTo>
                  <a:cubicBezTo>
                    <a:pt x="629" y="440"/>
                    <a:pt x="624" y="440"/>
                    <a:pt x="626" y="437"/>
                  </a:cubicBezTo>
                  <a:cubicBezTo>
                    <a:pt x="621" y="437"/>
                    <a:pt x="620" y="440"/>
                    <a:pt x="617" y="441"/>
                  </a:cubicBezTo>
                  <a:cubicBezTo>
                    <a:pt x="615" y="441"/>
                    <a:pt x="613" y="441"/>
                    <a:pt x="613" y="443"/>
                  </a:cubicBezTo>
                  <a:cubicBezTo>
                    <a:pt x="603" y="443"/>
                    <a:pt x="603" y="443"/>
                    <a:pt x="603" y="443"/>
                  </a:cubicBezTo>
                  <a:cubicBezTo>
                    <a:pt x="602" y="444"/>
                    <a:pt x="601" y="445"/>
                    <a:pt x="600" y="446"/>
                  </a:cubicBezTo>
                  <a:cubicBezTo>
                    <a:pt x="600" y="446"/>
                    <a:pt x="599" y="445"/>
                    <a:pt x="599" y="447"/>
                  </a:cubicBezTo>
                  <a:cubicBezTo>
                    <a:pt x="599" y="448"/>
                    <a:pt x="596" y="449"/>
                    <a:pt x="595" y="450"/>
                  </a:cubicBezTo>
                  <a:cubicBezTo>
                    <a:pt x="592" y="452"/>
                    <a:pt x="589" y="458"/>
                    <a:pt x="583" y="460"/>
                  </a:cubicBezTo>
                  <a:cubicBezTo>
                    <a:pt x="580" y="462"/>
                    <a:pt x="579" y="467"/>
                    <a:pt x="574" y="468"/>
                  </a:cubicBezTo>
                  <a:cubicBezTo>
                    <a:pt x="576" y="471"/>
                    <a:pt x="575" y="471"/>
                    <a:pt x="571" y="471"/>
                  </a:cubicBezTo>
                  <a:cubicBezTo>
                    <a:pt x="571" y="473"/>
                    <a:pt x="571" y="473"/>
                    <a:pt x="572" y="474"/>
                  </a:cubicBezTo>
                  <a:cubicBezTo>
                    <a:pt x="572" y="475"/>
                    <a:pt x="569" y="475"/>
                    <a:pt x="569" y="474"/>
                  </a:cubicBezTo>
                  <a:cubicBezTo>
                    <a:pt x="567" y="474"/>
                    <a:pt x="568" y="478"/>
                    <a:pt x="564" y="476"/>
                  </a:cubicBezTo>
                  <a:cubicBezTo>
                    <a:pt x="562" y="477"/>
                    <a:pt x="562" y="480"/>
                    <a:pt x="560" y="479"/>
                  </a:cubicBezTo>
                  <a:cubicBezTo>
                    <a:pt x="559" y="482"/>
                    <a:pt x="561" y="482"/>
                    <a:pt x="561" y="483"/>
                  </a:cubicBezTo>
                  <a:cubicBezTo>
                    <a:pt x="561" y="486"/>
                    <a:pt x="559" y="490"/>
                    <a:pt x="558" y="495"/>
                  </a:cubicBezTo>
                  <a:cubicBezTo>
                    <a:pt x="557" y="501"/>
                    <a:pt x="558" y="508"/>
                    <a:pt x="557" y="510"/>
                  </a:cubicBezTo>
                  <a:cubicBezTo>
                    <a:pt x="557" y="511"/>
                    <a:pt x="554" y="510"/>
                    <a:pt x="554" y="510"/>
                  </a:cubicBezTo>
                  <a:cubicBezTo>
                    <a:pt x="553" y="511"/>
                    <a:pt x="554" y="515"/>
                    <a:pt x="553" y="516"/>
                  </a:cubicBezTo>
                  <a:cubicBezTo>
                    <a:pt x="551" y="517"/>
                    <a:pt x="549" y="516"/>
                    <a:pt x="547" y="517"/>
                  </a:cubicBezTo>
                  <a:cubicBezTo>
                    <a:pt x="546" y="518"/>
                    <a:pt x="546" y="521"/>
                    <a:pt x="543" y="520"/>
                  </a:cubicBezTo>
                  <a:cubicBezTo>
                    <a:pt x="539" y="516"/>
                    <a:pt x="537" y="512"/>
                    <a:pt x="536" y="506"/>
                  </a:cubicBezTo>
                  <a:cubicBezTo>
                    <a:pt x="535" y="505"/>
                    <a:pt x="534" y="504"/>
                    <a:pt x="533" y="503"/>
                  </a:cubicBezTo>
                  <a:cubicBezTo>
                    <a:pt x="532" y="503"/>
                    <a:pt x="532" y="501"/>
                    <a:pt x="530" y="502"/>
                  </a:cubicBezTo>
                  <a:cubicBezTo>
                    <a:pt x="529" y="497"/>
                    <a:pt x="532" y="497"/>
                    <a:pt x="533" y="495"/>
                  </a:cubicBezTo>
                  <a:cubicBezTo>
                    <a:pt x="533" y="492"/>
                    <a:pt x="530" y="491"/>
                    <a:pt x="529" y="489"/>
                  </a:cubicBezTo>
                  <a:cubicBezTo>
                    <a:pt x="527" y="488"/>
                    <a:pt x="527" y="485"/>
                    <a:pt x="524" y="485"/>
                  </a:cubicBezTo>
                  <a:cubicBezTo>
                    <a:pt x="524" y="482"/>
                    <a:pt x="523" y="479"/>
                    <a:pt x="522" y="476"/>
                  </a:cubicBezTo>
                  <a:cubicBezTo>
                    <a:pt x="520" y="474"/>
                    <a:pt x="520" y="464"/>
                    <a:pt x="519" y="457"/>
                  </a:cubicBezTo>
                  <a:cubicBezTo>
                    <a:pt x="518" y="453"/>
                    <a:pt x="517" y="445"/>
                    <a:pt x="516" y="440"/>
                  </a:cubicBezTo>
                  <a:cubicBezTo>
                    <a:pt x="514" y="440"/>
                    <a:pt x="510" y="446"/>
                    <a:pt x="513" y="447"/>
                  </a:cubicBezTo>
                  <a:cubicBezTo>
                    <a:pt x="513" y="451"/>
                    <a:pt x="508" y="447"/>
                    <a:pt x="506" y="447"/>
                  </a:cubicBezTo>
                  <a:cubicBezTo>
                    <a:pt x="505" y="447"/>
                    <a:pt x="504" y="447"/>
                    <a:pt x="503" y="447"/>
                  </a:cubicBezTo>
                  <a:cubicBezTo>
                    <a:pt x="502" y="446"/>
                    <a:pt x="501" y="441"/>
                    <a:pt x="498" y="443"/>
                  </a:cubicBezTo>
                  <a:cubicBezTo>
                    <a:pt x="497" y="440"/>
                    <a:pt x="499" y="440"/>
                    <a:pt x="501" y="440"/>
                  </a:cubicBezTo>
                  <a:cubicBezTo>
                    <a:pt x="499" y="438"/>
                    <a:pt x="500" y="438"/>
                    <a:pt x="501" y="436"/>
                  </a:cubicBezTo>
                  <a:cubicBezTo>
                    <a:pt x="500" y="433"/>
                    <a:pt x="497" y="435"/>
                    <a:pt x="495" y="434"/>
                  </a:cubicBezTo>
                  <a:cubicBezTo>
                    <a:pt x="494" y="434"/>
                    <a:pt x="492" y="427"/>
                    <a:pt x="491" y="432"/>
                  </a:cubicBezTo>
                  <a:cubicBezTo>
                    <a:pt x="488" y="432"/>
                    <a:pt x="489" y="427"/>
                    <a:pt x="489" y="427"/>
                  </a:cubicBezTo>
                  <a:cubicBezTo>
                    <a:pt x="489" y="426"/>
                    <a:pt x="486" y="426"/>
                    <a:pt x="487" y="423"/>
                  </a:cubicBezTo>
                  <a:cubicBezTo>
                    <a:pt x="486" y="422"/>
                    <a:pt x="482" y="424"/>
                    <a:pt x="481" y="423"/>
                  </a:cubicBezTo>
                  <a:cubicBezTo>
                    <a:pt x="481" y="423"/>
                    <a:pt x="481" y="420"/>
                    <a:pt x="481" y="420"/>
                  </a:cubicBezTo>
                  <a:cubicBezTo>
                    <a:pt x="478" y="420"/>
                    <a:pt x="475" y="422"/>
                    <a:pt x="473" y="422"/>
                  </a:cubicBezTo>
                  <a:cubicBezTo>
                    <a:pt x="472" y="422"/>
                    <a:pt x="471" y="422"/>
                    <a:pt x="470" y="422"/>
                  </a:cubicBezTo>
                  <a:cubicBezTo>
                    <a:pt x="468" y="421"/>
                    <a:pt x="467" y="420"/>
                    <a:pt x="467" y="423"/>
                  </a:cubicBezTo>
                  <a:cubicBezTo>
                    <a:pt x="454" y="424"/>
                    <a:pt x="443" y="422"/>
                    <a:pt x="433" y="420"/>
                  </a:cubicBezTo>
                  <a:cubicBezTo>
                    <a:pt x="434" y="417"/>
                    <a:pt x="431" y="418"/>
                    <a:pt x="431" y="416"/>
                  </a:cubicBezTo>
                  <a:cubicBezTo>
                    <a:pt x="430" y="413"/>
                    <a:pt x="424" y="419"/>
                    <a:pt x="428" y="413"/>
                  </a:cubicBezTo>
                  <a:cubicBezTo>
                    <a:pt x="426" y="414"/>
                    <a:pt x="425" y="413"/>
                    <a:pt x="425" y="412"/>
                  </a:cubicBezTo>
                  <a:cubicBezTo>
                    <a:pt x="421" y="414"/>
                    <a:pt x="411" y="412"/>
                    <a:pt x="407" y="411"/>
                  </a:cubicBezTo>
                  <a:cubicBezTo>
                    <a:pt x="405" y="410"/>
                    <a:pt x="404" y="410"/>
                    <a:pt x="404" y="408"/>
                  </a:cubicBezTo>
                  <a:cubicBezTo>
                    <a:pt x="398" y="409"/>
                    <a:pt x="399" y="403"/>
                    <a:pt x="394" y="404"/>
                  </a:cubicBezTo>
                  <a:cubicBezTo>
                    <a:pt x="393" y="398"/>
                    <a:pt x="390" y="395"/>
                    <a:pt x="388" y="391"/>
                  </a:cubicBezTo>
                  <a:cubicBezTo>
                    <a:pt x="376" y="389"/>
                    <a:pt x="376" y="395"/>
                    <a:pt x="377" y="402"/>
                  </a:cubicBezTo>
                  <a:cubicBezTo>
                    <a:pt x="377" y="404"/>
                    <a:pt x="383" y="407"/>
                    <a:pt x="387" y="412"/>
                  </a:cubicBezTo>
                  <a:cubicBezTo>
                    <a:pt x="388" y="413"/>
                    <a:pt x="391" y="421"/>
                    <a:pt x="394" y="419"/>
                  </a:cubicBezTo>
                  <a:cubicBezTo>
                    <a:pt x="393" y="422"/>
                    <a:pt x="397" y="422"/>
                    <a:pt x="395" y="426"/>
                  </a:cubicBezTo>
                  <a:cubicBezTo>
                    <a:pt x="399" y="426"/>
                    <a:pt x="407" y="425"/>
                    <a:pt x="402" y="429"/>
                  </a:cubicBezTo>
                  <a:cubicBezTo>
                    <a:pt x="405" y="430"/>
                    <a:pt x="404" y="427"/>
                    <a:pt x="405" y="426"/>
                  </a:cubicBezTo>
                  <a:cubicBezTo>
                    <a:pt x="407" y="425"/>
                    <a:pt x="411" y="426"/>
                    <a:pt x="411" y="423"/>
                  </a:cubicBezTo>
                  <a:cubicBezTo>
                    <a:pt x="411" y="422"/>
                    <a:pt x="413" y="422"/>
                    <a:pt x="414" y="422"/>
                  </a:cubicBezTo>
                  <a:cubicBezTo>
                    <a:pt x="415" y="421"/>
                    <a:pt x="414" y="420"/>
                    <a:pt x="415" y="419"/>
                  </a:cubicBezTo>
                  <a:cubicBezTo>
                    <a:pt x="417" y="418"/>
                    <a:pt x="421" y="418"/>
                    <a:pt x="423" y="418"/>
                  </a:cubicBezTo>
                  <a:cubicBezTo>
                    <a:pt x="424" y="418"/>
                    <a:pt x="421" y="420"/>
                    <a:pt x="422" y="420"/>
                  </a:cubicBezTo>
                  <a:cubicBezTo>
                    <a:pt x="422" y="421"/>
                    <a:pt x="425" y="420"/>
                    <a:pt x="425" y="420"/>
                  </a:cubicBezTo>
                  <a:cubicBezTo>
                    <a:pt x="426" y="423"/>
                    <a:pt x="425" y="425"/>
                    <a:pt x="426" y="426"/>
                  </a:cubicBezTo>
                  <a:cubicBezTo>
                    <a:pt x="425" y="429"/>
                    <a:pt x="430" y="427"/>
                    <a:pt x="431" y="430"/>
                  </a:cubicBezTo>
                  <a:cubicBezTo>
                    <a:pt x="431" y="434"/>
                    <a:pt x="433" y="431"/>
                    <a:pt x="436" y="433"/>
                  </a:cubicBezTo>
                  <a:cubicBezTo>
                    <a:pt x="438" y="434"/>
                    <a:pt x="437" y="436"/>
                    <a:pt x="440" y="437"/>
                  </a:cubicBezTo>
                  <a:cubicBezTo>
                    <a:pt x="437" y="440"/>
                    <a:pt x="441" y="444"/>
                    <a:pt x="440" y="448"/>
                  </a:cubicBezTo>
                  <a:cubicBezTo>
                    <a:pt x="436" y="448"/>
                    <a:pt x="436" y="448"/>
                    <a:pt x="436" y="448"/>
                  </a:cubicBezTo>
                  <a:cubicBezTo>
                    <a:pt x="438" y="454"/>
                    <a:pt x="433" y="452"/>
                    <a:pt x="433" y="457"/>
                  </a:cubicBezTo>
                  <a:cubicBezTo>
                    <a:pt x="431" y="456"/>
                    <a:pt x="429" y="457"/>
                    <a:pt x="429" y="460"/>
                  </a:cubicBezTo>
                  <a:cubicBezTo>
                    <a:pt x="423" y="460"/>
                    <a:pt x="423" y="460"/>
                    <a:pt x="423" y="460"/>
                  </a:cubicBezTo>
                  <a:cubicBezTo>
                    <a:pt x="421" y="460"/>
                    <a:pt x="423" y="462"/>
                    <a:pt x="422" y="464"/>
                  </a:cubicBezTo>
                  <a:cubicBezTo>
                    <a:pt x="422" y="464"/>
                    <a:pt x="420" y="464"/>
                    <a:pt x="419" y="464"/>
                  </a:cubicBezTo>
                  <a:cubicBezTo>
                    <a:pt x="419" y="464"/>
                    <a:pt x="420" y="467"/>
                    <a:pt x="419" y="468"/>
                  </a:cubicBezTo>
                  <a:cubicBezTo>
                    <a:pt x="416" y="468"/>
                    <a:pt x="415" y="468"/>
                    <a:pt x="415" y="471"/>
                  </a:cubicBezTo>
                  <a:cubicBezTo>
                    <a:pt x="412" y="471"/>
                    <a:pt x="411" y="471"/>
                    <a:pt x="409" y="472"/>
                  </a:cubicBezTo>
                  <a:cubicBezTo>
                    <a:pt x="407" y="474"/>
                    <a:pt x="408" y="474"/>
                    <a:pt x="404" y="475"/>
                  </a:cubicBezTo>
                  <a:cubicBezTo>
                    <a:pt x="402" y="475"/>
                    <a:pt x="395" y="478"/>
                    <a:pt x="395" y="482"/>
                  </a:cubicBezTo>
                  <a:cubicBezTo>
                    <a:pt x="394" y="483"/>
                    <a:pt x="391" y="481"/>
                    <a:pt x="390" y="482"/>
                  </a:cubicBezTo>
                  <a:cubicBezTo>
                    <a:pt x="388" y="483"/>
                    <a:pt x="389" y="484"/>
                    <a:pt x="388" y="485"/>
                  </a:cubicBezTo>
                  <a:cubicBezTo>
                    <a:pt x="388" y="485"/>
                    <a:pt x="386" y="485"/>
                    <a:pt x="386" y="485"/>
                  </a:cubicBezTo>
                  <a:cubicBezTo>
                    <a:pt x="386" y="485"/>
                    <a:pt x="382" y="486"/>
                    <a:pt x="381" y="486"/>
                  </a:cubicBezTo>
                  <a:cubicBezTo>
                    <a:pt x="379" y="489"/>
                    <a:pt x="368" y="488"/>
                    <a:pt x="363" y="491"/>
                  </a:cubicBezTo>
                  <a:cubicBezTo>
                    <a:pt x="359" y="491"/>
                    <a:pt x="367" y="493"/>
                    <a:pt x="360" y="493"/>
                  </a:cubicBezTo>
                  <a:cubicBezTo>
                    <a:pt x="360" y="493"/>
                    <a:pt x="358" y="493"/>
                    <a:pt x="358" y="493"/>
                  </a:cubicBezTo>
                  <a:cubicBezTo>
                    <a:pt x="356" y="494"/>
                    <a:pt x="356" y="497"/>
                    <a:pt x="353" y="496"/>
                  </a:cubicBezTo>
                  <a:cubicBezTo>
                    <a:pt x="355" y="493"/>
                    <a:pt x="351" y="494"/>
                    <a:pt x="351" y="493"/>
                  </a:cubicBezTo>
                  <a:cubicBezTo>
                    <a:pt x="350" y="492"/>
                    <a:pt x="352" y="487"/>
                    <a:pt x="348" y="488"/>
                  </a:cubicBezTo>
                  <a:cubicBezTo>
                    <a:pt x="347" y="485"/>
                    <a:pt x="349" y="485"/>
                    <a:pt x="349" y="483"/>
                  </a:cubicBezTo>
                  <a:cubicBezTo>
                    <a:pt x="348" y="482"/>
                    <a:pt x="345" y="481"/>
                    <a:pt x="348" y="481"/>
                  </a:cubicBezTo>
                  <a:cubicBezTo>
                    <a:pt x="347" y="479"/>
                    <a:pt x="346" y="478"/>
                    <a:pt x="344" y="478"/>
                  </a:cubicBezTo>
                  <a:cubicBezTo>
                    <a:pt x="345" y="474"/>
                    <a:pt x="341" y="470"/>
                    <a:pt x="344" y="469"/>
                  </a:cubicBezTo>
                  <a:cubicBezTo>
                    <a:pt x="344" y="468"/>
                    <a:pt x="341" y="469"/>
                    <a:pt x="341" y="468"/>
                  </a:cubicBezTo>
                  <a:cubicBezTo>
                    <a:pt x="339" y="467"/>
                    <a:pt x="340" y="463"/>
                    <a:pt x="341" y="464"/>
                  </a:cubicBezTo>
                  <a:cubicBezTo>
                    <a:pt x="340" y="463"/>
                    <a:pt x="339" y="462"/>
                    <a:pt x="338" y="461"/>
                  </a:cubicBezTo>
                  <a:cubicBezTo>
                    <a:pt x="337" y="460"/>
                    <a:pt x="338" y="460"/>
                    <a:pt x="337" y="460"/>
                  </a:cubicBezTo>
                  <a:cubicBezTo>
                    <a:pt x="336" y="460"/>
                    <a:pt x="334" y="455"/>
                    <a:pt x="334" y="455"/>
                  </a:cubicBezTo>
                  <a:cubicBezTo>
                    <a:pt x="334" y="455"/>
                    <a:pt x="334" y="457"/>
                    <a:pt x="334" y="457"/>
                  </a:cubicBezTo>
                  <a:cubicBezTo>
                    <a:pt x="331" y="455"/>
                    <a:pt x="331" y="450"/>
                    <a:pt x="327" y="450"/>
                  </a:cubicBezTo>
                  <a:cubicBezTo>
                    <a:pt x="330" y="444"/>
                    <a:pt x="323" y="443"/>
                    <a:pt x="324" y="436"/>
                  </a:cubicBezTo>
                  <a:cubicBezTo>
                    <a:pt x="324" y="434"/>
                    <a:pt x="321" y="435"/>
                    <a:pt x="321" y="433"/>
                  </a:cubicBezTo>
                  <a:cubicBezTo>
                    <a:pt x="321" y="430"/>
                    <a:pt x="316" y="432"/>
                    <a:pt x="316" y="430"/>
                  </a:cubicBezTo>
                  <a:cubicBezTo>
                    <a:pt x="317" y="428"/>
                    <a:pt x="317" y="427"/>
                    <a:pt x="314" y="427"/>
                  </a:cubicBezTo>
                  <a:cubicBezTo>
                    <a:pt x="316" y="425"/>
                    <a:pt x="315" y="424"/>
                    <a:pt x="314" y="420"/>
                  </a:cubicBezTo>
                  <a:cubicBezTo>
                    <a:pt x="314" y="420"/>
                    <a:pt x="314" y="418"/>
                    <a:pt x="314" y="418"/>
                  </a:cubicBezTo>
                  <a:cubicBezTo>
                    <a:pt x="314" y="417"/>
                    <a:pt x="313" y="418"/>
                    <a:pt x="313" y="418"/>
                  </a:cubicBezTo>
                  <a:cubicBezTo>
                    <a:pt x="312" y="414"/>
                    <a:pt x="315" y="415"/>
                    <a:pt x="313" y="412"/>
                  </a:cubicBezTo>
                  <a:cubicBezTo>
                    <a:pt x="311" y="410"/>
                    <a:pt x="310" y="419"/>
                    <a:pt x="310" y="412"/>
                  </a:cubicBezTo>
                  <a:cubicBezTo>
                    <a:pt x="310" y="407"/>
                    <a:pt x="305" y="403"/>
                    <a:pt x="300" y="398"/>
                  </a:cubicBezTo>
                  <a:cubicBezTo>
                    <a:pt x="296" y="401"/>
                    <a:pt x="299" y="402"/>
                    <a:pt x="297" y="406"/>
                  </a:cubicBezTo>
                  <a:cubicBezTo>
                    <a:pt x="294" y="407"/>
                    <a:pt x="295" y="404"/>
                    <a:pt x="293" y="404"/>
                  </a:cubicBezTo>
                  <a:cubicBezTo>
                    <a:pt x="291" y="404"/>
                    <a:pt x="291" y="402"/>
                    <a:pt x="289" y="402"/>
                  </a:cubicBezTo>
                  <a:cubicBezTo>
                    <a:pt x="292" y="404"/>
                    <a:pt x="290" y="411"/>
                    <a:pt x="294" y="411"/>
                  </a:cubicBezTo>
                  <a:cubicBezTo>
                    <a:pt x="293" y="414"/>
                    <a:pt x="295" y="418"/>
                    <a:pt x="297" y="423"/>
                  </a:cubicBezTo>
                  <a:cubicBezTo>
                    <a:pt x="297" y="424"/>
                    <a:pt x="297" y="426"/>
                    <a:pt x="297" y="426"/>
                  </a:cubicBezTo>
                  <a:cubicBezTo>
                    <a:pt x="299" y="427"/>
                    <a:pt x="300" y="434"/>
                    <a:pt x="301" y="437"/>
                  </a:cubicBezTo>
                  <a:cubicBezTo>
                    <a:pt x="307" y="437"/>
                    <a:pt x="307" y="437"/>
                    <a:pt x="307" y="437"/>
                  </a:cubicBezTo>
                  <a:cubicBezTo>
                    <a:pt x="306" y="438"/>
                    <a:pt x="306" y="439"/>
                    <a:pt x="306" y="441"/>
                  </a:cubicBezTo>
                  <a:cubicBezTo>
                    <a:pt x="307" y="442"/>
                    <a:pt x="308" y="441"/>
                    <a:pt x="308" y="440"/>
                  </a:cubicBezTo>
                  <a:cubicBezTo>
                    <a:pt x="311" y="442"/>
                    <a:pt x="310" y="444"/>
                    <a:pt x="311" y="447"/>
                  </a:cubicBezTo>
                  <a:cubicBezTo>
                    <a:pt x="312" y="448"/>
                    <a:pt x="314" y="448"/>
                    <a:pt x="314" y="448"/>
                  </a:cubicBezTo>
                  <a:cubicBezTo>
                    <a:pt x="314" y="449"/>
                    <a:pt x="314" y="451"/>
                    <a:pt x="314" y="451"/>
                  </a:cubicBezTo>
                  <a:cubicBezTo>
                    <a:pt x="314" y="451"/>
                    <a:pt x="315" y="451"/>
                    <a:pt x="316" y="451"/>
                  </a:cubicBezTo>
                  <a:cubicBezTo>
                    <a:pt x="316" y="453"/>
                    <a:pt x="314" y="454"/>
                    <a:pt x="314" y="454"/>
                  </a:cubicBezTo>
                  <a:cubicBezTo>
                    <a:pt x="315" y="456"/>
                    <a:pt x="316" y="456"/>
                    <a:pt x="317" y="457"/>
                  </a:cubicBezTo>
                  <a:cubicBezTo>
                    <a:pt x="317" y="457"/>
                    <a:pt x="316" y="459"/>
                    <a:pt x="317" y="460"/>
                  </a:cubicBezTo>
                  <a:cubicBezTo>
                    <a:pt x="317" y="460"/>
                    <a:pt x="318" y="460"/>
                    <a:pt x="318" y="460"/>
                  </a:cubicBezTo>
                  <a:cubicBezTo>
                    <a:pt x="319" y="461"/>
                    <a:pt x="316" y="466"/>
                    <a:pt x="321" y="465"/>
                  </a:cubicBezTo>
                  <a:cubicBezTo>
                    <a:pt x="321" y="468"/>
                    <a:pt x="321" y="471"/>
                    <a:pt x="323" y="474"/>
                  </a:cubicBezTo>
                  <a:cubicBezTo>
                    <a:pt x="323" y="475"/>
                    <a:pt x="325" y="476"/>
                    <a:pt x="325" y="476"/>
                  </a:cubicBezTo>
                  <a:cubicBezTo>
                    <a:pt x="326" y="477"/>
                    <a:pt x="326" y="480"/>
                    <a:pt x="327" y="481"/>
                  </a:cubicBezTo>
                  <a:cubicBezTo>
                    <a:pt x="327" y="481"/>
                    <a:pt x="329" y="481"/>
                    <a:pt x="330" y="482"/>
                  </a:cubicBezTo>
                  <a:cubicBezTo>
                    <a:pt x="331" y="484"/>
                    <a:pt x="328" y="486"/>
                    <a:pt x="331" y="486"/>
                  </a:cubicBezTo>
                  <a:cubicBezTo>
                    <a:pt x="333" y="486"/>
                    <a:pt x="332" y="490"/>
                    <a:pt x="332" y="492"/>
                  </a:cubicBezTo>
                  <a:cubicBezTo>
                    <a:pt x="338" y="489"/>
                    <a:pt x="337" y="495"/>
                    <a:pt x="344" y="493"/>
                  </a:cubicBezTo>
                  <a:cubicBezTo>
                    <a:pt x="344" y="497"/>
                    <a:pt x="346" y="499"/>
                    <a:pt x="346" y="503"/>
                  </a:cubicBezTo>
                  <a:cubicBezTo>
                    <a:pt x="351" y="511"/>
                    <a:pt x="368" y="509"/>
                    <a:pt x="379" y="507"/>
                  </a:cubicBezTo>
                  <a:cubicBezTo>
                    <a:pt x="380" y="508"/>
                    <a:pt x="379" y="505"/>
                    <a:pt x="380" y="505"/>
                  </a:cubicBezTo>
                  <a:cubicBezTo>
                    <a:pt x="383" y="503"/>
                    <a:pt x="390" y="507"/>
                    <a:pt x="388" y="502"/>
                  </a:cubicBezTo>
                  <a:cubicBezTo>
                    <a:pt x="391" y="503"/>
                    <a:pt x="391" y="506"/>
                    <a:pt x="390" y="509"/>
                  </a:cubicBezTo>
                  <a:cubicBezTo>
                    <a:pt x="390" y="509"/>
                    <a:pt x="388" y="510"/>
                    <a:pt x="388" y="510"/>
                  </a:cubicBezTo>
                  <a:cubicBezTo>
                    <a:pt x="388" y="513"/>
                    <a:pt x="389" y="516"/>
                    <a:pt x="388" y="519"/>
                  </a:cubicBezTo>
                  <a:cubicBezTo>
                    <a:pt x="388" y="519"/>
                    <a:pt x="386" y="518"/>
                    <a:pt x="386" y="519"/>
                  </a:cubicBezTo>
                  <a:cubicBezTo>
                    <a:pt x="385" y="519"/>
                    <a:pt x="385" y="525"/>
                    <a:pt x="384" y="527"/>
                  </a:cubicBezTo>
                  <a:cubicBezTo>
                    <a:pt x="384" y="528"/>
                    <a:pt x="380" y="529"/>
                    <a:pt x="381" y="534"/>
                  </a:cubicBezTo>
                  <a:cubicBezTo>
                    <a:pt x="377" y="534"/>
                    <a:pt x="380" y="542"/>
                    <a:pt x="374" y="541"/>
                  </a:cubicBezTo>
                  <a:cubicBezTo>
                    <a:pt x="375" y="545"/>
                    <a:pt x="373" y="546"/>
                    <a:pt x="373" y="549"/>
                  </a:cubicBezTo>
                  <a:cubicBezTo>
                    <a:pt x="368" y="548"/>
                    <a:pt x="371" y="555"/>
                    <a:pt x="366" y="554"/>
                  </a:cubicBezTo>
                  <a:cubicBezTo>
                    <a:pt x="366" y="558"/>
                    <a:pt x="366" y="558"/>
                    <a:pt x="366" y="558"/>
                  </a:cubicBezTo>
                  <a:cubicBezTo>
                    <a:pt x="365" y="558"/>
                    <a:pt x="364" y="556"/>
                    <a:pt x="363" y="556"/>
                  </a:cubicBezTo>
                  <a:cubicBezTo>
                    <a:pt x="360" y="558"/>
                    <a:pt x="362" y="559"/>
                    <a:pt x="358" y="561"/>
                  </a:cubicBezTo>
                  <a:cubicBezTo>
                    <a:pt x="358" y="561"/>
                    <a:pt x="353" y="562"/>
                    <a:pt x="353" y="562"/>
                  </a:cubicBezTo>
                  <a:cubicBezTo>
                    <a:pt x="353" y="562"/>
                    <a:pt x="354" y="563"/>
                    <a:pt x="353" y="563"/>
                  </a:cubicBezTo>
                  <a:cubicBezTo>
                    <a:pt x="352" y="564"/>
                    <a:pt x="349" y="565"/>
                    <a:pt x="348" y="566"/>
                  </a:cubicBezTo>
                  <a:cubicBezTo>
                    <a:pt x="344" y="569"/>
                    <a:pt x="343" y="573"/>
                    <a:pt x="338" y="573"/>
                  </a:cubicBezTo>
                  <a:cubicBezTo>
                    <a:pt x="339" y="577"/>
                    <a:pt x="336" y="577"/>
                    <a:pt x="337" y="580"/>
                  </a:cubicBezTo>
                  <a:cubicBezTo>
                    <a:pt x="335" y="582"/>
                    <a:pt x="334" y="581"/>
                    <a:pt x="332" y="580"/>
                  </a:cubicBezTo>
                  <a:cubicBezTo>
                    <a:pt x="333" y="582"/>
                    <a:pt x="330" y="584"/>
                    <a:pt x="331" y="584"/>
                  </a:cubicBezTo>
                  <a:cubicBezTo>
                    <a:pt x="334" y="587"/>
                    <a:pt x="330" y="585"/>
                    <a:pt x="330" y="589"/>
                  </a:cubicBezTo>
                  <a:cubicBezTo>
                    <a:pt x="329" y="591"/>
                    <a:pt x="327" y="589"/>
                    <a:pt x="327" y="590"/>
                  </a:cubicBezTo>
                  <a:cubicBezTo>
                    <a:pt x="326" y="591"/>
                    <a:pt x="327" y="592"/>
                    <a:pt x="327" y="593"/>
                  </a:cubicBezTo>
                  <a:cubicBezTo>
                    <a:pt x="326" y="594"/>
                    <a:pt x="323" y="605"/>
                    <a:pt x="324" y="608"/>
                  </a:cubicBezTo>
                  <a:cubicBezTo>
                    <a:pt x="324" y="611"/>
                    <a:pt x="325" y="612"/>
                    <a:pt x="327" y="614"/>
                  </a:cubicBezTo>
                  <a:cubicBezTo>
                    <a:pt x="327" y="618"/>
                    <a:pt x="326" y="619"/>
                    <a:pt x="327" y="622"/>
                  </a:cubicBezTo>
                  <a:cubicBezTo>
                    <a:pt x="327" y="623"/>
                    <a:pt x="328" y="628"/>
                    <a:pt x="330" y="628"/>
                  </a:cubicBezTo>
                  <a:cubicBezTo>
                    <a:pt x="334" y="628"/>
                    <a:pt x="325" y="634"/>
                    <a:pt x="332" y="635"/>
                  </a:cubicBezTo>
                  <a:cubicBezTo>
                    <a:pt x="332" y="642"/>
                    <a:pt x="333" y="647"/>
                    <a:pt x="332" y="653"/>
                  </a:cubicBezTo>
                  <a:cubicBezTo>
                    <a:pt x="332" y="657"/>
                    <a:pt x="328" y="661"/>
                    <a:pt x="328" y="664"/>
                  </a:cubicBezTo>
                  <a:cubicBezTo>
                    <a:pt x="325" y="665"/>
                    <a:pt x="320" y="668"/>
                    <a:pt x="318" y="670"/>
                  </a:cubicBezTo>
                  <a:cubicBezTo>
                    <a:pt x="317" y="671"/>
                    <a:pt x="317" y="671"/>
                    <a:pt x="318" y="671"/>
                  </a:cubicBezTo>
                  <a:cubicBezTo>
                    <a:pt x="318" y="673"/>
                    <a:pt x="316" y="672"/>
                    <a:pt x="314" y="673"/>
                  </a:cubicBezTo>
                  <a:cubicBezTo>
                    <a:pt x="313" y="673"/>
                    <a:pt x="314" y="675"/>
                    <a:pt x="313" y="676"/>
                  </a:cubicBezTo>
                  <a:cubicBezTo>
                    <a:pt x="312" y="676"/>
                    <a:pt x="310" y="673"/>
                    <a:pt x="310" y="676"/>
                  </a:cubicBezTo>
                  <a:cubicBezTo>
                    <a:pt x="310" y="677"/>
                    <a:pt x="308" y="676"/>
                    <a:pt x="307" y="677"/>
                  </a:cubicBezTo>
                  <a:cubicBezTo>
                    <a:pt x="305" y="678"/>
                    <a:pt x="305" y="682"/>
                    <a:pt x="301" y="681"/>
                  </a:cubicBezTo>
                  <a:cubicBezTo>
                    <a:pt x="300" y="689"/>
                    <a:pt x="301" y="701"/>
                    <a:pt x="303" y="712"/>
                  </a:cubicBezTo>
                  <a:cubicBezTo>
                    <a:pt x="302" y="713"/>
                    <a:pt x="300" y="714"/>
                    <a:pt x="300" y="712"/>
                  </a:cubicBezTo>
                  <a:cubicBezTo>
                    <a:pt x="298" y="712"/>
                    <a:pt x="299" y="714"/>
                    <a:pt x="299" y="715"/>
                  </a:cubicBezTo>
                  <a:cubicBezTo>
                    <a:pt x="297" y="716"/>
                    <a:pt x="295" y="714"/>
                    <a:pt x="294" y="716"/>
                  </a:cubicBezTo>
                  <a:cubicBezTo>
                    <a:pt x="294" y="718"/>
                    <a:pt x="289" y="718"/>
                    <a:pt x="287" y="721"/>
                  </a:cubicBezTo>
                  <a:cubicBezTo>
                    <a:pt x="287" y="729"/>
                    <a:pt x="287" y="729"/>
                    <a:pt x="287" y="729"/>
                  </a:cubicBezTo>
                  <a:cubicBezTo>
                    <a:pt x="284" y="729"/>
                    <a:pt x="286" y="734"/>
                    <a:pt x="285" y="736"/>
                  </a:cubicBezTo>
                  <a:cubicBezTo>
                    <a:pt x="284" y="737"/>
                    <a:pt x="282" y="737"/>
                    <a:pt x="282" y="737"/>
                  </a:cubicBezTo>
                  <a:cubicBezTo>
                    <a:pt x="281" y="740"/>
                    <a:pt x="281" y="742"/>
                    <a:pt x="279" y="744"/>
                  </a:cubicBezTo>
                  <a:cubicBezTo>
                    <a:pt x="279" y="745"/>
                    <a:pt x="279" y="747"/>
                    <a:pt x="279" y="747"/>
                  </a:cubicBezTo>
                  <a:cubicBezTo>
                    <a:pt x="279" y="748"/>
                    <a:pt x="276" y="747"/>
                    <a:pt x="276" y="747"/>
                  </a:cubicBezTo>
                  <a:cubicBezTo>
                    <a:pt x="276" y="748"/>
                    <a:pt x="277" y="751"/>
                    <a:pt x="276" y="751"/>
                  </a:cubicBezTo>
                  <a:cubicBezTo>
                    <a:pt x="276" y="752"/>
                    <a:pt x="274" y="751"/>
                    <a:pt x="273" y="751"/>
                  </a:cubicBezTo>
                  <a:cubicBezTo>
                    <a:pt x="273" y="752"/>
                    <a:pt x="274" y="754"/>
                    <a:pt x="273" y="754"/>
                  </a:cubicBezTo>
                  <a:cubicBezTo>
                    <a:pt x="273" y="755"/>
                    <a:pt x="271" y="754"/>
                    <a:pt x="271" y="754"/>
                  </a:cubicBezTo>
                  <a:cubicBezTo>
                    <a:pt x="270" y="755"/>
                    <a:pt x="268" y="757"/>
                    <a:pt x="268" y="758"/>
                  </a:cubicBezTo>
                  <a:cubicBezTo>
                    <a:pt x="268" y="760"/>
                    <a:pt x="266" y="759"/>
                    <a:pt x="265" y="760"/>
                  </a:cubicBezTo>
                  <a:cubicBezTo>
                    <a:pt x="265" y="760"/>
                    <a:pt x="265" y="762"/>
                    <a:pt x="265" y="763"/>
                  </a:cubicBezTo>
                  <a:cubicBezTo>
                    <a:pt x="264" y="763"/>
                    <a:pt x="263" y="762"/>
                    <a:pt x="262" y="763"/>
                  </a:cubicBezTo>
                  <a:cubicBezTo>
                    <a:pt x="261" y="763"/>
                    <a:pt x="260" y="765"/>
                    <a:pt x="259" y="765"/>
                  </a:cubicBezTo>
                  <a:cubicBezTo>
                    <a:pt x="259" y="766"/>
                    <a:pt x="257" y="768"/>
                    <a:pt x="257" y="768"/>
                  </a:cubicBezTo>
                  <a:cubicBezTo>
                    <a:pt x="256" y="769"/>
                    <a:pt x="252" y="770"/>
                    <a:pt x="252" y="770"/>
                  </a:cubicBezTo>
                  <a:cubicBezTo>
                    <a:pt x="251" y="769"/>
                    <a:pt x="251" y="769"/>
                    <a:pt x="250" y="770"/>
                  </a:cubicBezTo>
                  <a:cubicBezTo>
                    <a:pt x="248" y="771"/>
                    <a:pt x="247" y="770"/>
                    <a:pt x="244" y="771"/>
                  </a:cubicBezTo>
                  <a:cubicBezTo>
                    <a:pt x="243" y="771"/>
                    <a:pt x="234" y="775"/>
                    <a:pt x="231" y="771"/>
                  </a:cubicBezTo>
                  <a:cubicBezTo>
                    <a:pt x="229" y="771"/>
                    <a:pt x="231" y="773"/>
                    <a:pt x="231" y="772"/>
                  </a:cubicBezTo>
                  <a:cubicBezTo>
                    <a:pt x="229" y="776"/>
                    <a:pt x="226" y="773"/>
                    <a:pt x="222" y="774"/>
                  </a:cubicBezTo>
                  <a:cubicBezTo>
                    <a:pt x="220" y="774"/>
                    <a:pt x="221" y="775"/>
                    <a:pt x="222" y="775"/>
                  </a:cubicBezTo>
                  <a:cubicBezTo>
                    <a:pt x="220" y="777"/>
                    <a:pt x="213" y="774"/>
                    <a:pt x="209" y="774"/>
                  </a:cubicBezTo>
                  <a:cubicBezTo>
                    <a:pt x="209" y="767"/>
                    <a:pt x="203" y="763"/>
                    <a:pt x="206" y="757"/>
                  </a:cubicBezTo>
                  <a:cubicBezTo>
                    <a:pt x="203" y="754"/>
                    <a:pt x="200" y="752"/>
                    <a:pt x="200" y="746"/>
                  </a:cubicBezTo>
                  <a:cubicBezTo>
                    <a:pt x="196" y="750"/>
                    <a:pt x="200" y="748"/>
                    <a:pt x="198" y="742"/>
                  </a:cubicBezTo>
                  <a:cubicBezTo>
                    <a:pt x="196" y="735"/>
                    <a:pt x="187" y="730"/>
                    <a:pt x="189" y="722"/>
                  </a:cubicBezTo>
                  <a:cubicBezTo>
                    <a:pt x="188" y="721"/>
                    <a:pt x="188" y="725"/>
                    <a:pt x="188" y="725"/>
                  </a:cubicBezTo>
                  <a:cubicBezTo>
                    <a:pt x="185" y="724"/>
                    <a:pt x="188" y="715"/>
                    <a:pt x="185" y="719"/>
                  </a:cubicBezTo>
                  <a:cubicBezTo>
                    <a:pt x="183" y="717"/>
                    <a:pt x="183" y="712"/>
                    <a:pt x="184" y="709"/>
                  </a:cubicBezTo>
                  <a:cubicBezTo>
                    <a:pt x="184" y="705"/>
                    <a:pt x="185" y="702"/>
                    <a:pt x="182" y="697"/>
                  </a:cubicBezTo>
                  <a:cubicBezTo>
                    <a:pt x="183" y="695"/>
                    <a:pt x="179" y="696"/>
                    <a:pt x="178" y="695"/>
                  </a:cubicBezTo>
                  <a:cubicBezTo>
                    <a:pt x="177" y="694"/>
                    <a:pt x="182" y="691"/>
                    <a:pt x="175" y="693"/>
                  </a:cubicBezTo>
                  <a:cubicBezTo>
                    <a:pt x="175" y="692"/>
                    <a:pt x="176" y="689"/>
                    <a:pt x="175" y="688"/>
                  </a:cubicBezTo>
                  <a:cubicBezTo>
                    <a:pt x="175" y="688"/>
                    <a:pt x="173" y="689"/>
                    <a:pt x="172" y="688"/>
                  </a:cubicBezTo>
                  <a:cubicBezTo>
                    <a:pt x="172" y="688"/>
                    <a:pt x="176" y="683"/>
                    <a:pt x="171" y="684"/>
                  </a:cubicBezTo>
                  <a:cubicBezTo>
                    <a:pt x="171" y="682"/>
                    <a:pt x="173" y="681"/>
                    <a:pt x="172" y="678"/>
                  </a:cubicBezTo>
                  <a:cubicBezTo>
                    <a:pt x="170" y="677"/>
                    <a:pt x="173" y="672"/>
                    <a:pt x="168" y="673"/>
                  </a:cubicBezTo>
                  <a:cubicBezTo>
                    <a:pt x="168" y="660"/>
                    <a:pt x="169" y="656"/>
                    <a:pt x="175" y="648"/>
                  </a:cubicBezTo>
                  <a:cubicBezTo>
                    <a:pt x="174" y="646"/>
                    <a:pt x="177" y="640"/>
                    <a:pt x="174" y="641"/>
                  </a:cubicBezTo>
                  <a:cubicBezTo>
                    <a:pt x="174" y="638"/>
                    <a:pt x="177" y="640"/>
                    <a:pt x="178" y="639"/>
                  </a:cubicBezTo>
                  <a:cubicBezTo>
                    <a:pt x="179" y="639"/>
                    <a:pt x="178" y="636"/>
                    <a:pt x="179" y="636"/>
                  </a:cubicBezTo>
                  <a:cubicBezTo>
                    <a:pt x="179" y="634"/>
                    <a:pt x="178" y="621"/>
                    <a:pt x="177" y="625"/>
                  </a:cubicBezTo>
                  <a:cubicBezTo>
                    <a:pt x="174" y="623"/>
                    <a:pt x="175" y="619"/>
                    <a:pt x="175" y="617"/>
                  </a:cubicBezTo>
                  <a:cubicBezTo>
                    <a:pt x="175" y="613"/>
                    <a:pt x="176" y="610"/>
                    <a:pt x="175" y="607"/>
                  </a:cubicBezTo>
                  <a:cubicBezTo>
                    <a:pt x="175" y="605"/>
                    <a:pt x="173" y="606"/>
                    <a:pt x="172" y="606"/>
                  </a:cubicBezTo>
                  <a:cubicBezTo>
                    <a:pt x="172" y="605"/>
                    <a:pt x="174" y="604"/>
                    <a:pt x="174" y="603"/>
                  </a:cubicBezTo>
                  <a:cubicBezTo>
                    <a:pt x="174" y="603"/>
                    <a:pt x="172" y="602"/>
                    <a:pt x="172" y="601"/>
                  </a:cubicBezTo>
                  <a:cubicBezTo>
                    <a:pt x="172" y="598"/>
                    <a:pt x="171" y="599"/>
                    <a:pt x="170" y="597"/>
                  </a:cubicBezTo>
                  <a:cubicBezTo>
                    <a:pt x="169" y="597"/>
                    <a:pt x="170" y="595"/>
                    <a:pt x="170" y="594"/>
                  </a:cubicBezTo>
                  <a:cubicBezTo>
                    <a:pt x="169" y="594"/>
                    <a:pt x="166" y="594"/>
                    <a:pt x="167" y="593"/>
                  </a:cubicBezTo>
                  <a:cubicBezTo>
                    <a:pt x="167" y="593"/>
                    <a:pt x="168" y="593"/>
                    <a:pt x="168" y="593"/>
                  </a:cubicBezTo>
                  <a:cubicBezTo>
                    <a:pt x="166" y="590"/>
                    <a:pt x="165" y="589"/>
                    <a:pt x="161" y="587"/>
                  </a:cubicBezTo>
                  <a:cubicBezTo>
                    <a:pt x="160" y="587"/>
                    <a:pt x="161" y="586"/>
                    <a:pt x="160" y="586"/>
                  </a:cubicBezTo>
                  <a:cubicBezTo>
                    <a:pt x="158" y="586"/>
                    <a:pt x="158" y="582"/>
                    <a:pt x="156" y="583"/>
                  </a:cubicBezTo>
                  <a:cubicBezTo>
                    <a:pt x="153" y="571"/>
                    <a:pt x="156" y="561"/>
                    <a:pt x="156" y="548"/>
                  </a:cubicBezTo>
                  <a:cubicBezTo>
                    <a:pt x="155" y="545"/>
                    <a:pt x="152" y="550"/>
                    <a:pt x="153" y="544"/>
                  </a:cubicBezTo>
                  <a:cubicBezTo>
                    <a:pt x="145" y="544"/>
                    <a:pt x="138" y="543"/>
                    <a:pt x="133" y="541"/>
                  </a:cubicBezTo>
                  <a:cubicBezTo>
                    <a:pt x="135" y="533"/>
                    <a:pt x="129" y="542"/>
                    <a:pt x="130" y="534"/>
                  </a:cubicBezTo>
                  <a:cubicBezTo>
                    <a:pt x="124" y="532"/>
                    <a:pt x="123" y="531"/>
                    <a:pt x="115" y="533"/>
                  </a:cubicBezTo>
                  <a:cubicBezTo>
                    <a:pt x="114" y="533"/>
                    <a:pt x="111" y="533"/>
                    <a:pt x="109" y="534"/>
                  </a:cubicBezTo>
                  <a:cubicBezTo>
                    <a:pt x="109" y="534"/>
                    <a:pt x="105" y="536"/>
                    <a:pt x="101" y="535"/>
                  </a:cubicBezTo>
                  <a:cubicBezTo>
                    <a:pt x="103" y="539"/>
                    <a:pt x="105" y="537"/>
                    <a:pt x="98" y="538"/>
                  </a:cubicBezTo>
                  <a:cubicBezTo>
                    <a:pt x="93" y="539"/>
                    <a:pt x="90" y="541"/>
                    <a:pt x="83" y="541"/>
                  </a:cubicBezTo>
                  <a:cubicBezTo>
                    <a:pt x="80" y="541"/>
                    <a:pt x="80" y="540"/>
                    <a:pt x="78" y="540"/>
                  </a:cubicBezTo>
                  <a:cubicBezTo>
                    <a:pt x="69" y="539"/>
                    <a:pt x="60" y="544"/>
                    <a:pt x="52" y="542"/>
                  </a:cubicBezTo>
                  <a:cubicBezTo>
                    <a:pt x="52" y="538"/>
                    <a:pt x="47" y="539"/>
                    <a:pt x="45" y="538"/>
                  </a:cubicBezTo>
                  <a:cubicBezTo>
                    <a:pt x="44" y="538"/>
                    <a:pt x="45" y="536"/>
                    <a:pt x="45" y="535"/>
                  </a:cubicBezTo>
                  <a:cubicBezTo>
                    <a:pt x="44" y="535"/>
                    <a:pt x="41" y="536"/>
                    <a:pt x="41" y="535"/>
                  </a:cubicBezTo>
                  <a:cubicBezTo>
                    <a:pt x="40" y="535"/>
                    <a:pt x="41" y="533"/>
                    <a:pt x="41" y="533"/>
                  </a:cubicBezTo>
                  <a:cubicBezTo>
                    <a:pt x="39" y="532"/>
                    <a:pt x="38" y="533"/>
                    <a:pt x="38" y="531"/>
                  </a:cubicBezTo>
                  <a:cubicBezTo>
                    <a:pt x="38" y="531"/>
                    <a:pt x="35" y="529"/>
                    <a:pt x="35" y="528"/>
                  </a:cubicBezTo>
                  <a:cubicBezTo>
                    <a:pt x="34" y="528"/>
                    <a:pt x="35" y="527"/>
                    <a:pt x="34" y="527"/>
                  </a:cubicBezTo>
                  <a:cubicBezTo>
                    <a:pt x="32" y="527"/>
                    <a:pt x="33" y="525"/>
                    <a:pt x="32" y="524"/>
                  </a:cubicBezTo>
                  <a:cubicBezTo>
                    <a:pt x="31" y="523"/>
                    <a:pt x="30" y="524"/>
                    <a:pt x="29" y="523"/>
                  </a:cubicBezTo>
                  <a:cubicBezTo>
                    <a:pt x="29" y="522"/>
                    <a:pt x="30" y="521"/>
                    <a:pt x="29" y="520"/>
                  </a:cubicBezTo>
                  <a:cubicBezTo>
                    <a:pt x="28" y="519"/>
                    <a:pt x="26" y="521"/>
                    <a:pt x="26" y="519"/>
                  </a:cubicBezTo>
                  <a:cubicBezTo>
                    <a:pt x="26" y="518"/>
                    <a:pt x="28" y="516"/>
                    <a:pt x="28" y="517"/>
                  </a:cubicBezTo>
                  <a:cubicBezTo>
                    <a:pt x="26" y="512"/>
                    <a:pt x="20" y="514"/>
                    <a:pt x="21" y="509"/>
                  </a:cubicBezTo>
                  <a:cubicBezTo>
                    <a:pt x="14" y="511"/>
                    <a:pt x="17" y="503"/>
                    <a:pt x="11" y="505"/>
                  </a:cubicBezTo>
                  <a:cubicBezTo>
                    <a:pt x="12" y="503"/>
                    <a:pt x="13" y="502"/>
                    <a:pt x="12" y="500"/>
                  </a:cubicBezTo>
                  <a:cubicBezTo>
                    <a:pt x="12" y="498"/>
                    <a:pt x="9" y="499"/>
                    <a:pt x="7" y="499"/>
                  </a:cubicBezTo>
                  <a:cubicBezTo>
                    <a:pt x="8" y="496"/>
                    <a:pt x="4" y="496"/>
                    <a:pt x="4" y="495"/>
                  </a:cubicBezTo>
                  <a:cubicBezTo>
                    <a:pt x="4" y="492"/>
                    <a:pt x="6" y="493"/>
                    <a:pt x="4" y="489"/>
                  </a:cubicBezTo>
                  <a:cubicBezTo>
                    <a:pt x="4" y="488"/>
                    <a:pt x="3" y="489"/>
                    <a:pt x="3" y="488"/>
                  </a:cubicBezTo>
                  <a:cubicBezTo>
                    <a:pt x="3" y="487"/>
                    <a:pt x="1" y="483"/>
                    <a:pt x="0" y="482"/>
                  </a:cubicBezTo>
                  <a:cubicBezTo>
                    <a:pt x="0" y="480"/>
                    <a:pt x="3" y="482"/>
                    <a:pt x="4" y="481"/>
                  </a:cubicBezTo>
                  <a:cubicBezTo>
                    <a:pt x="5" y="480"/>
                    <a:pt x="4" y="476"/>
                    <a:pt x="7" y="476"/>
                  </a:cubicBezTo>
                  <a:cubicBezTo>
                    <a:pt x="7" y="453"/>
                    <a:pt x="7" y="453"/>
                    <a:pt x="7" y="453"/>
                  </a:cubicBezTo>
                  <a:cubicBezTo>
                    <a:pt x="7" y="451"/>
                    <a:pt x="4" y="452"/>
                    <a:pt x="4" y="451"/>
                  </a:cubicBezTo>
                  <a:cubicBezTo>
                    <a:pt x="4" y="451"/>
                    <a:pt x="5" y="449"/>
                    <a:pt x="5" y="448"/>
                  </a:cubicBezTo>
                  <a:cubicBezTo>
                    <a:pt x="6" y="446"/>
                    <a:pt x="4" y="445"/>
                    <a:pt x="4" y="443"/>
                  </a:cubicBezTo>
                  <a:cubicBezTo>
                    <a:pt x="9" y="449"/>
                    <a:pt x="4" y="433"/>
                    <a:pt x="10" y="439"/>
                  </a:cubicBezTo>
                  <a:cubicBezTo>
                    <a:pt x="11" y="437"/>
                    <a:pt x="9" y="432"/>
                    <a:pt x="11" y="430"/>
                  </a:cubicBezTo>
                  <a:cubicBezTo>
                    <a:pt x="11" y="430"/>
                    <a:pt x="14" y="430"/>
                    <a:pt x="14" y="430"/>
                  </a:cubicBezTo>
                  <a:cubicBezTo>
                    <a:pt x="14" y="429"/>
                    <a:pt x="12" y="428"/>
                    <a:pt x="12" y="426"/>
                  </a:cubicBezTo>
                  <a:cubicBezTo>
                    <a:pt x="18" y="425"/>
                    <a:pt x="17" y="417"/>
                    <a:pt x="22" y="416"/>
                  </a:cubicBezTo>
                  <a:cubicBezTo>
                    <a:pt x="22" y="411"/>
                    <a:pt x="27" y="411"/>
                    <a:pt x="26" y="406"/>
                  </a:cubicBezTo>
                  <a:cubicBezTo>
                    <a:pt x="29" y="407"/>
                    <a:pt x="29" y="405"/>
                    <a:pt x="29" y="404"/>
                  </a:cubicBezTo>
                  <a:cubicBezTo>
                    <a:pt x="38" y="403"/>
                    <a:pt x="44" y="400"/>
                    <a:pt x="43" y="389"/>
                  </a:cubicBezTo>
                  <a:cubicBezTo>
                    <a:pt x="49" y="391"/>
                    <a:pt x="44" y="382"/>
                    <a:pt x="49" y="382"/>
                  </a:cubicBezTo>
                  <a:cubicBezTo>
                    <a:pt x="49" y="374"/>
                    <a:pt x="49" y="374"/>
                    <a:pt x="49" y="374"/>
                  </a:cubicBezTo>
                  <a:cubicBezTo>
                    <a:pt x="51" y="374"/>
                    <a:pt x="52" y="372"/>
                    <a:pt x="55" y="373"/>
                  </a:cubicBezTo>
                  <a:cubicBezTo>
                    <a:pt x="57" y="370"/>
                    <a:pt x="59" y="368"/>
                    <a:pt x="62" y="364"/>
                  </a:cubicBezTo>
                  <a:cubicBezTo>
                    <a:pt x="62" y="363"/>
                    <a:pt x="63" y="364"/>
                    <a:pt x="63" y="363"/>
                  </a:cubicBezTo>
                  <a:cubicBezTo>
                    <a:pt x="63" y="361"/>
                    <a:pt x="67" y="361"/>
                    <a:pt x="66" y="359"/>
                  </a:cubicBezTo>
                  <a:cubicBezTo>
                    <a:pt x="72" y="360"/>
                    <a:pt x="73" y="355"/>
                    <a:pt x="78" y="356"/>
                  </a:cubicBezTo>
                  <a:cubicBezTo>
                    <a:pt x="76" y="361"/>
                    <a:pt x="85" y="356"/>
                    <a:pt x="83" y="361"/>
                  </a:cubicBezTo>
                  <a:cubicBezTo>
                    <a:pt x="85" y="358"/>
                    <a:pt x="97" y="363"/>
                    <a:pt x="97" y="357"/>
                  </a:cubicBezTo>
                  <a:cubicBezTo>
                    <a:pt x="103" y="356"/>
                    <a:pt x="109" y="355"/>
                    <a:pt x="112" y="350"/>
                  </a:cubicBezTo>
                  <a:cubicBezTo>
                    <a:pt x="114" y="350"/>
                    <a:pt x="116" y="350"/>
                    <a:pt x="116" y="349"/>
                  </a:cubicBezTo>
                  <a:cubicBezTo>
                    <a:pt x="119" y="349"/>
                    <a:pt x="119" y="350"/>
                    <a:pt x="122" y="350"/>
                  </a:cubicBezTo>
                  <a:cubicBezTo>
                    <a:pt x="125" y="350"/>
                    <a:pt x="128" y="349"/>
                    <a:pt x="130" y="349"/>
                  </a:cubicBezTo>
                  <a:cubicBezTo>
                    <a:pt x="130" y="349"/>
                    <a:pt x="131" y="350"/>
                    <a:pt x="132" y="350"/>
                  </a:cubicBezTo>
                  <a:cubicBezTo>
                    <a:pt x="135" y="350"/>
                    <a:pt x="141" y="353"/>
                    <a:pt x="147" y="352"/>
                  </a:cubicBezTo>
                  <a:cubicBezTo>
                    <a:pt x="150" y="351"/>
                    <a:pt x="154" y="347"/>
                    <a:pt x="157" y="350"/>
                  </a:cubicBezTo>
                  <a:cubicBezTo>
                    <a:pt x="159" y="353"/>
                    <a:pt x="158" y="350"/>
                    <a:pt x="163" y="350"/>
                  </a:cubicBezTo>
                  <a:cubicBezTo>
                    <a:pt x="163" y="351"/>
                    <a:pt x="164" y="352"/>
                    <a:pt x="164" y="353"/>
                  </a:cubicBezTo>
                  <a:cubicBezTo>
                    <a:pt x="164" y="353"/>
                    <a:pt x="161" y="354"/>
                    <a:pt x="161" y="354"/>
                  </a:cubicBezTo>
                  <a:cubicBezTo>
                    <a:pt x="161" y="356"/>
                    <a:pt x="162" y="355"/>
                    <a:pt x="163" y="356"/>
                  </a:cubicBezTo>
                  <a:cubicBezTo>
                    <a:pt x="163" y="357"/>
                    <a:pt x="161" y="357"/>
                    <a:pt x="161" y="357"/>
                  </a:cubicBezTo>
                  <a:cubicBezTo>
                    <a:pt x="161" y="358"/>
                    <a:pt x="163" y="359"/>
                    <a:pt x="163" y="360"/>
                  </a:cubicBezTo>
                  <a:cubicBezTo>
                    <a:pt x="162" y="364"/>
                    <a:pt x="160" y="366"/>
                    <a:pt x="164" y="371"/>
                  </a:cubicBezTo>
                  <a:cubicBezTo>
                    <a:pt x="165" y="374"/>
                    <a:pt x="166" y="370"/>
                    <a:pt x="168" y="373"/>
                  </a:cubicBezTo>
                  <a:cubicBezTo>
                    <a:pt x="168" y="374"/>
                    <a:pt x="171" y="373"/>
                    <a:pt x="171" y="374"/>
                  </a:cubicBezTo>
                  <a:cubicBezTo>
                    <a:pt x="171" y="374"/>
                    <a:pt x="171" y="377"/>
                    <a:pt x="171" y="377"/>
                  </a:cubicBezTo>
                  <a:cubicBezTo>
                    <a:pt x="172" y="378"/>
                    <a:pt x="175" y="376"/>
                    <a:pt x="175" y="378"/>
                  </a:cubicBezTo>
                  <a:cubicBezTo>
                    <a:pt x="180" y="376"/>
                    <a:pt x="183" y="382"/>
                    <a:pt x="185" y="378"/>
                  </a:cubicBezTo>
                  <a:cubicBezTo>
                    <a:pt x="187" y="378"/>
                    <a:pt x="186" y="381"/>
                    <a:pt x="186" y="381"/>
                  </a:cubicBezTo>
                  <a:cubicBezTo>
                    <a:pt x="189" y="383"/>
                    <a:pt x="190" y="381"/>
                    <a:pt x="193" y="382"/>
                  </a:cubicBezTo>
                  <a:cubicBezTo>
                    <a:pt x="194" y="383"/>
                    <a:pt x="194" y="385"/>
                    <a:pt x="195" y="385"/>
                  </a:cubicBezTo>
                  <a:cubicBezTo>
                    <a:pt x="195" y="386"/>
                    <a:pt x="197" y="385"/>
                    <a:pt x="198" y="385"/>
                  </a:cubicBezTo>
                  <a:cubicBezTo>
                    <a:pt x="199" y="387"/>
                    <a:pt x="200" y="386"/>
                    <a:pt x="202" y="387"/>
                  </a:cubicBezTo>
                  <a:cubicBezTo>
                    <a:pt x="202" y="387"/>
                    <a:pt x="203" y="389"/>
                    <a:pt x="203" y="389"/>
                  </a:cubicBezTo>
                  <a:cubicBezTo>
                    <a:pt x="204" y="390"/>
                    <a:pt x="206" y="388"/>
                    <a:pt x="207" y="388"/>
                  </a:cubicBezTo>
                  <a:cubicBezTo>
                    <a:pt x="207" y="388"/>
                    <a:pt x="208" y="389"/>
                    <a:pt x="209" y="389"/>
                  </a:cubicBezTo>
                  <a:cubicBezTo>
                    <a:pt x="210" y="390"/>
                    <a:pt x="211" y="389"/>
                    <a:pt x="212" y="389"/>
                  </a:cubicBezTo>
                  <a:cubicBezTo>
                    <a:pt x="212" y="388"/>
                    <a:pt x="214" y="388"/>
                    <a:pt x="214" y="387"/>
                  </a:cubicBezTo>
                  <a:cubicBezTo>
                    <a:pt x="214" y="387"/>
                    <a:pt x="217" y="386"/>
                    <a:pt x="216" y="385"/>
                  </a:cubicBezTo>
                  <a:cubicBezTo>
                    <a:pt x="212" y="382"/>
                    <a:pt x="220" y="383"/>
                    <a:pt x="220" y="378"/>
                  </a:cubicBezTo>
                  <a:cubicBezTo>
                    <a:pt x="224" y="379"/>
                    <a:pt x="224" y="376"/>
                    <a:pt x="229" y="377"/>
                  </a:cubicBezTo>
                  <a:cubicBezTo>
                    <a:pt x="229" y="377"/>
                    <a:pt x="230" y="378"/>
                    <a:pt x="230" y="378"/>
                  </a:cubicBezTo>
                  <a:cubicBezTo>
                    <a:pt x="232" y="379"/>
                    <a:pt x="234" y="378"/>
                    <a:pt x="236" y="378"/>
                  </a:cubicBezTo>
                  <a:cubicBezTo>
                    <a:pt x="236" y="378"/>
                    <a:pt x="238" y="381"/>
                    <a:pt x="238" y="381"/>
                  </a:cubicBezTo>
                  <a:cubicBezTo>
                    <a:pt x="239" y="381"/>
                    <a:pt x="241" y="379"/>
                    <a:pt x="243" y="380"/>
                  </a:cubicBezTo>
                  <a:cubicBezTo>
                    <a:pt x="243" y="380"/>
                    <a:pt x="242" y="382"/>
                    <a:pt x="243" y="382"/>
                  </a:cubicBezTo>
                  <a:cubicBezTo>
                    <a:pt x="244" y="383"/>
                    <a:pt x="246" y="380"/>
                    <a:pt x="248" y="381"/>
                  </a:cubicBezTo>
                  <a:cubicBezTo>
                    <a:pt x="249" y="382"/>
                    <a:pt x="245" y="383"/>
                    <a:pt x="245" y="382"/>
                  </a:cubicBezTo>
                  <a:cubicBezTo>
                    <a:pt x="246" y="385"/>
                    <a:pt x="255" y="385"/>
                    <a:pt x="259" y="385"/>
                  </a:cubicBezTo>
                  <a:cubicBezTo>
                    <a:pt x="259" y="391"/>
                    <a:pt x="271" y="389"/>
                    <a:pt x="273" y="385"/>
                  </a:cubicBezTo>
                  <a:cubicBezTo>
                    <a:pt x="274" y="387"/>
                    <a:pt x="280" y="384"/>
                    <a:pt x="282" y="385"/>
                  </a:cubicBezTo>
                  <a:cubicBezTo>
                    <a:pt x="283" y="387"/>
                    <a:pt x="282" y="385"/>
                    <a:pt x="285" y="385"/>
                  </a:cubicBezTo>
                  <a:cubicBezTo>
                    <a:pt x="287" y="386"/>
                    <a:pt x="289" y="387"/>
                    <a:pt x="292" y="387"/>
                  </a:cubicBezTo>
                  <a:cubicBezTo>
                    <a:pt x="294" y="386"/>
                    <a:pt x="295" y="384"/>
                    <a:pt x="299" y="384"/>
                  </a:cubicBezTo>
                  <a:cubicBezTo>
                    <a:pt x="300" y="381"/>
                    <a:pt x="299" y="376"/>
                    <a:pt x="303" y="375"/>
                  </a:cubicBezTo>
                  <a:cubicBezTo>
                    <a:pt x="303" y="373"/>
                    <a:pt x="301" y="373"/>
                    <a:pt x="301" y="370"/>
                  </a:cubicBezTo>
                  <a:cubicBezTo>
                    <a:pt x="306" y="370"/>
                    <a:pt x="306" y="361"/>
                    <a:pt x="310" y="366"/>
                  </a:cubicBezTo>
                  <a:cubicBezTo>
                    <a:pt x="311" y="360"/>
                    <a:pt x="308" y="359"/>
                    <a:pt x="304" y="359"/>
                  </a:cubicBezTo>
                  <a:cubicBezTo>
                    <a:pt x="305" y="357"/>
                    <a:pt x="306" y="355"/>
                    <a:pt x="306" y="353"/>
                  </a:cubicBezTo>
                  <a:cubicBezTo>
                    <a:pt x="304" y="349"/>
                    <a:pt x="296" y="352"/>
                    <a:pt x="294" y="347"/>
                  </a:cubicBezTo>
                  <a:cubicBezTo>
                    <a:pt x="292" y="349"/>
                    <a:pt x="287" y="349"/>
                    <a:pt x="286" y="352"/>
                  </a:cubicBezTo>
                  <a:cubicBezTo>
                    <a:pt x="284" y="352"/>
                    <a:pt x="285" y="349"/>
                    <a:pt x="285" y="349"/>
                  </a:cubicBezTo>
                  <a:cubicBezTo>
                    <a:pt x="282" y="347"/>
                    <a:pt x="278" y="350"/>
                    <a:pt x="275" y="349"/>
                  </a:cubicBezTo>
                  <a:cubicBezTo>
                    <a:pt x="273" y="350"/>
                    <a:pt x="273" y="352"/>
                    <a:pt x="271" y="352"/>
                  </a:cubicBezTo>
                  <a:cubicBezTo>
                    <a:pt x="267" y="352"/>
                    <a:pt x="267" y="346"/>
                    <a:pt x="261" y="347"/>
                  </a:cubicBezTo>
                  <a:cubicBezTo>
                    <a:pt x="261" y="345"/>
                    <a:pt x="259" y="344"/>
                    <a:pt x="259" y="342"/>
                  </a:cubicBezTo>
                  <a:cubicBezTo>
                    <a:pt x="258" y="342"/>
                    <a:pt x="257" y="342"/>
                    <a:pt x="257" y="340"/>
                  </a:cubicBezTo>
                  <a:cubicBezTo>
                    <a:pt x="256" y="339"/>
                    <a:pt x="254" y="338"/>
                    <a:pt x="251" y="338"/>
                  </a:cubicBezTo>
                  <a:cubicBezTo>
                    <a:pt x="254" y="334"/>
                    <a:pt x="252" y="326"/>
                    <a:pt x="251" y="322"/>
                  </a:cubicBezTo>
                  <a:cubicBezTo>
                    <a:pt x="247" y="325"/>
                    <a:pt x="243" y="319"/>
                    <a:pt x="243" y="326"/>
                  </a:cubicBezTo>
                  <a:cubicBezTo>
                    <a:pt x="238" y="324"/>
                    <a:pt x="238" y="328"/>
                    <a:pt x="234" y="325"/>
                  </a:cubicBezTo>
                  <a:cubicBezTo>
                    <a:pt x="234" y="327"/>
                    <a:pt x="234" y="327"/>
                    <a:pt x="233" y="328"/>
                  </a:cubicBezTo>
                  <a:cubicBezTo>
                    <a:pt x="234" y="329"/>
                    <a:pt x="235" y="329"/>
                    <a:pt x="236" y="331"/>
                  </a:cubicBezTo>
                  <a:cubicBezTo>
                    <a:pt x="236" y="332"/>
                    <a:pt x="235" y="334"/>
                    <a:pt x="238" y="333"/>
                  </a:cubicBezTo>
                  <a:cubicBezTo>
                    <a:pt x="237" y="338"/>
                    <a:pt x="237" y="336"/>
                    <a:pt x="240" y="339"/>
                  </a:cubicBezTo>
                  <a:cubicBezTo>
                    <a:pt x="241" y="342"/>
                    <a:pt x="238" y="341"/>
                    <a:pt x="237" y="342"/>
                  </a:cubicBezTo>
                  <a:cubicBezTo>
                    <a:pt x="237" y="342"/>
                    <a:pt x="235" y="347"/>
                    <a:pt x="234" y="346"/>
                  </a:cubicBezTo>
                  <a:cubicBezTo>
                    <a:pt x="231" y="343"/>
                    <a:pt x="234" y="350"/>
                    <a:pt x="229" y="349"/>
                  </a:cubicBezTo>
                  <a:cubicBezTo>
                    <a:pt x="228" y="348"/>
                    <a:pt x="227" y="346"/>
                    <a:pt x="226" y="346"/>
                  </a:cubicBezTo>
                  <a:cubicBezTo>
                    <a:pt x="225" y="344"/>
                    <a:pt x="227" y="343"/>
                    <a:pt x="229" y="343"/>
                  </a:cubicBezTo>
                  <a:cubicBezTo>
                    <a:pt x="227" y="341"/>
                    <a:pt x="222" y="340"/>
                    <a:pt x="226" y="336"/>
                  </a:cubicBezTo>
                  <a:cubicBezTo>
                    <a:pt x="224" y="335"/>
                    <a:pt x="221" y="337"/>
                    <a:pt x="220" y="336"/>
                  </a:cubicBezTo>
                  <a:cubicBezTo>
                    <a:pt x="219" y="335"/>
                    <a:pt x="223" y="335"/>
                    <a:pt x="223" y="335"/>
                  </a:cubicBezTo>
                  <a:cubicBezTo>
                    <a:pt x="223" y="335"/>
                    <a:pt x="219" y="331"/>
                    <a:pt x="216" y="329"/>
                  </a:cubicBezTo>
                  <a:cubicBezTo>
                    <a:pt x="217" y="323"/>
                    <a:pt x="213" y="321"/>
                    <a:pt x="213" y="315"/>
                  </a:cubicBezTo>
                  <a:cubicBezTo>
                    <a:pt x="214" y="313"/>
                    <a:pt x="209" y="315"/>
                    <a:pt x="209" y="314"/>
                  </a:cubicBezTo>
                  <a:cubicBezTo>
                    <a:pt x="209" y="313"/>
                    <a:pt x="211" y="311"/>
                    <a:pt x="210" y="311"/>
                  </a:cubicBezTo>
                  <a:cubicBezTo>
                    <a:pt x="207" y="309"/>
                    <a:pt x="207" y="311"/>
                    <a:pt x="205" y="310"/>
                  </a:cubicBezTo>
                  <a:cubicBezTo>
                    <a:pt x="204" y="309"/>
                    <a:pt x="206" y="308"/>
                    <a:pt x="206" y="307"/>
                  </a:cubicBezTo>
                  <a:cubicBezTo>
                    <a:pt x="206" y="306"/>
                    <a:pt x="204" y="308"/>
                    <a:pt x="205" y="308"/>
                  </a:cubicBezTo>
                  <a:cubicBezTo>
                    <a:pt x="203" y="308"/>
                    <a:pt x="204" y="306"/>
                    <a:pt x="203" y="305"/>
                  </a:cubicBezTo>
                  <a:cubicBezTo>
                    <a:pt x="198" y="306"/>
                    <a:pt x="198" y="302"/>
                    <a:pt x="192" y="303"/>
                  </a:cubicBezTo>
                  <a:cubicBezTo>
                    <a:pt x="192" y="301"/>
                    <a:pt x="190" y="301"/>
                    <a:pt x="189" y="300"/>
                  </a:cubicBezTo>
                  <a:cubicBezTo>
                    <a:pt x="189" y="299"/>
                    <a:pt x="190" y="297"/>
                    <a:pt x="189" y="297"/>
                  </a:cubicBezTo>
                  <a:cubicBezTo>
                    <a:pt x="189" y="296"/>
                    <a:pt x="187" y="297"/>
                    <a:pt x="186" y="297"/>
                  </a:cubicBezTo>
                  <a:cubicBezTo>
                    <a:pt x="186" y="297"/>
                    <a:pt x="186" y="291"/>
                    <a:pt x="185" y="293"/>
                  </a:cubicBezTo>
                  <a:cubicBezTo>
                    <a:pt x="184" y="294"/>
                    <a:pt x="183" y="293"/>
                    <a:pt x="182" y="291"/>
                  </a:cubicBezTo>
                  <a:cubicBezTo>
                    <a:pt x="182" y="291"/>
                    <a:pt x="180" y="290"/>
                    <a:pt x="181" y="288"/>
                  </a:cubicBezTo>
                  <a:cubicBezTo>
                    <a:pt x="176" y="289"/>
                    <a:pt x="177" y="290"/>
                    <a:pt x="172" y="288"/>
                  </a:cubicBezTo>
                  <a:cubicBezTo>
                    <a:pt x="171" y="289"/>
                    <a:pt x="171" y="291"/>
                    <a:pt x="170" y="291"/>
                  </a:cubicBezTo>
                  <a:cubicBezTo>
                    <a:pt x="168" y="295"/>
                    <a:pt x="172" y="294"/>
                    <a:pt x="172" y="297"/>
                  </a:cubicBezTo>
                  <a:cubicBezTo>
                    <a:pt x="172" y="298"/>
                    <a:pt x="175" y="301"/>
                    <a:pt x="175" y="301"/>
                  </a:cubicBezTo>
                  <a:cubicBezTo>
                    <a:pt x="176" y="302"/>
                    <a:pt x="176" y="303"/>
                    <a:pt x="178" y="303"/>
                  </a:cubicBezTo>
                  <a:cubicBezTo>
                    <a:pt x="176" y="307"/>
                    <a:pt x="181" y="306"/>
                    <a:pt x="182" y="308"/>
                  </a:cubicBezTo>
                  <a:cubicBezTo>
                    <a:pt x="183" y="309"/>
                    <a:pt x="184" y="314"/>
                    <a:pt x="185" y="312"/>
                  </a:cubicBezTo>
                  <a:cubicBezTo>
                    <a:pt x="187" y="310"/>
                    <a:pt x="185" y="313"/>
                    <a:pt x="186" y="314"/>
                  </a:cubicBezTo>
                  <a:cubicBezTo>
                    <a:pt x="188" y="315"/>
                    <a:pt x="191" y="314"/>
                    <a:pt x="192" y="318"/>
                  </a:cubicBezTo>
                  <a:cubicBezTo>
                    <a:pt x="194" y="317"/>
                    <a:pt x="194" y="319"/>
                    <a:pt x="195" y="319"/>
                  </a:cubicBezTo>
                  <a:cubicBezTo>
                    <a:pt x="196" y="319"/>
                    <a:pt x="197" y="318"/>
                    <a:pt x="196" y="318"/>
                  </a:cubicBezTo>
                  <a:cubicBezTo>
                    <a:pt x="198" y="318"/>
                    <a:pt x="198" y="322"/>
                    <a:pt x="199" y="319"/>
                  </a:cubicBezTo>
                  <a:cubicBezTo>
                    <a:pt x="202" y="319"/>
                    <a:pt x="198" y="326"/>
                    <a:pt x="203" y="324"/>
                  </a:cubicBezTo>
                  <a:cubicBezTo>
                    <a:pt x="203" y="327"/>
                    <a:pt x="197" y="324"/>
                    <a:pt x="195" y="325"/>
                  </a:cubicBezTo>
                  <a:cubicBezTo>
                    <a:pt x="196" y="326"/>
                    <a:pt x="197" y="326"/>
                    <a:pt x="198" y="328"/>
                  </a:cubicBezTo>
                  <a:cubicBezTo>
                    <a:pt x="199" y="330"/>
                    <a:pt x="195" y="335"/>
                    <a:pt x="198" y="335"/>
                  </a:cubicBezTo>
                  <a:cubicBezTo>
                    <a:pt x="196" y="337"/>
                    <a:pt x="193" y="337"/>
                    <a:pt x="191" y="338"/>
                  </a:cubicBezTo>
                  <a:cubicBezTo>
                    <a:pt x="193" y="337"/>
                    <a:pt x="191" y="332"/>
                    <a:pt x="193" y="332"/>
                  </a:cubicBezTo>
                  <a:cubicBezTo>
                    <a:pt x="192" y="331"/>
                    <a:pt x="193" y="328"/>
                    <a:pt x="191" y="328"/>
                  </a:cubicBezTo>
                  <a:cubicBezTo>
                    <a:pt x="188" y="328"/>
                    <a:pt x="192" y="326"/>
                    <a:pt x="188" y="324"/>
                  </a:cubicBezTo>
                  <a:cubicBezTo>
                    <a:pt x="186" y="323"/>
                    <a:pt x="183" y="323"/>
                    <a:pt x="184" y="319"/>
                  </a:cubicBezTo>
                  <a:cubicBezTo>
                    <a:pt x="178" y="321"/>
                    <a:pt x="177" y="317"/>
                    <a:pt x="172" y="317"/>
                  </a:cubicBezTo>
                  <a:cubicBezTo>
                    <a:pt x="172" y="313"/>
                    <a:pt x="169" y="312"/>
                    <a:pt x="167" y="308"/>
                  </a:cubicBezTo>
                  <a:cubicBezTo>
                    <a:pt x="166" y="307"/>
                    <a:pt x="165" y="308"/>
                    <a:pt x="165" y="307"/>
                  </a:cubicBezTo>
                  <a:cubicBezTo>
                    <a:pt x="165" y="305"/>
                    <a:pt x="163" y="306"/>
                    <a:pt x="163" y="305"/>
                  </a:cubicBezTo>
                  <a:cubicBezTo>
                    <a:pt x="162" y="305"/>
                    <a:pt x="163" y="303"/>
                    <a:pt x="163" y="303"/>
                  </a:cubicBezTo>
                  <a:cubicBezTo>
                    <a:pt x="161" y="302"/>
                    <a:pt x="158" y="303"/>
                    <a:pt x="157" y="303"/>
                  </a:cubicBezTo>
                  <a:cubicBezTo>
                    <a:pt x="156" y="302"/>
                    <a:pt x="159" y="301"/>
                    <a:pt x="160" y="301"/>
                  </a:cubicBezTo>
                  <a:cubicBezTo>
                    <a:pt x="158" y="298"/>
                    <a:pt x="150" y="298"/>
                    <a:pt x="146" y="300"/>
                  </a:cubicBezTo>
                  <a:cubicBezTo>
                    <a:pt x="145" y="301"/>
                    <a:pt x="148" y="301"/>
                    <a:pt x="149" y="301"/>
                  </a:cubicBezTo>
                  <a:cubicBezTo>
                    <a:pt x="147" y="303"/>
                    <a:pt x="146" y="301"/>
                    <a:pt x="144" y="303"/>
                  </a:cubicBezTo>
                  <a:cubicBezTo>
                    <a:pt x="141" y="304"/>
                    <a:pt x="141" y="309"/>
                    <a:pt x="139" y="308"/>
                  </a:cubicBezTo>
                  <a:cubicBezTo>
                    <a:pt x="133" y="308"/>
                    <a:pt x="132" y="303"/>
                    <a:pt x="125" y="304"/>
                  </a:cubicBezTo>
                  <a:cubicBezTo>
                    <a:pt x="123" y="305"/>
                    <a:pt x="123" y="308"/>
                    <a:pt x="119" y="307"/>
                  </a:cubicBezTo>
                  <a:cubicBezTo>
                    <a:pt x="119" y="317"/>
                    <a:pt x="119" y="317"/>
                    <a:pt x="119" y="317"/>
                  </a:cubicBezTo>
                  <a:cubicBezTo>
                    <a:pt x="115" y="319"/>
                    <a:pt x="106" y="317"/>
                    <a:pt x="108" y="325"/>
                  </a:cubicBezTo>
                  <a:cubicBezTo>
                    <a:pt x="99" y="323"/>
                    <a:pt x="106" y="331"/>
                    <a:pt x="98" y="331"/>
                  </a:cubicBezTo>
                  <a:cubicBezTo>
                    <a:pt x="98" y="332"/>
                    <a:pt x="103" y="336"/>
                    <a:pt x="99" y="336"/>
                  </a:cubicBezTo>
                  <a:cubicBezTo>
                    <a:pt x="99" y="341"/>
                    <a:pt x="97" y="336"/>
                    <a:pt x="94" y="340"/>
                  </a:cubicBezTo>
                  <a:cubicBezTo>
                    <a:pt x="94" y="342"/>
                    <a:pt x="94" y="343"/>
                    <a:pt x="95" y="343"/>
                  </a:cubicBezTo>
                  <a:cubicBezTo>
                    <a:pt x="95" y="346"/>
                    <a:pt x="90" y="344"/>
                    <a:pt x="88" y="345"/>
                  </a:cubicBezTo>
                  <a:cubicBezTo>
                    <a:pt x="87" y="345"/>
                    <a:pt x="87" y="348"/>
                    <a:pt x="85" y="349"/>
                  </a:cubicBezTo>
                  <a:cubicBezTo>
                    <a:pt x="81" y="351"/>
                    <a:pt x="74" y="348"/>
                    <a:pt x="70" y="353"/>
                  </a:cubicBezTo>
                  <a:cubicBezTo>
                    <a:pt x="68" y="352"/>
                    <a:pt x="67" y="349"/>
                    <a:pt x="66" y="347"/>
                  </a:cubicBezTo>
                  <a:cubicBezTo>
                    <a:pt x="60" y="346"/>
                    <a:pt x="53" y="349"/>
                    <a:pt x="50" y="347"/>
                  </a:cubicBezTo>
                  <a:cubicBezTo>
                    <a:pt x="51" y="342"/>
                    <a:pt x="53" y="336"/>
                    <a:pt x="49" y="333"/>
                  </a:cubicBezTo>
                  <a:cubicBezTo>
                    <a:pt x="48" y="331"/>
                    <a:pt x="51" y="330"/>
                    <a:pt x="52" y="328"/>
                  </a:cubicBezTo>
                  <a:cubicBezTo>
                    <a:pt x="53" y="324"/>
                    <a:pt x="50" y="319"/>
                    <a:pt x="53" y="317"/>
                  </a:cubicBezTo>
                  <a:cubicBezTo>
                    <a:pt x="52" y="313"/>
                    <a:pt x="52" y="309"/>
                    <a:pt x="49" y="308"/>
                  </a:cubicBezTo>
                  <a:cubicBezTo>
                    <a:pt x="50" y="307"/>
                    <a:pt x="52" y="307"/>
                    <a:pt x="52" y="304"/>
                  </a:cubicBezTo>
                  <a:cubicBezTo>
                    <a:pt x="55" y="305"/>
                    <a:pt x="64" y="301"/>
                    <a:pt x="63" y="307"/>
                  </a:cubicBezTo>
                  <a:cubicBezTo>
                    <a:pt x="66" y="304"/>
                    <a:pt x="80" y="310"/>
                    <a:pt x="83" y="307"/>
                  </a:cubicBezTo>
                  <a:cubicBezTo>
                    <a:pt x="84" y="305"/>
                    <a:pt x="83" y="306"/>
                    <a:pt x="85" y="307"/>
                  </a:cubicBezTo>
                  <a:cubicBezTo>
                    <a:pt x="85" y="307"/>
                    <a:pt x="86" y="305"/>
                    <a:pt x="87" y="305"/>
                  </a:cubicBezTo>
                  <a:cubicBezTo>
                    <a:pt x="87" y="305"/>
                    <a:pt x="87" y="307"/>
                    <a:pt x="87" y="307"/>
                  </a:cubicBezTo>
                  <a:cubicBezTo>
                    <a:pt x="91" y="306"/>
                    <a:pt x="93" y="304"/>
                    <a:pt x="94" y="300"/>
                  </a:cubicBezTo>
                  <a:cubicBezTo>
                    <a:pt x="94" y="298"/>
                    <a:pt x="97" y="291"/>
                    <a:pt x="94" y="287"/>
                  </a:cubicBezTo>
                  <a:cubicBezTo>
                    <a:pt x="92" y="285"/>
                    <a:pt x="95" y="285"/>
                    <a:pt x="92" y="281"/>
                  </a:cubicBezTo>
                  <a:cubicBezTo>
                    <a:pt x="92" y="280"/>
                    <a:pt x="90" y="280"/>
                    <a:pt x="88" y="280"/>
                  </a:cubicBezTo>
                  <a:cubicBezTo>
                    <a:pt x="89" y="279"/>
                    <a:pt x="90" y="278"/>
                    <a:pt x="90" y="276"/>
                  </a:cubicBezTo>
                  <a:cubicBezTo>
                    <a:pt x="88" y="275"/>
                    <a:pt x="87" y="277"/>
                    <a:pt x="87" y="277"/>
                  </a:cubicBezTo>
                  <a:cubicBezTo>
                    <a:pt x="85" y="277"/>
                    <a:pt x="87" y="275"/>
                    <a:pt x="85" y="274"/>
                  </a:cubicBezTo>
                  <a:cubicBezTo>
                    <a:pt x="84" y="274"/>
                    <a:pt x="80" y="274"/>
                    <a:pt x="78" y="273"/>
                  </a:cubicBezTo>
                  <a:cubicBezTo>
                    <a:pt x="78" y="273"/>
                    <a:pt x="78" y="272"/>
                    <a:pt x="77" y="272"/>
                  </a:cubicBezTo>
                  <a:cubicBezTo>
                    <a:pt x="75" y="272"/>
                    <a:pt x="74" y="272"/>
                    <a:pt x="74" y="270"/>
                  </a:cubicBezTo>
                  <a:cubicBezTo>
                    <a:pt x="73" y="266"/>
                    <a:pt x="77" y="269"/>
                    <a:pt x="77" y="269"/>
                  </a:cubicBezTo>
                  <a:cubicBezTo>
                    <a:pt x="81" y="267"/>
                    <a:pt x="84" y="265"/>
                    <a:pt x="92" y="266"/>
                  </a:cubicBezTo>
                  <a:cubicBezTo>
                    <a:pt x="93" y="264"/>
                    <a:pt x="91" y="263"/>
                    <a:pt x="90" y="263"/>
                  </a:cubicBezTo>
                  <a:cubicBezTo>
                    <a:pt x="91" y="259"/>
                    <a:pt x="96" y="263"/>
                    <a:pt x="98" y="263"/>
                  </a:cubicBezTo>
                  <a:cubicBezTo>
                    <a:pt x="99" y="263"/>
                    <a:pt x="102" y="260"/>
                    <a:pt x="102" y="263"/>
                  </a:cubicBezTo>
                  <a:cubicBezTo>
                    <a:pt x="105" y="261"/>
                    <a:pt x="106" y="256"/>
                    <a:pt x="111" y="256"/>
                  </a:cubicBezTo>
                  <a:cubicBezTo>
                    <a:pt x="109" y="251"/>
                    <a:pt x="115" y="254"/>
                    <a:pt x="113" y="249"/>
                  </a:cubicBezTo>
                  <a:cubicBezTo>
                    <a:pt x="122" y="249"/>
                    <a:pt x="122" y="249"/>
                    <a:pt x="122" y="249"/>
                  </a:cubicBezTo>
                  <a:cubicBezTo>
                    <a:pt x="122" y="248"/>
                    <a:pt x="120" y="248"/>
                    <a:pt x="119" y="248"/>
                  </a:cubicBezTo>
                  <a:cubicBezTo>
                    <a:pt x="120" y="246"/>
                    <a:pt x="123" y="247"/>
                    <a:pt x="122" y="242"/>
                  </a:cubicBezTo>
                  <a:cubicBezTo>
                    <a:pt x="126" y="242"/>
                    <a:pt x="125" y="245"/>
                    <a:pt x="127" y="242"/>
                  </a:cubicBezTo>
                  <a:cubicBezTo>
                    <a:pt x="124" y="235"/>
                    <a:pt x="130" y="238"/>
                    <a:pt x="130" y="231"/>
                  </a:cubicBezTo>
                  <a:cubicBezTo>
                    <a:pt x="132" y="231"/>
                    <a:pt x="134" y="231"/>
                    <a:pt x="136" y="231"/>
                  </a:cubicBezTo>
                  <a:cubicBezTo>
                    <a:pt x="138" y="231"/>
                    <a:pt x="138" y="229"/>
                    <a:pt x="139" y="228"/>
                  </a:cubicBezTo>
                  <a:cubicBezTo>
                    <a:pt x="140" y="228"/>
                    <a:pt x="140" y="229"/>
                    <a:pt x="140" y="230"/>
                  </a:cubicBezTo>
                  <a:cubicBezTo>
                    <a:pt x="142" y="230"/>
                    <a:pt x="141" y="228"/>
                    <a:pt x="142" y="228"/>
                  </a:cubicBezTo>
                  <a:cubicBezTo>
                    <a:pt x="143" y="228"/>
                    <a:pt x="146" y="229"/>
                    <a:pt x="147" y="228"/>
                  </a:cubicBezTo>
                  <a:cubicBezTo>
                    <a:pt x="149" y="228"/>
                    <a:pt x="150" y="224"/>
                    <a:pt x="153" y="225"/>
                  </a:cubicBezTo>
                  <a:cubicBezTo>
                    <a:pt x="152" y="222"/>
                    <a:pt x="148" y="223"/>
                    <a:pt x="149" y="218"/>
                  </a:cubicBezTo>
                  <a:cubicBezTo>
                    <a:pt x="152" y="218"/>
                    <a:pt x="150" y="216"/>
                    <a:pt x="150" y="211"/>
                  </a:cubicBezTo>
                  <a:cubicBezTo>
                    <a:pt x="150" y="208"/>
                    <a:pt x="152" y="205"/>
                    <a:pt x="151" y="202"/>
                  </a:cubicBezTo>
                  <a:cubicBezTo>
                    <a:pt x="157" y="202"/>
                    <a:pt x="157" y="202"/>
                    <a:pt x="157" y="202"/>
                  </a:cubicBezTo>
                  <a:cubicBezTo>
                    <a:pt x="161" y="201"/>
                    <a:pt x="154" y="198"/>
                    <a:pt x="160" y="199"/>
                  </a:cubicBezTo>
                  <a:cubicBezTo>
                    <a:pt x="160" y="200"/>
                    <a:pt x="162" y="200"/>
                    <a:pt x="163" y="200"/>
                  </a:cubicBezTo>
                  <a:cubicBezTo>
                    <a:pt x="160" y="203"/>
                    <a:pt x="160" y="200"/>
                    <a:pt x="161" y="204"/>
                  </a:cubicBezTo>
                  <a:cubicBezTo>
                    <a:pt x="162" y="207"/>
                    <a:pt x="161" y="209"/>
                    <a:pt x="164" y="209"/>
                  </a:cubicBezTo>
                  <a:cubicBezTo>
                    <a:pt x="164" y="211"/>
                    <a:pt x="164" y="213"/>
                    <a:pt x="163" y="213"/>
                  </a:cubicBezTo>
                  <a:cubicBezTo>
                    <a:pt x="162" y="215"/>
                    <a:pt x="169" y="210"/>
                    <a:pt x="171" y="214"/>
                  </a:cubicBezTo>
                  <a:cubicBezTo>
                    <a:pt x="170" y="218"/>
                    <a:pt x="162" y="215"/>
                    <a:pt x="161" y="220"/>
                  </a:cubicBezTo>
                  <a:cubicBezTo>
                    <a:pt x="160" y="223"/>
                    <a:pt x="164" y="223"/>
                    <a:pt x="165" y="224"/>
                  </a:cubicBezTo>
                  <a:cubicBezTo>
                    <a:pt x="167" y="225"/>
                    <a:pt x="167" y="227"/>
                    <a:pt x="170" y="227"/>
                  </a:cubicBezTo>
                  <a:cubicBezTo>
                    <a:pt x="168" y="224"/>
                    <a:pt x="164" y="224"/>
                    <a:pt x="171" y="224"/>
                  </a:cubicBezTo>
                  <a:cubicBezTo>
                    <a:pt x="173" y="224"/>
                    <a:pt x="175" y="224"/>
                    <a:pt x="177" y="224"/>
                  </a:cubicBezTo>
                  <a:cubicBezTo>
                    <a:pt x="179" y="224"/>
                    <a:pt x="180" y="225"/>
                    <a:pt x="182" y="225"/>
                  </a:cubicBezTo>
                  <a:cubicBezTo>
                    <a:pt x="186" y="225"/>
                    <a:pt x="187" y="223"/>
                    <a:pt x="191" y="224"/>
                  </a:cubicBezTo>
                  <a:cubicBezTo>
                    <a:pt x="191" y="224"/>
                    <a:pt x="196" y="226"/>
                    <a:pt x="198" y="224"/>
                  </a:cubicBezTo>
                  <a:cubicBezTo>
                    <a:pt x="198" y="224"/>
                    <a:pt x="198" y="223"/>
                    <a:pt x="198" y="223"/>
                  </a:cubicBezTo>
                  <a:cubicBezTo>
                    <a:pt x="202" y="221"/>
                    <a:pt x="206" y="223"/>
                    <a:pt x="207" y="220"/>
                  </a:cubicBezTo>
                  <a:cubicBezTo>
                    <a:pt x="213" y="225"/>
                    <a:pt x="217" y="215"/>
                    <a:pt x="220" y="218"/>
                  </a:cubicBezTo>
                  <a:cubicBezTo>
                    <a:pt x="220" y="213"/>
                    <a:pt x="220" y="213"/>
                    <a:pt x="220" y="213"/>
                  </a:cubicBezTo>
                  <a:cubicBezTo>
                    <a:pt x="223" y="213"/>
                    <a:pt x="222" y="212"/>
                    <a:pt x="223" y="210"/>
                  </a:cubicBezTo>
                  <a:cubicBezTo>
                    <a:pt x="223" y="210"/>
                    <a:pt x="224" y="206"/>
                    <a:pt x="224" y="206"/>
                  </a:cubicBezTo>
                  <a:cubicBezTo>
                    <a:pt x="226" y="204"/>
                    <a:pt x="224" y="204"/>
                    <a:pt x="224" y="202"/>
                  </a:cubicBezTo>
                  <a:cubicBezTo>
                    <a:pt x="228" y="202"/>
                    <a:pt x="230" y="201"/>
                    <a:pt x="230" y="199"/>
                  </a:cubicBezTo>
                  <a:cubicBezTo>
                    <a:pt x="231" y="199"/>
                    <a:pt x="231" y="200"/>
                    <a:pt x="231" y="202"/>
                  </a:cubicBezTo>
                  <a:cubicBezTo>
                    <a:pt x="233" y="200"/>
                    <a:pt x="234" y="200"/>
                    <a:pt x="237" y="200"/>
                  </a:cubicBezTo>
                  <a:cubicBezTo>
                    <a:pt x="238" y="200"/>
                    <a:pt x="238" y="197"/>
                    <a:pt x="240" y="197"/>
                  </a:cubicBezTo>
                  <a:cubicBezTo>
                    <a:pt x="240" y="194"/>
                    <a:pt x="239" y="192"/>
                    <a:pt x="237" y="192"/>
                  </a:cubicBezTo>
                  <a:cubicBezTo>
                    <a:pt x="238" y="190"/>
                    <a:pt x="238" y="189"/>
                    <a:pt x="238" y="186"/>
                  </a:cubicBezTo>
                  <a:cubicBezTo>
                    <a:pt x="241" y="187"/>
                    <a:pt x="243" y="186"/>
                    <a:pt x="243" y="183"/>
                  </a:cubicBezTo>
                  <a:cubicBezTo>
                    <a:pt x="246" y="187"/>
                    <a:pt x="247" y="182"/>
                    <a:pt x="252" y="183"/>
                  </a:cubicBezTo>
                  <a:cubicBezTo>
                    <a:pt x="253" y="183"/>
                    <a:pt x="254" y="185"/>
                    <a:pt x="254" y="185"/>
                  </a:cubicBezTo>
                  <a:cubicBezTo>
                    <a:pt x="255" y="185"/>
                    <a:pt x="255" y="183"/>
                    <a:pt x="257" y="183"/>
                  </a:cubicBezTo>
                  <a:cubicBezTo>
                    <a:pt x="258" y="183"/>
                    <a:pt x="260" y="185"/>
                    <a:pt x="259" y="185"/>
                  </a:cubicBezTo>
                  <a:cubicBezTo>
                    <a:pt x="261" y="184"/>
                    <a:pt x="260" y="183"/>
                    <a:pt x="261" y="182"/>
                  </a:cubicBezTo>
                  <a:cubicBezTo>
                    <a:pt x="261" y="181"/>
                    <a:pt x="263" y="182"/>
                    <a:pt x="264" y="182"/>
                  </a:cubicBezTo>
                  <a:cubicBezTo>
                    <a:pt x="266" y="180"/>
                    <a:pt x="265" y="178"/>
                    <a:pt x="269" y="179"/>
                  </a:cubicBezTo>
                  <a:cubicBezTo>
                    <a:pt x="267" y="177"/>
                    <a:pt x="269" y="172"/>
                    <a:pt x="265" y="172"/>
                  </a:cubicBezTo>
                  <a:cubicBezTo>
                    <a:pt x="262" y="170"/>
                    <a:pt x="263" y="175"/>
                    <a:pt x="262" y="175"/>
                  </a:cubicBezTo>
                  <a:cubicBezTo>
                    <a:pt x="261" y="175"/>
                    <a:pt x="261" y="173"/>
                    <a:pt x="259" y="173"/>
                  </a:cubicBezTo>
                  <a:cubicBezTo>
                    <a:pt x="259" y="174"/>
                    <a:pt x="258" y="175"/>
                    <a:pt x="258" y="175"/>
                  </a:cubicBezTo>
                  <a:cubicBezTo>
                    <a:pt x="257" y="175"/>
                    <a:pt x="257" y="173"/>
                    <a:pt x="255" y="173"/>
                  </a:cubicBezTo>
                  <a:cubicBezTo>
                    <a:pt x="253" y="174"/>
                    <a:pt x="251" y="176"/>
                    <a:pt x="248" y="175"/>
                  </a:cubicBezTo>
                  <a:cubicBezTo>
                    <a:pt x="247" y="175"/>
                    <a:pt x="247" y="177"/>
                    <a:pt x="247" y="178"/>
                  </a:cubicBezTo>
                  <a:cubicBezTo>
                    <a:pt x="241" y="176"/>
                    <a:pt x="235" y="178"/>
                    <a:pt x="230" y="176"/>
                  </a:cubicBezTo>
                  <a:cubicBezTo>
                    <a:pt x="230" y="176"/>
                    <a:pt x="230" y="174"/>
                    <a:pt x="230" y="173"/>
                  </a:cubicBezTo>
                  <a:cubicBezTo>
                    <a:pt x="229" y="172"/>
                    <a:pt x="225" y="174"/>
                    <a:pt x="224" y="172"/>
                  </a:cubicBezTo>
                  <a:cubicBezTo>
                    <a:pt x="228" y="164"/>
                    <a:pt x="226" y="160"/>
                    <a:pt x="224" y="151"/>
                  </a:cubicBezTo>
                  <a:cubicBezTo>
                    <a:pt x="228" y="151"/>
                    <a:pt x="234" y="145"/>
                    <a:pt x="236" y="148"/>
                  </a:cubicBezTo>
                  <a:cubicBezTo>
                    <a:pt x="238" y="147"/>
                    <a:pt x="235" y="146"/>
                    <a:pt x="237" y="143"/>
                  </a:cubicBezTo>
                  <a:cubicBezTo>
                    <a:pt x="241" y="143"/>
                    <a:pt x="242" y="135"/>
                    <a:pt x="243" y="133"/>
                  </a:cubicBezTo>
                  <a:cubicBezTo>
                    <a:pt x="243" y="133"/>
                    <a:pt x="245" y="133"/>
                    <a:pt x="245" y="133"/>
                  </a:cubicBezTo>
                  <a:cubicBezTo>
                    <a:pt x="246" y="130"/>
                    <a:pt x="240" y="129"/>
                    <a:pt x="243" y="126"/>
                  </a:cubicBezTo>
                  <a:cubicBezTo>
                    <a:pt x="241" y="127"/>
                    <a:pt x="237" y="125"/>
                    <a:pt x="234" y="126"/>
                  </a:cubicBezTo>
                  <a:cubicBezTo>
                    <a:pt x="231" y="126"/>
                    <a:pt x="228" y="129"/>
                    <a:pt x="224" y="129"/>
                  </a:cubicBezTo>
                  <a:cubicBezTo>
                    <a:pt x="222" y="127"/>
                    <a:pt x="222" y="137"/>
                    <a:pt x="223" y="134"/>
                  </a:cubicBezTo>
                  <a:cubicBezTo>
                    <a:pt x="222" y="137"/>
                    <a:pt x="221" y="133"/>
                    <a:pt x="220" y="134"/>
                  </a:cubicBezTo>
                  <a:cubicBezTo>
                    <a:pt x="219" y="136"/>
                    <a:pt x="221" y="138"/>
                    <a:pt x="220" y="140"/>
                  </a:cubicBezTo>
                  <a:cubicBezTo>
                    <a:pt x="220" y="140"/>
                    <a:pt x="216" y="143"/>
                    <a:pt x="214" y="145"/>
                  </a:cubicBezTo>
                  <a:cubicBezTo>
                    <a:pt x="211" y="150"/>
                    <a:pt x="211" y="153"/>
                    <a:pt x="205" y="152"/>
                  </a:cubicBezTo>
                  <a:cubicBezTo>
                    <a:pt x="204" y="154"/>
                    <a:pt x="207" y="156"/>
                    <a:pt x="205" y="157"/>
                  </a:cubicBezTo>
                  <a:cubicBezTo>
                    <a:pt x="203" y="157"/>
                    <a:pt x="204" y="159"/>
                    <a:pt x="203" y="159"/>
                  </a:cubicBezTo>
                  <a:cubicBezTo>
                    <a:pt x="203" y="160"/>
                    <a:pt x="201" y="159"/>
                    <a:pt x="200" y="159"/>
                  </a:cubicBezTo>
                  <a:cubicBezTo>
                    <a:pt x="200" y="160"/>
                    <a:pt x="201" y="162"/>
                    <a:pt x="200" y="162"/>
                  </a:cubicBezTo>
                  <a:cubicBezTo>
                    <a:pt x="200" y="162"/>
                    <a:pt x="199" y="162"/>
                    <a:pt x="199" y="162"/>
                  </a:cubicBezTo>
                  <a:cubicBezTo>
                    <a:pt x="198" y="164"/>
                    <a:pt x="200" y="168"/>
                    <a:pt x="198" y="168"/>
                  </a:cubicBezTo>
                  <a:cubicBezTo>
                    <a:pt x="198" y="169"/>
                    <a:pt x="202" y="170"/>
                    <a:pt x="199" y="171"/>
                  </a:cubicBezTo>
                  <a:cubicBezTo>
                    <a:pt x="201" y="172"/>
                    <a:pt x="202" y="175"/>
                    <a:pt x="206" y="175"/>
                  </a:cubicBezTo>
                  <a:cubicBezTo>
                    <a:pt x="206" y="177"/>
                    <a:pt x="207" y="178"/>
                    <a:pt x="209" y="179"/>
                  </a:cubicBezTo>
                  <a:cubicBezTo>
                    <a:pt x="208" y="180"/>
                    <a:pt x="207" y="181"/>
                    <a:pt x="206" y="182"/>
                  </a:cubicBezTo>
                  <a:cubicBezTo>
                    <a:pt x="205" y="183"/>
                    <a:pt x="206" y="185"/>
                    <a:pt x="205" y="186"/>
                  </a:cubicBezTo>
                  <a:cubicBezTo>
                    <a:pt x="203" y="187"/>
                    <a:pt x="202" y="188"/>
                    <a:pt x="199" y="187"/>
                  </a:cubicBezTo>
                  <a:cubicBezTo>
                    <a:pt x="198" y="193"/>
                    <a:pt x="194" y="195"/>
                    <a:pt x="195" y="203"/>
                  </a:cubicBezTo>
                  <a:cubicBezTo>
                    <a:pt x="190" y="201"/>
                    <a:pt x="190" y="210"/>
                    <a:pt x="186" y="210"/>
                  </a:cubicBezTo>
                  <a:cubicBezTo>
                    <a:pt x="186" y="210"/>
                    <a:pt x="185" y="210"/>
                    <a:pt x="185" y="210"/>
                  </a:cubicBezTo>
                  <a:cubicBezTo>
                    <a:pt x="183" y="210"/>
                    <a:pt x="185" y="212"/>
                    <a:pt x="184" y="213"/>
                  </a:cubicBezTo>
                  <a:cubicBezTo>
                    <a:pt x="181" y="214"/>
                    <a:pt x="178" y="211"/>
                    <a:pt x="177" y="214"/>
                  </a:cubicBezTo>
                  <a:cubicBezTo>
                    <a:pt x="174" y="214"/>
                    <a:pt x="176" y="208"/>
                    <a:pt x="175" y="206"/>
                  </a:cubicBezTo>
                  <a:cubicBezTo>
                    <a:pt x="174" y="205"/>
                    <a:pt x="174" y="202"/>
                    <a:pt x="172" y="202"/>
                  </a:cubicBezTo>
                  <a:cubicBezTo>
                    <a:pt x="169" y="201"/>
                    <a:pt x="174" y="197"/>
                    <a:pt x="168" y="197"/>
                  </a:cubicBezTo>
                  <a:cubicBezTo>
                    <a:pt x="171" y="194"/>
                    <a:pt x="166" y="193"/>
                    <a:pt x="165" y="192"/>
                  </a:cubicBezTo>
                  <a:cubicBezTo>
                    <a:pt x="165" y="191"/>
                    <a:pt x="167" y="190"/>
                    <a:pt x="167" y="189"/>
                  </a:cubicBezTo>
                  <a:cubicBezTo>
                    <a:pt x="167" y="185"/>
                    <a:pt x="163" y="183"/>
                    <a:pt x="160" y="180"/>
                  </a:cubicBezTo>
                  <a:cubicBezTo>
                    <a:pt x="155" y="182"/>
                    <a:pt x="157" y="189"/>
                    <a:pt x="150" y="187"/>
                  </a:cubicBezTo>
                  <a:cubicBezTo>
                    <a:pt x="150" y="189"/>
                    <a:pt x="152" y="189"/>
                    <a:pt x="153" y="189"/>
                  </a:cubicBezTo>
                  <a:cubicBezTo>
                    <a:pt x="153" y="190"/>
                    <a:pt x="151" y="190"/>
                    <a:pt x="150" y="190"/>
                  </a:cubicBezTo>
                  <a:cubicBezTo>
                    <a:pt x="147" y="190"/>
                    <a:pt x="149" y="195"/>
                    <a:pt x="146" y="195"/>
                  </a:cubicBezTo>
                  <a:cubicBezTo>
                    <a:pt x="139" y="196"/>
                    <a:pt x="141" y="189"/>
                    <a:pt x="135" y="190"/>
                  </a:cubicBezTo>
                  <a:cubicBezTo>
                    <a:pt x="135" y="189"/>
                    <a:pt x="136" y="189"/>
                    <a:pt x="137" y="189"/>
                  </a:cubicBezTo>
                  <a:cubicBezTo>
                    <a:pt x="139" y="185"/>
                    <a:pt x="133" y="182"/>
                    <a:pt x="137" y="180"/>
                  </a:cubicBezTo>
                  <a:cubicBezTo>
                    <a:pt x="136" y="179"/>
                    <a:pt x="135" y="178"/>
                    <a:pt x="133" y="178"/>
                  </a:cubicBezTo>
                  <a:cubicBezTo>
                    <a:pt x="132" y="176"/>
                    <a:pt x="135" y="175"/>
                    <a:pt x="135" y="175"/>
                  </a:cubicBezTo>
                  <a:cubicBezTo>
                    <a:pt x="135" y="173"/>
                    <a:pt x="132" y="173"/>
                    <a:pt x="132" y="172"/>
                  </a:cubicBezTo>
                  <a:cubicBezTo>
                    <a:pt x="132" y="171"/>
                    <a:pt x="134" y="163"/>
                    <a:pt x="132" y="168"/>
                  </a:cubicBezTo>
                  <a:cubicBezTo>
                    <a:pt x="129" y="167"/>
                    <a:pt x="131" y="165"/>
                    <a:pt x="133" y="165"/>
                  </a:cubicBezTo>
                  <a:cubicBezTo>
                    <a:pt x="130" y="160"/>
                    <a:pt x="138" y="159"/>
                    <a:pt x="135" y="158"/>
                  </a:cubicBezTo>
                  <a:cubicBezTo>
                    <a:pt x="135" y="156"/>
                    <a:pt x="139" y="158"/>
                    <a:pt x="139" y="155"/>
                  </a:cubicBezTo>
                  <a:cubicBezTo>
                    <a:pt x="139" y="153"/>
                    <a:pt x="140" y="155"/>
                    <a:pt x="140" y="155"/>
                  </a:cubicBezTo>
                  <a:cubicBezTo>
                    <a:pt x="141" y="154"/>
                    <a:pt x="141" y="153"/>
                    <a:pt x="143" y="152"/>
                  </a:cubicBezTo>
                  <a:cubicBezTo>
                    <a:pt x="145" y="152"/>
                    <a:pt x="144" y="150"/>
                    <a:pt x="144" y="148"/>
                  </a:cubicBezTo>
                  <a:cubicBezTo>
                    <a:pt x="147" y="149"/>
                    <a:pt x="149" y="148"/>
                    <a:pt x="149" y="145"/>
                  </a:cubicBezTo>
                  <a:cubicBezTo>
                    <a:pt x="153" y="144"/>
                    <a:pt x="150" y="150"/>
                    <a:pt x="156" y="148"/>
                  </a:cubicBezTo>
                  <a:cubicBezTo>
                    <a:pt x="156" y="147"/>
                    <a:pt x="154" y="147"/>
                    <a:pt x="153" y="147"/>
                  </a:cubicBezTo>
                  <a:cubicBezTo>
                    <a:pt x="157" y="144"/>
                    <a:pt x="161" y="145"/>
                    <a:pt x="164" y="141"/>
                  </a:cubicBezTo>
                  <a:cubicBezTo>
                    <a:pt x="164" y="141"/>
                    <a:pt x="164" y="139"/>
                    <a:pt x="164" y="138"/>
                  </a:cubicBezTo>
                  <a:cubicBezTo>
                    <a:pt x="164" y="138"/>
                    <a:pt x="166" y="139"/>
                    <a:pt x="167" y="138"/>
                  </a:cubicBezTo>
                  <a:cubicBezTo>
                    <a:pt x="167" y="137"/>
                    <a:pt x="166" y="135"/>
                    <a:pt x="167" y="134"/>
                  </a:cubicBezTo>
                  <a:cubicBezTo>
                    <a:pt x="167" y="133"/>
                    <a:pt x="171" y="132"/>
                    <a:pt x="171" y="131"/>
                  </a:cubicBezTo>
                  <a:cubicBezTo>
                    <a:pt x="172" y="130"/>
                    <a:pt x="170" y="127"/>
                    <a:pt x="171" y="126"/>
                  </a:cubicBezTo>
                  <a:cubicBezTo>
                    <a:pt x="171" y="125"/>
                    <a:pt x="173" y="128"/>
                    <a:pt x="174" y="127"/>
                  </a:cubicBezTo>
                  <a:cubicBezTo>
                    <a:pt x="173" y="128"/>
                    <a:pt x="176" y="120"/>
                    <a:pt x="175" y="120"/>
                  </a:cubicBezTo>
                  <a:cubicBezTo>
                    <a:pt x="178" y="124"/>
                    <a:pt x="179" y="118"/>
                    <a:pt x="182" y="117"/>
                  </a:cubicBezTo>
                  <a:cubicBezTo>
                    <a:pt x="182" y="115"/>
                    <a:pt x="185" y="114"/>
                    <a:pt x="182" y="113"/>
                  </a:cubicBezTo>
                  <a:cubicBezTo>
                    <a:pt x="182" y="110"/>
                    <a:pt x="186" y="113"/>
                    <a:pt x="186" y="109"/>
                  </a:cubicBezTo>
                  <a:cubicBezTo>
                    <a:pt x="187" y="107"/>
                    <a:pt x="189" y="108"/>
                    <a:pt x="191" y="108"/>
                  </a:cubicBezTo>
                  <a:cubicBezTo>
                    <a:pt x="191" y="106"/>
                    <a:pt x="190" y="105"/>
                    <a:pt x="189" y="105"/>
                  </a:cubicBezTo>
                  <a:cubicBezTo>
                    <a:pt x="193" y="102"/>
                    <a:pt x="196" y="101"/>
                    <a:pt x="199" y="101"/>
                  </a:cubicBezTo>
                  <a:cubicBezTo>
                    <a:pt x="201" y="99"/>
                    <a:pt x="199" y="98"/>
                    <a:pt x="200" y="95"/>
                  </a:cubicBezTo>
                  <a:cubicBezTo>
                    <a:pt x="202" y="94"/>
                    <a:pt x="205" y="93"/>
                    <a:pt x="205" y="91"/>
                  </a:cubicBezTo>
                  <a:cubicBezTo>
                    <a:pt x="205" y="87"/>
                    <a:pt x="209" y="92"/>
                    <a:pt x="209" y="86"/>
                  </a:cubicBezTo>
                  <a:cubicBezTo>
                    <a:pt x="214" y="85"/>
                    <a:pt x="220" y="89"/>
                    <a:pt x="220" y="81"/>
                  </a:cubicBezTo>
                  <a:cubicBezTo>
                    <a:pt x="223" y="83"/>
                    <a:pt x="229" y="79"/>
                    <a:pt x="233" y="82"/>
                  </a:cubicBezTo>
                  <a:cubicBezTo>
                    <a:pt x="234" y="81"/>
                    <a:pt x="235" y="80"/>
                    <a:pt x="236" y="78"/>
                  </a:cubicBezTo>
                  <a:cubicBezTo>
                    <a:pt x="240" y="76"/>
                    <a:pt x="243" y="82"/>
                    <a:pt x="243" y="77"/>
                  </a:cubicBezTo>
                  <a:cubicBezTo>
                    <a:pt x="245" y="77"/>
                    <a:pt x="245" y="80"/>
                    <a:pt x="248" y="81"/>
                  </a:cubicBezTo>
                  <a:cubicBezTo>
                    <a:pt x="250" y="80"/>
                    <a:pt x="249" y="76"/>
                    <a:pt x="254" y="78"/>
                  </a:cubicBezTo>
                  <a:cubicBezTo>
                    <a:pt x="254" y="80"/>
                    <a:pt x="252" y="80"/>
                    <a:pt x="252" y="82"/>
                  </a:cubicBezTo>
                  <a:cubicBezTo>
                    <a:pt x="253" y="83"/>
                    <a:pt x="260" y="76"/>
                    <a:pt x="264" y="79"/>
                  </a:cubicBezTo>
                  <a:cubicBezTo>
                    <a:pt x="265" y="81"/>
                    <a:pt x="264" y="79"/>
                    <a:pt x="266" y="79"/>
                  </a:cubicBezTo>
                  <a:cubicBezTo>
                    <a:pt x="269" y="80"/>
                    <a:pt x="272" y="82"/>
                    <a:pt x="276" y="81"/>
                  </a:cubicBezTo>
                  <a:cubicBezTo>
                    <a:pt x="276" y="82"/>
                    <a:pt x="277" y="84"/>
                    <a:pt x="276" y="85"/>
                  </a:cubicBezTo>
                  <a:cubicBezTo>
                    <a:pt x="276" y="86"/>
                    <a:pt x="274" y="85"/>
                    <a:pt x="273" y="85"/>
                  </a:cubicBezTo>
                  <a:cubicBezTo>
                    <a:pt x="272" y="86"/>
                    <a:pt x="273" y="89"/>
                    <a:pt x="271" y="88"/>
                  </a:cubicBezTo>
                  <a:cubicBezTo>
                    <a:pt x="273" y="91"/>
                    <a:pt x="282" y="89"/>
                    <a:pt x="285" y="88"/>
                  </a:cubicBezTo>
                  <a:cubicBezTo>
                    <a:pt x="288" y="86"/>
                    <a:pt x="287" y="90"/>
                    <a:pt x="287" y="91"/>
                  </a:cubicBezTo>
                  <a:cubicBezTo>
                    <a:pt x="289" y="92"/>
                    <a:pt x="292" y="90"/>
                    <a:pt x="292" y="92"/>
                  </a:cubicBezTo>
                  <a:cubicBezTo>
                    <a:pt x="302" y="90"/>
                    <a:pt x="304" y="98"/>
                    <a:pt x="310" y="95"/>
                  </a:cubicBezTo>
                  <a:cubicBezTo>
                    <a:pt x="309" y="99"/>
                    <a:pt x="314" y="97"/>
                    <a:pt x="314" y="101"/>
                  </a:cubicBezTo>
                  <a:cubicBezTo>
                    <a:pt x="318" y="101"/>
                    <a:pt x="323" y="100"/>
                    <a:pt x="320" y="103"/>
                  </a:cubicBezTo>
                  <a:cubicBezTo>
                    <a:pt x="323" y="104"/>
                    <a:pt x="326" y="104"/>
                    <a:pt x="328" y="105"/>
                  </a:cubicBezTo>
                  <a:cubicBezTo>
                    <a:pt x="328" y="105"/>
                    <a:pt x="328" y="107"/>
                    <a:pt x="328" y="108"/>
                  </a:cubicBezTo>
                  <a:cubicBezTo>
                    <a:pt x="329" y="108"/>
                    <a:pt x="332" y="107"/>
                    <a:pt x="332" y="108"/>
                  </a:cubicBezTo>
                  <a:cubicBezTo>
                    <a:pt x="334" y="113"/>
                    <a:pt x="334" y="115"/>
                    <a:pt x="332" y="120"/>
                  </a:cubicBezTo>
                  <a:cubicBezTo>
                    <a:pt x="330" y="117"/>
                    <a:pt x="327" y="121"/>
                    <a:pt x="324" y="122"/>
                  </a:cubicBezTo>
                  <a:cubicBezTo>
                    <a:pt x="320" y="122"/>
                    <a:pt x="315" y="117"/>
                    <a:pt x="311" y="122"/>
                  </a:cubicBezTo>
                  <a:cubicBezTo>
                    <a:pt x="310" y="122"/>
                    <a:pt x="311" y="119"/>
                    <a:pt x="310" y="119"/>
                  </a:cubicBezTo>
                  <a:cubicBezTo>
                    <a:pt x="308" y="118"/>
                    <a:pt x="308" y="120"/>
                    <a:pt x="307" y="120"/>
                  </a:cubicBezTo>
                  <a:cubicBezTo>
                    <a:pt x="306" y="120"/>
                    <a:pt x="305" y="117"/>
                    <a:pt x="304" y="117"/>
                  </a:cubicBezTo>
                  <a:cubicBezTo>
                    <a:pt x="302" y="117"/>
                    <a:pt x="298" y="121"/>
                    <a:pt x="299" y="116"/>
                  </a:cubicBezTo>
                  <a:cubicBezTo>
                    <a:pt x="294" y="118"/>
                    <a:pt x="295" y="116"/>
                    <a:pt x="290" y="116"/>
                  </a:cubicBezTo>
                  <a:cubicBezTo>
                    <a:pt x="290" y="118"/>
                    <a:pt x="291" y="119"/>
                    <a:pt x="293" y="119"/>
                  </a:cubicBezTo>
                  <a:cubicBezTo>
                    <a:pt x="295" y="118"/>
                    <a:pt x="295" y="120"/>
                    <a:pt x="297" y="120"/>
                  </a:cubicBezTo>
                  <a:cubicBezTo>
                    <a:pt x="295" y="123"/>
                    <a:pt x="297" y="122"/>
                    <a:pt x="299" y="123"/>
                  </a:cubicBezTo>
                  <a:cubicBezTo>
                    <a:pt x="299" y="123"/>
                    <a:pt x="298" y="125"/>
                    <a:pt x="299" y="126"/>
                  </a:cubicBezTo>
                  <a:cubicBezTo>
                    <a:pt x="299" y="127"/>
                    <a:pt x="301" y="127"/>
                    <a:pt x="301" y="129"/>
                  </a:cubicBezTo>
                  <a:cubicBezTo>
                    <a:pt x="302" y="130"/>
                    <a:pt x="305" y="134"/>
                    <a:pt x="304" y="138"/>
                  </a:cubicBezTo>
                  <a:cubicBezTo>
                    <a:pt x="305" y="143"/>
                    <a:pt x="313" y="140"/>
                    <a:pt x="314" y="144"/>
                  </a:cubicBezTo>
                  <a:cubicBezTo>
                    <a:pt x="316" y="143"/>
                    <a:pt x="316" y="141"/>
                    <a:pt x="318" y="141"/>
                  </a:cubicBezTo>
                  <a:cubicBezTo>
                    <a:pt x="318" y="137"/>
                    <a:pt x="312" y="138"/>
                    <a:pt x="310" y="136"/>
                  </a:cubicBezTo>
                  <a:cubicBezTo>
                    <a:pt x="309" y="130"/>
                    <a:pt x="318" y="134"/>
                    <a:pt x="321" y="133"/>
                  </a:cubicBezTo>
                  <a:cubicBezTo>
                    <a:pt x="321" y="136"/>
                    <a:pt x="327" y="132"/>
                    <a:pt x="325" y="137"/>
                  </a:cubicBezTo>
                  <a:cubicBezTo>
                    <a:pt x="329" y="139"/>
                    <a:pt x="331" y="133"/>
                    <a:pt x="331" y="138"/>
                  </a:cubicBezTo>
                  <a:cubicBezTo>
                    <a:pt x="335" y="136"/>
                    <a:pt x="331" y="131"/>
                    <a:pt x="328" y="131"/>
                  </a:cubicBezTo>
                  <a:cubicBezTo>
                    <a:pt x="329" y="129"/>
                    <a:pt x="332" y="128"/>
                    <a:pt x="335" y="127"/>
                  </a:cubicBezTo>
                  <a:cubicBezTo>
                    <a:pt x="337" y="125"/>
                    <a:pt x="337" y="122"/>
                    <a:pt x="339" y="120"/>
                  </a:cubicBezTo>
                  <a:cubicBezTo>
                    <a:pt x="345" y="120"/>
                    <a:pt x="348" y="121"/>
                    <a:pt x="352" y="123"/>
                  </a:cubicBezTo>
                  <a:cubicBezTo>
                    <a:pt x="353" y="123"/>
                    <a:pt x="353" y="120"/>
                    <a:pt x="355" y="120"/>
                  </a:cubicBezTo>
                  <a:cubicBezTo>
                    <a:pt x="355" y="118"/>
                    <a:pt x="354" y="117"/>
                    <a:pt x="352" y="116"/>
                  </a:cubicBezTo>
                  <a:cubicBezTo>
                    <a:pt x="354" y="111"/>
                    <a:pt x="354" y="106"/>
                    <a:pt x="353" y="101"/>
                  </a:cubicBezTo>
                  <a:cubicBezTo>
                    <a:pt x="358" y="100"/>
                    <a:pt x="362" y="100"/>
                    <a:pt x="365" y="102"/>
                  </a:cubicBezTo>
                  <a:cubicBezTo>
                    <a:pt x="365" y="102"/>
                    <a:pt x="369" y="103"/>
                    <a:pt x="369" y="106"/>
                  </a:cubicBezTo>
                  <a:cubicBezTo>
                    <a:pt x="360" y="106"/>
                    <a:pt x="360" y="106"/>
                    <a:pt x="360" y="106"/>
                  </a:cubicBezTo>
                  <a:cubicBezTo>
                    <a:pt x="360" y="110"/>
                    <a:pt x="360" y="110"/>
                    <a:pt x="360" y="110"/>
                  </a:cubicBezTo>
                  <a:cubicBezTo>
                    <a:pt x="364" y="114"/>
                    <a:pt x="365" y="110"/>
                    <a:pt x="367" y="112"/>
                  </a:cubicBezTo>
                  <a:cubicBezTo>
                    <a:pt x="369" y="113"/>
                    <a:pt x="363" y="113"/>
                    <a:pt x="363" y="113"/>
                  </a:cubicBezTo>
                  <a:cubicBezTo>
                    <a:pt x="362" y="116"/>
                    <a:pt x="367" y="113"/>
                    <a:pt x="369" y="116"/>
                  </a:cubicBezTo>
                  <a:cubicBezTo>
                    <a:pt x="371" y="115"/>
                    <a:pt x="374" y="113"/>
                    <a:pt x="376" y="110"/>
                  </a:cubicBezTo>
                  <a:cubicBezTo>
                    <a:pt x="376" y="110"/>
                    <a:pt x="378" y="109"/>
                    <a:pt x="377" y="108"/>
                  </a:cubicBezTo>
                  <a:cubicBezTo>
                    <a:pt x="384" y="109"/>
                    <a:pt x="383" y="104"/>
                    <a:pt x="388" y="105"/>
                  </a:cubicBezTo>
                  <a:cubicBezTo>
                    <a:pt x="390" y="104"/>
                    <a:pt x="391" y="103"/>
                    <a:pt x="391" y="101"/>
                  </a:cubicBezTo>
                  <a:cubicBezTo>
                    <a:pt x="394" y="101"/>
                    <a:pt x="395" y="99"/>
                    <a:pt x="395" y="98"/>
                  </a:cubicBezTo>
                  <a:cubicBezTo>
                    <a:pt x="401" y="102"/>
                    <a:pt x="405" y="95"/>
                    <a:pt x="411" y="95"/>
                  </a:cubicBezTo>
                  <a:cubicBezTo>
                    <a:pt x="411" y="101"/>
                    <a:pt x="411" y="101"/>
                    <a:pt x="411" y="101"/>
                  </a:cubicBezTo>
                  <a:cubicBezTo>
                    <a:pt x="416" y="101"/>
                    <a:pt x="420" y="100"/>
                    <a:pt x="423" y="99"/>
                  </a:cubicBezTo>
                  <a:cubicBezTo>
                    <a:pt x="424" y="99"/>
                    <a:pt x="426" y="99"/>
                    <a:pt x="426" y="99"/>
                  </a:cubicBezTo>
                  <a:cubicBezTo>
                    <a:pt x="426" y="99"/>
                    <a:pt x="426" y="98"/>
                    <a:pt x="426" y="98"/>
                  </a:cubicBezTo>
                  <a:cubicBezTo>
                    <a:pt x="429" y="97"/>
                    <a:pt x="433" y="98"/>
                    <a:pt x="433" y="94"/>
                  </a:cubicBezTo>
                  <a:cubicBezTo>
                    <a:pt x="437" y="95"/>
                    <a:pt x="442" y="96"/>
                    <a:pt x="445" y="99"/>
                  </a:cubicBezTo>
                  <a:cubicBezTo>
                    <a:pt x="447" y="98"/>
                    <a:pt x="448" y="97"/>
                    <a:pt x="449" y="95"/>
                  </a:cubicBezTo>
                  <a:cubicBezTo>
                    <a:pt x="449" y="93"/>
                    <a:pt x="443" y="92"/>
                    <a:pt x="447" y="91"/>
                  </a:cubicBezTo>
                  <a:cubicBezTo>
                    <a:pt x="445" y="87"/>
                    <a:pt x="438" y="88"/>
                    <a:pt x="440" y="81"/>
                  </a:cubicBezTo>
                  <a:cubicBezTo>
                    <a:pt x="443" y="82"/>
                    <a:pt x="443" y="84"/>
                    <a:pt x="447" y="85"/>
                  </a:cubicBezTo>
                  <a:cubicBezTo>
                    <a:pt x="449" y="85"/>
                    <a:pt x="452" y="89"/>
                    <a:pt x="456" y="88"/>
                  </a:cubicBezTo>
                  <a:cubicBezTo>
                    <a:pt x="457" y="88"/>
                    <a:pt x="457" y="86"/>
                    <a:pt x="457" y="86"/>
                  </a:cubicBezTo>
                  <a:cubicBezTo>
                    <a:pt x="458" y="86"/>
                    <a:pt x="460" y="89"/>
                    <a:pt x="460" y="86"/>
                  </a:cubicBezTo>
                  <a:cubicBezTo>
                    <a:pt x="462" y="86"/>
                    <a:pt x="462" y="89"/>
                    <a:pt x="463" y="89"/>
                  </a:cubicBezTo>
                  <a:cubicBezTo>
                    <a:pt x="465" y="90"/>
                    <a:pt x="468" y="89"/>
                    <a:pt x="467" y="92"/>
                  </a:cubicBezTo>
                  <a:cubicBezTo>
                    <a:pt x="471" y="90"/>
                    <a:pt x="473" y="93"/>
                    <a:pt x="478" y="91"/>
                  </a:cubicBezTo>
                  <a:cubicBezTo>
                    <a:pt x="476" y="95"/>
                    <a:pt x="483" y="92"/>
                    <a:pt x="481" y="96"/>
                  </a:cubicBezTo>
                  <a:cubicBezTo>
                    <a:pt x="483" y="96"/>
                    <a:pt x="485" y="97"/>
                    <a:pt x="485" y="99"/>
                  </a:cubicBezTo>
                  <a:cubicBezTo>
                    <a:pt x="490" y="98"/>
                    <a:pt x="490" y="102"/>
                    <a:pt x="495" y="101"/>
                  </a:cubicBezTo>
                  <a:cubicBezTo>
                    <a:pt x="498" y="92"/>
                    <a:pt x="487" y="96"/>
                    <a:pt x="489" y="88"/>
                  </a:cubicBezTo>
                  <a:cubicBezTo>
                    <a:pt x="489" y="86"/>
                    <a:pt x="488" y="88"/>
                    <a:pt x="485" y="88"/>
                  </a:cubicBezTo>
                  <a:cubicBezTo>
                    <a:pt x="485" y="85"/>
                    <a:pt x="488" y="84"/>
                    <a:pt x="487" y="79"/>
                  </a:cubicBezTo>
                  <a:cubicBezTo>
                    <a:pt x="487" y="78"/>
                    <a:pt x="484" y="79"/>
                    <a:pt x="484" y="78"/>
                  </a:cubicBezTo>
                  <a:cubicBezTo>
                    <a:pt x="484" y="78"/>
                    <a:pt x="486" y="75"/>
                    <a:pt x="484" y="75"/>
                  </a:cubicBezTo>
                  <a:cubicBezTo>
                    <a:pt x="484" y="72"/>
                    <a:pt x="488" y="73"/>
                    <a:pt x="487" y="70"/>
                  </a:cubicBezTo>
                  <a:cubicBezTo>
                    <a:pt x="489" y="70"/>
                    <a:pt x="488" y="66"/>
                    <a:pt x="492" y="67"/>
                  </a:cubicBezTo>
                  <a:cubicBezTo>
                    <a:pt x="492" y="64"/>
                    <a:pt x="493" y="62"/>
                    <a:pt x="496" y="63"/>
                  </a:cubicBezTo>
                  <a:cubicBezTo>
                    <a:pt x="495" y="56"/>
                    <a:pt x="501" y="58"/>
                    <a:pt x="501" y="53"/>
                  </a:cubicBezTo>
                  <a:cubicBezTo>
                    <a:pt x="507" y="52"/>
                    <a:pt x="510" y="55"/>
                    <a:pt x="515" y="56"/>
                  </a:cubicBezTo>
                  <a:cubicBezTo>
                    <a:pt x="515" y="58"/>
                    <a:pt x="514" y="60"/>
                    <a:pt x="516" y="60"/>
                  </a:cubicBezTo>
                  <a:cubicBezTo>
                    <a:pt x="516" y="61"/>
                    <a:pt x="514" y="61"/>
                    <a:pt x="512" y="61"/>
                  </a:cubicBezTo>
                  <a:cubicBezTo>
                    <a:pt x="512" y="67"/>
                    <a:pt x="514" y="69"/>
                    <a:pt x="512" y="74"/>
                  </a:cubicBezTo>
                  <a:cubicBezTo>
                    <a:pt x="513" y="75"/>
                    <a:pt x="514" y="76"/>
                    <a:pt x="515" y="77"/>
                  </a:cubicBezTo>
                  <a:cubicBezTo>
                    <a:pt x="515" y="77"/>
                    <a:pt x="516" y="78"/>
                    <a:pt x="517" y="78"/>
                  </a:cubicBezTo>
                  <a:cubicBezTo>
                    <a:pt x="515" y="81"/>
                    <a:pt x="517" y="89"/>
                    <a:pt x="515" y="92"/>
                  </a:cubicBezTo>
                  <a:cubicBezTo>
                    <a:pt x="513" y="97"/>
                    <a:pt x="518" y="95"/>
                    <a:pt x="519" y="98"/>
                  </a:cubicBezTo>
                  <a:cubicBezTo>
                    <a:pt x="518" y="109"/>
                    <a:pt x="513" y="116"/>
                    <a:pt x="503" y="119"/>
                  </a:cubicBezTo>
                  <a:cubicBezTo>
                    <a:pt x="504" y="122"/>
                    <a:pt x="510" y="119"/>
                    <a:pt x="511" y="122"/>
                  </a:cubicBezTo>
                  <a:cubicBezTo>
                    <a:pt x="514" y="121"/>
                    <a:pt x="513" y="117"/>
                    <a:pt x="517" y="117"/>
                  </a:cubicBezTo>
                  <a:cubicBezTo>
                    <a:pt x="517" y="118"/>
                    <a:pt x="516" y="120"/>
                    <a:pt x="516" y="122"/>
                  </a:cubicBezTo>
                  <a:cubicBezTo>
                    <a:pt x="518" y="121"/>
                    <a:pt x="517" y="119"/>
                    <a:pt x="519" y="119"/>
                  </a:cubicBezTo>
                  <a:cubicBezTo>
                    <a:pt x="521" y="119"/>
                    <a:pt x="520" y="116"/>
                    <a:pt x="520" y="116"/>
                  </a:cubicBezTo>
                  <a:cubicBezTo>
                    <a:pt x="521" y="116"/>
                    <a:pt x="523" y="116"/>
                    <a:pt x="523" y="116"/>
                  </a:cubicBezTo>
                  <a:cubicBezTo>
                    <a:pt x="524" y="115"/>
                    <a:pt x="523" y="113"/>
                    <a:pt x="523" y="112"/>
                  </a:cubicBezTo>
                  <a:cubicBezTo>
                    <a:pt x="527" y="112"/>
                    <a:pt x="527" y="112"/>
                    <a:pt x="527" y="112"/>
                  </a:cubicBezTo>
                  <a:cubicBezTo>
                    <a:pt x="526" y="107"/>
                    <a:pt x="532" y="103"/>
                    <a:pt x="527" y="101"/>
                  </a:cubicBezTo>
                  <a:cubicBezTo>
                    <a:pt x="528" y="99"/>
                    <a:pt x="530" y="100"/>
                    <a:pt x="530" y="98"/>
                  </a:cubicBezTo>
                  <a:cubicBezTo>
                    <a:pt x="530" y="96"/>
                    <a:pt x="528" y="97"/>
                    <a:pt x="527" y="96"/>
                  </a:cubicBezTo>
                  <a:cubicBezTo>
                    <a:pt x="527" y="93"/>
                    <a:pt x="532" y="96"/>
                    <a:pt x="534" y="95"/>
                  </a:cubicBezTo>
                  <a:cubicBezTo>
                    <a:pt x="533" y="94"/>
                    <a:pt x="534" y="90"/>
                    <a:pt x="530" y="91"/>
                  </a:cubicBezTo>
                  <a:cubicBezTo>
                    <a:pt x="527" y="93"/>
                    <a:pt x="525" y="87"/>
                    <a:pt x="524" y="91"/>
                  </a:cubicBezTo>
                  <a:cubicBezTo>
                    <a:pt x="522" y="88"/>
                    <a:pt x="522" y="85"/>
                    <a:pt x="523" y="82"/>
                  </a:cubicBezTo>
                  <a:cubicBezTo>
                    <a:pt x="523" y="82"/>
                    <a:pt x="526" y="83"/>
                    <a:pt x="526" y="82"/>
                  </a:cubicBezTo>
                  <a:cubicBezTo>
                    <a:pt x="527" y="81"/>
                    <a:pt x="525" y="77"/>
                    <a:pt x="526" y="75"/>
                  </a:cubicBezTo>
                  <a:cubicBezTo>
                    <a:pt x="526" y="73"/>
                    <a:pt x="524" y="75"/>
                    <a:pt x="524" y="75"/>
                  </a:cubicBezTo>
                  <a:cubicBezTo>
                    <a:pt x="522" y="73"/>
                    <a:pt x="523" y="70"/>
                    <a:pt x="522" y="67"/>
                  </a:cubicBezTo>
                  <a:cubicBezTo>
                    <a:pt x="527" y="69"/>
                    <a:pt x="525" y="63"/>
                    <a:pt x="529" y="63"/>
                  </a:cubicBezTo>
                  <a:cubicBezTo>
                    <a:pt x="529" y="56"/>
                    <a:pt x="529" y="56"/>
                    <a:pt x="529" y="56"/>
                  </a:cubicBezTo>
                  <a:cubicBezTo>
                    <a:pt x="533" y="54"/>
                    <a:pt x="531" y="60"/>
                    <a:pt x="532" y="63"/>
                  </a:cubicBezTo>
                  <a:cubicBezTo>
                    <a:pt x="532" y="65"/>
                    <a:pt x="534" y="61"/>
                    <a:pt x="534" y="64"/>
                  </a:cubicBezTo>
                  <a:cubicBezTo>
                    <a:pt x="534" y="65"/>
                    <a:pt x="533" y="66"/>
                    <a:pt x="533" y="65"/>
                  </a:cubicBezTo>
                  <a:cubicBezTo>
                    <a:pt x="534" y="69"/>
                    <a:pt x="537" y="70"/>
                    <a:pt x="541" y="72"/>
                  </a:cubicBezTo>
                  <a:cubicBezTo>
                    <a:pt x="544" y="73"/>
                    <a:pt x="541" y="68"/>
                    <a:pt x="540" y="68"/>
                  </a:cubicBezTo>
                  <a:cubicBezTo>
                    <a:pt x="542" y="66"/>
                    <a:pt x="546" y="66"/>
                    <a:pt x="550" y="65"/>
                  </a:cubicBezTo>
                  <a:cubicBezTo>
                    <a:pt x="550" y="64"/>
                    <a:pt x="547" y="64"/>
                    <a:pt x="546" y="64"/>
                  </a:cubicBezTo>
                  <a:cubicBezTo>
                    <a:pt x="547" y="60"/>
                    <a:pt x="544" y="60"/>
                    <a:pt x="544" y="57"/>
                  </a:cubicBezTo>
                  <a:cubicBezTo>
                    <a:pt x="545" y="60"/>
                    <a:pt x="554" y="56"/>
                    <a:pt x="553" y="61"/>
                  </a:cubicBezTo>
                  <a:cubicBezTo>
                    <a:pt x="554" y="62"/>
                    <a:pt x="555" y="60"/>
                    <a:pt x="555" y="60"/>
                  </a:cubicBezTo>
                  <a:cubicBezTo>
                    <a:pt x="557" y="60"/>
                    <a:pt x="556" y="62"/>
                    <a:pt x="557" y="63"/>
                  </a:cubicBezTo>
                  <a:cubicBezTo>
                    <a:pt x="557" y="63"/>
                    <a:pt x="559" y="62"/>
                    <a:pt x="560" y="63"/>
                  </a:cubicBezTo>
                  <a:cubicBezTo>
                    <a:pt x="562" y="65"/>
                    <a:pt x="567" y="62"/>
                    <a:pt x="564" y="67"/>
                  </a:cubicBezTo>
                  <a:cubicBezTo>
                    <a:pt x="571" y="67"/>
                    <a:pt x="571" y="67"/>
                    <a:pt x="571" y="67"/>
                  </a:cubicBezTo>
                  <a:cubicBezTo>
                    <a:pt x="571" y="65"/>
                    <a:pt x="565" y="64"/>
                    <a:pt x="569" y="63"/>
                  </a:cubicBezTo>
                  <a:cubicBezTo>
                    <a:pt x="568" y="61"/>
                    <a:pt x="567" y="61"/>
                    <a:pt x="565" y="60"/>
                  </a:cubicBezTo>
                  <a:cubicBezTo>
                    <a:pt x="564" y="53"/>
                    <a:pt x="565" y="52"/>
                    <a:pt x="565" y="44"/>
                  </a:cubicBezTo>
                  <a:cubicBezTo>
                    <a:pt x="573" y="44"/>
                    <a:pt x="583" y="45"/>
                    <a:pt x="589" y="44"/>
                  </a:cubicBezTo>
                  <a:cubicBezTo>
                    <a:pt x="592" y="44"/>
                    <a:pt x="590" y="40"/>
                    <a:pt x="593" y="43"/>
                  </a:cubicBezTo>
                  <a:cubicBezTo>
                    <a:pt x="598" y="40"/>
                    <a:pt x="594" y="37"/>
                    <a:pt x="596" y="33"/>
                  </a:cubicBezTo>
                  <a:cubicBezTo>
                    <a:pt x="599" y="34"/>
                    <a:pt x="601" y="33"/>
                    <a:pt x="603" y="32"/>
                  </a:cubicBezTo>
                  <a:cubicBezTo>
                    <a:pt x="605" y="29"/>
                    <a:pt x="609" y="27"/>
                    <a:pt x="611" y="25"/>
                  </a:cubicBezTo>
                  <a:cubicBezTo>
                    <a:pt x="626" y="23"/>
                    <a:pt x="641" y="21"/>
                    <a:pt x="652" y="16"/>
                  </a:cubicBezTo>
                  <a:cubicBezTo>
                    <a:pt x="654" y="15"/>
                    <a:pt x="655" y="19"/>
                    <a:pt x="655" y="19"/>
                  </a:cubicBezTo>
                  <a:cubicBezTo>
                    <a:pt x="656" y="19"/>
                    <a:pt x="657" y="15"/>
                    <a:pt x="656" y="15"/>
                  </a:cubicBezTo>
                  <a:cubicBezTo>
                    <a:pt x="659" y="16"/>
                    <a:pt x="656" y="17"/>
                    <a:pt x="658" y="19"/>
                  </a:cubicBezTo>
                  <a:cubicBezTo>
                    <a:pt x="658" y="20"/>
                    <a:pt x="661" y="19"/>
                    <a:pt x="661" y="21"/>
                  </a:cubicBezTo>
                  <a:cubicBezTo>
                    <a:pt x="663" y="20"/>
                    <a:pt x="659" y="18"/>
                    <a:pt x="662" y="18"/>
                  </a:cubicBezTo>
                  <a:cubicBezTo>
                    <a:pt x="664" y="17"/>
                    <a:pt x="669" y="18"/>
                    <a:pt x="669" y="14"/>
                  </a:cubicBezTo>
                  <a:cubicBezTo>
                    <a:pt x="672" y="14"/>
                    <a:pt x="673" y="13"/>
                    <a:pt x="673" y="11"/>
                  </a:cubicBezTo>
                  <a:cubicBezTo>
                    <a:pt x="675" y="11"/>
                    <a:pt x="675" y="13"/>
                    <a:pt x="677" y="14"/>
                  </a:cubicBezTo>
                  <a:cubicBezTo>
                    <a:pt x="681" y="13"/>
                    <a:pt x="680" y="9"/>
                    <a:pt x="680" y="5"/>
                  </a:cubicBezTo>
                  <a:cubicBezTo>
                    <a:pt x="687" y="3"/>
                    <a:pt x="694" y="0"/>
                    <a:pt x="704" y="1"/>
                  </a:cubicBezTo>
                  <a:cubicBezTo>
                    <a:pt x="703" y="2"/>
                    <a:pt x="703" y="4"/>
                    <a:pt x="703" y="7"/>
                  </a:cubicBezTo>
                  <a:cubicBezTo>
                    <a:pt x="705" y="10"/>
                    <a:pt x="711" y="10"/>
                    <a:pt x="714" y="7"/>
                  </a:cubicBezTo>
                  <a:cubicBezTo>
                    <a:pt x="715" y="7"/>
                    <a:pt x="715" y="8"/>
                    <a:pt x="714" y="8"/>
                  </a:cubicBezTo>
                  <a:moveTo>
                    <a:pt x="1051" y="179"/>
                  </a:moveTo>
                  <a:cubicBezTo>
                    <a:pt x="1051" y="177"/>
                    <a:pt x="1048" y="178"/>
                    <a:pt x="1048" y="176"/>
                  </a:cubicBezTo>
                  <a:cubicBezTo>
                    <a:pt x="1043" y="175"/>
                    <a:pt x="1043" y="179"/>
                    <a:pt x="1048" y="178"/>
                  </a:cubicBezTo>
                  <a:cubicBezTo>
                    <a:pt x="1048" y="179"/>
                    <a:pt x="1049" y="179"/>
                    <a:pt x="1051" y="179"/>
                  </a:cubicBezTo>
                  <a:moveTo>
                    <a:pt x="303" y="284"/>
                  </a:moveTo>
                  <a:cubicBezTo>
                    <a:pt x="302" y="289"/>
                    <a:pt x="308" y="286"/>
                    <a:pt x="306" y="291"/>
                  </a:cubicBezTo>
                  <a:cubicBezTo>
                    <a:pt x="308" y="292"/>
                    <a:pt x="309" y="289"/>
                    <a:pt x="310" y="291"/>
                  </a:cubicBezTo>
                  <a:cubicBezTo>
                    <a:pt x="310" y="293"/>
                    <a:pt x="309" y="292"/>
                    <a:pt x="308" y="293"/>
                  </a:cubicBezTo>
                  <a:cubicBezTo>
                    <a:pt x="306" y="294"/>
                    <a:pt x="300" y="296"/>
                    <a:pt x="299" y="296"/>
                  </a:cubicBezTo>
                  <a:cubicBezTo>
                    <a:pt x="295" y="295"/>
                    <a:pt x="294" y="292"/>
                    <a:pt x="292" y="290"/>
                  </a:cubicBezTo>
                  <a:cubicBezTo>
                    <a:pt x="292" y="288"/>
                    <a:pt x="296" y="289"/>
                    <a:pt x="296" y="287"/>
                  </a:cubicBezTo>
                  <a:cubicBezTo>
                    <a:pt x="293" y="285"/>
                    <a:pt x="292" y="284"/>
                    <a:pt x="287" y="286"/>
                  </a:cubicBezTo>
                  <a:cubicBezTo>
                    <a:pt x="286" y="283"/>
                    <a:pt x="285" y="281"/>
                    <a:pt x="280" y="281"/>
                  </a:cubicBezTo>
                  <a:cubicBezTo>
                    <a:pt x="279" y="281"/>
                    <a:pt x="280" y="284"/>
                    <a:pt x="279" y="284"/>
                  </a:cubicBezTo>
                  <a:cubicBezTo>
                    <a:pt x="278" y="285"/>
                    <a:pt x="276" y="285"/>
                    <a:pt x="275" y="286"/>
                  </a:cubicBezTo>
                  <a:cubicBezTo>
                    <a:pt x="273" y="287"/>
                    <a:pt x="273" y="291"/>
                    <a:pt x="269" y="290"/>
                  </a:cubicBezTo>
                  <a:cubicBezTo>
                    <a:pt x="271" y="295"/>
                    <a:pt x="267" y="296"/>
                    <a:pt x="266" y="297"/>
                  </a:cubicBezTo>
                  <a:cubicBezTo>
                    <a:pt x="265" y="300"/>
                    <a:pt x="266" y="303"/>
                    <a:pt x="265" y="307"/>
                  </a:cubicBezTo>
                  <a:cubicBezTo>
                    <a:pt x="264" y="307"/>
                    <a:pt x="263" y="306"/>
                    <a:pt x="262" y="305"/>
                  </a:cubicBezTo>
                  <a:cubicBezTo>
                    <a:pt x="261" y="310"/>
                    <a:pt x="265" y="312"/>
                    <a:pt x="262" y="315"/>
                  </a:cubicBezTo>
                  <a:cubicBezTo>
                    <a:pt x="265" y="314"/>
                    <a:pt x="264" y="318"/>
                    <a:pt x="265" y="318"/>
                  </a:cubicBezTo>
                  <a:cubicBezTo>
                    <a:pt x="266" y="318"/>
                    <a:pt x="267" y="318"/>
                    <a:pt x="268" y="318"/>
                  </a:cubicBezTo>
                  <a:cubicBezTo>
                    <a:pt x="271" y="319"/>
                    <a:pt x="272" y="321"/>
                    <a:pt x="273" y="319"/>
                  </a:cubicBezTo>
                  <a:cubicBezTo>
                    <a:pt x="274" y="319"/>
                    <a:pt x="276" y="319"/>
                    <a:pt x="276" y="319"/>
                  </a:cubicBezTo>
                  <a:cubicBezTo>
                    <a:pt x="281" y="319"/>
                    <a:pt x="280" y="318"/>
                    <a:pt x="282" y="317"/>
                  </a:cubicBezTo>
                  <a:cubicBezTo>
                    <a:pt x="284" y="316"/>
                    <a:pt x="285" y="318"/>
                    <a:pt x="287" y="318"/>
                  </a:cubicBezTo>
                  <a:cubicBezTo>
                    <a:pt x="288" y="317"/>
                    <a:pt x="288" y="315"/>
                    <a:pt x="289" y="315"/>
                  </a:cubicBezTo>
                  <a:cubicBezTo>
                    <a:pt x="292" y="314"/>
                    <a:pt x="298" y="314"/>
                    <a:pt x="301" y="315"/>
                  </a:cubicBezTo>
                  <a:cubicBezTo>
                    <a:pt x="304" y="316"/>
                    <a:pt x="304" y="318"/>
                    <a:pt x="307" y="318"/>
                  </a:cubicBezTo>
                  <a:cubicBezTo>
                    <a:pt x="308" y="318"/>
                    <a:pt x="309" y="317"/>
                    <a:pt x="310" y="317"/>
                  </a:cubicBezTo>
                  <a:cubicBezTo>
                    <a:pt x="309" y="317"/>
                    <a:pt x="311" y="318"/>
                    <a:pt x="311" y="318"/>
                  </a:cubicBezTo>
                  <a:cubicBezTo>
                    <a:pt x="315" y="319"/>
                    <a:pt x="315" y="319"/>
                    <a:pt x="318" y="319"/>
                  </a:cubicBezTo>
                  <a:cubicBezTo>
                    <a:pt x="325" y="320"/>
                    <a:pt x="331" y="318"/>
                    <a:pt x="338" y="319"/>
                  </a:cubicBezTo>
                  <a:cubicBezTo>
                    <a:pt x="337" y="316"/>
                    <a:pt x="338" y="314"/>
                    <a:pt x="339" y="312"/>
                  </a:cubicBezTo>
                  <a:cubicBezTo>
                    <a:pt x="334" y="306"/>
                    <a:pt x="331" y="300"/>
                    <a:pt x="321" y="298"/>
                  </a:cubicBezTo>
                  <a:cubicBezTo>
                    <a:pt x="322" y="296"/>
                    <a:pt x="319" y="296"/>
                    <a:pt x="318" y="294"/>
                  </a:cubicBezTo>
                  <a:cubicBezTo>
                    <a:pt x="318" y="292"/>
                    <a:pt x="318" y="291"/>
                    <a:pt x="317" y="290"/>
                  </a:cubicBezTo>
                  <a:cubicBezTo>
                    <a:pt x="318" y="286"/>
                    <a:pt x="322" y="286"/>
                    <a:pt x="321" y="280"/>
                  </a:cubicBezTo>
                  <a:cubicBezTo>
                    <a:pt x="313" y="279"/>
                    <a:pt x="309" y="283"/>
                    <a:pt x="303" y="284"/>
                  </a:cubicBezTo>
                  <a:moveTo>
                    <a:pt x="400" y="349"/>
                  </a:moveTo>
                  <a:cubicBezTo>
                    <a:pt x="398" y="349"/>
                    <a:pt x="396" y="349"/>
                    <a:pt x="398" y="350"/>
                  </a:cubicBezTo>
                  <a:cubicBezTo>
                    <a:pt x="401" y="348"/>
                    <a:pt x="406" y="348"/>
                    <a:pt x="408" y="347"/>
                  </a:cubicBezTo>
                  <a:cubicBezTo>
                    <a:pt x="408" y="347"/>
                    <a:pt x="408" y="345"/>
                    <a:pt x="408" y="345"/>
                  </a:cubicBezTo>
                  <a:cubicBezTo>
                    <a:pt x="409" y="344"/>
                    <a:pt x="410" y="346"/>
                    <a:pt x="411" y="346"/>
                  </a:cubicBezTo>
                  <a:cubicBezTo>
                    <a:pt x="411" y="336"/>
                    <a:pt x="411" y="336"/>
                    <a:pt x="411" y="336"/>
                  </a:cubicBezTo>
                  <a:cubicBezTo>
                    <a:pt x="409" y="334"/>
                    <a:pt x="408" y="334"/>
                    <a:pt x="407" y="332"/>
                  </a:cubicBezTo>
                  <a:cubicBezTo>
                    <a:pt x="406" y="331"/>
                    <a:pt x="407" y="330"/>
                    <a:pt x="407" y="329"/>
                  </a:cubicBezTo>
                  <a:cubicBezTo>
                    <a:pt x="406" y="327"/>
                    <a:pt x="402" y="326"/>
                    <a:pt x="405" y="325"/>
                  </a:cubicBezTo>
                  <a:cubicBezTo>
                    <a:pt x="414" y="325"/>
                    <a:pt x="414" y="325"/>
                    <a:pt x="414" y="325"/>
                  </a:cubicBezTo>
                  <a:cubicBezTo>
                    <a:pt x="415" y="320"/>
                    <a:pt x="411" y="320"/>
                    <a:pt x="411" y="318"/>
                  </a:cubicBezTo>
                  <a:cubicBezTo>
                    <a:pt x="411" y="315"/>
                    <a:pt x="408" y="316"/>
                    <a:pt x="407" y="314"/>
                  </a:cubicBezTo>
                  <a:cubicBezTo>
                    <a:pt x="407" y="314"/>
                    <a:pt x="409" y="312"/>
                    <a:pt x="408" y="311"/>
                  </a:cubicBezTo>
                  <a:cubicBezTo>
                    <a:pt x="404" y="312"/>
                    <a:pt x="403" y="309"/>
                    <a:pt x="400" y="310"/>
                  </a:cubicBezTo>
                  <a:cubicBezTo>
                    <a:pt x="401" y="302"/>
                    <a:pt x="391" y="304"/>
                    <a:pt x="391" y="297"/>
                  </a:cubicBezTo>
                  <a:cubicBezTo>
                    <a:pt x="395" y="294"/>
                    <a:pt x="397" y="290"/>
                    <a:pt x="405" y="291"/>
                  </a:cubicBezTo>
                  <a:cubicBezTo>
                    <a:pt x="406" y="290"/>
                    <a:pt x="405" y="289"/>
                    <a:pt x="407" y="288"/>
                  </a:cubicBezTo>
                  <a:cubicBezTo>
                    <a:pt x="407" y="285"/>
                    <a:pt x="402" y="285"/>
                    <a:pt x="402" y="281"/>
                  </a:cubicBezTo>
                  <a:cubicBezTo>
                    <a:pt x="396" y="281"/>
                    <a:pt x="393" y="283"/>
                    <a:pt x="388" y="281"/>
                  </a:cubicBezTo>
                  <a:cubicBezTo>
                    <a:pt x="388" y="283"/>
                    <a:pt x="388" y="285"/>
                    <a:pt x="387" y="283"/>
                  </a:cubicBezTo>
                  <a:cubicBezTo>
                    <a:pt x="386" y="282"/>
                    <a:pt x="386" y="284"/>
                    <a:pt x="386" y="284"/>
                  </a:cubicBezTo>
                  <a:cubicBezTo>
                    <a:pt x="383" y="286"/>
                    <a:pt x="377" y="288"/>
                    <a:pt x="376" y="288"/>
                  </a:cubicBezTo>
                  <a:cubicBezTo>
                    <a:pt x="372" y="290"/>
                    <a:pt x="373" y="290"/>
                    <a:pt x="372" y="293"/>
                  </a:cubicBezTo>
                  <a:cubicBezTo>
                    <a:pt x="371" y="293"/>
                    <a:pt x="369" y="292"/>
                    <a:pt x="369" y="293"/>
                  </a:cubicBezTo>
                  <a:cubicBezTo>
                    <a:pt x="368" y="293"/>
                    <a:pt x="369" y="296"/>
                    <a:pt x="369" y="297"/>
                  </a:cubicBezTo>
                  <a:cubicBezTo>
                    <a:pt x="369" y="300"/>
                    <a:pt x="373" y="295"/>
                    <a:pt x="373" y="300"/>
                  </a:cubicBezTo>
                  <a:cubicBezTo>
                    <a:pt x="373" y="301"/>
                    <a:pt x="374" y="301"/>
                    <a:pt x="374" y="303"/>
                  </a:cubicBezTo>
                  <a:cubicBezTo>
                    <a:pt x="373" y="307"/>
                    <a:pt x="376" y="310"/>
                    <a:pt x="376" y="311"/>
                  </a:cubicBezTo>
                  <a:cubicBezTo>
                    <a:pt x="376" y="313"/>
                    <a:pt x="376" y="313"/>
                    <a:pt x="377" y="314"/>
                  </a:cubicBezTo>
                  <a:cubicBezTo>
                    <a:pt x="377" y="314"/>
                    <a:pt x="379" y="318"/>
                    <a:pt x="379" y="318"/>
                  </a:cubicBezTo>
                  <a:cubicBezTo>
                    <a:pt x="380" y="322"/>
                    <a:pt x="380" y="321"/>
                    <a:pt x="381" y="324"/>
                  </a:cubicBezTo>
                  <a:cubicBezTo>
                    <a:pt x="382" y="325"/>
                    <a:pt x="381" y="327"/>
                    <a:pt x="381" y="328"/>
                  </a:cubicBezTo>
                  <a:cubicBezTo>
                    <a:pt x="382" y="329"/>
                    <a:pt x="385" y="329"/>
                    <a:pt x="384" y="332"/>
                  </a:cubicBezTo>
                  <a:cubicBezTo>
                    <a:pt x="379" y="331"/>
                    <a:pt x="383" y="338"/>
                    <a:pt x="380" y="339"/>
                  </a:cubicBezTo>
                  <a:cubicBezTo>
                    <a:pt x="386" y="340"/>
                    <a:pt x="386" y="349"/>
                    <a:pt x="393" y="345"/>
                  </a:cubicBezTo>
                  <a:cubicBezTo>
                    <a:pt x="387" y="350"/>
                    <a:pt x="399" y="345"/>
                    <a:pt x="400" y="349"/>
                  </a:cubicBezTo>
                  <a:moveTo>
                    <a:pt x="442" y="284"/>
                  </a:moveTo>
                  <a:cubicBezTo>
                    <a:pt x="441" y="285"/>
                    <a:pt x="441" y="287"/>
                    <a:pt x="440" y="288"/>
                  </a:cubicBezTo>
                  <a:cubicBezTo>
                    <a:pt x="439" y="290"/>
                    <a:pt x="437" y="290"/>
                    <a:pt x="436" y="291"/>
                  </a:cubicBezTo>
                  <a:cubicBezTo>
                    <a:pt x="437" y="292"/>
                    <a:pt x="440" y="295"/>
                    <a:pt x="440" y="297"/>
                  </a:cubicBezTo>
                  <a:cubicBezTo>
                    <a:pt x="440" y="297"/>
                    <a:pt x="438" y="297"/>
                    <a:pt x="439" y="298"/>
                  </a:cubicBezTo>
                  <a:cubicBezTo>
                    <a:pt x="440" y="300"/>
                    <a:pt x="443" y="299"/>
                    <a:pt x="445" y="301"/>
                  </a:cubicBezTo>
                  <a:cubicBezTo>
                    <a:pt x="445" y="300"/>
                    <a:pt x="446" y="299"/>
                    <a:pt x="447" y="298"/>
                  </a:cubicBezTo>
                  <a:cubicBezTo>
                    <a:pt x="449" y="294"/>
                    <a:pt x="445" y="294"/>
                    <a:pt x="445" y="291"/>
                  </a:cubicBezTo>
                  <a:cubicBezTo>
                    <a:pt x="447" y="290"/>
                    <a:pt x="449" y="289"/>
                    <a:pt x="449" y="286"/>
                  </a:cubicBezTo>
                  <a:cubicBezTo>
                    <a:pt x="446" y="286"/>
                    <a:pt x="446" y="285"/>
                    <a:pt x="447" y="283"/>
                  </a:cubicBezTo>
                  <a:cubicBezTo>
                    <a:pt x="445" y="284"/>
                    <a:pt x="443" y="283"/>
                    <a:pt x="442" y="284"/>
                  </a:cubicBezTo>
                  <a:moveTo>
                    <a:pt x="258" y="322"/>
                  </a:moveTo>
                  <a:cubicBezTo>
                    <a:pt x="257" y="328"/>
                    <a:pt x="267" y="324"/>
                    <a:pt x="268" y="322"/>
                  </a:cubicBezTo>
                  <a:cubicBezTo>
                    <a:pt x="264" y="321"/>
                    <a:pt x="262" y="321"/>
                    <a:pt x="258" y="322"/>
                  </a:cubicBezTo>
                  <a:moveTo>
                    <a:pt x="290" y="583"/>
                  </a:moveTo>
                  <a:cubicBezTo>
                    <a:pt x="292" y="578"/>
                    <a:pt x="300" y="578"/>
                    <a:pt x="299" y="569"/>
                  </a:cubicBezTo>
                  <a:cubicBezTo>
                    <a:pt x="295" y="572"/>
                    <a:pt x="288" y="566"/>
                    <a:pt x="283" y="570"/>
                  </a:cubicBezTo>
                  <a:cubicBezTo>
                    <a:pt x="289" y="571"/>
                    <a:pt x="282" y="572"/>
                    <a:pt x="282" y="573"/>
                  </a:cubicBezTo>
                  <a:cubicBezTo>
                    <a:pt x="282" y="572"/>
                    <a:pt x="283" y="576"/>
                    <a:pt x="283" y="577"/>
                  </a:cubicBezTo>
                  <a:cubicBezTo>
                    <a:pt x="283" y="579"/>
                    <a:pt x="283" y="581"/>
                    <a:pt x="282" y="582"/>
                  </a:cubicBezTo>
                  <a:cubicBezTo>
                    <a:pt x="282" y="581"/>
                    <a:pt x="281" y="580"/>
                    <a:pt x="280" y="582"/>
                  </a:cubicBezTo>
                  <a:cubicBezTo>
                    <a:pt x="282" y="584"/>
                    <a:pt x="287" y="583"/>
                    <a:pt x="290" y="583"/>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90" name="Freeform 92"/>
            <p:cNvSpPr/>
            <p:nvPr/>
          </p:nvSpPr>
          <p:spPr bwMode="auto">
            <a:xfrm>
              <a:off x="2303462" y="1103312"/>
              <a:ext cx="63500" cy="34925"/>
            </a:xfrm>
            <a:custGeom>
              <a:avLst/>
              <a:gdLst>
                <a:gd name="T0" fmla="*/ 12 w 17"/>
                <a:gd name="T1" fmla="*/ 0 h 9"/>
                <a:gd name="T2" fmla="*/ 15 w 17"/>
                <a:gd name="T3" fmla="*/ 8 h 9"/>
                <a:gd name="T4" fmla="*/ 0 w 17"/>
                <a:gd name="T5" fmla="*/ 4 h 9"/>
                <a:gd name="T6" fmla="*/ 12 w 17"/>
                <a:gd name="T7" fmla="*/ 0 h 9"/>
              </a:gdLst>
              <a:ahLst/>
              <a:cxnLst>
                <a:cxn ang="0">
                  <a:pos x="T0" y="T1"/>
                </a:cxn>
                <a:cxn ang="0">
                  <a:pos x="T2" y="T3"/>
                </a:cxn>
                <a:cxn ang="0">
                  <a:pos x="T4" y="T5"/>
                </a:cxn>
                <a:cxn ang="0">
                  <a:pos x="T6" y="T7"/>
                </a:cxn>
              </a:cxnLst>
              <a:rect l="0" t="0" r="r" b="b"/>
              <a:pathLst>
                <a:path w="17" h="9">
                  <a:moveTo>
                    <a:pt x="12" y="0"/>
                  </a:moveTo>
                  <a:cubicBezTo>
                    <a:pt x="12" y="4"/>
                    <a:pt x="17" y="3"/>
                    <a:pt x="15" y="8"/>
                  </a:cubicBezTo>
                  <a:cubicBezTo>
                    <a:pt x="7" y="9"/>
                    <a:pt x="3" y="7"/>
                    <a:pt x="0" y="4"/>
                  </a:cubicBezTo>
                  <a:cubicBezTo>
                    <a:pt x="2" y="1"/>
                    <a:pt x="7" y="1"/>
                    <a:pt x="12" y="0"/>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91" name="Freeform 93"/>
            <p:cNvSpPr>
              <a:spLocks noEditPoints="1"/>
            </p:cNvSpPr>
            <p:nvPr/>
          </p:nvSpPr>
          <p:spPr bwMode="auto">
            <a:xfrm>
              <a:off x="2435225" y="1166812"/>
              <a:ext cx="633413" cy="442913"/>
            </a:xfrm>
            <a:custGeom>
              <a:avLst/>
              <a:gdLst>
                <a:gd name="T0" fmla="*/ 16 w 169"/>
                <a:gd name="T1" fmla="*/ 7 h 118"/>
                <a:gd name="T2" fmla="*/ 22 w 169"/>
                <a:gd name="T3" fmla="*/ 5 h 118"/>
                <a:gd name="T4" fmla="*/ 22 w 169"/>
                <a:gd name="T5" fmla="*/ 8 h 118"/>
                <a:gd name="T6" fmla="*/ 22 w 169"/>
                <a:gd name="T7" fmla="*/ 14 h 118"/>
                <a:gd name="T8" fmla="*/ 26 w 169"/>
                <a:gd name="T9" fmla="*/ 25 h 118"/>
                <a:gd name="T10" fmla="*/ 36 w 169"/>
                <a:gd name="T11" fmla="*/ 7 h 118"/>
                <a:gd name="T12" fmla="*/ 49 w 169"/>
                <a:gd name="T13" fmla="*/ 5 h 118"/>
                <a:gd name="T14" fmla="*/ 57 w 169"/>
                <a:gd name="T15" fmla="*/ 19 h 118"/>
                <a:gd name="T16" fmla="*/ 67 w 169"/>
                <a:gd name="T17" fmla="*/ 16 h 118"/>
                <a:gd name="T18" fmla="*/ 81 w 169"/>
                <a:gd name="T19" fmla="*/ 15 h 118"/>
                <a:gd name="T20" fmla="*/ 87 w 169"/>
                <a:gd name="T21" fmla="*/ 21 h 118"/>
                <a:gd name="T22" fmla="*/ 92 w 169"/>
                <a:gd name="T23" fmla="*/ 23 h 118"/>
                <a:gd name="T24" fmla="*/ 95 w 169"/>
                <a:gd name="T25" fmla="*/ 25 h 118"/>
                <a:gd name="T26" fmla="*/ 108 w 169"/>
                <a:gd name="T27" fmla="*/ 28 h 118"/>
                <a:gd name="T28" fmla="*/ 119 w 169"/>
                <a:gd name="T29" fmla="*/ 33 h 118"/>
                <a:gd name="T30" fmla="*/ 123 w 169"/>
                <a:gd name="T31" fmla="*/ 37 h 118"/>
                <a:gd name="T32" fmla="*/ 131 w 169"/>
                <a:gd name="T33" fmla="*/ 44 h 118"/>
                <a:gd name="T34" fmla="*/ 126 w 169"/>
                <a:gd name="T35" fmla="*/ 56 h 118"/>
                <a:gd name="T36" fmla="*/ 138 w 169"/>
                <a:gd name="T37" fmla="*/ 57 h 118"/>
                <a:gd name="T38" fmla="*/ 141 w 169"/>
                <a:gd name="T39" fmla="*/ 64 h 118"/>
                <a:gd name="T40" fmla="*/ 153 w 169"/>
                <a:gd name="T41" fmla="*/ 66 h 118"/>
                <a:gd name="T42" fmla="*/ 160 w 169"/>
                <a:gd name="T43" fmla="*/ 73 h 118"/>
                <a:gd name="T44" fmla="*/ 162 w 169"/>
                <a:gd name="T45" fmla="*/ 78 h 118"/>
                <a:gd name="T46" fmla="*/ 155 w 169"/>
                <a:gd name="T47" fmla="*/ 88 h 118"/>
                <a:gd name="T48" fmla="*/ 146 w 169"/>
                <a:gd name="T49" fmla="*/ 87 h 118"/>
                <a:gd name="T50" fmla="*/ 137 w 169"/>
                <a:gd name="T51" fmla="*/ 78 h 118"/>
                <a:gd name="T52" fmla="*/ 130 w 169"/>
                <a:gd name="T53" fmla="*/ 85 h 118"/>
                <a:gd name="T54" fmla="*/ 140 w 169"/>
                <a:gd name="T55" fmla="*/ 91 h 118"/>
                <a:gd name="T56" fmla="*/ 146 w 169"/>
                <a:gd name="T57" fmla="*/ 101 h 118"/>
                <a:gd name="T58" fmla="*/ 141 w 169"/>
                <a:gd name="T59" fmla="*/ 110 h 118"/>
                <a:gd name="T60" fmla="*/ 123 w 169"/>
                <a:gd name="T61" fmla="*/ 103 h 118"/>
                <a:gd name="T62" fmla="*/ 129 w 169"/>
                <a:gd name="T63" fmla="*/ 110 h 118"/>
                <a:gd name="T64" fmla="*/ 136 w 169"/>
                <a:gd name="T65" fmla="*/ 115 h 118"/>
                <a:gd name="T66" fmla="*/ 129 w 169"/>
                <a:gd name="T67" fmla="*/ 115 h 118"/>
                <a:gd name="T68" fmla="*/ 113 w 169"/>
                <a:gd name="T69" fmla="*/ 109 h 118"/>
                <a:gd name="T70" fmla="*/ 105 w 169"/>
                <a:gd name="T71" fmla="*/ 105 h 118"/>
                <a:gd name="T72" fmla="*/ 101 w 169"/>
                <a:gd name="T73" fmla="*/ 98 h 118"/>
                <a:gd name="T74" fmla="*/ 92 w 169"/>
                <a:gd name="T75" fmla="*/ 82 h 118"/>
                <a:gd name="T76" fmla="*/ 94 w 169"/>
                <a:gd name="T77" fmla="*/ 78 h 118"/>
                <a:gd name="T78" fmla="*/ 96 w 169"/>
                <a:gd name="T79" fmla="*/ 73 h 118"/>
                <a:gd name="T80" fmla="*/ 101 w 169"/>
                <a:gd name="T81" fmla="*/ 66 h 118"/>
                <a:gd name="T82" fmla="*/ 96 w 169"/>
                <a:gd name="T83" fmla="*/ 57 h 118"/>
                <a:gd name="T84" fmla="*/ 91 w 169"/>
                <a:gd name="T85" fmla="*/ 53 h 118"/>
                <a:gd name="T86" fmla="*/ 87 w 169"/>
                <a:gd name="T87" fmla="*/ 53 h 118"/>
                <a:gd name="T88" fmla="*/ 81 w 169"/>
                <a:gd name="T89" fmla="*/ 52 h 118"/>
                <a:gd name="T90" fmla="*/ 70 w 169"/>
                <a:gd name="T91" fmla="*/ 39 h 118"/>
                <a:gd name="T92" fmla="*/ 59 w 169"/>
                <a:gd name="T93" fmla="*/ 42 h 118"/>
                <a:gd name="T94" fmla="*/ 49 w 169"/>
                <a:gd name="T95" fmla="*/ 42 h 118"/>
                <a:gd name="T96" fmla="*/ 37 w 169"/>
                <a:gd name="T97" fmla="*/ 42 h 118"/>
                <a:gd name="T98" fmla="*/ 16 w 169"/>
                <a:gd name="T99" fmla="*/ 37 h 118"/>
                <a:gd name="T100" fmla="*/ 7 w 169"/>
                <a:gd name="T101" fmla="*/ 32 h 118"/>
                <a:gd name="T102" fmla="*/ 4 w 169"/>
                <a:gd name="T103" fmla="*/ 25 h 118"/>
                <a:gd name="T104" fmla="*/ 5 w 169"/>
                <a:gd name="T105" fmla="*/ 19 h 118"/>
                <a:gd name="T106" fmla="*/ 109 w 169"/>
                <a:gd name="T107" fmla="*/ 81 h 118"/>
                <a:gd name="T108" fmla="*/ 116 w 169"/>
                <a:gd name="T109" fmla="*/ 75 h 118"/>
                <a:gd name="T110" fmla="*/ 109 w 169"/>
                <a:gd name="T111" fmla="*/ 8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9" h="118">
                  <a:moveTo>
                    <a:pt x="7" y="8"/>
                  </a:moveTo>
                  <a:cubicBezTo>
                    <a:pt x="9" y="12"/>
                    <a:pt x="15" y="3"/>
                    <a:pt x="16" y="7"/>
                  </a:cubicBezTo>
                  <a:cubicBezTo>
                    <a:pt x="18" y="7"/>
                    <a:pt x="17" y="4"/>
                    <a:pt x="18" y="4"/>
                  </a:cubicBezTo>
                  <a:cubicBezTo>
                    <a:pt x="20" y="3"/>
                    <a:pt x="21" y="5"/>
                    <a:pt x="22" y="5"/>
                  </a:cubicBezTo>
                  <a:cubicBezTo>
                    <a:pt x="24" y="5"/>
                    <a:pt x="24" y="0"/>
                    <a:pt x="28" y="4"/>
                  </a:cubicBezTo>
                  <a:cubicBezTo>
                    <a:pt x="28" y="10"/>
                    <a:pt x="24" y="6"/>
                    <a:pt x="22" y="8"/>
                  </a:cubicBezTo>
                  <a:cubicBezTo>
                    <a:pt x="21" y="9"/>
                    <a:pt x="25" y="9"/>
                    <a:pt x="25" y="9"/>
                  </a:cubicBezTo>
                  <a:cubicBezTo>
                    <a:pt x="25" y="11"/>
                    <a:pt x="22" y="12"/>
                    <a:pt x="22" y="14"/>
                  </a:cubicBezTo>
                  <a:cubicBezTo>
                    <a:pt x="22" y="16"/>
                    <a:pt x="23" y="16"/>
                    <a:pt x="23" y="18"/>
                  </a:cubicBezTo>
                  <a:cubicBezTo>
                    <a:pt x="24" y="20"/>
                    <a:pt x="22" y="25"/>
                    <a:pt x="26" y="25"/>
                  </a:cubicBezTo>
                  <a:cubicBezTo>
                    <a:pt x="29" y="24"/>
                    <a:pt x="27" y="17"/>
                    <a:pt x="28" y="14"/>
                  </a:cubicBezTo>
                  <a:cubicBezTo>
                    <a:pt x="34" y="15"/>
                    <a:pt x="34" y="10"/>
                    <a:pt x="36" y="7"/>
                  </a:cubicBezTo>
                  <a:cubicBezTo>
                    <a:pt x="38" y="10"/>
                    <a:pt x="41" y="4"/>
                    <a:pt x="43" y="8"/>
                  </a:cubicBezTo>
                  <a:cubicBezTo>
                    <a:pt x="46" y="8"/>
                    <a:pt x="45" y="4"/>
                    <a:pt x="49" y="5"/>
                  </a:cubicBezTo>
                  <a:cubicBezTo>
                    <a:pt x="48" y="10"/>
                    <a:pt x="52" y="11"/>
                    <a:pt x="56" y="12"/>
                  </a:cubicBezTo>
                  <a:cubicBezTo>
                    <a:pt x="54" y="17"/>
                    <a:pt x="55" y="16"/>
                    <a:pt x="57" y="19"/>
                  </a:cubicBezTo>
                  <a:cubicBezTo>
                    <a:pt x="59" y="18"/>
                    <a:pt x="61" y="18"/>
                    <a:pt x="63" y="19"/>
                  </a:cubicBezTo>
                  <a:cubicBezTo>
                    <a:pt x="66" y="20"/>
                    <a:pt x="66" y="17"/>
                    <a:pt x="67" y="16"/>
                  </a:cubicBezTo>
                  <a:cubicBezTo>
                    <a:pt x="68" y="16"/>
                    <a:pt x="71" y="17"/>
                    <a:pt x="71" y="15"/>
                  </a:cubicBezTo>
                  <a:cubicBezTo>
                    <a:pt x="75" y="16"/>
                    <a:pt x="77" y="16"/>
                    <a:pt x="81" y="15"/>
                  </a:cubicBezTo>
                  <a:cubicBezTo>
                    <a:pt x="81" y="18"/>
                    <a:pt x="85" y="17"/>
                    <a:pt x="84" y="16"/>
                  </a:cubicBezTo>
                  <a:cubicBezTo>
                    <a:pt x="85" y="17"/>
                    <a:pt x="85" y="19"/>
                    <a:pt x="87" y="21"/>
                  </a:cubicBezTo>
                  <a:cubicBezTo>
                    <a:pt x="87" y="21"/>
                    <a:pt x="90" y="21"/>
                    <a:pt x="91" y="22"/>
                  </a:cubicBezTo>
                  <a:cubicBezTo>
                    <a:pt x="92" y="22"/>
                    <a:pt x="91" y="23"/>
                    <a:pt x="92" y="23"/>
                  </a:cubicBezTo>
                  <a:cubicBezTo>
                    <a:pt x="95" y="24"/>
                    <a:pt x="91" y="26"/>
                    <a:pt x="94" y="28"/>
                  </a:cubicBezTo>
                  <a:cubicBezTo>
                    <a:pt x="94" y="28"/>
                    <a:pt x="95" y="25"/>
                    <a:pt x="95" y="25"/>
                  </a:cubicBezTo>
                  <a:cubicBezTo>
                    <a:pt x="97" y="26"/>
                    <a:pt x="97" y="29"/>
                    <a:pt x="101" y="29"/>
                  </a:cubicBezTo>
                  <a:cubicBezTo>
                    <a:pt x="103" y="29"/>
                    <a:pt x="105" y="28"/>
                    <a:pt x="108" y="28"/>
                  </a:cubicBezTo>
                  <a:cubicBezTo>
                    <a:pt x="107" y="33"/>
                    <a:pt x="116" y="30"/>
                    <a:pt x="116" y="35"/>
                  </a:cubicBezTo>
                  <a:cubicBezTo>
                    <a:pt x="118" y="35"/>
                    <a:pt x="119" y="34"/>
                    <a:pt x="119" y="33"/>
                  </a:cubicBezTo>
                  <a:cubicBezTo>
                    <a:pt x="121" y="34"/>
                    <a:pt x="121" y="36"/>
                    <a:pt x="122" y="39"/>
                  </a:cubicBezTo>
                  <a:cubicBezTo>
                    <a:pt x="123" y="39"/>
                    <a:pt x="123" y="38"/>
                    <a:pt x="123" y="37"/>
                  </a:cubicBezTo>
                  <a:cubicBezTo>
                    <a:pt x="125" y="39"/>
                    <a:pt x="127" y="42"/>
                    <a:pt x="131" y="42"/>
                  </a:cubicBezTo>
                  <a:cubicBezTo>
                    <a:pt x="131" y="43"/>
                    <a:pt x="130" y="44"/>
                    <a:pt x="131" y="44"/>
                  </a:cubicBezTo>
                  <a:cubicBezTo>
                    <a:pt x="133" y="47"/>
                    <a:pt x="127" y="49"/>
                    <a:pt x="131" y="50"/>
                  </a:cubicBezTo>
                  <a:cubicBezTo>
                    <a:pt x="130" y="52"/>
                    <a:pt x="126" y="52"/>
                    <a:pt x="126" y="56"/>
                  </a:cubicBezTo>
                  <a:cubicBezTo>
                    <a:pt x="129" y="61"/>
                    <a:pt x="135" y="54"/>
                    <a:pt x="137" y="60"/>
                  </a:cubicBezTo>
                  <a:cubicBezTo>
                    <a:pt x="138" y="60"/>
                    <a:pt x="138" y="58"/>
                    <a:pt x="138" y="57"/>
                  </a:cubicBezTo>
                  <a:cubicBezTo>
                    <a:pt x="141" y="57"/>
                    <a:pt x="139" y="60"/>
                    <a:pt x="140" y="61"/>
                  </a:cubicBezTo>
                  <a:cubicBezTo>
                    <a:pt x="140" y="61"/>
                    <a:pt x="141" y="64"/>
                    <a:pt x="141" y="64"/>
                  </a:cubicBezTo>
                  <a:cubicBezTo>
                    <a:pt x="143" y="64"/>
                    <a:pt x="145" y="61"/>
                    <a:pt x="144" y="67"/>
                  </a:cubicBezTo>
                  <a:cubicBezTo>
                    <a:pt x="147" y="67"/>
                    <a:pt x="148" y="65"/>
                    <a:pt x="153" y="66"/>
                  </a:cubicBezTo>
                  <a:cubicBezTo>
                    <a:pt x="153" y="67"/>
                    <a:pt x="154" y="68"/>
                    <a:pt x="154" y="70"/>
                  </a:cubicBezTo>
                  <a:cubicBezTo>
                    <a:pt x="156" y="70"/>
                    <a:pt x="161" y="68"/>
                    <a:pt x="160" y="73"/>
                  </a:cubicBezTo>
                  <a:cubicBezTo>
                    <a:pt x="165" y="70"/>
                    <a:pt x="162" y="73"/>
                    <a:pt x="167" y="74"/>
                  </a:cubicBezTo>
                  <a:cubicBezTo>
                    <a:pt x="169" y="77"/>
                    <a:pt x="162" y="78"/>
                    <a:pt x="162" y="78"/>
                  </a:cubicBezTo>
                  <a:cubicBezTo>
                    <a:pt x="162" y="79"/>
                    <a:pt x="163" y="80"/>
                    <a:pt x="164" y="80"/>
                  </a:cubicBezTo>
                  <a:cubicBezTo>
                    <a:pt x="160" y="83"/>
                    <a:pt x="157" y="83"/>
                    <a:pt x="155" y="88"/>
                  </a:cubicBezTo>
                  <a:cubicBezTo>
                    <a:pt x="154" y="88"/>
                    <a:pt x="153" y="88"/>
                    <a:pt x="153" y="89"/>
                  </a:cubicBezTo>
                  <a:cubicBezTo>
                    <a:pt x="151" y="89"/>
                    <a:pt x="146" y="89"/>
                    <a:pt x="146" y="87"/>
                  </a:cubicBezTo>
                  <a:cubicBezTo>
                    <a:pt x="146" y="84"/>
                    <a:pt x="138" y="87"/>
                    <a:pt x="140" y="81"/>
                  </a:cubicBezTo>
                  <a:cubicBezTo>
                    <a:pt x="137" y="81"/>
                    <a:pt x="137" y="80"/>
                    <a:pt x="137" y="78"/>
                  </a:cubicBezTo>
                  <a:cubicBezTo>
                    <a:pt x="131" y="78"/>
                    <a:pt x="131" y="78"/>
                    <a:pt x="131" y="78"/>
                  </a:cubicBezTo>
                  <a:cubicBezTo>
                    <a:pt x="128" y="78"/>
                    <a:pt x="131" y="83"/>
                    <a:pt x="130" y="85"/>
                  </a:cubicBezTo>
                  <a:cubicBezTo>
                    <a:pt x="130" y="88"/>
                    <a:pt x="134" y="88"/>
                    <a:pt x="134" y="91"/>
                  </a:cubicBezTo>
                  <a:cubicBezTo>
                    <a:pt x="137" y="89"/>
                    <a:pt x="140" y="94"/>
                    <a:pt x="140" y="91"/>
                  </a:cubicBezTo>
                  <a:cubicBezTo>
                    <a:pt x="142" y="92"/>
                    <a:pt x="143" y="96"/>
                    <a:pt x="143" y="99"/>
                  </a:cubicBezTo>
                  <a:cubicBezTo>
                    <a:pt x="142" y="101"/>
                    <a:pt x="145" y="100"/>
                    <a:pt x="146" y="101"/>
                  </a:cubicBezTo>
                  <a:cubicBezTo>
                    <a:pt x="147" y="104"/>
                    <a:pt x="144" y="110"/>
                    <a:pt x="144" y="113"/>
                  </a:cubicBezTo>
                  <a:cubicBezTo>
                    <a:pt x="141" y="115"/>
                    <a:pt x="142" y="111"/>
                    <a:pt x="141" y="110"/>
                  </a:cubicBezTo>
                  <a:cubicBezTo>
                    <a:pt x="139" y="109"/>
                    <a:pt x="135" y="110"/>
                    <a:pt x="134" y="106"/>
                  </a:cubicBezTo>
                  <a:cubicBezTo>
                    <a:pt x="129" y="107"/>
                    <a:pt x="129" y="102"/>
                    <a:pt x="123" y="103"/>
                  </a:cubicBezTo>
                  <a:cubicBezTo>
                    <a:pt x="123" y="106"/>
                    <a:pt x="128" y="104"/>
                    <a:pt x="129" y="106"/>
                  </a:cubicBezTo>
                  <a:cubicBezTo>
                    <a:pt x="124" y="111"/>
                    <a:pt x="133" y="108"/>
                    <a:pt x="129" y="110"/>
                  </a:cubicBezTo>
                  <a:cubicBezTo>
                    <a:pt x="129" y="112"/>
                    <a:pt x="132" y="112"/>
                    <a:pt x="134" y="113"/>
                  </a:cubicBezTo>
                  <a:cubicBezTo>
                    <a:pt x="135" y="114"/>
                    <a:pt x="134" y="115"/>
                    <a:pt x="136" y="115"/>
                  </a:cubicBezTo>
                  <a:cubicBezTo>
                    <a:pt x="138" y="115"/>
                    <a:pt x="138" y="115"/>
                    <a:pt x="138" y="117"/>
                  </a:cubicBezTo>
                  <a:cubicBezTo>
                    <a:pt x="134" y="118"/>
                    <a:pt x="132" y="117"/>
                    <a:pt x="129" y="115"/>
                  </a:cubicBezTo>
                  <a:cubicBezTo>
                    <a:pt x="127" y="113"/>
                    <a:pt x="123" y="114"/>
                    <a:pt x="120" y="112"/>
                  </a:cubicBezTo>
                  <a:cubicBezTo>
                    <a:pt x="119" y="111"/>
                    <a:pt x="115" y="109"/>
                    <a:pt x="113" y="109"/>
                  </a:cubicBezTo>
                  <a:cubicBezTo>
                    <a:pt x="111" y="109"/>
                    <a:pt x="111" y="107"/>
                    <a:pt x="110" y="106"/>
                  </a:cubicBezTo>
                  <a:cubicBezTo>
                    <a:pt x="109" y="105"/>
                    <a:pt x="106" y="106"/>
                    <a:pt x="105" y="105"/>
                  </a:cubicBezTo>
                  <a:cubicBezTo>
                    <a:pt x="104" y="104"/>
                    <a:pt x="104" y="102"/>
                    <a:pt x="103" y="101"/>
                  </a:cubicBezTo>
                  <a:cubicBezTo>
                    <a:pt x="103" y="100"/>
                    <a:pt x="99" y="101"/>
                    <a:pt x="101" y="98"/>
                  </a:cubicBezTo>
                  <a:cubicBezTo>
                    <a:pt x="95" y="98"/>
                    <a:pt x="94" y="92"/>
                    <a:pt x="91" y="89"/>
                  </a:cubicBezTo>
                  <a:cubicBezTo>
                    <a:pt x="92" y="89"/>
                    <a:pt x="90" y="84"/>
                    <a:pt x="92" y="82"/>
                  </a:cubicBezTo>
                  <a:cubicBezTo>
                    <a:pt x="92" y="82"/>
                    <a:pt x="95" y="83"/>
                    <a:pt x="95" y="82"/>
                  </a:cubicBezTo>
                  <a:cubicBezTo>
                    <a:pt x="95" y="82"/>
                    <a:pt x="93" y="80"/>
                    <a:pt x="94" y="78"/>
                  </a:cubicBezTo>
                  <a:cubicBezTo>
                    <a:pt x="94" y="78"/>
                    <a:pt x="96" y="78"/>
                    <a:pt x="96" y="78"/>
                  </a:cubicBezTo>
                  <a:cubicBezTo>
                    <a:pt x="97" y="77"/>
                    <a:pt x="96" y="74"/>
                    <a:pt x="96" y="73"/>
                  </a:cubicBezTo>
                  <a:cubicBezTo>
                    <a:pt x="97" y="72"/>
                    <a:pt x="99" y="73"/>
                    <a:pt x="99" y="73"/>
                  </a:cubicBezTo>
                  <a:cubicBezTo>
                    <a:pt x="101" y="71"/>
                    <a:pt x="99" y="67"/>
                    <a:pt x="101" y="66"/>
                  </a:cubicBezTo>
                  <a:cubicBezTo>
                    <a:pt x="100" y="64"/>
                    <a:pt x="98" y="64"/>
                    <a:pt x="96" y="64"/>
                  </a:cubicBezTo>
                  <a:cubicBezTo>
                    <a:pt x="96" y="57"/>
                    <a:pt x="96" y="57"/>
                    <a:pt x="96" y="57"/>
                  </a:cubicBezTo>
                  <a:cubicBezTo>
                    <a:pt x="95" y="57"/>
                    <a:pt x="94" y="57"/>
                    <a:pt x="94" y="59"/>
                  </a:cubicBezTo>
                  <a:cubicBezTo>
                    <a:pt x="91" y="57"/>
                    <a:pt x="92" y="54"/>
                    <a:pt x="91" y="53"/>
                  </a:cubicBezTo>
                  <a:cubicBezTo>
                    <a:pt x="90" y="53"/>
                    <a:pt x="89" y="55"/>
                    <a:pt x="88" y="54"/>
                  </a:cubicBezTo>
                  <a:cubicBezTo>
                    <a:pt x="88" y="54"/>
                    <a:pt x="87" y="53"/>
                    <a:pt x="87" y="53"/>
                  </a:cubicBezTo>
                  <a:cubicBezTo>
                    <a:pt x="86" y="52"/>
                    <a:pt x="84" y="50"/>
                    <a:pt x="84" y="50"/>
                  </a:cubicBezTo>
                  <a:cubicBezTo>
                    <a:pt x="83" y="50"/>
                    <a:pt x="82" y="52"/>
                    <a:pt x="81" y="52"/>
                  </a:cubicBezTo>
                  <a:cubicBezTo>
                    <a:pt x="81" y="51"/>
                    <a:pt x="79" y="48"/>
                    <a:pt x="75" y="49"/>
                  </a:cubicBezTo>
                  <a:cubicBezTo>
                    <a:pt x="81" y="42"/>
                    <a:pt x="68" y="46"/>
                    <a:pt x="70" y="39"/>
                  </a:cubicBezTo>
                  <a:cubicBezTo>
                    <a:pt x="66" y="39"/>
                    <a:pt x="63" y="39"/>
                    <a:pt x="63" y="43"/>
                  </a:cubicBezTo>
                  <a:cubicBezTo>
                    <a:pt x="61" y="44"/>
                    <a:pt x="59" y="42"/>
                    <a:pt x="59" y="42"/>
                  </a:cubicBezTo>
                  <a:cubicBezTo>
                    <a:pt x="57" y="42"/>
                    <a:pt x="56" y="43"/>
                    <a:pt x="54" y="43"/>
                  </a:cubicBezTo>
                  <a:cubicBezTo>
                    <a:pt x="52" y="43"/>
                    <a:pt x="51" y="42"/>
                    <a:pt x="49" y="42"/>
                  </a:cubicBezTo>
                  <a:cubicBezTo>
                    <a:pt x="46" y="42"/>
                    <a:pt x="46" y="43"/>
                    <a:pt x="43" y="43"/>
                  </a:cubicBezTo>
                  <a:cubicBezTo>
                    <a:pt x="40" y="43"/>
                    <a:pt x="39" y="42"/>
                    <a:pt x="37" y="42"/>
                  </a:cubicBezTo>
                  <a:cubicBezTo>
                    <a:pt x="31" y="41"/>
                    <a:pt x="26" y="42"/>
                    <a:pt x="19" y="40"/>
                  </a:cubicBezTo>
                  <a:cubicBezTo>
                    <a:pt x="19" y="40"/>
                    <a:pt x="17" y="38"/>
                    <a:pt x="16" y="37"/>
                  </a:cubicBezTo>
                  <a:cubicBezTo>
                    <a:pt x="14" y="37"/>
                    <a:pt x="12" y="38"/>
                    <a:pt x="12" y="35"/>
                  </a:cubicBezTo>
                  <a:cubicBezTo>
                    <a:pt x="10" y="34"/>
                    <a:pt x="5" y="36"/>
                    <a:pt x="7" y="32"/>
                  </a:cubicBezTo>
                  <a:cubicBezTo>
                    <a:pt x="11" y="33"/>
                    <a:pt x="13" y="30"/>
                    <a:pt x="15" y="29"/>
                  </a:cubicBezTo>
                  <a:cubicBezTo>
                    <a:pt x="13" y="26"/>
                    <a:pt x="5" y="28"/>
                    <a:pt x="4" y="25"/>
                  </a:cubicBezTo>
                  <a:cubicBezTo>
                    <a:pt x="3" y="25"/>
                    <a:pt x="2" y="25"/>
                    <a:pt x="2" y="26"/>
                  </a:cubicBezTo>
                  <a:cubicBezTo>
                    <a:pt x="0" y="26"/>
                    <a:pt x="4" y="20"/>
                    <a:pt x="5" y="19"/>
                  </a:cubicBezTo>
                  <a:cubicBezTo>
                    <a:pt x="4" y="14"/>
                    <a:pt x="8" y="13"/>
                    <a:pt x="7" y="8"/>
                  </a:cubicBezTo>
                  <a:moveTo>
                    <a:pt x="109" y="81"/>
                  </a:moveTo>
                  <a:cubicBezTo>
                    <a:pt x="110" y="78"/>
                    <a:pt x="116" y="80"/>
                    <a:pt x="119" y="80"/>
                  </a:cubicBezTo>
                  <a:cubicBezTo>
                    <a:pt x="119" y="77"/>
                    <a:pt x="117" y="77"/>
                    <a:pt x="116" y="75"/>
                  </a:cubicBezTo>
                  <a:cubicBezTo>
                    <a:pt x="114" y="73"/>
                    <a:pt x="111" y="75"/>
                    <a:pt x="108" y="73"/>
                  </a:cubicBezTo>
                  <a:cubicBezTo>
                    <a:pt x="108" y="75"/>
                    <a:pt x="106" y="81"/>
                    <a:pt x="109" y="81"/>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92" name="Freeform 94"/>
            <p:cNvSpPr/>
            <p:nvPr/>
          </p:nvSpPr>
          <p:spPr bwMode="auto">
            <a:xfrm>
              <a:off x="1816100" y="1190625"/>
              <a:ext cx="388938" cy="193675"/>
            </a:xfrm>
            <a:custGeom>
              <a:avLst/>
              <a:gdLst>
                <a:gd name="T0" fmla="*/ 12 w 104"/>
                <a:gd name="T1" fmla="*/ 40 h 52"/>
                <a:gd name="T2" fmla="*/ 13 w 104"/>
                <a:gd name="T3" fmla="*/ 36 h 52"/>
                <a:gd name="T4" fmla="*/ 19 w 104"/>
                <a:gd name="T5" fmla="*/ 34 h 52"/>
                <a:gd name="T6" fmla="*/ 22 w 104"/>
                <a:gd name="T7" fmla="*/ 33 h 52"/>
                <a:gd name="T8" fmla="*/ 37 w 104"/>
                <a:gd name="T9" fmla="*/ 31 h 52"/>
                <a:gd name="T10" fmla="*/ 22 w 104"/>
                <a:gd name="T11" fmla="*/ 30 h 52"/>
                <a:gd name="T12" fmla="*/ 20 w 104"/>
                <a:gd name="T13" fmla="*/ 29 h 52"/>
                <a:gd name="T14" fmla="*/ 16 w 104"/>
                <a:gd name="T15" fmla="*/ 30 h 52"/>
                <a:gd name="T16" fmla="*/ 7 w 104"/>
                <a:gd name="T17" fmla="*/ 29 h 52"/>
                <a:gd name="T18" fmla="*/ 15 w 104"/>
                <a:gd name="T19" fmla="*/ 23 h 52"/>
                <a:gd name="T20" fmla="*/ 19 w 104"/>
                <a:gd name="T21" fmla="*/ 23 h 52"/>
                <a:gd name="T22" fmla="*/ 3 w 104"/>
                <a:gd name="T23" fmla="*/ 20 h 52"/>
                <a:gd name="T24" fmla="*/ 0 w 104"/>
                <a:gd name="T25" fmla="*/ 16 h 52"/>
                <a:gd name="T26" fmla="*/ 7 w 104"/>
                <a:gd name="T27" fmla="*/ 10 h 52"/>
                <a:gd name="T28" fmla="*/ 7 w 104"/>
                <a:gd name="T29" fmla="*/ 9 h 52"/>
                <a:gd name="T30" fmla="*/ 22 w 104"/>
                <a:gd name="T31" fmla="*/ 3 h 52"/>
                <a:gd name="T32" fmla="*/ 26 w 104"/>
                <a:gd name="T33" fmla="*/ 1 h 52"/>
                <a:gd name="T34" fmla="*/ 29 w 104"/>
                <a:gd name="T35" fmla="*/ 2 h 52"/>
                <a:gd name="T36" fmla="*/ 31 w 104"/>
                <a:gd name="T37" fmla="*/ 8 h 52"/>
                <a:gd name="T38" fmla="*/ 29 w 104"/>
                <a:gd name="T39" fmla="*/ 9 h 52"/>
                <a:gd name="T40" fmla="*/ 31 w 104"/>
                <a:gd name="T41" fmla="*/ 10 h 52"/>
                <a:gd name="T42" fmla="*/ 33 w 104"/>
                <a:gd name="T43" fmla="*/ 8 h 52"/>
                <a:gd name="T44" fmla="*/ 41 w 104"/>
                <a:gd name="T45" fmla="*/ 6 h 52"/>
                <a:gd name="T46" fmla="*/ 45 w 104"/>
                <a:gd name="T47" fmla="*/ 13 h 52"/>
                <a:gd name="T48" fmla="*/ 51 w 104"/>
                <a:gd name="T49" fmla="*/ 10 h 52"/>
                <a:gd name="T50" fmla="*/ 55 w 104"/>
                <a:gd name="T51" fmla="*/ 6 h 52"/>
                <a:gd name="T52" fmla="*/ 59 w 104"/>
                <a:gd name="T53" fmla="*/ 8 h 52"/>
                <a:gd name="T54" fmla="*/ 61 w 104"/>
                <a:gd name="T55" fmla="*/ 13 h 52"/>
                <a:gd name="T56" fmla="*/ 64 w 104"/>
                <a:gd name="T57" fmla="*/ 19 h 52"/>
                <a:gd name="T58" fmla="*/ 69 w 104"/>
                <a:gd name="T59" fmla="*/ 15 h 52"/>
                <a:gd name="T60" fmla="*/ 65 w 104"/>
                <a:gd name="T61" fmla="*/ 12 h 52"/>
                <a:gd name="T62" fmla="*/ 65 w 104"/>
                <a:gd name="T63" fmla="*/ 3 h 52"/>
                <a:gd name="T64" fmla="*/ 71 w 104"/>
                <a:gd name="T65" fmla="*/ 2 h 52"/>
                <a:gd name="T66" fmla="*/ 76 w 104"/>
                <a:gd name="T67" fmla="*/ 12 h 52"/>
                <a:gd name="T68" fmla="*/ 80 w 104"/>
                <a:gd name="T69" fmla="*/ 15 h 52"/>
                <a:gd name="T70" fmla="*/ 83 w 104"/>
                <a:gd name="T71" fmla="*/ 19 h 52"/>
                <a:gd name="T72" fmla="*/ 82 w 104"/>
                <a:gd name="T73" fmla="*/ 23 h 52"/>
                <a:gd name="T74" fmla="*/ 86 w 104"/>
                <a:gd name="T75" fmla="*/ 29 h 52"/>
                <a:gd name="T76" fmla="*/ 99 w 104"/>
                <a:gd name="T77" fmla="*/ 30 h 52"/>
                <a:gd name="T78" fmla="*/ 103 w 104"/>
                <a:gd name="T79" fmla="*/ 34 h 52"/>
                <a:gd name="T80" fmla="*/ 104 w 104"/>
                <a:gd name="T81" fmla="*/ 37 h 52"/>
                <a:gd name="T82" fmla="*/ 93 w 104"/>
                <a:gd name="T83" fmla="*/ 37 h 52"/>
                <a:gd name="T84" fmla="*/ 96 w 104"/>
                <a:gd name="T85" fmla="*/ 47 h 52"/>
                <a:gd name="T86" fmla="*/ 80 w 104"/>
                <a:gd name="T87" fmla="*/ 47 h 52"/>
                <a:gd name="T88" fmla="*/ 61 w 104"/>
                <a:gd name="T89" fmla="*/ 47 h 52"/>
                <a:gd name="T90" fmla="*/ 54 w 104"/>
                <a:gd name="T91" fmla="*/ 48 h 52"/>
                <a:gd name="T92" fmla="*/ 52 w 104"/>
                <a:gd name="T93" fmla="*/ 51 h 52"/>
                <a:gd name="T94" fmla="*/ 34 w 104"/>
                <a:gd name="T95" fmla="*/ 51 h 52"/>
                <a:gd name="T96" fmla="*/ 29 w 104"/>
                <a:gd name="T97" fmla="*/ 43 h 52"/>
                <a:gd name="T98" fmla="*/ 17 w 104"/>
                <a:gd name="T99" fmla="*/ 40 h 52"/>
                <a:gd name="T100" fmla="*/ 16 w 104"/>
                <a:gd name="T101" fmla="*/ 41 h 52"/>
                <a:gd name="T102" fmla="*/ 16 w 104"/>
                <a:gd name="T103" fmla="*/ 38 h 52"/>
                <a:gd name="T104" fmla="*/ 12 w 104"/>
                <a:gd name="T105"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4" h="52">
                  <a:moveTo>
                    <a:pt x="12" y="40"/>
                  </a:moveTo>
                  <a:cubicBezTo>
                    <a:pt x="9" y="40"/>
                    <a:pt x="12" y="36"/>
                    <a:pt x="13" y="36"/>
                  </a:cubicBezTo>
                  <a:cubicBezTo>
                    <a:pt x="13" y="34"/>
                    <a:pt x="17" y="35"/>
                    <a:pt x="19" y="34"/>
                  </a:cubicBezTo>
                  <a:cubicBezTo>
                    <a:pt x="20" y="34"/>
                    <a:pt x="20" y="33"/>
                    <a:pt x="22" y="33"/>
                  </a:cubicBezTo>
                  <a:cubicBezTo>
                    <a:pt x="27" y="32"/>
                    <a:pt x="33" y="35"/>
                    <a:pt x="37" y="31"/>
                  </a:cubicBezTo>
                  <a:cubicBezTo>
                    <a:pt x="36" y="28"/>
                    <a:pt x="27" y="31"/>
                    <a:pt x="22" y="30"/>
                  </a:cubicBezTo>
                  <a:cubicBezTo>
                    <a:pt x="21" y="30"/>
                    <a:pt x="20" y="29"/>
                    <a:pt x="20" y="29"/>
                  </a:cubicBezTo>
                  <a:cubicBezTo>
                    <a:pt x="19" y="29"/>
                    <a:pt x="18" y="30"/>
                    <a:pt x="16" y="30"/>
                  </a:cubicBezTo>
                  <a:cubicBezTo>
                    <a:pt x="13" y="30"/>
                    <a:pt x="10" y="28"/>
                    <a:pt x="7" y="29"/>
                  </a:cubicBezTo>
                  <a:cubicBezTo>
                    <a:pt x="4" y="25"/>
                    <a:pt x="14" y="26"/>
                    <a:pt x="15" y="23"/>
                  </a:cubicBezTo>
                  <a:cubicBezTo>
                    <a:pt x="15" y="21"/>
                    <a:pt x="18" y="23"/>
                    <a:pt x="19" y="23"/>
                  </a:cubicBezTo>
                  <a:cubicBezTo>
                    <a:pt x="18" y="15"/>
                    <a:pt x="10" y="23"/>
                    <a:pt x="3" y="20"/>
                  </a:cubicBezTo>
                  <a:cubicBezTo>
                    <a:pt x="0" y="18"/>
                    <a:pt x="6" y="16"/>
                    <a:pt x="0" y="16"/>
                  </a:cubicBezTo>
                  <a:cubicBezTo>
                    <a:pt x="2" y="13"/>
                    <a:pt x="2" y="9"/>
                    <a:pt x="7" y="10"/>
                  </a:cubicBezTo>
                  <a:cubicBezTo>
                    <a:pt x="9" y="10"/>
                    <a:pt x="8" y="9"/>
                    <a:pt x="7" y="9"/>
                  </a:cubicBezTo>
                  <a:cubicBezTo>
                    <a:pt x="10" y="6"/>
                    <a:pt x="16" y="5"/>
                    <a:pt x="22" y="3"/>
                  </a:cubicBezTo>
                  <a:cubicBezTo>
                    <a:pt x="23" y="3"/>
                    <a:pt x="23" y="0"/>
                    <a:pt x="26" y="1"/>
                  </a:cubicBezTo>
                  <a:cubicBezTo>
                    <a:pt x="26" y="2"/>
                    <a:pt x="27" y="2"/>
                    <a:pt x="29" y="2"/>
                  </a:cubicBezTo>
                  <a:cubicBezTo>
                    <a:pt x="28" y="6"/>
                    <a:pt x="26" y="7"/>
                    <a:pt x="31" y="8"/>
                  </a:cubicBezTo>
                  <a:cubicBezTo>
                    <a:pt x="31" y="9"/>
                    <a:pt x="30" y="9"/>
                    <a:pt x="29" y="9"/>
                  </a:cubicBezTo>
                  <a:cubicBezTo>
                    <a:pt x="28" y="10"/>
                    <a:pt x="30" y="11"/>
                    <a:pt x="31" y="10"/>
                  </a:cubicBezTo>
                  <a:cubicBezTo>
                    <a:pt x="33" y="10"/>
                    <a:pt x="32" y="8"/>
                    <a:pt x="33" y="8"/>
                  </a:cubicBezTo>
                  <a:cubicBezTo>
                    <a:pt x="36" y="6"/>
                    <a:pt x="38" y="7"/>
                    <a:pt x="41" y="6"/>
                  </a:cubicBezTo>
                  <a:cubicBezTo>
                    <a:pt x="43" y="8"/>
                    <a:pt x="46" y="9"/>
                    <a:pt x="45" y="13"/>
                  </a:cubicBezTo>
                  <a:cubicBezTo>
                    <a:pt x="48" y="13"/>
                    <a:pt x="47" y="9"/>
                    <a:pt x="51" y="10"/>
                  </a:cubicBezTo>
                  <a:cubicBezTo>
                    <a:pt x="52" y="9"/>
                    <a:pt x="54" y="8"/>
                    <a:pt x="55" y="6"/>
                  </a:cubicBezTo>
                  <a:cubicBezTo>
                    <a:pt x="56" y="7"/>
                    <a:pt x="57" y="8"/>
                    <a:pt x="59" y="8"/>
                  </a:cubicBezTo>
                  <a:cubicBezTo>
                    <a:pt x="60" y="10"/>
                    <a:pt x="60" y="11"/>
                    <a:pt x="61" y="13"/>
                  </a:cubicBezTo>
                  <a:cubicBezTo>
                    <a:pt x="62" y="15"/>
                    <a:pt x="65" y="15"/>
                    <a:pt x="64" y="19"/>
                  </a:cubicBezTo>
                  <a:cubicBezTo>
                    <a:pt x="66" y="18"/>
                    <a:pt x="66" y="15"/>
                    <a:pt x="69" y="15"/>
                  </a:cubicBezTo>
                  <a:cubicBezTo>
                    <a:pt x="69" y="13"/>
                    <a:pt x="66" y="13"/>
                    <a:pt x="65" y="12"/>
                  </a:cubicBezTo>
                  <a:cubicBezTo>
                    <a:pt x="64" y="9"/>
                    <a:pt x="66" y="7"/>
                    <a:pt x="65" y="3"/>
                  </a:cubicBezTo>
                  <a:cubicBezTo>
                    <a:pt x="68" y="4"/>
                    <a:pt x="68" y="2"/>
                    <a:pt x="71" y="2"/>
                  </a:cubicBezTo>
                  <a:cubicBezTo>
                    <a:pt x="71" y="5"/>
                    <a:pt x="74" y="8"/>
                    <a:pt x="76" y="12"/>
                  </a:cubicBezTo>
                  <a:cubicBezTo>
                    <a:pt x="77" y="12"/>
                    <a:pt x="79" y="18"/>
                    <a:pt x="80" y="15"/>
                  </a:cubicBezTo>
                  <a:cubicBezTo>
                    <a:pt x="82" y="15"/>
                    <a:pt x="81" y="19"/>
                    <a:pt x="83" y="19"/>
                  </a:cubicBezTo>
                  <a:cubicBezTo>
                    <a:pt x="83" y="21"/>
                    <a:pt x="83" y="23"/>
                    <a:pt x="82" y="23"/>
                  </a:cubicBezTo>
                  <a:cubicBezTo>
                    <a:pt x="82" y="26"/>
                    <a:pt x="87" y="24"/>
                    <a:pt x="86" y="29"/>
                  </a:cubicBezTo>
                  <a:cubicBezTo>
                    <a:pt x="91" y="26"/>
                    <a:pt x="92" y="31"/>
                    <a:pt x="99" y="30"/>
                  </a:cubicBezTo>
                  <a:cubicBezTo>
                    <a:pt x="96" y="36"/>
                    <a:pt x="102" y="33"/>
                    <a:pt x="103" y="34"/>
                  </a:cubicBezTo>
                  <a:cubicBezTo>
                    <a:pt x="103" y="34"/>
                    <a:pt x="100" y="38"/>
                    <a:pt x="104" y="37"/>
                  </a:cubicBezTo>
                  <a:cubicBezTo>
                    <a:pt x="102" y="44"/>
                    <a:pt x="99" y="35"/>
                    <a:pt x="93" y="37"/>
                  </a:cubicBezTo>
                  <a:cubicBezTo>
                    <a:pt x="92" y="43"/>
                    <a:pt x="98" y="41"/>
                    <a:pt x="96" y="47"/>
                  </a:cubicBezTo>
                  <a:cubicBezTo>
                    <a:pt x="91" y="48"/>
                    <a:pt x="84" y="50"/>
                    <a:pt x="80" y="47"/>
                  </a:cubicBezTo>
                  <a:cubicBezTo>
                    <a:pt x="76" y="44"/>
                    <a:pt x="67" y="43"/>
                    <a:pt x="61" y="47"/>
                  </a:cubicBezTo>
                  <a:cubicBezTo>
                    <a:pt x="59" y="48"/>
                    <a:pt x="57" y="47"/>
                    <a:pt x="54" y="48"/>
                  </a:cubicBezTo>
                  <a:cubicBezTo>
                    <a:pt x="53" y="49"/>
                    <a:pt x="53" y="50"/>
                    <a:pt x="52" y="51"/>
                  </a:cubicBezTo>
                  <a:cubicBezTo>
                    <a:pt x="49" y="49"/>
                    <a:pt x="41" y="52"/>
                    <a:pt x="34" y="51"/>
                  </a:cubicBezTo>
                  <a:cubicBezTo>
                    <a:pt x="32" y="48"/>
                    <a:pt x="30" y="46"/>
                    <a:pt x="29" y="43"/>
                  </a:cubicBezTo>
                  <a:cubicBezTo>
                    <a:pt x="24" y="42"/>
                    <a:pt x="18" y="44"/>
                    <a:pt x="17" y="40"/>
                  </a:cubicBezTo>
                  <a:cubicBezTo>
                    <a:pt x="16" y="40"/>
                    <a:pt x="16" y="40"/>
                    <a:pt x="16" y="41"/>
                  </a:cubicBezTo>
                  <a:cubicBezTo>
                    <a:pt x="14" y="41"/>
                    <a:pt x="14" y="38"/>
                    <a:pt x="16" y="38"/>
                  </a:cubicBezTo>
                  <a:cubicBezTo>
                    <a:pt x="16" y="36"/>
                    <a:pt x="12" y="39"/>
                    <a:pt x="12" y="40"/>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93" name="Freeform 95"/>
            <p:cNvSpPr>
              <a:spLocks noEditPoints="1"/>
            </p:cNvSpPr>
            <p:nvPr/>
          </p:nvSpPr>
          <p:spPr bwMode="auto">
            <a:xfrm>
              <a:off x="776287" y="1235075"/>
              <a:ext cx="2790825" cy="3240088"/>
            </a:xfrm>
            <a:custGeom>
              <a:avLst/>
              <a:gdLst>
                <a:gd name="T0" fmla="*/ 486 w 744"/>
                <a:gd name="T1" fmla="*/ 57 h 864"/>
                <a:gd name="T2" fmla="*/ 437 w 744"/>
                <a:gd name="T3" fmla="*/ 91 h 864"/>
                <a:gd name="T4" fmla="*/ 432 w 744"/>
                <a:gd name="T5" fmla="*/ 142 h 864"/>
                <a:gd name="T6" fmla="*/ 492 w 744"/>
                <a:gd name="T7" fmla="*/ 182 h 864"/>
                <a:gd name="T8" fmla="*/ 512 w 744"/>
                <a:gd name="T9" fmla="*/ 127 h 864"/>
                <a:gd name="T10" fmla="*/ 562 w 744"/>
                <a:gd name="T11" fmla="*/ 126 h 864"/>
                <a:gd name="T12" fmla="*/ 609 w 744"/>
                <a:gd name="T13" fmla="*/ 139 h 864"/>
                <a:gd name="T14" fmla="*/ 627 w 744"/>
                <a:gd name="T15" fmla="*/ 186 h 864"/>
                <a:gd name="T16" fmla="*/ 569 w 744"/>
                <a:gd name="T17" fmla="*/ 207 h 864"/>
                <a:gd name="T18" fmla="*/ 604 w 744"/>
                <a:gd name="T19" fmla="*/ 228 h 864"/>
                <a:gd name="T20" fmla="*/ 590 w 744"/>
                <a:gd name="T21" fmla="*/ 236 h 864"/>
                <a:gd name="T22" fmla="*/ 527 w 744"/>
                <a:gd name="T23" fmla="*/ 282 h 864"/>
                <a:gd name="T24" fmla="*/ 501 w 744"/>
                <a:gd name="T25" fmla="*/ 360 h 864"/>
                <a:gd name="T26" fmla="*/ 446 w 744"/>
                <a:gd name="T27" fmla="*/ 329 h 864"/>
                <a:gd name="T28" fmla="*/ 402 w 744"/>
                <a:gd name="T29" fmla="*/ 388 h 864"/>
                <a:gd name="T30" fmla="*/ 451 w 744"/>
                <a:gd name="T31" fmla="*/ 412 h 864"/>
                <a:gd name="T32" fmla="*/ 520 w 744"/>
                <a:gd name="T33" fmla="*/ 459 h 864"/>
                <a:gd name="T34" fmla="*/ 576 w 744"/>
                <a:gd name="T35" fmla="*/ 450 h 864"/>
                <a:gd name="T36" fmla="*/ 665 w 744"/>
                <a:gd name="T37" fmla="*/ 488 h 864"/>
                <a:gd name="T38" fmla="*/ 743 w 744"/>
                <a:gd name="T39" fmla="*/ 536 h 864"/>
                <a:gd name="T40" fmla="*/ 710 w 744"/>
                <a:gd name="T41" fmla="*/ 644 h 864"/>
                <a:gd name="T42" fmla="*/ 666 w 744"/>
                <a:gd name="T43" fmla="*/ 691 h 864"/>
                <a:gd name="T44" fmla="*/ 624 w 744"/>
                <a:gd name="T45" fmla="*/ 738 h 864"/>
                <a:gd name="T46" fmla="*/ 586 w 744"/>
                <a:gd name="T47" fmla="*/ 781 h 864"/>
                <a:gd name="T48" fmla="*/ 569 w 744"/>
                <a:gd name="T49" fmla="*/ 815 h 864"/>
                <a:gd name="T50" fmla="*/ 538 w 744"/>
                <a:gd name="T51" fmla="*/ 849 h 864"/>
                <a:gd name="T52" fmla="*/ 529 w 744"/>
                <a:gd name="T53" fmla="*/ 802 h 864"/>
                <a:gd name="T54" fmla="*/ 552 w 744"/>
                <a:gd name="T55" fmla="*/ 705 h 864"/>
                <a:gd name="T56" fmla="*/ 550 w 744"/>
                <a:gd name="T57" fmla="*/ 613 h 864"/>
                <a:gd name="T58" fmla="*/ 501 w 744"/>
                <a:gd name="T59" fmla="*/ 550 h 864"/>
                <a:gd name="T60" fmla="*/ 510 w 744"/>
                <a:gd name="T61" fmla="*/ 498 h 864"/>
                <a:gd name="T62" fmla="*/ 467 w 744"/>
                <a:gd name="T63" fmla="*/ 443 h 864"/>
                <a:gd name="T64" fmla="*/ 421 w 744"/>
                <a:gd name="T65" fmla="*/ 415 h 864"/>
                <a:gd name="T66" fmla="*/ 349 w 744"/>
                <a:gd name="T67" fmla="*/ 374 h 864"/>
                <a:gd name="T68" fmla="*/ 308 w 744"/>
                <a:gd name="T69" fmla="*/ 332 h 864"/>
                <a:gd name="T70" fmla="*/ 308 w 744"/>
                <a:gd name="T71" fmla="*/ 349 h 864"/>
                <a:gd name="T72" fmla="*/ 266 w 744"/>
                <a:gd name="T73" fmla="*/ 296 h 864"/>
                <a:gd name="T74" fmla="*/ 240 w 744"/>
                <a:gd name="T75" fmla="*/ 202 h 864"/>
                <a:gd name="T76" fmla="*/ 224 w 744"/>
                <a:gd name="T77" fmla="*/ 177 h 864"/>
                <a:gd name="T78" fmla="*/ 183 w 744"/>
                <a:gd name="T79" fmla="*/ 132 h 864"/>
                <a:gd name="T80" fmla="*/ 113 w 744"/>
                <a:gd name="T81" fmla="*/ 109 h 864"/>
                <a:gd name="T82" fmla="*/ 78 w 744"/>
                <a:gd name="T83" fmla="*/ 127 h 864"/>
                <a:gd name="T84" fmla="*/ 43 w 744"/>
                <a:gd name="T85" fmla="*/ 150 h 864"/>
                <a:gd name="T86" fmla="*/ 18 w 744"/>
                <a:gd name="T87" fmla="*/ 116 h 864"/>
                <a:gd name="T88" fmla="*/ 7 w 744"/>
                <a:gd name="T89" fmla="*/ 74 h 864"/>
                <a:gd name="T90" fmla="*/ 21 w 744"/>
                <a:gd name="T91" fmla="*/ 48 h 864"/>
                <a:gd name="T92" fmla="*/ 71 w 744"/>
                <a:gd name="T93" fmla="*/ 17 h 864"/>
                <a:gd name="T94" fmla="*/ 192 w 744"/>
                <a:gd name="T95" fmla="*/ 29 h 864"/>
                <a:gd name="T96" fmla="*/ 249 w 744"/>
                <a:gd name="T97" fmla="*/ 32 h 864"/>
                <a:gd name="T98" fmla="*/ 339 w 744"/>
                <a:gd name="T99" fmla="*/ 56 h 864"/>
                <a:gd name="T100" fmla="*/ 404 w 744"/>
                <a:gd name="T101" fmla="*/ 41 h 864"/>
                <a:gd name="T102" fmla="*/ 422 w 744"/>
                <a:gd name="T103" fmla="*/ 10 h 864"/>
                <a:gd name="T104" fmla="*/ 456 w 744"/>
                <a:gd name="T105" fmla="*/ 39 h 864"/>
                <a:gd name="T106" fmla="*/ 244 w 744"/>
                <a:gd name="T107" fmla="*/ 66 h 864"/>
                <a:gd name="T108" fmla="*/ 314 w 744"/>
                <a:gd name="T109" fmla="*/ 102 h 864"/>
                <a:gd name="T110" fmla="*/ 303 w 744"/>
                <a:gd name="T111" fmla="*/ 101 h 864"/>
                <a:gd name="T112" fmla="*/ 401 w 744"/>
                <a:gd name="T113" fmla="*/ 189 h 864"/>
                <a:gd name="T114" fmla="*/ 433 w 744"/>
                <a:gd name="T115" fmla="*/ 223 h 864"/>
                <a:gd name="T116" fmla="*/ 461 w 744"/>
                <a:gd name="T117" fmla="*/ 205 h 864"/>
                <a:gd name="T118" fmla="*/ 456 w 744"/>
                <a:gd name="T119" fmla="*/ 257 h 864"/>
                <a:gd name="T120" fmla="*/ 505 w 744"/>
                <a:gd name="T121" fmla="*/ 240 h 864"/>
                <a:gd name="T122" fmla="*/ 491 w 744"/>
                <a:gd name="T123" fmla="*/ 255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4" h="864">
                  <a:moveTo>
                    <a:pt x="453" y="48"/>
                  </a:moveTo>
                  <a:cubicBezTo>
                    <a:pt x="453" y="50"/>
                    <a:pt x="457" y="45"/>
                    <a:pt x="456" y="52"/>
                  </a:cubicBezTo>
                  <a:cubicBezTo>
                    <a:pt x="460" y="52"/>
                    <a:pt x="460" y="52"/>
                    <a:pt x="460" y="52"/>
                  </a:cubicBezTo>
                  <a:cubicBezTo>
                    <a:pt x="462" y="51"/>
                    <a:pt x="463" y="48"/>
                    <a:pt x="463" y="45"/>
                  </a:cubicBezTo>
                  <a:cubicBezTo>
                    <a:pt x="464" y="44"/>
                    <a:pt x="466" y="43"/>
                    <a:pt x="465" y="41"/>
                  </a:cubicBezTo>
                  <a:cubicBezTo>
                    <a:pt x="470" y="42"/>
                    <a:pt x="467" y="36"/>
                    <a:pt x="471" y="38"/>
                  </a:cubicBezTo>
                  <a:cubicBezTo>
                    <a:pt x="471" y="28"/>
                    <a:pt x="471" y="28"/>
                    <a:pt x="471" y="28"/>
                  </a:cubicBezTo>
                  <a:cubicBezTo>
                    <a:pt x="476" y="27"/>
                    <a:pt x="478" y="26"/>
                    <a:pt x="482" y="28"/>
                  </a:cubicBezTo>
                  <a:cubicBezTo>
                    <a:pt x="484" y="28"/>
                    <a:pt x="483" y="31"/>
                    <a:pt x="484" y="32"/>
                  </a:cubicBezTo>
                  <a:cubicBezTo>
                    <a:pt x="484" y="32"/>
                    <a:pt x="486" y="32"/>
                    <a:pt x="486" y="32"/>
                  </a:cubicBezTo>
                  <a:cubicBezTo>
                    <a:pt x="488" y="33"/>
                    <a:pt x="489" y="35"/>
                    <a:pt x="491" y="35"/>
                  </a:cubicBezTo>
                  <a:cubicBezTo>
                    <a:pt x="491" y="39"/>
                    <a:pt x="489" y="41"/>
                    <a:pt x="486" y="42"/>
                  </a:cubicBezTo>
                  <a:cubicBezTo>
                    <a:pt x="489" y="44"/>
                    <a:pt x="488" y="49"/>
                    <a:pt x="492" y="50"/>
                  </a:cubicBezTo>
                  <a:cubicBezTo>
                    <a:pt x="491" y="54"/>
                    <a:pt x="487" y="54"/>
                    <a:pt x="486" y="57"/>
                  </a:cubicBezTo>
                  <a:cubicBezTo>
                    <a:pt x="484" y="57"/>
                    <a:pt x="483" y="60"/>
                    <a:pt x="482" y="57"/>
                  </a:cubicBezTo>
                  <a:cubicBezTo>
                    <a:pt x="480" y="59"/>
                    <a:pt x="480" y="62"/>
                    <a:pt x="478" y="64"/>
                  </a:cubicBezTo>
                  <a:cubicBezTo>
                    <a:pt x="476" y="63"/>
                    <a:pt x="479" y="60"/>
                    <a:pt x="472" y="62"/>
                  </a:cubicBezTo>
                  <a:cubicBezTo>
                    <a:pt x="472" y="60"/>
                    <a:pt x="474" y="60"/>
                    <a:pt x="475" y="60"/>
                  </a:cubicBezTo>
                  <a:cubicBezTo>
                    <a:pt x="472" y="56"/>
                    <a:pt x="467" y="61"/>
                    <a:pt x="463" y="60"/>
                  </a:cubicBezTo>
                  <a:cubicBezTo>
                    <a:pt x="464" y="65"/>
                    <a:pt x="463" y="63"/>
                    <a:pt x="463" y="69"/>
                  </a:cubicBezTo>
                  <a:cubicBezTo>
                    <a:pt x="461" y="69"/>
                    <a:pt x="462" y="67"/>
                    <a:pt x="461" y="66"/>
                  </a:cubicBezTo>
                  <a:cubicBezTo>
                    <a:pt x="458" y="66"/>
                    <a:pt x="459" y="71"/>
                    <a:pt x="454" y="70"/>
                  </a:cubicBezTo>
                  <a:cubicBezTo>
                    <a:pt x="455" y="72"/>
                    <a:pt x="457" y="71"/>
                    <a:pt x="457" y="73"/>
                  </a:cubicBezTo>
                  <a:cubicBezTo>
                    <a:pt x="457" y="75"/>
                    <a:pt x="455" y="76"/>
                    <a:pt x="456" y="78"/>
                  </a:cubicBezTo>
                  <a:cubicBezTo>
                    <a:pt x="452" y="75"/>
                    <a:pt x="448" y="84"/>
                    <a:pt x="447" y="83"/>
                  </a:cubicBezTo>
                  <a:cubicBezTo>
                    <a:pt x="446" y="82"/>
                    <a:pt x="445" y="81"/>
                    <a:pt x="444" y="85"/>
                  </a:cubicBezTo>
                  <a:cubicBezTo>
                    <a:pt x="439" y="85"/>
                    <a:pt x="439" y="85"/>
                    <a:pt x="439" y="85"/>
                  </a:cubicBezTo>
                  <a:cubicBezTo>
                    <a:pt x="437" y="86"/>
                    <a:pt x="438" y="89"/>
                    <a:pt x="437" y="91"/>
                  </a:cubicBezTo>
                  <a:cubicBezTo>
                    <a:pt x="436" y="89"/>
                    <a:pt x="435" y="90"/>
                    <a:pt x="435" y="92"/>
                  </a:cubicBezTo>
                  <a:cubicBezTo>
                    <a:pt x="432" y="90"/>
                    <a:pt x="431" y="92"/>
                    <a:pt x="428" y="92"/>
                  </a:cubicBezTo>
                  <a:cubicBezTo>
                    <a:pt x="429" y="94"/>
                    <a:pt x="429" y="96"/>
                    <a:pt x="429" y="98"/>
                  </a:cubicBezTo>
                  <a:cubicBezTo>
                    <a:pt x="426" y="95"/>
                    <a:pt x="427" y="99"/>
                    <a:pt x="425" y="102"/>
                  </a:cubicBezTo>
                  <a:cubicBezTo>
                    <a:pt x="423" y="105"/>
                    <a:pt x="419" y="108"/>
                    <a:pt x="419" y="115"/>
                  </a:cubicBezTo>
                  <a:cubicBezTo>
                    <a:pt x="416" y="117"/>
                    <a:pt x="415" y="121"/>
                    <a:pt x="412" y="123"/>
                  </a:cubicBezTo>
                  <a:cubicBezTo>
                    <a:pt x="412" y="126"/>
                    <a:pt x="414" y="123"/>
                    <a:pt x="414" y="123"/>
                  </a:cubicBezTo>
                  <a:cubicBezTo>
                    <a:pt x="415" y="123"/>
                    <a:pt x="414" y="124"/>
                    <a:pt x="415" y="125"/>
                  </a:cubicBezTo>
                  <a:cubicBezTo>
                    <a:pt x="416" y="125"/>
                    <a:pt x="417" y="127"/>
                    <a:pt x="418" y="127"/>
                  </a:cubicBezTo>
                  <a:cubicBezTo>
                    <a:pt x="419" y="128"/>
                    <a:pt x="420" y="125"/>
                    <a:pt x="423" y="127"/>
                  </a:cubicBezTo>
                  <a:cubicBezTo>
                    <a:pt x="424" y="128"/>
                    <a:pt x="425" y="129"/>
                    <a:pt x="426" y="129"/>
                  </a:cubicBezTo>
                  <a:cubicBezTo>
                    <a:pt x="426" y="135"/>
                    <a:pt x="426" y="135"/>
                    <a:pt x="426" y="135"/>
                  </a:cubicBezTo>
                  <a:cubicBezTo>
                    <a:pt x="427" y="136"/>
                    <a:pt x="429" y="135"/>
                    <a:pt x="429" y="137"/>
                  </a:cubicBezTo>
                  <a:cubicBezTo>
                    <a:pt x="430" y="139"/>
                    <a:pt x="432" y="139"/>
                    <a:pt x="432" y="142"/>
                  </a:cubicBezTo>
                  <a:cubicBezTo>
                    <a:pt x="439" y="141"/>
                    <a:pt x="444" y="143"/>
                    <a:pt x="449" y="142"/>
                  </a:cubicBezTo>
                  <a:cubicBezTo>
                    <a:pt x="449" y="146"/>
                    <a:pt x="455" y="145"/>
                    <a:pt x="458" y="149"/>
                  </a:cubicBezTo>
                  <a:cubicBezTo>
                    <a:pt x="459" y="149"/>
                    <a:pt x="460" y="148"/>
                    <a:pt x="460" y="150"/>
                  </a:cubicBezTo>
                  <a:cubicBezTo>
                    <a:pt x="460" y="152"/>
                    <a:pt x="461" y="150"/>
                    <a:pt x="461" y="150"/>
                  </a:cubicBezTo>
                  <a:cubicBezTo>
                    <a:pt x="463" y="150"/>
                    <a:pt x="463" y="152"/>
                    <a:pt x="464" y="153"/>
                  </a:cubicBezTo>
                  <a:cubicBezTo>
                    <a:pt x="466" y="154"/>
                    <a:pt x="469" y="152"/>
                    <a:pt x="468" y="156"/>
                  </a:cubicBezTo>
                  <a:cubicBezTo>
                    <a:pt x="476" y="155"/>
                    <a:pt x="480" y="158"/>
                    <a:pt x="486" y="158"/>
                  </a:cubicBezTo>
                  <a:cubicBezTo>
                    <a:pt x="487" y="163"/>
                    <a:pt x="485" y="167"/>
                    <a:pt x="488" y="170"/>
                  </a:cubicBezTo>
                  <a:cubicBezTo>
                    <a:pt x="488" y="169"/>
                    <a:pt x="489" y="172"/>
                    <a:pt x="489" y="171"/>
                  </a:cubicBezTo>
                  <a:cubicBezTo>
                    <a:pt x="490" y="172"/>
                    <a:pt x="488" y="174"/>
                    <a:pt x="488" y="174"/>
                  </a:cubicBezTo>
                  <a:cubicBezTo>
                    <a:pt x="489" y="175"/>
                    <a:pt x="490" y="174"/>
                    <a:pt x="491" y="175"/>
                  </a:cubicBezTo>
                  <a:cubicBezTo>
                    <a:pt x="491" y="176"/>
                    <a:pt x="488" y="179"/>
                    <a:pt x="492" y="178"/>
                  </a:cubicBezTo>
                  <a:cubicBezTo>
                    <a:pt x="491" y="179"/>
                    <a:pt x="491" y="180"/>
                    <a:pt x="491" y="182"/>
                  </a:cubicBezTo>
                  <a:cubicBezTo>
                    <a:pt x="491" y="184"/>
                    <a:pt x="492" y="183"/>
                    <a:pt x="492" y="182"/>
                  </a:cubicBezTo>
                  <a:cubicBezTo>
                    <a:pt x="494" y="182"/>
                    <a:pt x="493" y="184"/>
                    <a:pt x="493" y="185"/>
                  </a:cubicBezTo>
                  <a:cubicBezTo>
                    <a:pt x="494" y="185"/>
                    <a:pt x="496" y="185"/>
                    <a:pt x="496" y="185"/>
                  </a:cubicBezTo>
                  <a:cubicBezTo>
                    <a:pt x="498" y="187"/>
                    <a:pt x="503" y="187"/>
                    <a:pt x="508" y="185"/>
                  </a:cubicBezTo>
                  <a:cubicBezTo>
                    <a:pt x="509" y="179"/>
                    <a:pt x="509" y="177"/>
                    <a:pt x="508" y="171"/>
                  </a:cubicBezTo>
                  <a:cubicBezTo>
                    <a:pt x="508" y="169"/>
                    <a:pt x="505" y="170"/>
                    <a:pt x="505" y="170"/>
                  </a:cubicBezTo>
                  <a:cubicBezTo>
                    <a:pt x="503" y="167"/>
                    <a:pt x="507" y="162"/>
                    <a:pt x="502" y="164"/>
                  </a:cubicBezTo>
                  <a:cubicBezTo>
                    <a:pt x="503" y="163"/>
                    <a:pt x="505" y="163"/>
                    <a:pt x="505" y="160"/>
                  </a:cubicBezTo>
                  <a:cubicBezTo>
                    <a:pt x="511" y="161"/>
                    <a:pt x="510" y="157"/>
                    <a:pt x="515" y="157"/>
                  </a:cubicBezTo>
                  <a:cubicBezTo>
                    <a:pt x="517" y="157"/>
                    <a:pt x="515" y="154"/>
                    <a:pt x="516" y="153"/>
                  </a:cubicBezTo>
                  <a:cubicBezTo>
                    <a:pt x="516" y="153"/>
                    <a:pt x="520" y="155"/>
                    <a:pt x="520" y="153"/>
                  </a:cubicBezTo>
                  <a:cubicBezTo>
                    <a:pt x="517" y="147"/>
                    <a:pt x="522" y="141"/>
                    <a:pt x="519" y="137"/>
                  </a:cubicBezTo>
                  <a:cubicBezTo>
                    <a:pt x="519" y="135"/>
                    <a:pt x="517" y="137"/>
                    <a:pt x="517" y="137"/>
                  </a:cubicBezTo>
                  <a:cubicBezTo>
                    <a:pt x="515" y="136"/>
                    <a:pt x="518" y="132"/>
                    <a:pt x="513" y="133"/>
                  </a:cubicBezTo>
                  <a:cubicBezTo>
                    <a:pt x="513" y="131"/>
                    <a:pt x="511" y="130"/>
                    <a:pt x="512" y="127"/>
                  </a:cubicBezTo>
                  <a:cubicBezTo>
                    <a:pt x="511" y="124"/>
                    <a:pt x="513" y="123"/>
                    <a:pt x="516" y="123"/>
                  </a:cubicBezTo>
                  <a:cubicBezTo>
                    <a:pt x="513" y="122"/>
                    <a:pt x="518" y="114"/>
                    <a:pt x="512" y="113"/>
                  </a:cubicBezTo>
                  <a:cubicBezTo>
                    <a:pt x="513" y="112"/>
                    <a:pt x="513" y="111"/>
                    <a:pt x="513" y="109"/>
                  </a:cubicBezTo>
                  <a:cubicBezTo>
                    <a:pt x="513" y="110"/>
                    <a:pt x="512" y="109"/>
                    <a:pt x="512" y="108"/>
                  </a:cubicBezTo>
                  <a:cubicBezTo>
                    <a:pt x="512" y="108"/>
                    <a:pt x="513" y="108"/>
                    <a:pt x="513" y="106"/>
                  </a:cubicBezTo>
                  <a:cubicBezTo>
                    <a:pt x="513" y="105"/>
                    <a:pt x="512" y="105"/>
                    <a:pt x="512" y="104"/>
                  </a:cubicBezTo>
                  <a:cubicBezTo>
                    <a:pt x="512" y="102"/>
                    <a:pt x="515" y="99"/>
                    <a:pt x="512" y="98"/>
                  </a:cubicBezTo>
                  <a:cubicBezTo>
                    <a:pt x="512" y="96"/>
                    <a:pt x="523" y="95"/>
                    <a:pt x="522" y="99"/>
                  </a:cubicBezTo>
                  <a:cubicBezTo>
                    <a:pt x="527" y="99"/>
                    <a:pt x="535" y="101"/>
                    <a:pt x="537" y="97"/>
                  </a:cubicBezTo>
                  <a:cubicBezTo>
                    <a:pt x="540" y="101"/>
                    <a:pt x="547" y="100"/>
                    <a:pt x="547" y="108"/>
                  </a:cubicBezTo>
                  <a:cubicBezTo>
                    <a:pt x="558" y="108"/>
                    <a:pt x="558" y="108"/>
                    <a:pt x="558" y="108"/>
                  </a:cubicBezTo>
                  <a:cubicBezTo>
                    <a:pt x="558" y="110"/>
                    <a:pt x="559" y="110"/>
                    <a:pt x="561" y="111"/>
                  </a:cubicBezTo>
                  <a:cubicBezTo>
                    <a:pt x="561" y="113"/>
                    <a:pt x="560" y="116"/>
                    <a:pt x="561" y="119"/>
                  </a:cubicBezTo>
                  <a:cubicBezTo>
                    <a:pt x="561" y="122"/>
                    <a:pt x="565" y="125"/>
                    <a:pt x="562" y="126"/>
                  </a:cubicBezTo>
                  <a:cubicBezTo>
                    <a:pt x="562" y="128"/>
                    <a:pt x="565" y="127"/>
                    <a:pt x="566" y="127"/>
                  </a:cubicBezTo>
                  <a:cubicBezTo>
                    <a:pt x="566" y="132"/>
                    <a:pt x="572" y="129"/>
                    <a:pt x="568" y="133"/>
                  </a:cubicBezTo>
                  <a:cubicBezTo>
                    <a:pt x="574" y="134"/>
                    <a:pt x="575" y="131"/>
                    <a:pt x="580" y="132"/>
                  </a:cubicBezTo>
                  <a:cubicBezTo>
                    <a:pt x="581" y="130"/>
                    <a:pt x="580" y="129"/>
                    <a:pt x="579" y="129"/>
                  </a:cubicBezTo>
                  <a:cubicBezTo>
                    <a:pt x="580" y="126"/>
                    <a:pt x="581" y="126"/>
                    <a:pt x="583" y="127"/>
                  </a:cubicBezTo>
                  <a:cubicBezTo>
                    <a:pt x="582" y="123"/>
                    <a:pt x="586" y="123"/>
                    <a:pt x="588" y="122"/>
                  </a:cubicBezTo>
                  <a:cubicBezTo>
                    <a:pt x="588" y="121"/>
                    <a:pt x="586" y="121"/>
                    <a:pt x="586" y="120"/>
                  </a:cubicBezTo>
                  <a:cubicBezTo>
                    <a:pt x="586" y="119"/>
                    <a:pt x="589" y="118"/>
                    <a:pt x="592" y="118"/>
                  </a:cubicBezTo>
                  <a:cubicBezTo>
                    <a:pt x="589" y="121"/>
                    <a:pt x="591" y="121"/>
                    <a:pt x="595" y="125"/>
                  </a:cubicBezTo>
                  <a:cubicBezTo>
                    <a:pt x="596" y="127"/>
                    <a:pt x="598" y="130"/>
                    <a:pt x="603" y="130"/>
                  </a:cubicBezTo>
                  <a:cubicBezTo>
                    <a:pt x="603" y="132"/>
                    <a:pt x="600" y="131"/>
                    <a:pt x="600" y="133"/>
                  </a:cubicBezTo>
                  <a:cubicBezTo>
                    <a:pt x="601" y="135"/>
                    <a:pt x="603" y="135"/>
                    <a:pt x="603" y="137"/>
                  </a:cubicBezTo>
                  <a:cubicBezTo>
                    <a:pt x="605" y="138"/>
                    <a:pt x="604" y="135"/>
                    <a:pt x="604" y="135"/>
                  </a:cubicBezTo>
                  <a:cubicBezTo>
                    <a:pt x="608" y="133"/>
                    <a:pt x="603" y="140"/>
                    <a:pt x="609" y="139"/>
                  </a:cubicBezTo>
                  <a:cubicBezTo>
                    <a:pt x="606" y="142"/>
                    <a:pt x="610" y="144"/>
                    <a:pt x="606" y="147"/>
                  </a:cubicBezTo>
                  <a:cubicBezTo>
                    <a:pt x="606" y="150"/>
                    <a:pt x="610" y="149"/>
                    <a:pt x="611" y="150"/>
                  </a:cubicBezTo>
                  <a:cubicBezTo>
                    <a:pt x="612" y="150"/>
                    <a:pt x="609" y="152"/>
                    <a:pt x="610" y="153"/>
                  </a:cubicBezTo>
                  <a:cubicBezTo>
                    <a:pt x="611" y="153"/>
                    <a:pt x="613" y="154"/>
                    <a:pt x="614" y="154"/>
                  </a:cubicBezTo>
                  <a:cubicBezTo>
                    <a:pt x="615" y="155"/>
                    <a:pt x="616" y="156"/>
                    <a:pt x="617" y="157"/>
                  </a:cubicBezTo>
                  <a:cubicBezTo>
                    <a:pt x="619" y="158"/>
                    <a:pt x="622" y="159"/>
                    <a:pt x="624" y="161"/>
                  </a:cubicBezTo>
                  <a:cubicBezTo>
                    <a:pt x="626" y="162"/>
                    <a:pt x="627" y="156"/>
                    <a:pt x="628" y="160"/>
                  </a:cubicBezTo>
                  <a:cubicBezTo>
                    <a:pt x="628" y="164"/>
                    <a:pt x="625" y="164"/>
                    <a:pt x="621" y="164"/>
                  </a:cubicBezTo>
                  <a:cubicBezTo>
                    <a:pt x="624" y="167"/>
                    <a:pt x="628" y="168"/>
                    <a:pt x="632" y="168"/>
                  </a:cubicBezTo>
                  <a:cubicBezTo>
                    <a:pt x="632" y="171"/>
                    <a:pt x="633" y="171"/>
                    <a:pt x="635" y="171"/>
                  </a:cubicBezTo>
                  <a:cubicBezTo>
                    <a:pt x="635" y="174"/>
                    <a:pt x="635" y="175"/>
                    <a:pt x="638" y="175"/>
                  </a:cubicBezTo>
                  <a:cubicBezTo>
                    <a:pt x="637" y="177"/>
                    <a:pt x="636" y="179"/>
                    <a:pt x="637" y="182"/>
                  </a:cubicBezTo>
                  <a:cubicBezTo>
                    <a:pt x="634" y="183"/>
                    <a:pt x="631" y="183"/>
                    <a:pt x="628" y="185"/>
                  </a:cubicBezTo>
                  <a:cubicBezTo>
                    <a:pt x="627" y="186"/>
                    <a:pt x="628" y="186"/>
                    <a:pt x="627" y="186"/>
                  </a:cubicBezTo>
                  <a:cubicBezTo>
                    <a:pt x="625" y="186"/>
                    <a:pt x="624" y="186"/>
                    <a:pt x="624" y="188"/>
                  </a:cubicBezTo>
                  <a:cubicBezTo>
                    <a:pt x="624" y="190"/>
                    <a:pt x="621" y="188"/>
                    <a:pt x="621" y="188"/>
                  </a:cubicBezTo>
                  <a:cubicBezTo>
                    <a:pt x="621" y="188"/>
                    <a:pt x="619" y="190"/>
                    <a:pt x="618" y="191"/>
                  </a:cubicBezTo>
                  <a:cubicBezTo>
                    <a:pt x="618" y="191"/>
                    <a:pt x="618" y="194"/>
                    <a:pt x="617" y="195"/>
                  </a:cubicBezTo>
                  <a:cubicBezTo>
                    <a:pt x="616" y="196"/>
                    <a:pt x="611" y="195"/>
                    <a:pt x="614" y="196"/>
                  </a:cubicBezTo>
                  <a:cubicBezTo>
                    <a:pt x="613" y="199"/>
                    <a:pt x="608" y="198"/>
                    <a:pt x="606" y="198"/>
                  </a:cubicBezTo>
                  <a:cubicBezTo>
                    <a:pt x="603" y="198"/>
                    <a:pt x="600" y="198"/>
                    <a:pt x="597" y="198"/>
                  </a:cubicBezTo>
                  <a:cubicBezTo>
                    <a:pt x="595" y="198"/>
                    <a:pt x="595" y="197"/>
                    <a:pt x="593" y="196"/>
                  </a:cubicBezTo>
                  <a:cubicBezTo>
                    <a:pt x="587" y="195"/>
                    <a:pt x="581" y="197"/>
                    <a:pt x="575" y="198"/>
                  </a:cubicBezTo>
                  <a:cubicBezTo>
                    <a:pt x="570" y="200"/>
                    <a:pt x="568" y="205"/>
                    <a:pt x="562" y="206"/>
                  </a:cubicBezTo>
                  <a:cubicBezTo>
                    <a:pt x="565" y="209"/>
                    <a:pt x="560" y="210"/>
                    <a:pt x="558" y="212"/>
                  </a:cubicBezTo>
                  <a:cubicBezTo>
                    <a:pt x="559" y="213"/>
                    <a:pt x="560" y="214"/>
                    <a:pt x="559" y="216"/>
                  </a:cubicBezTo>
                  <a:cubicBezTo>
                    <a:pt x="562" y="215"/>
                    <a:pt x="562" y="212"/>
                    <a:pt x="564" y="210"/>
                  </a:cubicBezTo>
                  <a:cubicBezTo>
                    <a:pt x="565" y="209"/>
                    <a:pt x="569" y="210"/>
                    <a:pt x="569" y="207"/>
                  </a:cubicBezTo>
                  <a:cubicBezTo>
                    <a:pt x="570" y="203"/>
                    <a:pt x="572" y="211"/>
                    <a:pt x="572" y="205"/>
                  </a:cubicBezTo>
                  <a:cubicBezTo>
                    <a:pt x="574" y="204"/>
                    <a:pt x="575" y="206"/>
                    <a:pt x="575" y="206"/>
                  </a:cubicBezTo>
                  <a:cubicBezTo>
                    <a:pt x="576" y="206"/>
                    <a:pt x="576" y="203"/>
                    <a:pt x="576" y="203"/>
                  </a:cubicBezTo>
                  <a:cubicBezTo>
                    <a:pt x="579" y="203"/>
                    <a:pt x="582" y="204"/>
                    <a:pt x="586" y="203"/>
                  </a:cubicBezTo>
                  <a:cubicBezTo>
                    <a:pt x="586" y="205"/>
                    <a:pt x="588" y="204"/>
                    <a:pt x="588" y="203"/>
                  </a:cubicBezTo>
                  <a:cubicBezTo>
                    <a:pt x="590" y="203"/>
                    <a:pt x="590" y="211"/>
                    <a:pt x="586" y="209"/>
                  </a:cubicBezTo>
                  <a:cubicBezTo>
                    <a:pt x="589" y="212"/>
                    <a:pt x="584" y="213"/>
                    <a:pt x="585" y="219"/>
                  </a:cubicBezTo>
                  <a:cubicBezTo>
                    <a:pt x="585" y="220"/>
                    <a:pt x="586" y="221"/>
                    <a:pt x="586" y="223"/>
                  </a:cubicBezTo>
                  <a:cubicBezTo>
                    <a:pt x="587" y="222"/>
                    <a:pt x="589" y="221"/>
                    <a:pt x="589" y="223"/>
                  </a:cubicBezTo>
                  <a:cubicBezTo>
                    <a:pt x="589" y="225"/>
                    <a:pt x="591" y="224"/>
                    <a:pt x="592" y="224"/>
                  </a:cubicBezTo>
                  <a:cubicBezTo>
                    <a:pt x="592" y="225"/>
                    <a:pt x="594" y="227"/>
                    <a:pt x="595" y="227"/>
                  </a:cubicBezTo>
                  <a:cubicBezTo>
                    <a:pt x="595" y="227"/>
                    <a:pt x="596" y="227"/>
                    <a:pt x="597" y="227"/>
                  </a:cubicBezTo>
                  <a:cubicBezTo>
                    <a:pt x="598" y="227"/>
                    <a:pt x="599" y="228"/>
                    <a:pt x="599" y="228"/>
                  </a:cubicBezTo>
                  <a:cubicBezTo>
                    <a:pt x="601" y="229"/>
                    <a:pt x="603" y="225"/>
                    <a:pt x="604" y="228"/>
                  </a:cubicBezTo>
                  <a:cubicBezTo>
                    <a:pt x="606" y="229"/>
                    <a:pt x="605" y="226"/>
                    <a:pt x="606" y="226"/>
                  </a:cubicBezTo>
                  <a:cubicBezTo>
                    <a:pt x="606" y="225"/>
                    <a:pt x="608" y="226"/>
                    <a:pt x="609" y="226"/>
                  </a:cubicBezTo>
                  <a:cubicBezTo>
                    <a:pt x="609" y="225"/>
                    <a:pt x="608" y="223"/>
                    <a:pt x="609" y="221"/>
                  </a:cubicBezTo>
                  <a:cubicBezTo>
                    <a:pt x="611" y="221"/>
                    <a:pt x="611" y="223"/>
                    <a:pt x="611" y="224"/>
                  </a:cubicBezTo>
                  <a:cubicBezTo>
                    <a:pt x="612" y="226"/>
                    <a:pt x="616" y="225"/>
                    <a:pt x="614" y="230"/>
                  </a:cubicBezTo>
                  <a:cubicBezTo>
                    <a:pt x="612" y="231"/>
                    <a:pt x="612" y="228"/>
                    <a:pt x="610" y="228"/>
                  </a:cubicBezTo>
                  <a:cubicBezTo>
                    <a:pt x="608" y="229"/>
                    <a:pt x="608" y="232"/>
                    <a:pt x="606" y="233"/>
                  </a:cubicBezTo>
                  <a:cubicBezTo>
                    <a:pt x="605" y="233"/>
                    <a:pt x="603" y="232"/>
                    <a:pt x="602" y="233"/>
                  </a:cubicBezTo>
                  <a:cubicBezTo>
                    <a:pt x="599" y="233"/>
                    <a:pt x="600" y="236"/>
                    <a:pt x="595" y="236"/>
                  </a:cubicBezTo>
                  <a:cubicBezTo>
                    <a:pt x="592" y="235"/>
                    <a:pt x="593" y="239"/>
                    <a:pt x="592" y="240"/>
                  </a:cubicBezTo>
                  <a:cubicBezTo>
                    <a:pt x="591" y="240"/>
                    <a:pt x="590" y="239"/>
                    <a:pt x="590" y="238"/>
                  </a:cubicBezTo>
                  <a:cubicBezTo>
                    <a:pt x="588" y="240"/>
                    <a:pt x="588" y="243"/>
                    <a:pt x="583" y="243"/>
                  </a:cubicBezTo>
                  <a:cubicBezTo>
                    <a:pt x="586" y="240"/>
                    <a:pt x="583" y="241"/>
                    <a:pt x="583" y="237"/>
                  </a:cubicBezTo>
                  <a:cubicBezTo>
                    <a:pt x="586" y="236"/>
                    <a:pt x="587" y="232"/>
                    <a:pt x="590" y="236"/>
                  </a:cubicBezTo>
                  <a:cubicBezTo>
                    <a:pt x="592" y="231"/>
                    <a:pt x="588" y="231"/>
                    <a:pt x="586" y="230"/>
                  </a:cubicBezTo>
                  <a:cubicBezTo>
                    <a:pt x="583" y="229"/>
                    <a:pt x="581" y="234"/>
                    <a:pt x="578" y="234"/>
                  </a:cubicBezTo>
                  <a:cubicBezTo>
                    <a:pt x="578" y="234"/>
                    <a:pt x="574" y="235"/>
                    <a:pt x="573" y="236"/>
                  </a:cubicBezTo>
                  <a:cubicBezTo>
                    <a:pt x="572" y="236"/>
                    <a:pt x="572" y="237"/>
                    <a:pt x="572" y="238"/>
                  </a:cubicBezTo>
                  <a:cubicBezTo>
                    <a:pt x="564" y="237"/>
                    <a:pt x="565" y="242"/>
                    <a:pt x="558" y="240"/>
                  </a:cubicBezTo>
                  <a:cubicBezTo>
                    <a:pt x="561" y="242"/>
                    <a:pt x="562" y="243"/>
                    <a:pt x="555" y="243"/>
                  </a:cubicBezTo>
                  <a:cubicBezTo>
                    <a:pt x="552" y="245"/>
                    <a:pt x="551" y="252"/>
                    <a:pt x="555" y="254"/>
                  </a:cubicBezTo>
                  <a:cubicBezTo>
                    <a:pt x="555" y="257"/>
                    <a:pt x="551" y="256"/>
                    <a:pt x="552" y="259"/>
                  </a:cubicBezTo>
                  <a:cubicBezTo>
                    <a:pt x="551" y="260"/>
                    <a:pt x="549" y="259"/>
                    <a:pt x="548" y="259"/>
                  </a:cubicBezTo>
                  <a:cubicBezTo>
                    <a:pt x="547" y="260"/>
                    <a:pt x="547" y="262"/>
                    <a:pt x="545" y="262"/>
                  </a:cubicBezTo>
                  <a:cubicBezTo>
                    <a:pt x="543" y="264"/>
                    <a:pt x="539" y="262"/>
                    <a:pt x="537" y="265"/>
                  </a:cubicBezTo>
                  <a:cubicBezTo>
                    <a:pt x="536" y="266"/>
                    <a:pt x="535" y="267"/>
                    <a:pt x="534" y="268"/>
                  </a:cubicBezTo>
                  <a:cubicBezTo>
                    <a:pt x="533" y="270"/>
                    <a:pt x="532" y="272"/>
                    <a:pt x="530" y="275"/>
                  </a:cubicBezTo>
                  <a:cubicBezTo>
                    <a:pt x="529" y="276"/>
                    <a:pt x="526" y="277"/>
                    <a:pt x="527" y="282"/>
                  </a:cubicBezTo>
                  <a:cubicBezTo>
                    <a:pt x="524" y="281"/>
                    <a:pt x="524" y="278"/>
                    <a:pt x="522" y="278"/>
                  </a:cubicBezTo>
                  <a:cubicBezTo>
                    <a:pt x="520" y="278"/>
                    <a:pt x="521" y="280"/>
                    <a:pt x="519" y="280"/>
                  </a:cubicBezTo>
                  <a:cubicBezTo>
                    <a:pt x="524" y="286"/>
                    <a:pt x="524" y="291"/>
                    <a:pt x="524" y="299"/>
                  </a:cubicBezTo>
                  <a:cubicBezTo>
                    <a:pt x="521" y="297"/>
                    <a:pt x="522" y="301"/>
                    <a:pt x="522" y="301"/>
                  </a:cubicBezTo>
                  <a:cubicBezTo>
                    <a:pt x="521" y="302"/>
                    <a:pt x="519" y="301"/>
                    <a:pt x="519" y="301"/>
                  </a:cubicBezTo>
                  <a:cubicBezTo>
                    <a:pt x="518" y="303"/>
                    <a:pt x="517" y="303"/>
                    <a:pt x="516" y="304"/>
                  </a:cubicBezTo>
                  <a:cubicBezTo>
                    <a:pt x="514" y="305"/>
                    <a:pt x="513" y="308"/>
                    <a:pt x="512" y="308"/>
                  </a:cubicBezTo>
                  <a:cubicBezTo>
                    <a:pt x="510" y="310"/>
                    <a:pt x="507" y="308"/>
                    <a:pt x="506" y="310"/>
                  </a:cubicBezTo>
                  <a:cubicBezTo>
                    <a:pt x="503" y="311"/>
                    <a:pt x="502" y="314"/>
                    <a:pt x="501" y="317"/>
                  </a:cubicBezTo>
                  <a:cubicBezTo>
                    <a:pt x="497" y="317"/>
                    <a:pt x="497" y="321"/>
                    <a:pt x="493" y="321"/>
                  </a:cubicBezTo>
                  <a:cubicBezTo>
                    <a:pt x="495" y="326"/>
                    <a:pt x="490" y="336"/>
                    <a:pt x="496" y="337"/>
                  </a:cubicBezTo>
                  <a:cubicBezTo>
                    <a:pt x="493" y="342"/>
                    <a:pt x="499" y="342"/>
                    <a:pt x="498" y="349"/>
                  </a:cubicBezTo>
                  <a:cubicBezTo>
                    <a:pt x="498" y="351"/>
                    <a:pt x="499" y="350"/>
                    <a:pt x="501" y="351"/>
                  </a:cubicBezTo>
                  <a:cubicBezTo>
                    <a:pt x="499" y="355"/>
                    <a:pt x="501" y="355"/>
                    <a:pt x="501" y="360"/>
                  </a:cubicBezTo>
                  <a:cubicBezTo>
                    <a:pt x="498" y="361"/>
                    <a:pt x="496" y="361"/>
                    <a:pt x="495" y="363"/>
                  </a:cubicBezTo>
                  <a:cubicBezTo>
                    <a:pt x="493" y="363"/>
                    <a:pt x="494" y="360"/>
                    <a:pt x="493" y="359"/>
                  </a:cubicBezTo>
                  <a:cubicBezTo>
                    <a:pt x="493" y="358"/>
                    <a:pt x="491" y="359"/>
                    <a:pt x="489" y="358"/>
                  </a:cubicBezTo>
                  <a:cubicBezTo>
                    <a:pt x="488" y="357"/>
                    <a:pt x="489" y="354"/>
                    <a:pt x="486" y="355"/>
                  </a:cubicBezTo>
                  <a:cubicBezTo>
                    <a:pt x="487" y="351"/>
                    <a:pt x="489" y="348"/>
                    <a:pt x="484" y="348"/>
                  </a:cubicBezTo>
                  <a:cubicBezTo>
                    <a:pt x="486" y="341"/>
                    <a:pt x="483" y="341"/>
                    <a:pt x="482" y="335"/>
                  </a:cubicBezTo>
                  <a:cubicBezTo>
                    <a:pt x="481" y="335"/>
                    <a:pt x="481" y="337"/>
                    <a:pt x="479" y="337"/>
                  </a:cubicBezTo>
                  <a:cubicBezTo>
                    <a:pt x="479" y="334"/>
                    <a:pt x="479" y="334"/>
                    <a:pt x="479" y="334"/>
                  </a:cubicBezTo>
                  <a:cubicBezTo>
                    <a:pt x="477" y="334"/>
                    <a:pt x="470" y="336"/>
                    <a:pt x="468" y="334"/>
                  </a:cubicBezTo>
                  <a:cubicBezTo>
                    <a:pt x="467" y="333"/>
                    <a:pt x="467" y="331"/>
                    <a:pt x="465" y="331"/>
                  </a:cubicBezTo>
                  <a:cubicBezTo>
                    <a:pt x="464" y="331"/>
                    <a:pt x="462" y="333"/>
                    <a:pt x="460" y="332"/>
                  </a:cubicBezTo>
                  <a:cubicBezTo>
                    <a:pt x="460" y="332"/>
                    <a:pt x="465" y="327"/>
                    <a:pt x="460" y="329"/>
                  </a:cubicBezTo>
                  <a:cubicBezTo>
                    <a:pt x="459" y="330"/>
                    <a:pt x="460" y="331"/>
                    <a:pt x="458" y="331"/>
                  </a:cubicBezTo>
                  <a:cubicBezTo>
                    <a:pt x="455" y="331"/>
                    <a:pt x="449" y="331"/>
                    <a:pt x="446" y="329"/>
                  </a:cubicBezTo>
                  <a:cubicBezTo>
                    <a:pt x="443" y="329"/>
                    <a:pt x="445" y="334"/>
                    <a:pt x="444" y="337"/>
                  </a:cubicBezTo>
                  <a:cubicBezTo>
                    <a:pt x="437" y="335"/>
                    <a:pt x="428" y="335"/>
                    <a:pt x="419" y="334"/>
                  </a:cubicBezTo>
                  <a:cubicBezTo>
                    <a:pt x="418" y="334"/>
                    <a:pt x="418" y="335"/>
                    <a:pt x="416" y="335"/>
                  </a:cubicBezTo>
                  <a:cubicBezTo>
                    <a:pt x="415" y="335"/>
                    <a:pt x="415" y="338"/>
                    <a:pt x="414" y="338"/>
                  </a:cubicBezTo>
                  <a:cubicBezTo>
                    <a:pt x="412" y="338"/>
                    <a:pt x="412" y="340"/>
                    <a:pt x="412" y="341"/>
                  </a:cubicBezTo>
                  <a:cubicBezTo>
                    <a:pt x="410" y="341"/>
                    <a:pt x="408" y="340"/>
                    <a:pt x="407" y="341"/>
                  </a:cubicBezTo>
                  <a:cubicBezTo>
                    <a:pt x="405" y="341"/>
                    <a:pt x="405" y="344"/>
                    <a:pt x="402" y="344"/>
                  </a:cubicBezTo>
                  <a:cubicBezTo>
                    <a:pt x="403" y="346"/>
                    <a:pt x="401" y="353"/>
                    <a:pt x="404" y="353"/>
                  </a:cubicBezTo>
                  <a:cubicBezTo>
                    <a:pt x="402" y="355"/>
                    <a:pt x="401" y="358"/>
                    <a:pt x="400" y="359"/>
                  </a:cubicBezTo>
                  <a:cubicBezTo>
                    <a:pt x="400" y="363"/>
                    <a:pt x="399" y="367"/>
                    <a:pt x="400" y="370"/>
                  </a:cubicBezTo>
                  <a:cubicBezTo>
                    <a:pt x="400" y="372"/>
                    <a:pt x="401" y="373"/>
                    <a:pt x="401" y="374"/>
                  </a:cubicBezTo>
                  <a:cubicBezTo>
                    <a:pt x="401" y="378"/>
                    <a:pt x="402" y="382"/>
                    <a:pt x="400" y="384"/>
                  </a:cubicBezTo>
                  <a:cubicBezTo>
                    <a:pt x="399" y="386"/>
                    <a:pt x="403" y="385"/>
                    <a:pt x="404" y="386"/>
                  </a:cubicBezTo>
                  <a:cubicBezTo>
                    <a:pt x="404" y="386"/>
                    <a:pt x="402" y="388"/>
                    <a:pt x="402" y="388"/>
                  </a:cubicBezTo>
                  <a:cubicBezTo>
                    <a:pt x="402" y="388"/>
                    <a:pt x="404" y="390"/>
                    <a:pt x="404" y="390"/>
                  </a:cubicBezTo>
                  <a:cubicBezTo>
                    <a:pt x="405" y="391"/>
                    <a:pt x="406" y="390"/>
                    <a:pt x="407" y="391"/>
                  </a:cubicBezTo>
                  <a:cubicBezTo>
                    <a:pt x="407" y="392"/>
                    <a:pt x="406" y="394"/>
                    <a:pt x="407" y="394"/>
                  </a:cubicBezTo>
                  <a:cubicBezTo>
                    <a:pt x="407" y="394"/>
                    <a:pt x="408" y="394"/>
                    <a:pt x="408" y="394"/>
                  </a:cubicBezTo>
                  <a:cubicBezTo>
                    <a:pt x="408" y="395"/>
                    <a:pt x="408" y="397"/>
                    <a:pt x="408" y="397"/>
                  </a:cubicBezTo>
                  <a:cubicBezTo>
                    <a:pt x="409" y="398"/>
                    <a:pt x="412" y="400"/>
                    <a:pt x="412" y="402"/>
                  </a:cubicBezTo>
                  <a:cubicBezTo>
                    <a:pt x="423" y="403"/>
                    <a:pt x="429" y="400"/>
                    <a:pt x="435" y="402"/>
                  </a:cubicBezTo>
                  <a:cubicBezTo>
                    <a:pt x="436" y="402"/>
                    <a:pt x="436" y="401"/>
                    <a:pt x="437" y="400"/>
                  </a:cubicBezTo>
                  <a:cubicBezTo>
                    <a:pt x="439" y="398"/>
                    <a:pt x="440" y="396"/>
                    <a:pt x="442" y="393"/>
                  </a:cubicBezTo>
                  <a:cubicBezTo>
                    <a:pt x="442" y="391"/>
                    <a:pt x="444" y="390"/>
                    <a:pt x="442" y="390"/>
                  </a:cubicBezTo>
                  <a:cubicBezTo>
                    <a:pt x="445" y="385"/>
                    <a:pt x="455" y="382"/>
                    <a:pt x="463" y="386"/>
                  </a:cubicBezTo>
                  <a:cubicBezTo>
                    <a:pt x="459" y="389"/>
                    <a:pt x="459" y="395"/>
                    <a:pt x="456" y="398"/>
                  </a:cubicBezTo>
                  <a:cubicBezTo>
                    <a:pt x="454" y="402"/>
                    <a:pt x="458" y="402"/>
                    <a:pt x="457" y="405"/>
                  </a:cubicBezTo>
                  <a:cubicBezTo>
                    <a:pt x="454" y="406"/>
                    <a:pt x="453" y="409"/>
                    <a:pt x="451" y="412"/>
                  </a:cubicBezTo>
                  <a:cubicBezTo>
                    <a:pt x="451" y="413"/>
                    <a:pt x="451" y="414"/>
                    <a:pt x="450" y="414"/>
                  </a:cubicBezTo>
                  <a:cubicBezTo>
                    <a:pt x="449" y="417"/>
                    <a:pt x="456" y="413"/>
                    <a:pt x="454" y="418"/>
                  </a:cubicBezTo>
                  <a:cubicBezTo>
                    <a:pt x="458" y="418"/>
                    <a:pt x="458" y="415"/>
                    <a:pt x="463" y="416"/>
                  </a:cubicBezTo>
                  <a:cubicBezTo>
                    <a:pt x="462" y="420"/>
                    <a:pt x="465" y="418"/>
                    <a:pt x="465" y="421"/>
                  </a:cubicBezTo>
                  <a:cubicBezTo>
                    <a:pt x="473" y="418"/>
                    <a:pt x="474" y="423"/>
                    <a:pt x="482" y="422"/>
                  </a:cubicBezTo>
                  <a:cubicBezTo>
                    <a:pt x="479" y="426"/>
                    <a:pt x="484" y="430"/>
                    <a:pt x="479" y="432"/>
                  </a:cubicBezTo>
                  <a:cubicBezTo>
                    <a:pt x="482" y="435"/>
                    <a:pt x="481" y="444"/>
                    <a:pt x="479" y="447"/>
                  </a:cubicBezTo>
                  <a:cubicBezTo>
                    <a:pt x="480" y="450"/>
                    <a:pt x="482" y="451"/>
                    <a:pt x="485" y="450"/>
                  </a:cubicBezTo>
                  <a:cubicBezTo>
                    <a:pt x="484" y="453"/>
                    <a:pt x="488" y="452"/>
                    <a:pt x="488" y="454"/>
                  </a:cubicBezTo>
                  <a:cubicBezTo>
                    <a:pt x="488" y="456"/>
                    <a:pt x="492" y="455"/>
                    <a:pt x="492" y="457"/>
                  </a:cubicBezTo>
                  <a:cubicBezTo>
                    <a:pt x="497" y="453"/>
                    <a:pt x="505" y="458"/>
                    <a:pt x="509" y="456"/>
                  </a:cubicBezTo>
                  <a:cubicBezTo>
                    <a:pt x="509" y="459"/>
                    <a:pt x="509" y="459"/>
                    <a:pt x="509" y="459"/>
                  </a:cubicBezTo>
                  <a:cubicBezTo>
                    <a:pt x="511" y="458"/>
                    <a:pt x="516" y="456"/>
                    <a:pt x="516" y="460"/>
                  </a:cubicBezTo>
                  <a:cubicBezTo>
                    <a:pt x="517" y="459"/>
                    <a:pt x="518" y="459"/>
                    <a:pt x="520" y="459"/>
                  </a:cubicBezTo>
                  <a:cubicBezTo>
                    <a:pt x="521" y="458"/>
                    <a:pt x="522" y="457"/>
                    <a:pt x="523" y="456"/>
                  </a:cubicBezTo>
                  <a:cubicBezTo>
                    <a:pt x="524" y="455"/>
                    <a:pt x="524" y="456"/>
                    <a:pt x="524" y="454"/>
                  </a:cubicBezTo>
                  <a:cubicBezTo>
                    <a:pt x="524" y="452"/>
                    <a:pt x="527" y="455"/>
                    <a:pt x="527" y="453"/>
                  </a:cubicBezTo>
                  <a:cubicBezTo>
                    <a:pt x="527" y="452"/>
                    <a:pt x="527" y="450"/>
                    <a:pt x="527" y="450"/>
                  </a:cubicBezTo>
                  <a:cubicBezTo>
                    <a:pt x="528" y="449"/>
                    <a:pt x="529" y="451"/>
                    <a:pt x="529" y="452"/>
                  </a:cubicBezTo>
                  <a:cubicBezTo>
                    <a:pt x="530" y="451"/>
                    <a:pt x="530" y="450"/>
                    <a:pt x="531" y="449"/>
                  </a:cubicBezTo>
                  <a:cubicBezTo>
                    <a:pt x="533" y="448"/>
                    <a:pt x="535" y="447"/>
                    <a:pt x="537" y="445"/>
                  </a:cubicBezTo>
                  <a:cubicBezTo>
                    <a:pt x="538" y="444"/>
                    <a:pt x="539" y="443"/>
                    <a:pt x="538" y="442"/>
                  </a:cubicBezTo>
                  <a:cubicBezTo>
                    <a:pt x="540" y="443"/>
                    <a:pt x="554" y="445"/>
                    <a:pt x="547" y="446"/>
                  </a:cubicBezTo>
                  <a:cubicBezTo>
                    <a:pt x="547" y="448"/>
                    <a:pt x="550" y="447"/>
                    <a:pt x="552" y="447"/>
                  </a:cubicBezTo>
                  <a:cubicBezTo>
                    <a:pt x="554" y="447"/>
                    <a:pt x="554" y="446"/>
                    <a:pt x="554" y="445"/>
                  </a:cubicBezTo>
                  <a:cubicBezTo>
                    <a:pt x="565" y="445"/>
                    <a:pt x="565" y="445"/>
                    <a:pt x="565" y="445"/>
                  </a:cubicBezTo>
                  <a:cubicBezTo>
                    <a:pt x="563" y="449"/>
                    <a:pt x="571" y="447"/>
                    <a:pt x="575" y="449"/>
                  </a:cubicBezTo>
                  <a:cubicBezTo>
                    <a:pt x="575" y="449"/>
                    <a:pt x="575" y="450"/>
                    <a:pt x="576" y="450"/>
                  </a:cubicBezTo>
                  <a:cubicBezTo>
                    <a:pt x="577" y="450"/>
                    <a:pt x="578" y="451"/>
                    <a:pt x="579" y="452"/>
                  </a:cubicBezTo>
                  <a:cubicBezTo>
                    <a:pt x="582" y="452"/>
                    <a:pt x="583" y="450"/>
                    <a:pt x="585" y="450"/>
                  </a:cubicBezTo>
                  <a:cubicBezTo>
                    <a:pt x="592" y="449"/>
                    <a:pt x="599" y="451"/>
                    <a:pt x="606" y="452"/>
                  </a:cubicBezTo>
                  <a:cubicBezTo>
                    <a:pt x="605" y="454"/>
                    <a:pt x="607" y="457"/>
                    <a:pt x="607" y="454"/>
                  </a:cubicBezTo>
                  <a:cubicBezTo>
                    <a:pt x="609" y="455"/>
                    <a:pt x="608" y="456"/>
                    <a:pt x="607" y="456"/>
                  </a:cubicBezTo>
                  <a:cubicBezTo>
                    <a:pt x="607" y="459"/>
                    <a:pt x="611" y="456"/>
                    <a:pt x="613" y="459"/>
                  </a:cubicBezTo>
                  <a:cubicBezTo>
                    <a:pt x="613" y="459"/>
                    <a:pt x="612" y="461"/>
                    <a:pt x="613" y="461"/>
                  </a:cubicBezTo>
                  <a:cubicBezTo>
                    <a:pt x="614" y="462"/>
                    <a:pt x="617" y="461"/>
                    <a:pt x="618" y="461"/>
                  </a:cubicBezTo>
                  <a:cubicBezTo>
                    <a:pt x="617" y="464"/>
                    <a:pt x="619" y="465"/>
                    <a:pt x="621" y="467"/>
                  </a:cubicBezTo>
                  <a:cubicBezTo>
                    <a:pt x="623" y="469"/>
                    <a:pt x="626" y="471"/>
                    <a:pt x="627" y="474"/>
                  </a:cubicBezTo>
                  <a:cubicBezTo>
                    <a:pt x="636" y="473"/>
                    <a:pt x="639" y="478"/>
                    <a:pt x="646" y="475"/>
                  </a:cubicBezTo>
                  <a:cubicBezTo>
                    <a:pt x="644" y="481"/>
                    <a:pt x="654" y="475"/>
                    <a:pt x="652" y="481"/>
                  </a:cubicBezTo>
                  <a:cubicBezTo>
                    <a:pt x="657" y="479"/>
                    <a:pt x="657" y="485"/>
                    <a:pt x="660" y="485"/>
                  </a:cubicBezTo>
                  <a:cubicBezTo>
                    <a:pt x="662" y="485"/>
                    <a:pt x="662" y="489"/>
                    <a:pt x="665" y="488"/>
                  </a:cubicBezTo>
                  <a:cubicBezTo>
                    <a:pt x="661" y="492"/>
                    <a:pt x="666" y="491"/>
                    <a:pt x="666" y="495"/>
                  </a:cubicBezTo>
                  <a:cubicBezTo>
                    <a:pt x="666" y="498"/>
                    <a:pt x="669" y="497"/>
                    <a:pt x="670" y="498"/>
                  </a:cubicBezTo>
                  <a:cubicBezTo>
                    <a:pt x="671" y="499"/>
                    <a:pt x="670" y="502"/>
                    <a:pt x="673" y="501"/>
                  </a:cubicBezTo>
                  <a:cubicBezTo>
                    <a:pt x="668" y="506"/>
                    <a:pt x="680" y="508"/>
                    <a:pt x="676" y="512"/>
                  </a:cubicBezTo>
                  <a:cubicBezTo>
                    <a:pt x="679" y="511"/>
                    <a:pt x="680" y="512"/>
                    <a:pt x="680" y="515"/>
                  </a:cubicBezTo>
                  <a:cubicBezTo>
                    <a:pt x="687" y="513"/>
                    <a:pt x="697" y="515"/>
                    <a:pt x="700" y="522"/>
                  </a:cubicBezTo>
                  <a:cubicBezTo>
                    <a:pt x="707" y="521"/>
                    <a:pt x="710" y="524"/>
                    <a:pt x="718" y="523"/>
                  </a:cubicBezTo>
                  <a:cubicBezTo>
                    <a:pt x="719" y="524"/>
                    <a:pt x="715" y="525"/>
                    <a:pt x="715" y="524"/>
                  </a:cubicBezTo>
                  <a:cubicBezTo>
                    <a:pt x="717" y="527"/>
                    <a:pt x="726" y="526"/>
                    <a:pt x="731" y="526"/>
                  </a:cubicBezTo>
                  <a:cubicBezTo>
                    <a:pt x="731" y="527"/>
                    <a:pt x="732" y="527"/>
                    <a:pt x="733" y="527"/>
                  </a:cubicBezTo>
                  <a:cubicBezTo>
                    <a:pt x="733" y="530"/>
                    <a:pt x="736" y="529"/>
                    <a:pt x="738" y="530"/>
                  </a:cubicBezTo>
                  <a:cubicBezTo>
                    <a:pt x="738" y="531"/>
                    <a:pt x="737" y="532"/>
                    <a:pt x="738" y="533"/>
                  </a:cubicBezTo>
                  <a:cubicBezTo>
                    <a:pt x="738" y="533"/>
                    <a:pt x="740" y="532"/>
                    <a:pt x="740" y="533"/>
                  </a:cubicBezTo>
                  <a:cubicBezTo>
                    <a:pt x="741" y="534"/>
                    <a:pt x="740" y="537"/>
                    <a:pt x="743" y="536"/>
                  </a:cubicBezTo>
                  <a:cubicBezTo>
                    <a:pt x="743" y="579"/>
                    <a:pt x="743" y="579"/>
                    <a:pt x="743" y="579"/>
                  </a:cubicBezTo>
                  <a:cubicBezTo>
                    <a:pt x="737" y="577"/>
                    <a:pt x="744" y="587"/>
                    <a:pt x="738" y="585"/>
                  </a:cubicBezTo>
                  <a:cubicBezTo>
                    <a:pt x="737" y="590"/>
                    <a:pt x="736" y="594"/>
                    <a:pt x="736" y="599"/>
                  </a:cubicBezTo>
                  <a:cubicBezTo>
                    <a:pt x="736" y="601"/>
                    <a:pt x="739" y="607"/>
                    <a:pt x="738" y="613"/>
                  </a:cubicBezTo>
                  <a:cubicBezTo>
                    <a:pt x="738" y="613"/>
                    <a:pt x="736" y="614"/>
                    <a:pt x="736" y="614"/>
                  </a:cubicBezTo>
                  <a:cubicBezTo>
                    <a:pt x="736" y="615"/>
                    <a:pt x="737" y="616"/>
                    <a:pt x="736" y="617"/>
                  </a:cubicBezTo>
                  <a:cubicBezTo>
                    <a:pt x="736" y="618"/>
                    <a:pt x="732" y="619"/>
                    <a:pt x="733" y="624"/>
                  </a:cubicBezTo>
                  <a:cubicBezTo>
                    <a:pt x="730" y="625"/>
                    <a:pt x="729" y="627"/>
                    <a:pt x="726" y="628"/>
                  </a:cubicBezTo>
                  <a:cubicBezTo>
                    <a:pt x="726" y="629"/>
                    <a:pt x="727" y="632"/>
                    <a:pt x="726" y="633"/>
                  </a:cubicBezTo>
                  <a:cubicBezTo>
                    <a:pt x="726" y="633"/>
                    <a:pt x="724" y="632"/>
                    <a:pt x="724" y="633"/>
                  </a:cubicBezTo>
                  <a:cubicBezTo>
                    <a:pt x="723" y="633"/>
                    <a:pt x="724" y="635"/>
                    <a:pt x="724" y="635"/>
                  </a:cubicBezTo>
                  <a:cubicBezTo>
                    <a:pt x="722" y="636"/>
                    <a:pt x="718" y="635"/>
                    <a:pt x="718" y="638"/>
                  </a:cubicBezTo>
                  <a:cubicBezTo>
                    <a:pt x="718" y="640"/>
                    <a:pt x="715" y="639"/>
                    <a:pt x="712" y="641"/>
                  </a:cubicBezTo>
                  <a:cubicBezTo>
                    <a:pt x="712" y="641"/>
                    <a:pt x="710" y="644"/>
                    <a:pt x="710" y="644"/>
                  </a:cubicBezTo>
                  <a:cubicBezTo>
                    <a:pt x="709" y="644"/>
                    <a:pt x="708" y="642"/>
                    <a:pt x="707" y="642"/>
                  </a:cubicBezTo>
                  <a:cubicBezTo>
                    <a:pt x="707" y="642"/>
                    <a:pt x="706" y="644"/>
                    <a:pt x="705" y="644"/>
                  </a:cubicBezTo>
                  <a:cubicBezTo>
                    <a:pt x="703" y="644"/>
                    <a:pt x="703" y="644"/>
                    <a:pt x="703" y="647"/>
                  </a:cubicBezTo>
                  <a:cubicBezTo>
                    <a:pt x="697" y="644"/>
                    <a:pt x="694" y="650"/>
                    <a:pt x="691" y="652"/>
                  </a:cubicBezTo>
                  <a:cubicBezTo>
                    <a:pt x="691" y="653"/>
                    <a:pt x="689" y="652"/>
                    <a:pt x="689" y="652"/>
                  </a:cubicBezTo>
                  <a:cubicBezTo>
                    <a:pt x="688" y="653"/>
                    <a:pt x="686" y="654"/>
                    <a:pt x="686" y="655"/>
                  </a:cubicBezTo>
                  <a:cubicBezTo>
                    <a:pt x="685" y="656"/>
                    <a:pt x="683" y="657"/>
                    <a:pt x="683" y="658"/>
                  </a:cubicBezTo>
                  <a:cubicBezTo>
                    <a:pt x="683" y="658"/>
                    <a:pt x="686" y="662"/>
                    <a:pt x="681" y="661"/>
                  </a:cubicBezTo>
                  <a:cubicBezTo>
                    <a:pt x="683" y="667"/>
                    <a:pt x="679" y="670"/>
                    <a:pt x="680" y="676"/>
                  </a:cubicBezTo>
                  <a:cubicBezTo>
                    <a:pt x="676" y="675"/>
                    <a:pt x="678" y="679"/>
                    <a:pt x="677" y="680"/>
                  </a:cubicBezTo>
                  <a:cubicBezTo>
                    <a:pt x="677" y="681"/>
                    <a:pt x="675" y="680"/>
                    <a:pt x="674" y="680"/>
                  </a:cubicBezTo>
                  <a:cubicBezTo>
                    <a:pt x="674" y="681"/>
                    <a:pt x="677" y="683"/>
                    <a:pt x="674" y="683"/>
                  </a:cubicBezTo>
                  <a:cubicBezTo>
                    <a:pt x="672" y="683"/>
                    <a:pt x="673" y="688"/>
                    <a:pt x="669" y="689"/>
                  </a:cubicBezTo>
                  <a:cubicBezTo>
                    <a:pt x="668" y="689"/>
                    <a:pt x="666" y="691"/>
                    <a:pt x="666" y="691"/>
                  </a:cubicBezTo>
                  <a:cubicBezTo>
                    <a:pt x="664" y="693"/>
                    <a:pt x="662" y="698"/>
                    <a:pt x="659" y="700"/>
                  </a:cubicBezTo>
                  <a:cubicBezTo>
                    <a:pt x="659" y="705"/>
                    <a:pt x="659" y="705"/>
                    <a:pt x="659" y="705"/>
                  </a:cubicBezTo>
                  <a:cubicBezTo>
                    <a:pt x="657" y="707"/>
                    <a:pt x="655" y="708"/>
                    <a:pt x="655" y="711"/>
                  </a:cubicBezTo>
                  <a:cubicBezTo>
                    <a:pt x="648" y="711"/>
                    <a:pt x="648" y="711"/>
                    <a:pt x="648" y="711"/>
                  </a:cubicBezTo>
                  <a:cubicBezTo>
                    <a:pt x="648" y="712"/>
                    <a:pt x="650" y="712"/>
                    <a:pt x="651" y="712"/>
                  </a:cubicBezTo>
                  <a:cubicBezTo>
                    <a:pt x="650" y="714"/>
                    <a:pt x="648" y="714"/>
                    <a:pt x="646" y="714"/>
                  </a:cubicBezTo>
                  <a:cubicBezTo>
                    <a:pt x="645" y="715"/>
                    <a:pt x="644" y="717"/>
                    <a:pt x="644" y="719"/>
                  </a:cubicBezTo>
                  <a:cubicBezTo>
                    <a:pt x="642" y="718"/>
                    <a:pt x="641" y="718"/>
                    <a:pt x="641" y="721"/>
                  </a:cubicBezTo>
                  <a:cubicBezTo>
                    <a:pt x="639" y="721"/>
                    <a:pt x="640" y="719"/>
                    <a:pt x="639" y="718"/>
                  </a:cubicBezTo>
                  <a:cubicBezTo>
                    <a:pt x="637" y="718"/>
                    <a:pt x="635" y="718"/>
                    <a:pt x="635" y="717"/>
                  </a:cubicBezTo>
                  <a:cubicBezTo>
                    <a:pt x="634" y="718"/>
                    <a:pt x="634" y="720"/>
                    <a:pt x="631" y="719"/>
                  </a:cubicBezTo>
                  <a:cubicBezTo>
                    <a:pt x="631" y="723"/>
                    <a:pt x="634" y="724"/>
                    <a:pt x="634" y="727"/>
                  </a:cubicBezTo>
                  <a:cubicBezTo>
                    <a:pt x="634" y="730"/>
                    <a:pt x="629" y="733"/>
                    <a:pt x="632" y="735"/>
                  </a:cubicBezTo>
                  <a:cubicBezTo>
                    <a:pt x="632" y="738"/>
                    <a:pt x="625" y="735"/>
                    <a:pt x="624" y="738"/>
                  </a:cubicBezTo>
                  <a:cubicBezTo>
                    <a:pt x="622" y="737"/>
                    <a:pt x="623" y="740"/>
                    <a:pt x="623" y="741"/>
                  </a:cubicBezTo>
                  <a:cubicBezTo>
                    <a:pt x="621" y="742"/>
                    <a:pt x="616" y="740"/>
                    <a:pt x="617" y="745"/>
                  </a:cubicBezTo>
                  <a:cubicBezTo>
                    <a:pt x="614" y="742"/>
                    <a:pt x="604" y="742"/>
                    <a:pt x="603" y="746"/>
                  </a:cubicBezTo>
                  <a:cubicBezTo>
                    <a:pt x="603" y="748"/>
                    <a:pt x="604" y="747"/>
                    <a:pt x="604" y="746"/>
                  </a:cubicBezTo>
                  <a:cubicBezTo>
                    <a:pt x="608" y="746"/>
                    <a:pt x="604" y="750"/>
                    <a:pt x="602" y="749"/>
                  </a:cubicBezTo>
                  <a:cubicBezTo>
                    <a:pt x="602" y="752"/>
                    <a:pt x="597" y="757"/>
                    <a:pt x="600" y="757"/>
                  </a:cubicBezTo>
                  <a:cubicBezTo>
                    <a:pt x="600" y="758"/>
                    <a:pt x="598" y="759"/>
                    <a:pt x="597" y="759"/>
                  </a:cubicBezTo>
                  <a:cubicBezTo>
                    <a:pt x="597" y="759"/>
                    <a:pt x="595" y="757"/>
                    <a:pt x="596" y="757"/>
                  </a:cubicBezTo>
                  <a:cubicBezTo>
                    <a:pt x="595" y="757"/>
                    <a:pt x="591" y="761"/>
                    <a:pt x="592" y="756"/>
                  </a:cubicBezTo>
                  <a:cubicBezTo>
                    <a:pt x="590" y="757"/>
                    <a:pt x="590" y="760"/>
                    <a:pt x="589" y="757"/>
                  </a:cubicBezTo>
                  <a:cubicBezTo>
                    <a:pt x="587" y="758"/>
                    <a:pt x="590" y="766"/>
                    <a:pt x="590" y="769"/>
                  </a:cubicBezTo>
                  <a:cubicBezTo>
                    <a:pt x="591" y="772"/>
                    <a:pt x="588" y="771"/>
                    <a:pt x="588" y="774"/>
                  </a:cubicBezTo>
                  <a:cubicBezTo>
                    <a:pt x="587" y="776"/>
                    <a:pt x="588" y="779"/>
                    <a:pt x="583" y="778"/>
                  </a:cubicBezTo>
                  <a:cubicBezTo>
                    <a:pt x="583" y="780"/>
                    <a:pt x="586" y="781"/>
                    <a:pt x="586" y="781"/>
                  </a:cubicBezTo>
                  <a:cubicBezTo>
                    <a:pt x="586" y="783"/>
                    <a:pt x="584" y="781"/>
                    <a:pt x="583" y="781"/>
                  </a:cubicBezTo>
                  <a:cubicBezTo>
                    <a:pt x="582" y="782"/>
                    <a:pt x="582" y="786"/>
                    <a:pt x="583" y="785"/>
                  </a:cubicBezTo>
                  <a:cubicBezTo>
                    <a:pt x="583" y="787"/>
                    <a:pt x="582" y="785"/>
                    <a:pt x="580" y="785"/>
                  </a:cubicBezTo>
                  <a:cubicBezTo>
                    <a:pt x="581" y="785"/>
                    <a:pt x="580" y="788"/>
                    <a:pt x="579" y="787"/>
                  </a:cubicBezTo>
                  <a:cubicBezTo>
                    <a:pt x="577" y="784"/>
                    <a:pt x="580" y="787"/>
                    <a:pt x="578" y="790"/>
                  </a:cubicBezTo>
                  <a:cubicBezTo>
                    <a:pt x="575" y="792"/>
                    <a:pt x="575" y="789"/>
                    <a:pt x="572" y="791"/>
                  </a:cubicBezTo>
                  <a:cubicBezTo>
                    <a:pt x="570" y="795"/>
                    <a:pt x="579" y="794"/>
                    <a:pt x="573" y="797"/>
                  </a:cubicBezTo>
                  <a:cubicBezTo>
                    <a:pt x="574" y="798"/>
                    <a:pt x="576" y="798"/>
                    <a:pt x="578" y="798"/>
                  </a:cubicBezTo>
                  <a:cubicBezTo>
                    <a:pt x="577" y="801"/>
                    <a:pt x="578" y="802"/>
                    <a:pt x="580" y="802"/>
                  </a:cubicBezTo>
                  <a:cubicBezTo>
                    <a:pt x="583" y="806"/>
                    <a:pt x="578" y="807"/>
                    <a:pt x="578" y="808"/>
                  </a:cubicBezTo>
                  <a:cubicBezTo>
                    <a:pt x="578" y="809"/>
                    <a:pt x="579" y="810"/>
                    <a:pt x="579" y="809"/>
                  </a:cubicBezTo>
                  <a:cubicBezTo>
                    <a:pt x="578" y="811"/>
                    <a:pt x="579" y="809"/>
                    <a:pt x="578" y="809"/>
                  </a:cubicBezTo>
                  <a:cubicBezTo>
                    <a:pt x="576" y="809"/>
                    <a:pt x="576" y="812"/>
                    <a:pt x="572" y="812"/>
                  </a:cubicBezTo>
                  <a:cubicBezTo>
                    <a:pt x="574" y="815"/>
                    <a:pt x="573" y="815"/>
                    <a:pt x="569" y="815"/>
                  </a:cubicBezTo>
                  <a:cubicBezTo>
                    <a:pt x="570" y="819"/>
                    <a:pt x="567" y="819"/>
                    <a:pt x="568" y="822"/>
                  </a:cubicBezTo>
                  <a:cubicBezTo>
                    <a:pt x="563" y="823"/>
                    <a:pt x="569" y="828"/>
                    <a:pt x="564" y="825"/>
                  </a:cubicBezTo>
                  <a:cubicBezTo>
                    <a:pt x="564" y="828"/>
                    <a:pt x="563" y="831"/>
                    <a:pt x="564" y="835"/>
                  </a:cubicBezTo>
                  <a:cubicBezTo>
                    <a:pt x="564" y="835"/>
                    <a:pt x="565" y="836"/>
                    <a:pt x="565" y="836"/>
                  </a:cubicBezTo>
                  <a:cubicBezTo>
                    <a:pt x="565" y="838"/>
                    <a:pt x="562" y="839"/>
                    <a:pt x="565" y="842"/>
                  </a:cubicBezTo>
                  <a:cubicBezTo>
                    <a:pt x="567" y="843"/>
                    <a:pt x="565" y="845"/>
                    <a:pt x="566" y="849"/>
                  </a:cubicBezTo>
                  <a:cubicBezTo>
                    <a:pt x="568" y="851"/>
                    <a:pt x="571" y="852"/>
                    <a:pt x="572" y="856"/>
                  </a:cubicBezTo>
                  <a:cubicBezTo>
                    <a:pt x="576" y="858"/>
                    <a:pt x="578" y="853"/>
                    <a:pt x="580" y="857"/>
                  </a:cubicBezTo>
                  <a:cubicBezTo>
                    <a:pt x="582" y="862"/>
                    <a:pt x="576" y="859"/>
                    <a:pt x="573" y="860"/>
                  </a:cubicBezTo>
                  <a:cubicBezTo>
                    <a:pt x="568" y="861"/>
                    <a:pt x="561" y="864"/>
                    <a:pt x="557" y="863"/>
                  </a:cubicBezTo>
                  <a:cubicBezTo>
                    <a:pt x="556" y="863"/>
                    <a:pt x="557" y="860"/>
                    <a:pt x="557" y="860"/>
                  </a:cubicBezTo>
                  <a:cubicBezTo>
                    <a:pt x="550" y="861"/>
                    <a:pt x="549" y="857"/>
                    <a:pt x="544" y="857"/>
                  </a:cubicBezTo>
                  <a:cubicBezTo>
                    <a:pt x="544" y="853"/>
                    <a:pt x="544" y="853"/>
                    <a:pt x="544" y="853"/>
                  </a:cubicBezTo>
                  <a:cubicBezTo>
                    <a:pt x="543" y="849"/>
                    <a:pt x="539" y="852"/>
                    <a:pt x="538" y="849"/>
                  </a:cubicBezTo>
                  <a:cubicBezTo>
                    <a:pt x="538" y="847"/>
                    <a:pt x="537" y="847"/>
                    <a:pt x="537" y="846"/>
                  </a:cubicBezTo>
                  <a:cubicBezTo>
                    <a:pt x="537" y="845"/>
                    <a:pt x="536" y="844"/>
                    <a:pt x="536" y="844"/>
                  </a:cubicBezTo>
                  <a:cubicBezTo>
                    <a:pt x="536" y="843"/>
                    <a:pt x="539" y="840"/>
                    <a:pt x="536" y="840"/>
                  </a:cubicBezTo>
                  <a:cubicBezTo>
                    <a:pt x="534" y="840"/>
                    <a:pt x="536" y="839"/>
                    <a:pt x="536" y="837"/>
                  </a:cubicBezTo>
                  <a:cubicBezTo>
                    <a:pt x="535" y="836"/>
                    <a:pt x="533" y="836"/>
                    <a:pt x="533" y="835"/>
                  </a:cubicBezTo>
                  <a:cubicBezTo>
                    <a:pt x="532" y="834"/>
                    <a:pt x="535" y="833"/>
                    <a:pt x="534" y="832"/>
                  </a:cubicBezTo>
                  <a:cubicBezTo>
                    <a:pt x="534" y="832"/>
                    <a:pt x="533" y="831"/>
                    <a:pt x="533" y="830"/>
                  </a:cubicBezTo>
                  <a:cubicBezTo>
                    <a:pt x="532" y="829"/>
                    <a:pt x="531" y="827"/>
                    <a:pt x="530" y="826"/>
                  </a:cubicBezTo>
                  <a:cubicBezTo>
                    <a:pt x="529" y="824"/>
                    <a:pt x="532" y="823"/>
                    <a:pt x="531" y="822"/>
                  </a:cubicBezTo>
                  <a:cubicBezTo>
                    <a:pt x="531" y="821"/>
                    <a:pt x="529" y="820"/>
                    <a:pt x="529" y="820"/>
                  </a:cubicBezTo>
                  <a:cubicBezTo>
                    <a:pt x="529" y="819"/>
                    <a:pt x="534" y="818"/>
                    <a:pt x="530" y="816"/>
                  </a:cubicBezTo>
                  <a:cubicBezTo>
                    <a:pt x="530" y="815"/>
                    <a:pt x="532" y="815"/>
                    <a:pt x="533" y="815"/>
                  </a:cubicBezTo>
                  <a:cubicBezTo>
                    <a:pt x="533" y="805"/>
                    <a:pt x="533" y="805"/>
                    <a:pt x="533" y="805"/>
                  </a:cubicBezTo>
                  <a:cubicBezTo>
                    <a:pt x="532" y="804"/>
                    <a:pt x="530" y="803"/>
                    <a:pt x="529" y="802"/>
                  </a:cubicBezTo>
                  <a:cubicBezTo>
                    <a:pt x="530" y="798"/>
                    <a:pt x="534" y="794"/>
                    <a:pt x="531" y="790"/>
                  </a:cubicBezTo>
                  <a:cubicBezTo>
                    <a:pt x="535" y="791"/>
                    <a:pt x="535" y="788"/>
                    <a:pt x="538" y="788"/>
                  </a:cubicBezTo>
                  <a:cubicBezTo>
                    <a:pt x="538" y="776"/>
                    <a:pt x="538" y="776"/>
                    <a:pt x="538" y="776"/>
                  </a:cubicBezTo>
                  <a:cubicBezTo>
                    <a:pt x="545" y="776"/>
                    <a:pt x="542" y="767"/>
                    <a:pt x="545" y="763"/>
                  </a:cubicBezTo>
                  <a:cubicBezTo>
                    <a:pt x="544" y="764"/>
                    <a:pt x="543" y="765"/>
                    <a:pt x="543" y="763"/>
                  </a:cubicBezTo>
                  <a:cubicBezTo>
                    <a:pt x="540" y="764"/>
                    <a:pt x="538" y="767"/>
                    <a:pt x="538" y="771"/>
                  </a:cubicBezTo>
                  <a:cubicBezTo>
                    <a:pt x="536" y="770"/>
                    <a:pt x="534" y="769"/>
                    <a:pt x="534" y="766"/>
                  </a:cubicBezTo>
                  <a:cubicBezTo>
                    <a:pt x="532" y="764"/>
                    <a:pt x="538" y="761"/>
                    <a:pt x="537" y="760"/>
                  </a:cubicBezTo>
                  <a:cubicBezTo>
                    <a:pt x="534" y="758"/>
                    <a:pt x="537" y="761"/>
                    <a:pt x="540" y="759"/>
                  </a:cubicBezTo>
                  <a:cubicBezTo>
                    <a:pt x="541" y="752"/>
                    <a:pt x="537" y="745"/>
                    <a:pt x="538" y="739"/>
                  </a:cubicBezTo>
                  <a:cubicBezTo>
                    <a:pt x="538" y="739"/>
                    <a:pt x="541" y="739"/>
                    <a:pt x="541" y="739"/>
                  </a:cubicBezTo>
                  <a:cubicBezTo>
                    <a:pt x="540" y="732"/>
                    <a:pt x="541" y="732"/>
                    <a:pt x="541" y="724"/>
                  </a:cubicBezTo>
                  <a:cubicBezTo>
                    <a:pt x="544" y="720"/>
                    <a:pt x="549" y="715"/>
                    <a:pt x="547" y="710"/>
                  </a:cubicBezTo>
                  <a:cubicBezTo>
                    <a:pt x="552" y="716"/>
                    <a:pt x="547" y="700"/>
                    <a:pt x="552" y="705"/>
                  </a:cubicBezTo>
                  <a:cubicBezTo>
                    <a:pt x="552" y="703"/>
                    <a:pt x="552" y="699"/>
                    <a:pt x="551" y="696"/>
                  </a:cubicBezTo>
                  <a:cubicBezTo>
                    <a:pt x="550" y="694"/>
                    <a:pt x="548" y="692"/>
                    <a:pt x="548" y="690"/>
                  </a:cubicBezTo>
                  <a:cubicBezTo>
                    <a:pt x="548" y="688"/>
                    <a:pt x="549" y="688"/>
                    <a:pt x="550" y="686"/>
                  </a:cubicBezTo>
                  <a:cubicBezTo>
                    <a:pt x="550" y="683"/>
                    <a:pt x="549" y="678"/>
                    <a:pt x="552" y="682"/>
                  </a:cubicBezTo>
                  <a:cubicBezTo>
                    <a:pt x="552" y="678"/>
                    <a:pt x="552" y="674"/>
                    <a:pt x="554" y="670"/>
                  </a:cubicBezTo>
                  <a:cubicBezTo>
                    <a:pt x="555" y="668"/>
                    <a:pt x="554" y="669"/>
                    <a:pt x="554" y="666"/>
                  </a:cubicBezTo>
                  <a:cubicBezTo>
                    <a:pt x="554" y="665"/>
                    <a:pt x="557" y="661"/>
                    <a:pt x="555" y="659"/>
                  </a:cubicBezTo>
                  <a:cubicBezTo>
                    <a:pt x="554" y="658"/>
                    <a:pt x="555" y="658"/>
                    <a:pt x="555" y="655"/>
                  </a:cubicBezTo>
                  <a:cubicBezTo>
                    <a:pt x="555" y="653"/>
                    <a:pt x="555" y="651"/>
                    <a:pt x="555" y="649"/>
                  </a:cubicBezTo>
                  <a:cubicBezTo>
                    <a:pt x="555" y="647"/>
                    <a:pt x="556" y="647"/>
                    <a:pt x="557" y="645"/>
                  </a:cubicBezTo>
                  <a:cubicBezTo>
                    <a:pt x="557" y="640"/>
                    <a:pt x="556" y="635"/>
                    <a:pt x="557" y="630"/>
                  </a:cubicBezTo>
                  <a:cubicBezTo>
                    <a:pt x="557" y="628"/>
                    <a:pt x="558" y="627"/>
                    <a:pt x="558" y="626"/>
                  </a:cubicBezTo>
                  <a:cubicBezTo>
                    <a:pt x="558" y="621"/>
                    <a:pt x="553" y="617"/>
                    <a:pt x="554" y="613"/>
                  </a:cubicBezTo>
                  <a:cubicBezTo>
                    <a:pt x="553" y="611"/>
                    <a:pt x="552" y="613"/>
                    <a:pt x="550" y="613"/>
                  </a:cubicBezTo>
                  <a:cubicBezTo>
                    <a:pt x="548" y="610"/>
                    <a:pt x="543" y="606"/>
                    <a:pt x="540" y="606"/>
                  </a:cubicBezTo>
                  <a:cubicBezTo>
                    <a:pt x="539" y="606"/>
                    <a:pt x="538" y="602"/>
                    <a:pt x="537" y="603"/>
                  </a:cubicBezTo>
                  <a:cubicBezTo>
                    <a:pt x="535" y="605"/>
                    <a:pt x="537" y="603"/>
                    <a:pt x="536" y="602"/>
                  </a:cubicBezTo>
                  <a:cubicBezTo>
                    <a:pt x="534" y="600"/>
                    <a:pt x="529" y="603"/>
                    <a:pt x="533" y="599"/>
                  </a:cubicBezTo>
                  <a:cubicBezTo>
                    <a:pt x="533" y="596"/>
                    <a:pt x="529" y="598"/>
                    <a:pt x="527" y="597"/>
                  </a:cubicBezTo>
                  <a:cubicBezTo>
                    <a:pt x="527" y="597"/>
                    <a:pt x="528" y="595"/>
                    <a:pt x="527" y="595"/>
                  </a:cubicBezTo>
                  <a:cubicBezTo>
                    <a:pt x="527" y="594"/>
                    <a:pt x="525" y="594"/>
                    <a:pt x="524" y="593"/>
                  </a:cubicBezTo>
                  <a:cubicBezTo>
                    <a:pt x="523" y="592"/>
                    <a:pt x="521" y="588"/>
                    <a:pt x="520" y="583"/>
                  </a:cubicBezTo>
                  <a:cubicBezTo>
                    <a:pt x="520" y="582"/>
                    <a:pt x="518" y="583"/>
                    <a:pt x="517" y="582"/>
                  </a:cubicBezTo>
                  <a:cubicBezTo>
                    <a:pt x="516" y="581"/>
                    <a:pt x="517" y="575"/>
                    <a:pt x="515" y="575"/>
                  </a:cubicBezTo>
                  <a:cubicBezTo>
                    <a:pt x="512" y="575"/>
                    <a:pt x="511" y="567"/>
                    <a:pt x="509" y="564"/>
                  </a:cubicBezTo>
                  <a:cubicBezTo>
                    <a:pt x="507" y="562"/>
                    <a:pt x="505" y="559"/>
                    <a:pt x="503" y="555"/>
                  </a:cubicBezTo>
                  <a:cubicBezTo>
                    <a:pt x="503" y="554"/>
                    <a:pt x="501" y="554"/>
                    <a:pt x="501" y="553"/>
                  </a:cubicBezTo>
                  <a:cubicBezTo>
                    <a:pt x="500" y="552"/>
                    <a:pt x="501" y="550"/>
                    <a:pt x="501" y="550"/>
                  </a:cubicBezTo>
                  <a:cubicBezTo>
                    <a:pt x="500" y="548"/>
                    <a:pt x="499" y="549"/>
                    <a:pt x="498" y="548"/>
                  </a:cubicBezTo>
                  <a:cubicBezTo>
                    <a:pt x="498" y="548"/>
                    <a:pt x="496" y="538"/>
                    <a:pt x="495" y="546"/>
                  </a:cubicBezTo>
                  <a:cubicBezTo>
                    <a:pt x="492" y="544"/>
                    <a:pt x="494" y="537"/>
                    <a:pt x="493" y="533"/>
                  </a:cubicBezTo>
                  <a:cubicBezTo>
                    <a:pt x="497" y="533"/>
                    <a:pt x="497" y="529"/>
                    <a:pt x="499" y="527"/>
                  </a:cubicBezTo>
                  <a:cubicBezTo>
                    <a:pt x="500" y="524"/>
                    <a:pt x="496" y="525"/>
                    <a:pt x="495" y="523"/>
                  </a:cubicBezTo>
                  <a:cubicBezTo>
                    <a:pt x="495" y="519"/>
                    <a:pt x="497" y="517"/>
                    <a:pt x="496" y="512"/>
                  </a:cubicBezTo>
                  <a:cubicBezTo>
                    <a:pt x="497" y="511"/>
                    <a:pt x="499" y="510"/>
                    <a:pt x="501" y="510"/>
                  </a:cubicBezTo>
                  <a:cubicBezTo>
                    <a:pt x="501" y="509"/>
                    <a:pt x="500" y="507"/>
                    <a:pt x="501" y="506"/>
                  </a:cubicBezTo>
                  <a:cubicBezTo>
                    <a:pt x="501" y="506"/>
                    <a:pt x="503" y="507"/>
                    <a:pt x="503" y="506"/>
                  </a:cubicBezTo>
                  <a:cubicBezTo>
                    <a:pt x="504" y="506"/>
                    <a:pt x="503" y="505"/>
                    <a:pt x="503" y="505"/>
                  </a:cubicBezTo>
                  <a:cubicBezTo>
                    <a:pt x="504" y="505"/>
                    <a:pt x="507" y="502"/>
                    <a:pt x="506" y="502"/>
                  </a:cubicBezTo>
                  <a:cubicBezTo>
                    <a:pt x="506" y="502"/>
                    <a:pt x="505" y="502"/>
                    <a:pt x="505" y="502"/>
                  </a:cubicBezTo>
                  <a:cubicBezTo>
                    <a:pt x="505" y="502"/>
                    <a:pt x="505" y="500"/>
                    <a:pt x="506" y="501"/>
                  </a:cubicBezTo>
                  <a:cubicBezTo>
                    <a:pt x="509" y="504"/>
                    <a:pt x="507" y="498"/>
                    <a:pt x="510" y="498"/>
                  </a:cubicBezTo>
                  <a:cubicBezTo>
                    <a:pt x="513" y="498"/>
                    <a:pt x="511" y="495"/>
                    <a:pt x="513" y="492"/>
                  </a:cubicBezTo>
                  <a:cubicBezTo>
                    <a:pt x="513" y="493"/>
                    <a:pt x="520" y="487"/>
                    <a:pt x="516" y="484"/>
                  </a:cubicBezTo>
                  <a:cubicBezTo>
                    <a:pt x="514" y="482"/>
                    <a:pt x="516" y="483"/>
                    <a:pt x="516" y="481"/>
                  </a:cubicBezTo>
                  <a:cubicBezTo>
                    <a:pt x="516" y="478"/>
                    <a:pt x="513" y="468"/>
                    <a:pt x="515" y="464"/>
                  </a:cubicBezTo>
                  <a:cubicBezTo>
                    <a:pt x="508" y="465"/>
                    <a:pt x="508" y="460"/>
                    <a:pt x="501" y="461"/>
                  </a:cubicBezTo>
                  <a:cubicBezTo>
                    <a:pt x="498" y="463"/>
                    <a:pt x="501" y="463"/>
                    <a:pt x="499" y="467"/>
                  </a:cubicBezTo>
                  <a:cubicBezTo>
                    <a:pt x="492" y="467"/>
                    <a:pt x="489" y="463"/>
                    <a:pt x="482" y="463"/>
                  </a:cubicBezTo>
                  <a:cubicBezTo>
                    <a:pt x="482" y="460"/>
                    <a:pt x="478" y="461"/>
                    <a:pt x="479" y="457"/>
                  </a:cubicBezTo>
                  <a:cubicBezTo>
                    <a:pt x="478" y="456"/>
                    <a:pt x="475" y="457"/>
                    <a:pt x="474" y="456"/>
                  </a:cubicBezTo>
                  <a:cubicBezTo>
                    <a:pt x="473" y="455"/>
                    <a:pt x="474" y="453"/>
                    <a:pt x="474" y="453"/>
                  </a:cubicBezTo>
                  <a:cubicBezTo>
                    <a:pt x="473" y="452"/>
                    <a:pt x="471" y="453"/>
                    <a:pt x="471" y="453"/>
                  </a:cubicBezTo>
                  <a:cubicBezTo>
                    <a:pt x="470" y="452"/>
                    <a:pt x="471" y="449"/>
                    <a:pt x="468" y="449"/>
                  </a:cubicBezTo>
                  <a:cubicBezTo>
                    <a:pt x="468" y="445"/>
                    <a:pt x="471" y="446"/>
                    <a:pt x="468" y="443"/>
                  </a:cubicBezTo>
                  <a:cubicBezTo>
                    <a:pt x="468" y="442"/>
                    <a:pt x="467" y="442"/>
                    <a:pt x="467" y="443"/>
                  </a:cubicBezTo>
                  <a:cubicBezTo>
                    <a:pt x="465" y="442"/>
                    <a:pt x="464" y="439"/>
                    <a:pt x="460" y="439"/>
                  </a:cubicBezTo>
                  <a:cubicBezTo>
                    <a:pt x="462" y="434"/>
                    <a:pt x="455" y="438"/>
                    <a:pt x="457" y="433"/>
                  </a:cubicBezTo>
                  <a:cubicBezTo>
                    <a:pt x="456" y="433"/>
                    <a:pt x="448" y="433"/>
                    <a:pt x="450" y="433"/>
                  </a:cubicBezTo>
                  <a:cubicBezTo>
                    <a:pt x="448" y="433"/>
                    <a:pt x="450" y="431"/>
                    <a:pt x="449" y="431"/>
                  </a:cubicBezTo>
                  <a:cubicBezTo>
                    <a:pt x="448" y="430"/>
                    <a:pt x="446" y="431"/>
                    <a:pt x="446" y="431"/>
                  </a:cubicBezTo>
                  <a:cubicBezTo>
                    <a:pt x="445" y="430"/>
                    <a:pt x="442" y="428"/>
                    <a:pt x="437" y="429"/>
                  </a:cubicBezTo>
                  <a:cubicBezTo>
                    <a:pt x="439" y="424"/>
                    <a:pt x="434" y="427"/>
                    <a:pt x="432" y="425"/>
                  </a:cubicBezTo>
                  <a:cubicBezTo>
                    <a:pt x="431" y="425"/>
                    <a:pt x="432" y="423"/>
                    <a:pt x="432" y="422"/>
                  </a:cubicBezTo>
                  <a:cubicBezTo>
                    <a:pt x="431" y="422"/>
                    <a:pt x="429" y="423"/>
                    <a:pt x="429" y="422"/>
                  </a:cubicBezTo>
                  <a:cubicBezTo>
                    <a:pt x="429" y="422"/>
                    <a:pt x="429" y="420"/>
                    <a:pt x="429" y="419"/>
                  </a:cubicBezTo>
                  <a:cubicBezTo>
                    <a:pt x="429" y="419"/>
                    <a:pt x="427" y="420"/>
                    <a:pt x="426" y="419"/>
                  </a:cubicBezTo>
                  <a:cubicBezTo>
                    <a:pt x="426" y="419"/>
                    <a:pt x="427" y="417"/>
                    <a:pt x="426" y="416"/>
                  </a:cubicBezTo>
                  <a:cubicBezTo>
                    <a:pt x="425" y="416"/>
                    <a:pt x="425" y="418"/>
                    <a:pt x="425" y="418"/>
                  </a:cubicBezTo>
                  <a:cubicBezTo>
                    <a:pt x="424" y="418"/>
                    <a:pt x="421" y="416"/>
                    <a:pt x="421" y="415"/>
                  </a:cubicBezTo>
                  <a:cubicBezTo>
                    <a:pt x="419" y="417"/>
                    <a:pt x="418" y="415"/>
                    <a:pt x="416" y="415"/>
                  </a:cubicBezTo>
                  <a:cubicBezTo>
                    <a:pt x="414" y="415"/>
                    <a:pt x="412" y="418"/>
                    <a:pt x="409" y="418"/>
                  </a:cubicBezTo>
                  <a:cubicBezTo>
                    <a:pt x="406" y="418"/>
                    <a:pt x="406" y="417"/>
                    <a:pt x="404" y="416"/>
                  </a:cubicBezTo>
                  <a:cubicBezTo>
                    <a:pt x="400" y="416"/>
                    <a:pt x="401" y="419"/>
                    <a:pt x="398" y="416"/>
                  </a:cubicBezTo>
                  <a:cubicBezTo>
                    <a:pt x="396" y="415"/>
                    <a:pt x="395" y="417"/>
                    <a:pt x="391" y="415"/>
                  </a:cubicBezTo>
                  <a:cubicBezTo>
                    <a:pt x="390" y="415"/>
                    <a:pt x="390" y="413"/>
                    <a:pt x="390" y="412"/>
                  </a:cubicBezTo>
                  <a:cubicBezTo>
                    <a:pt x="389" y="412"/>
                    <a:pt x="388" y="412"/>
                    <a:pt x="387" y="412"/>
                  </a:cubicBezTo>
                  <a:cubicBezTo>
                    <a:pt x="385" y="412"/>
                    <a:pt x="379" y="411"/>
                    <a:pt x="383" y="408"/>
                  </a:cubicBezTo>
                  <a:cubicBezTo>
                    <a:pt x="379" y="408"/>
                    <a:pt x="378" y="405"/>
                    <a:pt x="374" y="405"/>
                  </a:cubicBezTo>
                  <a:cubicBezTo>
                    <a:pt x="374" y="404"/>
                    <a:pt x="373" y="403"/>
                    <a:pt x="373" y="401"/>
                  </a:cubicBezTo>
                  <a:cubicBezTo>
                    <a:pt x="367" y="400"/>
                    <a:pt x="365" y="396"/>
                    <a:pt x="359" y="395"/>
                  </a:cubicBezTo>
                  <a:cubicBezTo>
                    <a:pt x="358" y="391"/>
                    <a:pt x="355" y="388"/>
                    <a:pt x="356" y="381"/>
                  </a:cubicBezTo>
                  <a:cubicBezTo>
                    <a:pt x="356" y="376"/>
                    <a:pt x="348" y="379"/>
                    <a:pt x="352" y="373"/>
                  </a:cubicBezTo>
                  <a:cubicBezTo>
                    <a:pt x="350" y="373"/>
                    <a:pt x="349" y="373"/>
                    <a:pt x="349" y="374"/>
                  </a:cubicBezTo>
                  <a:cubicBezTo>
                    <a:pt x="347" y="374"/>
                    <a:pt x="348" y="372"/>
                    <a:pt x="348" y="372"/>
                  </a:cubicBezTo>
                  <a:cubicBezTo>
                    <a:pt x="347" y="370"/>
                    <a:pt x="344" y="370"/>
                    <a:pt x="343" y="367"/>
                  </a:cubicBezTo>
                  <a:cubicBezTo>
                    <a:pt x="343" y="366"/>
                    <a:pt x="341" y="366"/>
                    <a:pt x="339" y="366"/>
                  </a:cubicBezTo>
                  <a:cubicBezTo>
                    <a:pt x="339" y="365"/>
                    <a:pt x="341" y="364"/>
                    <a:pt x="341" y="363"/>
                  </a:cubicBezTo>
                  <a:cubicBezTo>
                    <a:pt x="341" y="363"/>
                    <a:pt x="339" y="360"/>
                    <a:pt x="339" y="360"/>
                  </a:cubicBezTo>
                  <a:cubicBezTo>
                    <a:pt x="339" y="360"/>
                    <a:pt x="337" y="361"/>
                    <a:pt x="336" y="360"/>
                  </a:cubicBezTo>
                  <a:cubicBezTo>
                    <a:pt x="335" y="359"/>
                    <a:pt x="336" y="357"/>
                    <a:pt x="335" y="356"/>
                  </a:cubicBezTo>
                  <a:cubicBezTo>
                    <a:pt x="332" y="353"/>
                    <a:pt x="328" y="352"/>
                    <a:pt x="327" y="346"/>
                  </a:cubicBezTo>
                  <a:cubicBezTo>
                    <a:pt x="324" y="344"/>
                    <a:pt x="324" y="347"/>
                    <a:pt x="321" y="345"/>
                  </a:cubicBezTo>
                  <a:cubicBezTo>
                    <a:pt x="322" y="342"/>
                    <a:pt x="319" y="342"/>
                    <a:pt x="318" y="341"/>
                  </a:cubicBezTo>
                  <a:cubicBezTo>
                    <a:pt x="317" y="338"/>
                    <a:pt x="318" y="334"/>
                    <a:pt x="314" y="334"/>
                  </a:cubicBezTo>
                  <a:cubicBezTo>
                    <a:pt x="315" y="327"/>
                    <a:pt x="311" y="324"/>
                    <a:pt x="307" y="322"/>
                  </a:cubicBezTo>
                  <a:cubicBezTo>
                    <a:pt x="306" y="324"/>
                    <a:pt x="305" y="325"/>
                    <a:pt x="304" y="327"/>
                  </a:cubicBezTo>
                  <a:cubicBezTo>
                    <a:pt x="303" y="330"/>
                    <a:pt x="307" y="331"/>
                    <a:pt x="308" y="332"/>
                  </a:cubicBezTo>
                  <a:cubicBezTo>
                    <a:pt x="309" y="333"/>
                    <a:pt x="308" y="335"/>
                    <a:pt x="308" y="335"/>
                  </a:cubicBezTo>
                  <a:cubicBezTo>
                    <a:pt x="308" y="335"/>
                    <a:pt x="310" y="335"/>
                    <a:pt x="310" y="335"/>
                  </a:cubicBezTo>
                  <a:cubicBezTo>
                    <a:pt x="311" y="337"/>
                    <a:pt x="309" y="341"/>
                    <a:pt x="311" y="341"/>
                  </a:cubicBezTo>
                  <a:cubicBezTo>
                    <a:pt x="313" y="341"/>
                    <a:pt x="312" y="344"/>
                    <a:pt x="314" y="348"/>
                  </a:cubicBezTo>
                  <a:cubicBezTo>
                    <a:pt x="314" y="348"/>
                    <a:pt x="315" y="348"/>
                    <a:pt x="315" y="349"/>
                  </a:cubicBezTo>
                  <a:cubicBezTo>
                    <a:pt x="315" y="352"/>
                    <a:pt x="319" y="351"/>
                    <a:pt x="318" y="356"/>
                  </a:cubicBezTo>
                  <a:cubicBezTo>
                    <a:pt x="318" y="358"/>
                    <a:pt x="321" y="357"/>
                    <a:pt x="322" y="358"/>
                  </a:cubicBezTo>
                  <a:cubicBezTo>
                    <a:pt x="321" y="359"/>
                    <a:pt x="324" y="360"/>
                    <a:pt x="324" y="360"/>
                  </a:cubicBezTo>
                  <a:cubicBezTo>
                    <a:pt x="324" y="362"/>
                    <a:pt x="322" y="363"/>
                    <a:pt x="322" y="363"/>
                  </a:cubicBezTo>
                  <a:cubicBezTo>
                    <a:pt x="323" y="365"/>
                    <a:pt x="327" y="365"/>
                    <a:pt x="325" y="369"/>
                  </a:cubicBezTo>
                  <a:cubicBezTo>
                    <a:pt x="323" y="367"/>
                    <a:pt x="323" y="365"/>
                    <a:pt x="318" y="366"/>
                  </a:cubicBezTo>
                  <a:cubicBezTo>
                    <a:pt x="320" y="360"/>
                    <a:pt x="315" y="362"/>
                    <a:pt x="315" y="358"/>
                  </a:cubicBezTo>
                  <a:cubicBezTo>
                    <a:pt x="315" y="355"/>
                    <a:pt x="313" y="355"/>
                    <a:pt x="311" y="353"/>
                  </a:cubicBezTo>
                  <a:cubicBezTo>
                    <a:pt x="310" y="352"/>
                    <a:pt x="309" y="351"/>
                    <a:pt x="308" y="349"/>
                  </a:cubicBezTo>
                  <a:cubicBezTo>
                    <a:pt x="306" y="349"/>
                    <a:pt x="304" y="348"/>
                    <a:pt x="303" y="346"/>
                  </a:cubicBezTo>
                  <a:cubicBezTo>
                    <a:pt x="303" y="343"/>
                    <a:pt x="304" y="345"/>
                    <a:pt x="306" y="345"/>
                  </a:cubicBezTo>
                  <a:cubicBezTo>
                    <a:pt x="307" y="339"/>
                    <a:pt x="301" y="340"/>
                    <a:pt x="301" y="335"/>
                  </a:cubicBezTo>
                  <a:cubicBezTo>
                    <a:pt x="299" y="334"/>
                    <a:pt x="298" y="332"/>
                    <a:pt x="294" y="332"/>
                  </a:cubicBezTo>
                  <a:cubicBezTo>
                    <a:pt x="295" y="329"/>
                    <a:pt x="297" y="329"/>
                    <a:pt x="294" y="325"/>
                  </a:cubicBezTo>
                  <a:cubicBezTo>
                    <a:pt x="294" y="325"/>
                    <a:pt x="293" y="324"/>
                    <a:pt x="293" y="324"/>
                  </a:cubicBezTo>
                  <a:cubicBezTo>
                    <a:pt x="291" y="321"/>
                    <a:pt x="293" y="316"/>
                    <a:pt x="286" y="317"/>
                  </a:cubicBezTo>
                  <a:cubicBezTo>
                    <a:pt x="287" y="315"/>
                    <a:pt x="287" y="314"/>
                    <a:pt x="286" y="313"/>
                  </a:cubicBezTo>
                  <a:cubicBezTo>
                    <a:pt x="286" y="312"/>
                    <a:pt x="285" y="310"/>
                    <a:pt x="284" y="310"/>
                  </a:cubicBezTo>
                  <a:cubicBezTo>
                    <a:pt x="284" y="310"/>
                    <a:pt x="281" y="310"/>
                    <a:pt x="280" y="310"/>
                  </a:cubicBezTo>
                  <a:cubicBezTo>
                    <a:pt x="279" y="309"/>
                    <a:pt x="283" y="308"/>
                    <a:pt x="283" y="308"/>
                  </a:cubicBezTo>
                  <a:cubicBezTo>
                    <a:pt x="282" y="305"/>
                    <a:pt x="274" y="304"/>
                    <a:pt x="270" y="303"/>
                  </a:cubicBezTo>
                  <a:cubicBezTo>
                    <a:pt x="270" y="302"/>
                    <a:pt x="270" y="301"/>
                    <a:pt x="269" y="300"/>
                  </a:cubicBezTo>
                  <a:cubicBezTo>
                    <a:pt x="268" y="298"/>
                    <a:pt x="267" y="297"/>
                    <a:pt x="266" y="296"/>
                  </a:cubicBezTo>
                  <a:cubicBezTo>
                    <a:pt x="265" y="295"/>
                    <a:pt x="265" y="291"/>
                    <a:pt x="263" y="287"/>
                  </a:cubicBezTo>
                  <a:cubicBezTo>
                    <a:pt x="263" y="287"/>
                    <a:pt x="261" y="287"/>
                    <a:pt x="261" y="286"/>
                  </a:cubicBezTo>
                  <a:cubicBezTo>
                    <a:pt x="260" y="284"/>
                    <a:pt x="261" y="281"/>
                    <a:pt x="258" y="282"/>
                  </a:cubicBezTo>
                  <a:cubicBezTo>
                    <a:pt x="258" y="277"/>
                    <a:pt x="255" y="273"/>
                    <a:pt x="252" y="269"/>
                  </a:cubicBezTo>
                  <a:cubicBezTo>
                    <a:pt x="251" y="268"/>
                    <a:pt x="251" y="264"/>
                    <a:pt x="248" y="265"/>
                  </a:cubicBezTo>
                  <a:cubicBezTo>
                    <a:pt x="250" y="249"/>
                    <a:pt x="248" y="239"/>
                    <a:pt x="248" y="219"/>
                  </a:cubicBezTo>
                  <a:cubicBezTo>
                    <a:pt x="248" y="218"/>
                    <a:pt x="247" y="217"/>
                    <a:pt x="247" y="216"/>
                  </a:cubicBezTo>
                  <a:cubicBezTo>
                    <a:pt x="246" y="215"/>
                    <a:pt x="245" y="214"/>
                    <a:pt x="244" y="213"/>
                  </a:cubicBezTo>
                  <a:cubicBezTo>
                    <a:pt x="243" y="213"/>
                    <a:pt x="243" y="211"/>
                    <a:pt x="241" y="212"/>
                  </a:cubicBezTo>
                  <a:cubicBezTo>
                    <a:pt x="240" y="205"/>
                    <a:pt x="234" y="201"/>
                    <a:pt x="230" y="196"/>
                  </a:cubicBezTo>
                  <a:cubicBezTo>
                    <a:pt x="229" y="196"/>
                    <a:pt x="228" y="195"/>
                    <a:pt x="228" y="193"/>
                  </a:cubicBezTo>
                  <a:cubicBezTo>
                    <a:pt x="229" y="194"/>
                    <a:pt x="232" y="196"/>
                    <a:pt x="233" y="193"/>
                  </a:cubicBezTo>
                  <a:cubicBezTo>
                    <a:pt x="235" y="193"/>
                    <a:pt x="234" y="197"/>
                    <a:pt x="238" y="196"/>
                  </a:cubicBezTo>
                  <a:cubicBezTo>
                    <a:pt x="239" y="197"/>
                    <a:pt x="240" y="199"/>
                    <a:pt x="240" y="202"/>
                  </a:cubicBezTo>
                  <a:cubicBezTo>
                    <a:pt x="247" y="201"/>
                    <a:pt x="248" y="205"/>
                    <a:pt x="252" y="207"/>
                  </a:cubicBezTo>
                  <a:cubicBezTo>
                    <a:pt x="251" y="212"/>
                    <a:pt x="254" y="214"/>
                    <a:pt x="256" y="216"/>
                  </a:cubicBezTo>
                  <a:cubicBezTo>
                    <a:pt x="258" y="216"/>
                    <a:pt x="258" y="213"/>
                    <a:pt x="258" y="212"/>
                  </a:cubicBezTo>
                  <a:cubicBezTo>
                    <a:pt x="258" y="210"/>
                    <a:pt x="255" y="210"/>
                    <a:pt x="255" y="209"/>
                  </a:cubicBezTo>
                  <a:cubicBezTo>
                    <a:pt x="254" y="206"/>
                    <a:pt x="254" y="205"/>
                    <a:pt x="254" y="203"/>
                  </a:cubicBezTo>
                  <a:cubicBezTo>
                    <a:pt x="253" y="203"/>
                    <a:pt x="252" y="202"/>
                    <a:pt x="252" y="202"/>
                  </a:cubicBezTo>
                  <a:cubicBezTo>
                    <a:pt x="252" y="201"/>
                    <a:pt x="253" y="200"/>
                    <a:pt x="254" y="200"/>
                  </a:cubicBezTo>
                  <a:cubicBezTo>
                    <a:pt x="252" y="197"/>
                    <a:pt x="249" y="198"/>
                    <a:pt x="249" y="195"/>
                  </a:cubicBezTo>
                  <a:cubicBezTo>
                    <a:pt x="243" y="196"/>
                    <a:pt x="242" y="190"/>
                    <a:pt x="235" y="191"/>
                  </a:cubicBezTo>
                  <a:cubicBezTo>
                    <a:pt x="237" y="186"/>
                    <a:pt x="231" y="190"/>
                    <a:pt x="233" y="185"/>
                  </a:cubicBezTo>
                  <a:cubicBezTo>
                    <a:pt x="231" y="183"/>
                    <a:pt x="229" y="185"/>
                    <a:pt x="227" y="182"/>
                  </a:cubicBezTo>
                  <a:cubicBezTo>
                    <a:pt x="227" y="181"/>
                    <a:pt x="229" y="181"/>
                    <a:pt x="230" y="181"/>
                  </a:cubicBezTo>
                  <a:cubicBezTo>
                    <a:pt x="232" y="177"/>
                    <a:pt x="225" y="179"/>
                    <a:pt x="226" y="179"/>
                  </a:cubicBezTo>
                  <a:cubicBezTo>
                    <a:pt x="224" y="179"/>
                    <a:pt x="225" y="177"/>
                    <a:pt x="224" y="177"/>
                  </a:cubicBezTo>
                  <a:cubicBezTo>
                    <a:pt x="224" y="176"/>
                    <a:pt x="221" y="177"/>
                    <a:pt x="221" y="177"/>
                  </a:cubicBezTo>
                  <a:cubicBezTo>
                    <a:pt x="221" y="176"/>
                    <a:pt x="223" y="175"/>
                    <a:pt x="223" y="174"/>
                  </a:cubicBezTo>
                  <a:cubicBezTo>
                    <a:pt x="222" y="172"/>
                    <a:pt x="221" y="174"/>
                    <a:pt x="219" y="174"/>
                  </a:cubicBezTo>
                  <a:cubicBezTo>
                    <a:pt x="216" y="172"/>
                    <a:pt x="217" y="168"/>
                    <a:pt x="216" y="167"/>
                  </a:cubicBezTo>
                  <a:cubicBezTo>
                    <a:pt x="215" y="166"/>
                    <a:pt x="214" y="165"/>
                    <a:pt x="212" y="165"/>
                  </a:cubicBezTo>
                  <a:cubicBezTo>
                    <a:pt x="217" y="157"/>
                    <a:pt x="200" y="163"/>
                    <a:pt x="202" y="154"/>
                  </a:cubicBezTo>
                  <a:cubicBezTo>
                    <a:pt x="206" y="154"/>
                    <a:pt x="206" y="154"/>
                    <a:pt x="206" y="154"/>
                  </a:cubicBezTo>
                  <a:cubicBezTo>
                    <a:pt x="206" y="151"/>
                    <a:pt x="200" y="155"/>
                    <a:pt x="202" y="150"/>
                  </a:cubicBezTo>
                  <a:cubicBezTo>
                    <a:pt x="193" y="150"/>
                    <a:pt x="193" y="150"/>
                    <a:pt x="193" y="150"/>
                  </a:cubicBezTo>
                  <a:cubicBezTo>
                    <a:pt x="196" y="148"/>
                    <a:pt x="192" y="146"/>
                    <a:pt x="195" y="146"/>
                  </a:cubicBezTo>
                  <a:cubicBezTo>
                    <a:pt x="195" y="143"/>
                    <a:pt x="191" y="143"/>
                    <a:pt x="192" y="144"/>
                  </a:cubicBezTo>
                  <a:cubicBezTo>
                    <a:pt x="189" y="142"/>
                    <a:pt x="192" y="141"/>
                    <a:pt x="189" y="137"/>
                  </a:cubicBezTo>
                  <a:cubicBezTo>
                    <a:pt x="181" y="137"/>
                    <a:pt x="181" y="137"/>
                    <a:pt x="181" y="137"/>
                  </a:cubicBezTo>
                  <a:cubicBezTo>
                    <a:pt x="181" y="135"/>
                    <a:pt x="183" y="134"/>
                    <a:pt x="183" y="132"/>
                  </a:cubicBezTo>
                  <a:cubicBezTo>
                    <a:pt x="182" y="129"/>
                    <a:pt x="179" y="131"/>
                    <a:pt x="182" y="127"/>
                  </a:cubicBezTo>
                  <a:cubicBezTo>
                    <a:pt x="177" y="128"/>
                    <a:pt x="174" y="130"/>
                    <a:pt x="168" y="129"/>
                  </a:cubicBezTo>
                  <a:cubicBezTo>
                    <a:pt x="168" y="125"/>
                    <a:pt x="165" y="123"/>
                    <a:pt x="161" y="122"/>
                  </a:cubicBezTo>
                  <a:cubicBezTo>
                    <a:pt x="160" y="121"/>
                    <a:pt x="158" y="121"/>
                    <a:pt x="157" y="120"/>
                  </a:cubicBezTo>
                  <a:cubicBezTo>
                    <a:pt x="156" y="120"/>
                    <a:pt x="157" y="118"/>
                    <a:pt x="157" y="118"/>
                  </a:cubicBezTo>
                  <a:cubicBezTo>
                    <a:pt x="156" y="117"/>
                    <a:pt x="153" y="118"/>
                    <a:pt x="154" y="116"/>
                  </a:cubicBezTo>
                  <a:cubicBezTo>
                    <a:pt x="149" y="114"/>
                    <a:pt x="140" y="119"/>
                    <a:pt x="137" y="116"/>
                  </a:cubicBezTo>
                  <a:cubicBezTo>
                    <a:pt x="137" y="116"/>
                    <a:pt x="137" y="115"/>
                    <a:pt x="137" y="115"/>
                  </a:cubicBezTo>
                  <a:cubicBezTo>
                    <a:pt x="136" y="115"/>
                    <a:pt x="134" y="116"/>
                    <a:pt x="134" y="116"/>
                  </a:cubicBezTo>
                  <a:cubicBezTo>
                    <a:pt x="133" y="116"/>
                    <a:pt x="133" y="112"/>
                    <a:pt x="127" y="113"/>
                  </a:cubicBezTo>
                  <a:cubicBezTo>
                    <a:pt x="127" y="110"/>
                    <a:pt x="121" y="111"/>
                    <a:pt x="125" y="108"/>
                  </a:cubicBezTo>
                  <a:cubicBezTo>
                    <a:pt x="123" y="108"/>
                    <a:pt x="123" y="109"/>
                    <a:pt x="122" y="109"/>
                  </a:cubicBezTo>
                  <a:cubicBezTo>
                    <a:pt x="121" y="109"/>
                    <a:pt x="120" y="108"/>
                    <a:pt x="120" y="108"/>
                  </a:cubicBezTo>
                  <a:cubicBezTo>
                    <a:pt x="117" y="108"/>
                    <a:pt x="116" y="111"/>
                    <a:pt x="113" y="109"/>
                  </a:cubicBezTo>
                  <a:cubicBezTo>
                    <a:pt x="110" y="109"/>
                    <a:pt x="113" y="114"/>
                    <a:pt x="112" y="116"/>
                  </a:cubicBezTo>
                  <a:cubicBezTo>
                    <a:pt x="111" y="116"/>
                    <a:pt x="110" y="115"/>
                    <a:pt x="108" y="115"/>
                  </a:cubicBezTo>
                  <a:cubicBezTo>
                    <a:pt x="106" y="115"/>
                    <a:pt x="107" y="117"/>
                    <a:pt x="106" y="118"/>
                  </a:cubicBezTo>
                  <a:cubicBezTo>
                    <a:pt x="105" y="118"/>
                    <a:pt x="100" y="118"/>
                    <a:pt x="98" y="119"/>
                  </a:cubicBezTo>
                  <a:cubicBezTo>
                    <a:pt x="97" y="120"/>
                    <a:pt x="97" y="122"/>
                    <a:pt x="95" y="122"/>
                  </a:cubicBezTo>
                  <a:cubicBezTo>
                    <a:pt x="93" y="122"/>
                    <a:pt x="92" y="120"/>
                    <a:pt x="89" y="120"/>
                  </a:cubicBezTo>
                  <a:cubicBezTo>
                    <a:pt x="92" y="118"/>
                    <a:pt x="95" y="118"/>
                    <a:pt x="94" y="112"/>
                  </a:cubicBezTo>
                  <a:cubicBezTo>
                    <a:pt x="96" y="113"/>
                    <a:pt x="96" y="111"/>
                    <a:pt x="96" y="109"/>
                  </a:cubicBezTo>
                  <a:cubicBezTo>
                    <a:pt x="96" y="108"/>
                    <a:pt x="94" y="108"/>
                    <a:pt x="92" y="108"/>
                  </a:cubicBezTo>
                  <a:cubicBezTo>
                    <a:pt x="90" y="109"/>
                    <a:pt x="91" y="112"/>
                    <a:pt x="88" y="113"/>
                  </a:cubicBezTo>
                  <a:cubicBezTo>
                    <a:pt x="87" y="114"/>
                    <a:pt x="87" y="116"/>
                    <a:pt x="85" y="116"/>
                  </a:cubicBezTo>
                  <a:cubicBezTo>
                    <a:pt x="84" y="116"/>
                    <a:pt x="84" y="120"/>
                    <a:pt x="81" y="119"/>
                  </a:cubicBezTo>
                  <a:cubicBezTo>
                    <a:pt x="82" y="121"/>
                    <a:pt x="80" y="122"/>
                    <a:pt x="78" y="122"/>
                  </a:cubicBezTo>
                  <a:cubicBezTo>
                    <a:pt x="78" y="127"/>
                    <a:pt x="78" y="127"/>
                    <a:pt x="78" y="127"/>
                  </a:cubicBezTo>
                  <a:cubicBezTo>
                    <a:pt x="74" y="129"/>
                    <a:pt x="73" y="133"/>
                    <a:pt x="70" y="136"/>
                  </a:cubicBezTo>
                  <a:cubicBezTo>
                    <a:pt x="69" y="136"/>
                    <a:pt x="68" y="135"/>
                    <a:pt x="67" y="136"/>
                  </a:cubicBezTo>
                  <a:cubicBezTo>
                    <a:pt x="67" y="136"/>
                    <a:pt x="68" y="138"/>
                    <a:pt x="67" y="139"/>
                  </a:cubicBezTo>
                  <a:cubicBezTo>
                    <a:pt x="67" y="139"/>
                    <a:pt x="61" y="139"/>
                    <a:pt x="63" y="140"/>
                  </a:cubicBezTo>
                  <a:cubicBezTo>
                    <a:pt x="65" y="142"/>
                    <a:pt x="59" y="142"/>
                    <a:pt x="57" y="144"/>
                  </a:cubicBezTo>
                  <a:cubicBezTo>
                    <a:pt x="57" y="145"/>
                    <a:pt x="55" y="149"/>
                    <a:pt x="54" y="149"/>
                  </a:cubicBezTo>
                  <a:cubicBezTo>
                    <a:pt x="53" y="147"/>
                    <a:pt x="53" y="148"/>
                    <a:pt x="53" y="150"/>
                  </a:cubicBezTo>
                  <a:cubicBezTo>
                    <a:pt x="47" y="150"/>
                    <a:pt x="47" y="150"/>
                    <a:pt x="47" y="150"/>
                  </a:cubicBezTo>
                  <a:cubicBezTo>
                    <a:pt x="44" y="152"/>
                    <a:pt x="50" y="152"/>
                    <a:pt x="43" y="153"/>
                  </a:cubicBezTo>
                  <a:cubicBezTo>
                    <a:pt x="40" y="153"/>
                    <a:pt x="38" y="153"/>
                    <a:pt x="35" y="154"/>
                  </a:cubicBezTo>
                  <a:cubicBezTo>
                    <a:pt x="33" y="155"/>
                    <a:pt x="32" y="159"/>
                    <a:pt x="29" y="157"/>
                  </a:cubicBezTo>
                  <a:cubicBezTo>
                    <a:pt x="29" y="153"/>
                    <a:pt x="33" y="154"/>
                    <a:pt x="36" y="153"/>
                  </a:cubicBezTo>
                  <a:cubicBezTo>
                    <a:pt x="37" y="152"/>
                    <a:pt x="38" y="153"/>
                    <a:pt x="38" y="151"/>
                  </a:cubicBezTo>
                  <a:cubicBezTo>
                    <a:pt x="38" y="149"/>
                    <a:pt x="41" y="150"/>
                    <a:pt x="43" y="150"/>
                  </a:cubicBezTo>
                  <a:cubicBezTo>
                    <a:pt x="45" y="150"/>
                    <a:pt x="44" y="147"/>
                    <a:pt x="45" y="146"/>
                  </a:cubicBezTo>
                  <a:cubicBezTo>
                    <a:pt x="45" y="145"/>
                    <a:pt x="46" y="148"/>
                    <a:pt x="49" y="144"/>
                  </a:cubicBezTo>
                  <a:cubicBezTo>
                    <a:pt x="49" y="144"/>
                    <a:pt x="50" y="145"/>
                    <a:pt x="50" y="143"/>
                  </a:cubicBezTo>
                  <a:cubicBezTo>
                    <a:pt x="50" y="141"/>
                    <a:pt x="54" y="142"/>
                    <a:pt x="56" y="140"/>
                  </a:cubicBezTo>
                  <a:cubicBezTo>
                    <a:pt x="56" y="133"/>
                    <a:pt x="56" y="133"/>
                    <a:pt x="56" y="133"/>
                  </a:cubicBezTo>
                  <a:cubicBezTo>
                    <a:pt x="60" y="138"/>
                    <a:pt x="56" y="129"/>
                    <a:pt x="61" y="130"/>
                  </a:cubicBezTo>
                  <a:cubicBezTo>
                    <a:pt x="62" y="127"/>
                    <a:pt x="55" y="131"/>
                    <a:pt x="57" y="126"/>
                  </a:cubicBezTo>
                  <a:cubicBezTo>
                    <a:pt x="56" y="129"/>
                    <a:pt x="47" y="125"/>
                    <a:pt x="46" y="129"/>
                  </a:cubicBezTo>
                  <a:cubicBezTo>
                    <a:pt x="44" y="129"/>
                    <a:pt x="45" y="127"/>
                    <a:pt x="45" y="126"/>
                  </a:cubicBezTo>
                  <a:cubicBezTo>
                    <a:pt x="43" y="125"/>
                    <a:pt x="39" y="127"/>
                    <a:pt x="36" y="126"/>
                  </a:cubicBezTo>
                  <a:cubicBezTo>
                    <a:pt x="38" y="123"/>
                    <a:pt x="34" y="124"/>
                    <a:pt x="33" y="123"/>
                  </a:cubicBezTo>
                  <a:cubicBezTo>
                    <a:pt x="33" y="122"/>
                    <a:pt x="35" y="121"/>
                    <a:pt x="35" y="122"/>
                  </a:cubicBezTo>
                  <a:cubicBezTo>
                    <a:pt x="32" y="118"/>
                    <a:pt x="30" y="119"/>
                    <a:pt x="28" y="115"/>
                  </a:cubicBezTo>
                  <a:cubicBezTo>
                    <a:pt x="26" y="117"/>
                    <a:pt x="22" y="116"/>
                    <a:pt x="18" y="116"/>
                  </a:cubicBezTo>
                  <a:cubicBezTo>
                    <a:pt x="18" y="115"/>
                    <a:pt x="18" y="114"/>
                    <a:pt x="19" y="113"/>
                  </a:cubicBezTo>
                  <a:cubicBezTo>
                    <a:pt x="18" y="111"/>
                    <a:pt x="14" y="112"/>
                    <a:pt x="15" y="106"/>
                  </a:cubicBezTo>
                  <a:cubicBezTo>
                    <a:pt x="15" y="105"/>
                    <a:pt x="13" y="103"/>
                    <a:pt x="12" y="105"/>
                  </a:cubicBezTo>
                  <a:cubicBezTo>
                    <a:pt x="9" y="105"/>
                    <a:pt x="12" y="101"/>
                    <a:pt x="12" y="99"/>
                  </a:cubicBezTo>
                  <a:cubicBezTo>
                    <a:pt x="13" y="99"/>
                    <a:pt x="12" y="97"/>
                    <a:pt x="12" y="97"/>
                  </a:cubicBezTo>
                  <a:cubicBezTo>
                    <a:pt x="13" y="96"/>
                    <a:pt x="15" y="97"/>
                    <a:pt x="15" y="97"/>
                  </a:cubicBezTo>
                  <a:cubicBezTo>
                    <a:pt x="16" y="95"/>
                    <a:pt x="15" y="93"/>
                    <a:pt x="17" y="92"/>
                  </a:cubicBezTo>
                  <a:cubicBezTo>
                    <a:pt x="20" y="92"/>
                    <a:pt x="25" y="92"/>
                    <a:pt x="28" y="90"/>
                  </a:cubicBezTo>
                  <a:cubicBezTo>
                    <a:pt x="29" y="89"/>
                    <a:pt x="31" y="89"/>
                    <a:pt x="33" y="88"/>
                  </a:cubicBezTo>
                  <a:cubicBezTo>
                    <a:pt x="36" y="87"/>
                    <a:pt x="31" y="84"/>
                    <a:pt x="39" y="85"/>
                  </a:cubicBezTo>
                  <a:cubicBezTo>
                    <a:pt x="38" y="82"/>
                    <a:pt x="38" y="79"/>
                    <a:pt x="36" y="74"/>
                  </a:cubicBezTo>
                  <a:cubicBezTo>
                    <a:pt x="33" y="71"/>
                    <a:pt x="26" y="79"/>
                    <a:pt x="22" y="76"/>
                  </a:cubicBezTo>
                  <a:cubicBezTo>
                    <a:pt x="20" y="73"/>
                    <a:pt x="22" y="77"/>
                    <a:pt x="17" y="77"/>
                  </a:cubicBezTo>
                  <a:cubicBezTo>
                    <a:pt x="15" y="75"/>
                    <a:pt x="10" y="76"/>
                    <a:pt x="7" y="74"/>
                  </a:cubicBezTo>
                  <a:cubicBezTo>
                    <a:pt x="6" y="74"/>
                    <a:pt x="9" y="72"/>
                    <a:pt x="7" y="71"/>
                  </a:cubicBezTo>
                  <a:cubicBezTo>
                    <a:pt x="4" y="71"/>
                    <a:pt x="1" y="70"/>
                    <a:pt x="1" y="66"/>
                  </a:cubicBezTo>
                  <a:cubicBezTo>
                    <a:pt x="10" y="67"/>
                    <a:pt x="0" y="62"/>
                    <a:pt x="10" y="63"/>
                  </a:cubicBezTo>
                  <a:cubicBezTo>
                    <a:pt x="11" y="63"/>
                    <a:pt x="10" y="62"/>
                    <a:pt x="10" y="62"/>
                  </a:cubicBezTo>
                  <a:cubicBezTo>
                    <a:pt x="10" y="59"/>
                    <a:pt x="12" y="62"/>
                    <a:pt x="12" y="62"/>
                  </a:cubicBezTo>
                  <a:cubicBezTo>
                    <a:pt x="15" y="61"/>
                    <a:pt x="15" y="60"/>
                    <a:pt x="18" y="60"/>
                  </a:cubicBezTo>
                  <a:cubicBezTo>
                    <a:pt x="19" y="60"/>
                    <a:pt x="19" y="63"/>
                    <a:pt x="21" y="63"/>
                  </a:cubicBezTo>
                  <a:cubicBezTo>
                    <a:pt x="24" y="64"/>
                    <a:pt x="27" y="62"/>
                    <a:pt x="31" y="63"/>
                  </a:cubicBezTo>
                  <a:cubicBezTo>
                    <a:pt x="33" y="63"/>
                    <a:pt x="33" y="64"/>
                    <a:pt x="35" y="63"/>
                  </a:cubicBezTo>
                  <a:cubicBezTo>
                    <a:pt x="37" y="62"/>
                    <a:pt x="35" y="62"/>
                    <a:pt x="35" y="60"/>
                  </a:cubicBezTo>
                  <a:cubicBezTo>
                    <a:pt x="36" y="60"/>
                    <a:pt x="37" y="60"/>
                    <a:pt x="38" y="59"/>
                  </a:cubicBezTo>
                  <a:cubicBezTo>
                    <a:pt x="38" y="55"/>
                    <a:pt x="31" y="60"/>
                    <a:pt x="33" y="55"/>
                  </a:cubicBezTo>
                  <a:cubicBezTo>
                    <a:pt x="29" y="54"/>
                    <a:pt x="26" y="52"/>
                    <a:pt x="22" y="52"/>
                  </a:cubicBezTo>
                  <a:cubicBezTo>
                    <a:pt x="24" y="49"/>
                    <a:pt x="24" y="50"/>
                    <a:pt x="21" y="48"/>
                  </a:cubicBezTo>
                  <a:cubicBezTo>
                    <a:pt x="20" y="47"/>
                    <a:pt x="20" y="46"/>
                    <a:pt x="19" y="46"/>
                  </a:cubicBezTo>
                  <a:cubicBezTo>
                    <a:pt x="18" y="45"/>
                    <a:pt x="15" y="46"/>
                    <a:pt x="14" y="45"/>
                  </a:cubicBezTo>
                  <a:cubicBezTo>
                    <a:pt x="14" y="45"/>
                    <a:pt x="17" y="40"/>
                    <a:pt x="14" y="41"/>
                  </a:cubicBezTo>
                  <a:cubicBezTo>
                    <a:pt x="13" y="41"/>
                    <a:pt x="14" y="42"/>
                    <a:pt x="12" y="42"/>
                  </a:cubicBezTo>
                  <a:cubicBezTo>
                    <a:pt x="11" y="42"/>
                    <a:pt x="10" y="40"/>
                    <a:pt x="8" y="41"/>
                  </a:cubicBezTo>
                  <a:cubicBezTo>
                    <a:pt x="11" y="37"/>
                    <a:pt x="17" y="36"/>
                    <a:pt x="22" y="34"/>
                  </a:cubicBezTo>
                  <a:cubicBezTo>
                    <a:pt x="21" y="28"/>
                    <a:pt x="26" y="29"/>
                    <a:pt x="28" y="26"/>
                  </a:cubicBezTo>
                  <a:cubicBezTo>
                    <a:pt x="29" y="25"/>
                    <a:pt x="27" y="22"/>
                    <a:pt x="29" y="21"/>
                  </a:cubicBezTo>
                  <a:cubicBezTo>
                    <a:pt x="33" y="24"/>
                    <a:pt x="33" y="22"/>
                    <a:pt x="39" y="22"/>
                  </a:cubicBezTo>
                  <a:cubicBezTo>
                    <a:pt x="42" y="18"/>
                    <a:pt x="46" y="15"/>
                    <a:pt x="54" y="17"/>
                  </a:cubicBezTo>
                  <a:cubicBezTo>
                    <a:pt x="56" y="17"/>
                    <a:pt x="55" y="14"/>
                    <a:pt x="56" y="14"/>
                  </a:cubicBezTo>
                  <a:cubicBezTo>
                    <a:pt x="58" y="13"/>
                    <a:pt x="64" y="15"/>
                    <a:pt x="64" y="11"/>
                  </a:cubicBezTo>
                  <a:cubicBezTo>
                    <a:pt x="66" y="11"/>
                    <a:pt x="66" y="14"/>
                    <a:pt x="67" y="14"/>
                  </a:cubicBezTo>
                  <a:cubicBezTo>
                    <a:pt x="69" y="15"/>
                    <a:pt x="72" y="13"/>
                    <a:pt x="71" y="17"/>
                  </a:cubicBezTo>
                  <a:cubicBezTo>
                    <a:pt x="89" y="17"/>
                    <a:pt x="89" y="17"/>
                    <a:pt x="89" y="17"/>
                  </a:cubicBezTo>
                  <a:cubicBezTo>
                    <a:pt x="84" y="22"/>
                    <a:pt x="99" y="14"/>
                    <a:pt x="94" y="21"/>
                  </a:cubicBezTo>
                  <a:cubicBezTo>
                    <a:pt x="97" y="21"/>
                    <a:pt x="99" y="21"/>
                    <a:pt x="99" y="18"/>
                  </a:cubicBezTo>
                  <a:cubicBezTo>
                    <a:pt x="102" y="21"/>
                    <a:pt x="108" y="20"/>
                    <a:pt x="112" y="21"/>
                  </a:cubicBezTo>
                  <a:cubicBezTo>
                    <a:pt x="112" y="21"/>
                    <a:pt x="112" y="22"/>
                    <a:pt x="113" y="22"/>
                  </a:cubicBezTo>
                  <a:cubicBezTo>
                    <a:pt x="114" y="22"/>
                    <a:pt x="115" y="23"/>
                    <a:pt x="116" y="24"/>
                  </a:cubicBezTo>
                  <a:cubicBezTo>
                    <a:pt x="120" y="24"/>
                    <a:pt x="121" y="21"/>
                    <a:pt x="123" y="24"/>
                  </a:cubicBezTo>
                  <a:cubicBezTo>
                    <a:pt x="124" y="24"/>
                    <a:pt x="140" y="24"/>
                    <a:pt x="141" y="25"/>
                  </a:cubicBezTo>
                  <a:cubicBezTo>
                    <a:pt x="143" y="26"/>
                    <a:pt x="152" y="27"/>
                    <a:pt x="157" y="28"/>
                  </a:cubicBezTo>
                  <a:cubicBezTo>
                    <a:pt x="158" y="30"/>
                    <a:pt x="161" y="31"/>
                    <a:pt x="161" y="34"/>
                  </a:cubicBezTo>
                  <a:cubicBezTo>
                    <a:pt x="166" y="34"/>
                    <a:pt x="168" y="37"/>
                    <a:pt x="172" y="35"/>
                  </a:cubicBezTo>
                  <a:cubicBezTo>
                    <a:pt x="173" y="39"/>
                    <a:pt x="179" y="37"/>
                    <a:pt x="183" y="38"/>
                  </a:cubicBezTo>
                  <a:cubicBezTo>
                    <a:pt x="183" y="36"/>
                    <a:pt x="182" y="37"/>
                    <a:pt x="181" y="36"/>
                  </a:cubicBezTo>
                  <a:cubicBezTo>
                    <a:pt x="183" y="33"/>
                    <a:pt x="187" y="30"/>
                    <a:pt x="192" y="29"/>
                  </a:cubicBezTo>
                  <a:cubicBezTo>
                    <a:pt x="191" y="32"/>
                    <a:pt x="193" y="32"/>
                    <a:pt x="193" y="31"/>
                  </a:cubicBezTo>
                  <a:cubicBezTo>
                    <a:pt x="195" y="31"/>
                    <a:pt x="194" y="33"/>
                    <a:pt x="196" y="34"/>
                  </a:cubicBezTo>
                  <a:cubicBezTo>
                    <a:pt x="199" y="34"/>
                    <a:pt x="199" y="32"/>
                    <a:pt x="199" y="29"/>
                  </a:cubicBezTo>
                  <a:cubicBezTo>
                    <a:pt x="202" y="29"/>
                    <a:pt x="203" y="30"/>
                    <a:pt x="205" y="31"/>
                  </a:cubicBezTo>
                  <a:cubicBezTo>
                    <a:pt x="206" y="29"/>
                    <a:pt x="204" y="28"/>
                    <a:pt x="207" y="25"/>
                  </a:cubicBezTo>
                  <a:cubicBezTo>
                    <a:pt x="210" y="25"/>
                    <a:pt x="211" y="27"/>
                    <a:pt x="212" y="25"/>
                  </a:cubicBezTo>
                  <a:cubicBezTo>
                    <a:pt x="214" y="26"/>
                    <a:pt x="212" y="28"/>
                    <a:pt x="210" y="28"/>
                  </a:cubicBezTo>
                  <a:cubicBezTo>
                    <a:pt x="212" y="32"/>
                    <a:pt x="221" y="24"/>
                    <a:pt x="224" y="29"/>
                  </a:cubicBezTo>
                  <a:cubicBezTo>
                    <a:pt x="229" y="30"/>
                    <a:pt x="221" y="25"/>
                    <a:pt x="226" y="25"/>
                  </a:cubicBezTo>
                  <a:cubicBezTo>
                    <a:pt x="226" y="23"/>
                    <a:pt x="227" y="22"/>
                    <a:pt x="230" y="22"/>
                  </a:cubicBezTo>
                  <a:cubicBezTo>
                    <a:pt x="230" y="26"/>
                    <a:pt x="230" y="26"/>
                    <a:pt x="230" y="26"/>
                  </a:cubicBezTo>
                  <a:cubicBezTo>
                    <a:pt x="233" y="23"/>
                    <a:pt x="234" y="29"/>
                    <a:pt x="237" y="29"/>
                  </a:cubicBezTo>
                  <a:cubicBezTo>
                    <a:pt x="241" y="30"/>
                    <a:pt x="244" y="29"/>
                    <a:pt x="245" y="26"/>
                  </a:cubicBezTo>
                  <a:cubicBezTo>
                    <a:pt x="247" y="28"/>
                    <a:pt x="251" y="28"/>
                    <a:pt x="249" y="32"/>
                  </a:cubicBezTo>
                  <a:cubicBezTo>
                    <a:pt x="253" y="31"/>
                    <a:pt x="256" y="30"/>
                    <a:pt x="256" y="26"/>
                  </a:cubicBezTo>
                  <a:cubicBezTo>
                    <a:pt x="260" y="29"/>
                    <a:pt x="262" y="25"/>
                    <a:pt x="265" y="29"/>
                  </a:cubicBezTo>
                  <a:cubicBezTo>
                    <a:pt x="275" y="29"/>
                    <a:pt x="275" y="29"/>
                    <a:pt x="275" y="29"/>
                  </a:cubicBezTo>
                  <a:cubicBezTo>
                    <a:pt x="275" y="30"/>
                    <a:pt x="273" y="32"/>
                    <a:pt x="273" y="32"/>
                  </a:cubicBezTo>
                  <a:cubicBezTo>
                    <a:pt x="273" y="32"/>
                    <a:pt x="277" y="34"/>
                    <a:pt x="276" y="34"/>
                  </a:cubicBezTo>
                  <a:cubicBezTo>
                    <a:pt x="277" y="34"/>
                    <a:pt x="278" y="32"/>
                    <a:pt x="280" y="32"/>
                  </a:cubicBezTo>
                  <a:cubicBezTo>
                    <a:pt x="281" y="32"/>
                    <a:pt x="280" y="35"/>
                    <a:pt x="280" y="35"/>
                  </a:cubicBezTo>
                  <a:cubicBezTo>
                    <a:pt x="284" y="37"/>
                    <a:pt x="290" y="34"/>
                    <a:pt x="294" y="35"/>
                  </a:cubicBezTo>
                  <a:cubicBezTo>
                    <a:pt x="295" y="37"/>
                    <a:pt x="297" y="36"/>
                    <a:pt x="299" y="36"/>
                  </a:cubicBezTo>
                  <a:cubicBezTo>
                    <a:pt x="296" y="41"/>
                    <a:pt x="303" y="37"/>
                    <a:pt x="303" y="41"/>
                  </a:cubicBezTo>
                  <a:cubicBezTo>
                    <a:pt x="303" y="44"/>
                    <a:pt x="300" y="42"/>
                    <a:pt x="300" y="45"/>
                  </a:cubicBezTo>
                  <a:cubicBezTo>
                    <a:pt x="300" y="47"/>
                    <a:pt x="301" y="47"/>
                    <a:pt x="301" y="49"/>
                  </a:cubicBezTo>
                  <a:cubicBezTo>
                    <a:pt x="316" y="48"/>
                    <a:pt x="329" y="47"/>
                    <a:pt x="341" y="52"/>
                  </a:cubicBezTo>
                  <a:cubicBezTo>
                    <a:pt x="340" y="53"/>
                    <a:pt x="339" y="54"/>
                    <a:pt x="339" y="56"/>
                  </a:cubicBezTo>
                  <a:cubicBezTo>
                    <a:pt x="342" y="56"/>
                    <a:pt x="342" y="54"/>
                    <a:pt x="345" y="55"/>
                  </a:cubicBezTo>
                  <a:cubicBezTo>
                    <a:pt x="344" y="50"/>
                    <a:pt x="345" y="51"/>
                    <a:pt x="343" y="46"/>
                  </a:cubicBezTo>
                  <a:cubicBezTo>
                    <a:pt x="344" y="44"/>
                    <a:pt x="355" y="44"/>
                    <a:pt x="352" y="42"/>
                  </a:cubicBezTo>
                  <a:cubicBezTo>
                    <a:pt x="353" y="39"/>
                    <a:pt x="354" y="42"/>
                    <a:pt x="356" y="42"/>
                  </a:cubicBezTo>
                  <a:cubicBezTo>
                    <a:pt x="356" y="43"/>
                    <a:pt x="359" y="43"/>
                    <a:pt x="359" y="45"/>
                  </a:cubicBezTo>
                  <a:cubicBezTo>
                    <a:pt x="364" y="46"/>
                    <a:pt x="368" y="43"/>
                    <a:pt x="373" y="45"/>
                  </a:cubicBezTo>
                  <a:cubicBezTo>
                    <a:pt x="373" y="45"/>
                    <a:pt x="373" y="46"/>
                    <a:pt x="374" y="46"/>
                  </a:cubicBezTo>
                  <a:cubicBezTo>
                    <a:pt x="375" y="46"/>
                    <a:pt x="376" y="47"/>
                    <a:pt x="377" y="48"/>
                  </a:cubicBezTo>
                  <a:cubicBezTo>
                    <a:pt x="382" y="48"/>
                    <a:pt x="387" y="45"/>
                    <a:pt x="394" y="46"/>
                  </a:cubicBezTo>
                  <a:cubicBezTo>
                    <a:pt x="398" y="43"/>
                    <a:pt x="397" y="41"/>
                    <a:pt x="398" y="38"/>
                  </a:cubicBezTo>
                  <a:cubicBezTo>
                    <a:pt x="397" y="33"/>
                    <a:pt x="393" y="35"/>
                    <a:pt x="393" y="34"/>
                  </a:cubicBezTo>
                  <a:cubicBezTo>
                    <a:pt x="393" y="26"/>
                    <a:pt x="406" y="30"/>
                    <a:pt x="409" y="32"/>
                  </a:cubicBezTo>
                  <a:cubicBezTo>
                    <a:pt x="409" y="34"/>
                    <a:pt x="408" y="35"/>
                    <a:pt x="405" y="35"/>
                  </a:cubicBezTo>
                  <a:cubicBezTo>
                    <a:pt x="408" y="38"/>
                    <a:pt x="405" y="39"/>
                    <a:pt x="404" y="41"/>
                  </a:cubicBezTo>
                  <a:cubicBezTo>
                    <a:pt x="403" y="44"/>
                    <a:pt x="406" y="43"/>
                    <a:pt x="408" y="43"/>
                  </a:cubicBezTo>
                  <a:cubicBezTo>
                    <a:pt x="406" y="48"/>
                    <a:pt x="409" y="48"/>
                    <a:pt x="407" y="52"/>
                  </a:cubicBezTo>
                  <a:cubicBezTo>
                    <a:pt x="411" y="54"/>
                    <a:pt x="413" y="45"/>
                    <a:pt x="412" y="46"/>
                  </a:cubicBezTo>
                  <a:cubicBezTo>
                    <a:pt x="413" y="46"/>
                    <a:pt x="416" y="50"/>
                    <a:pt x="415" y="43"/>
                  </a:cubicBezTo>
                  <a:cubicBezTo>
                    <a:pt x="421" y="44"/>
                    <a:pt x="420" y="38"/>
                    <a:pt x="423" y="36"/>
                  </a:cubicBezTo>
                  <a:cubicBezTo>
                    <a:pt x="422" y="32"/>
                    <a:pt x="419" y="29"/>
                    <a:pt x="414" y="29"/>
                  </a:cubicBezTo>
                  <a:cubicBezTo>
                    <a:pt x="416" y="27"/>
                    <a:pt x="411" y="24"/>
                    <a:pt x="407" y="22"/>
                  </a:cubicBezTo>
                  <a:cubicBezTo>
                    <a:pt x="407" y="20"/>
                    <a:pt x="407" y="18"/>
                    <a:pt x="405" y="18"/>
                  </a:cubicBezTo>
                  <a:cubicBezTo>
                    <a:pt x="405" y="15"/>
                    <a:pt x="409" y="14"/>
                    <a:pt x="409" y="11"/>
                  </a:cubicBezTo>
                  <a:cubicBezTo>
                    <a:pt x="409" y="10"/>
                    <a:pt x="413" y="9"/>
                    <a:pt x="412" y="8"/>
                  </a:cubicBezTo>
                  <a:cubicBezTo>
                    <a:pt x="408" y="5"/>
                    <a:pt x="417" y="9"/>
                    <a:pt x="414" y="5"/>
                  </a:cubicBezTo>
                  <a:cubicBezTo>
                    <a:pt x="414" y="0"/>
                    <a:pt x="417" y="7"/>
                    <a:pt x="418" y="7"/>
                  </a:cubicBezTo>
                  <a:cubicBezTo>
                    <a:pt x="419" y="7"/>
                    <a:pt x="422" y="6"/>
                    <a:pt x="423" y="7"/>
                  </a:cubicBezTo>
                  <a:cubicBezTo>
                    <a:pt x="424" y="7"/>
                    <a:pt x="421" y="9"/>
                    <a:pt x="422" y="10"/>
                  </a:cubicBezTo>
                  <a:cubicBezTo>
                    <a:pt x="423" y="10"/>
                    <a:pt x="426" y="9"/>
                    <a:pt x="426" y="10"/>
                  </a:cubicBezTo>
                  <a:cubicBezTo>
                    <a:pt x="427" y="10"/>
                    <a:pt x="425" y="13"/>
                    <a:pt x="426" y="14"/>
                  </a:cubicBezTo>
                  <a:cubicBezTo>
                    <a:pt x="426" y="14"/>
                    <a:pt x="429" y="14"/>
                    <a:pt x="429" y="14"/>
                  </a:cubicBezTo>
                  <a:cubicBezTo>
                    <a:pt x="430" y="17"/>
                    <a:pt x="427" y="16"/>
                    <a:pt x="429" y="19"/>
                  </a:cubicBezTo>
                  <a:cubicBezTo>
                    <a:pt x="430" y="20"/>
                    <a:pt x="431" y="21"/>
                    <a:pt x="430" y="22"/>
                  </a:cubicBezTo>
                  <a:cubicBezTo>
                    <a:pt x="430" y="22"/>
                    <a:pt x="429" y="23"/>
                    <a:pt x="429" y="24"/>
                  </a:cubicBezTo>
                  <a:cubicBezTo>
                    <a:pt x="429" y="26"/>
                    <a:pt x="428" y="26"/>
                    <a:pt x="428" y="28"/>
                  </a:cubicBezTo>
                  <a:cubicBezTo>
                    <a:pt x="427" y="30"/>
                    <a:pt x="437" y="31"/>
                    <a:pt x="435" y="26"/>
                  </a:cubicBezTo>
                  <a:cubicBezTo>
                    <a:pt x="437" y="26"/>
                    <a:pt x="436" y="30"/>
                    <a:pt x="440" y="29"/>
                  </a:cubicBezTo>
                  <a:cubicBezTo>
                    <a:pt x="438" y="32"/>
                    <a:pt x="441" y="32"/>
                    <a:pt x="440" y="36"/>
                  </a:cubicBezTo>
                  <a:cubicBezTo>
                    <a:pt x="446" y="37"/>
                    <a:pt x="445" y="32"/>
                    <a:pt x="450" y="35"/>
                  </a:cubicBezTo>
                  <a:cubicBezTo>
                    <a:pt x="451" y="35"/>
                    <a:pt x="451" y="34"/>
                    <a:pt x="451" y="34"/>
                  </a:cubicBezTo>
                  <a:cubicBezTo>
                    <a:pt x="455" y="34"/>
                    <a:pt x="450" y="35"/>
                    <a:pt x="453" y="38"/>
                  </a:cubicBezTo>
                  <a:cubicBezTo>
                    <a:pt x="453" y="38"/>
                    <a:pt x="456" y="39"/>
                    <a:pt x="456" y="39"/>
                  </a:cubicBezTo>
                  <a:cubicBezTo>
                    <a:pt x="456" y="42"/>
                    <a:pt x="451" y="43"/>
                    <a:pt x="453" y="48"/>
                  </a:cubicBezTo>
                  <a:moveTo>
                    <a:pt x="286" y="63"/>
                  </a:moveTo>
                  <a:cubicBezTo>
                    <a:pt x="285" y="61"/>
                    <a:pt x="288" y="59"/>
                    <a:pt x="286" y="59"/>
                  </a:cubicBezTo>
                  <a:cubicBezTo>
                    <a:pt x="286" y="60"/>
                    <a:pt x="286" y="60"/>
                    <a:pt x="284" y="60"/>
                  </a:cubicBezTo>
                  <a:cubicBezTo>
                    <a:pt x="284" y="58"/>
                    <a:pt x="285" y="56"/>
                    <a:pt x="283" y="56"/>
                  </a:cubicBezTo>
                  <a:cubicBezTo>
                    <a:pt x="281" y="58"/>
                    <a:pt x="275" y="63"/>
                    <a:pt x="272" y="59"/>
                  </a:cubicBezTo>
                  <a:cubicBezTo>
                    <a:pt x="271" y="55"/>
                    <a:pt x="278" y="60"/>
                    <a:pt x="276" y="55"/>
                  </a:cubicBezTo>
                  <a:cubicBezTo>
                    <a:pt x="275" y="54"/>
                    <a:pt x="273" y="55"/>
                    <a:pt x="273" y="53"/>
                  </a:cubicBezTo>
                  <a:cubicBezTo>
                    <a:pt x="271" y="52"/>
                    <a:pt x="270" y="55"/>
                    <a:pt x="268" y="56"/>
                  </a:cubicBezTo>
                  <a:cubicBezTo>
                    <a:pt x="265" y="57"/>
                    <a:pt x="261" y="56"/>
                    <a:pt x="258" y="57"/>
                  </a:cubicBezTo>
                  <a:cubicBezTo>
                    <a:pt x="258" y="57"/>
                    <a:pt x="257" y="58"/>
                    <a:pt x="256" y="59"/>
                  </a:cubicBezTo>
                  <a:cubicBezTo>
                    <a:pt x="252" y="60"/>
                    <a:pt x="247" y="60"/>
                    <a:pt x="242" y="60"/>
                  </a:cubicBezTo>
                  <a:cubicBezTo>
                    <a:pt x="243" y="63"/>
                    <a:pt x="240" y="64"/>
                    <a:pt x="242" y="64"/>
                  </a:cubicBezTo>
                  <a:cubicBezTo>
                    <a:pt x="242" y="63"/>
                    <a:pt x="244" y="63"/>
                    <a:pt x="244" y="66"/>
                  </a:cubicBezTo>
                  <a:cubicBezTo>
                    <a:pt x="250" y="67"/>
                    <a:pt x="259" y="60"/>
                    <a:pt x="261" y="66"/>
                  </a:cubicBezTo>
                  <a:cubicBezTo>
                    <a:pt x="257" y="63"/>
                    <a:pt x="259" y="66"/>
                    <a:pt x="256" y="67"/>
                  </a:cubicBezTo>
                  <a:cubicBezTo>
                    <a:pt x="254" y="67"/>
                    <a:pt x="252" y="68"/>
                    <a:pt x="251" y="70"/>
                  </a:cubicBezTo>
                  <a:cubicBezTo>
                    <a:pt x="258" y="71"/>
                    <a:pt x="262" y="68"/>
                    <a:pt x="269" y="69"/>
                  </a:cubicBezTo>
                  <a:cubicBezTo>
                    <a:pt x="269" y="70"/>
                    <a:pt x="269" y="73"/>
                    <a:pt x="270" y="73"/>
                  </a:cubicBezTo>
                  <a:cubicBezTo>
                    <a:pt x="271" y="71"/>
                    <a:pt x="273" y="71"/>
                    <a:pt x="275" y="71"/>
                  </a:cubicBezTo>
                  <a:cubicBezTo>
                    <a:pt x="275" y="69"/>
                    <a:pt x="276" y="67"/>
                    <a:pt x="277" y="66"/>
                  </a:cubicBezTo>
                  <a:cubicBezTo>
                    <a:pt x="280" y="63"/>
                    <a:pt x="279" y="66"/>
                    <a:pt x="283" y="66"/>
                  </a:cubicBezTo>
                  <a:cubicBezTo>
                    <a:pt x="283" y="64"/>
                    <a:pt x="284" y="62"/>
                    <a:pt x="286" y="63"/>
                  </a:cubicBezTo>
                  <a:moveTo>
                    <a:pt x="296" y="111"/>
                  </a:moveTo>
                  <a:cubicBezTo>
                    <a:pt x="297" y="107"/>
                    <a:pt x="301" y="108"/>
                    <a:pt x="303" y="106"/>
                  </a:cubicBezTo>
                  <a:cubicBezTo>
                    <a:pt x="303" y="106"/>
                    <a:pt x="305" y="107"/>
                    <a:pt x="306" y="106"/>
                  </a:cubicBezTo>
                  <a:cubicBezTo>
                    <a:pt x="308" y="106"/>
                    <a:pt x="310" y="106"/>
                    <a:pt x="313" y="105"/>
                  </a:cubicBezTo>
                  <a:cubicBezTo>
                    <a:pt x="313" y="105"/>
                    <a:pt x="314" y="103"/>
                    <a:pt x="314" y="102"/>
                  </a:cubicBezTo>
                  <a:cubicBezTo>
                    <a:pt x="318" y="100"/>
                    <a:pt x="320" y="103"/>
                    <a:pt x="321" y="101"/>
                  </a:cubicBezTo>
                  <a:cubicBezTo>
                    <a:pt x="320" y="101"/>
                    <a:pt x="319" y="100"/>
                    <a:pt x="321" y="99"/>
                  </a:cubicBezTo>
                  <a:cubicBezTo>
                    <a:pt x="324" y="100"/>
                    <a:pt x="324" y="98"/>
                    <a:pt x="325" y="99"/>
                  </a:cubicBezTo>
                  <a:cubicBezTo>
                    <a:pt x="326" y="100"/>
                    <a:pt x="327" y="98"/>
                    <a:pt x="327" y="98"/>
                  </a:cubicBezTo>
                  <a:cubicBezTo>
                    <a:pt x="324" y="99"/>
                    <a:pt x="327" y="95"/>
                    <a:pt x="329" y="98"/>
                  </a:cubicBezTo>
                  <a:cubicBezTo>
                    <a:pt x="330" y="95"/>
                    <a:pt x="332" y="95"/>
                    <a:pt x="332" y="91"/>
                  </a:cubicBezTo>
                  <a:cubicBezTo>
                    <a:pt x="327" y="90"/>
                    <a:pt x="326" y="93"/>
                    <a:pt x="321" y="92"/>
                  </a:cubicBezTo>
                  <a:cubicBezTo>
                    <a:pt x="321" y="95"/>
                    <a:pt x="320" y="96"/>
                    <a:pt x="318" y="97"/>
                  </a:cubicBezTo>
                  <a:cubicBezTo>
                    <a:pt x="314" y="99"/>
                    <a:pt x="315" y="96"/>
                    <a:pt x="311" y="97"/>
                  </a:cubicBezTo>
                  <a:cubicBezTo>
                    <a:pt x="310" y="97"/>
                    <a:pt x="311" y="98"/>
                    <a:pt x="308" y="98"/>
                  </a:cubicBezTo>
                  <a:cubicBezTo>
                    <a:pt x="306" y="98"/>
                    <a:pt x="306" y="96"/>
                    <a:pt x="303" y="97"/>
                  </a:cubicBezTo>
                  <a:cubicBezTo>
                    <a:pt x="302" y="96"/>
                    <a:pt x="303" y="94"/>
                    <a:pt x="301" y="94"/>
                  </a:cubicBezTo>
                  <a:cubicBezTo>
                    <a:pt x="301" y="96"/>
                    <a:pt x="301" y="97"/>
                    <a:pt x="300" y="98"/>
                  </a:cubicBezTo>
                  <a:cubicBezTo>
                    <a:pt x="300" y="100"/>
                    <a:pt x="302" y="99"/>
                    <a:pt x="303" y="101"/>
                  </a:cubicBezTo>
                  <a:cubicBezTo>
                    <a:pt x="298" y="100"/>
                    <a:pt x="298" y="102"/>
                    <a:pt x="297" y="104"/>
                  </a:cubicBezTo>
                  <a:cubicBezTo>
                    <a:pt x="295" y="106"/>
                    <a:pt x="292" y="104"/>
                    <a:pt x="292" y="106"/>
                  </a:cubicBezTo>
                  <a:cubicBezTo>
                    <a:pt x="291" y="110"/>
                    <a:pt x="285" y="106"/>
                    <a:pt x="287" y="111"/>
                  </a:cubicBezTo>
                  <a:lnTo>
                    <a:pt x="296" y="111"/>
                  </a:lnTo>
                  <a:close/>
                  <a:moveTo>
                    <a:pt x="398" y="165"/>
                  </a:moveTo>
                  <a:cubicBezTo>
                    <a:pt x="397" y="166"/>
                    <a:pt x="397" y="167"/>
                    <a:pt x="397" y="167"/>
                  </a:cubicBezTo>
                  <a:cubicBezTo>
                    <a:pt x="396" y="167"/>
                    <a:pt x="393" y="168"/>
                    <a:pt x="393" y="168"/>
                  </a:cubicBezTo>
                  <a:cubicBezTo>
                    <a:pt x="391" y="170"/>
                    <a:pt x="394" y="174"/>
                    <a:pt x="391" y="174"/>
                  </a:cubicBezTo>
                  <a:cubicBezTo>
                    <a:pt x="391" y="172"/>
                    <a:pt x="391" y="170"/>
                    <a:pt x="390" y="170"/>
                  </a:cubicBezTo>
                  <a:cubicBezTo>
                    <a:pt x="390" y="175"/>
                    <a:pt x="390" y="175"/>
                    <a:pt x="390" y="175"/>
                  </a:cubicBezTo>
                  <a:cubicBezTo>
                    <a:pt x="397" y="175"/>
                    <a:pt x="397" y="175"/>
                    <a:pt x="397" y="175"/>
                  </a:cubicBezTo>
                  <a:cubicBezTo>
                    <a:pt x="396" y="177"/>
                    <a:pt x="399" y="179"/>
                    <a:pt x="400" y="181"/>
                  </a:cubicBezTo>
                  <a:cubicBezTo>
                    <a:pt x="401" y="185"/>
                    <a:pt x="402" y="184"/>
                    <a:pt x="404" y="186"/>
                  </a:cubicBezTo>
                  <a:cubicBezTo>
                    <a:pt x="402" y="187"/>
                    <a:pt x="400" y="187"/>
                    <a:pt x="401" y="189"/>
                  </a:cubicBezTo>
                  <a:cubicBezTo>
                    <a:pt x="401" y="191"/>
                    <a:pt x="403" y="191"/>
                    <a:pt x="402" y="193"/>
                  </a:cubicBezTo>
                  <a:cubicBezTo>
                    <a:pt x="408" y="193"/>
                    <a:pt x="408" y="193"/>
                    <a:pt x="408" y="193"/>
                  </a:cubicBezTo>
                  <a:cubicBezTo>
                    <a:pt x="410" y="192"/>
                    <a:pt x="410" y="188"/>
                    <a:pt x="409" y="185"/>
                  </a:cubicBezTo>
                  <a:cubicBezTo>
                    <a:pt x="408" y="184"/>
                    <a:pt x="406" y="184"/>
                    <a:pt x="405" y="182"/>
                  </a:cubicBezTo>
                  <a:cubicBezTo>
                    <a:pt x="408" y="175"/>
                    <a:pt x="405" y="179"/>
                    <a:pt x="404" y="177"/>
                  </a:cubicBezTo>
                  <a:cubicBezTo>
                    <a:pt x="402" y="174"/>
                    <a:pt x="402" y="169"/>
                    <a:pt x="401" y="165"/>
                  </a:cubicBezTo>
                  <a:cubicBezTo>
                    <a:pt x="400" y="166"/>
                    <a:pt x="399" y="165"/>
                    <a:pt x="398" y="165"/>
                  </a:cubicBezTo>
                  <a:moveTo>
                    <a:pt x="453" y="209"/>
                  </a:moveTo>
                  <a:cubicBezTo>
                    <a:pt x="448" y="207"/>
                    <a:pt x="449" y="211"/>
                    <a:pt x="447" y="212"/>
                  </a:cubicBezTo>
                  <a:cubicBezTo>
                    <a:pt x="447" y="211"/>
                    <a:pt x="446" y="210"/>
                    <a:pt x="444" y="210"/>
                  </a:cubicBezTo>
                  <a:cubicBezTo>
                    <a:pt x="445" y="215"/>
                    <a:pt x="439" y="213"/>
                    <a:pt x="437" y="214"/>
                  </a:cubicBezTo>
                  <a:cubicBezTo>
                    <a:pt x="436" y="215"/>
                    <a:pt x="437" y="216"/>
                    <a:pt x="436" y="217"/>
                  </a:cubicBezTo>
                  <a:cubicBezTo>
                    <a:pt x="435" y="218"/>
                    <a:pt x="433" y="217"/>
                    <a:pt x="433" y="219"/>
                  </a:cubicBezTo>
                  <a:cubicBezTo>
                    <a:pt x="436" y="219"/>
                    <a:pt x="433" y="220"/>
                    <a:pt x="433" y="223"/>
                  </a:cubicBezTo>
                  <a:cubicBezTo>
                    <a:pt x="436" y="225"/>
                    <a:pt x="437" y="221"/>
                    <a:pt x="439" y="220"/>
                  </a:cubicBezTo>
                  <a:cubicBezTo>
                    <a:pt x="441" y="219"/>
                    <a:pt x="444" y="220"/>
                    <a:pt x="447" y="220"/>
                  </a:cubicBezTo>
                  <a:cubicBezTo>
                    <a:pt x="449" y="220"/>
                    <a:pt x="449" y="219"/>
                    <a:pt x="451" y="219"/>
                  </a:cubicBezTo>
                  <a:cubicBezTo>
                    <a:pt x="455" y="218"/>
                    <a:pt x="459" y="220"/>
                    <a:pt x="460" y="221"/>
                  </a:cubicBezTo>
                  <a:cubicBezTo>
                    <a:pt x="459" y="222"/>
                    <a:pt x="457" y="222"/>
                    <a:pt x="457" y="223"/>
                  </a:cubicBezTo>
                  <a:cubicBezTo>
                    <a:pt x="458" y="222"/>
                    <a:pt x="458" y="224"/>
                    <a:pt x="458" y="224"/>
                  </a:cubicBezTo>
                  <a:cubicBezTo>
                    <a:pt x="459" y="224"/>
                    <a:pt x="460" y="223"/>
                    <a:pt x="460" y="223"/>
                  </a:cubicBezTo>
                  <a:cubicBezTo>
                    <a:pt x="465" y="223"/>
                    <a:pt x="463" y="224"/>
                    <a:pt x="467" y="221"/>
                  </a:cubicBezTo>
                  <a:cubicBezTo>
                    <a:pt x="471" y="219"/>
                    <a:pt x="474" y="223"/>
                    <a:pt x="477" y="220"/>
                  </a:cubicBezTo>
                  <a:cubicBezTo>
                    <a:pt x="473" y="219"/>
                    <a:pt x="477" y="214"/>
                    <a:pt x="474" y="217"/>
                  </a:cubicBezTo>
                  <a:cubicBezTo>
                    <a:pt x="471" y="220"/>
                    <a:pt x="471" y="212"/>
                    <a:pt x="471" y="212"/>
                  </a:cubicBezTo>
                  <a:cubicBezTo>
                    <a:pt x="471" y="211"/>
                    <a:pt x="467" y="212"/>
                    <a:pt x="468" y="209"/>
                  </a:cubicBezTo>
                  <a:cubicBezTo>
                    <a:pt x="461" y="209"/>
                    <a:pt x="461" y="209"/>
                    <a:pt x="461" y="209"/>
                  </a:cubicBezTo>
                  <a:cubicBezTo>
                    <a:pt x="462" y="207"/>
                    <a:pt x="463" y="206"/>
                    <a:pt x="461" y="205"/>
                  </a:cubicBezTo>
                  <a:cubicBezTo>
                    <a:pt x="457" y="206"/>
                    <a:pt x="458" y="205"/>
                    <a:pt x="453" y="205"/>
                  </a:cubicBezTo>
                  <a:cubicBezTo>
                    <a:pt x="452" y="207"/>
                    <a:pt x="451" y="207"/>
                    <a:pt x="453" y="209"/>
                  </a:cubicBezTo>
                  <a:moveTo>
                    <a:pt x="491" y="244"/>
                  </a:moveTo>
                  <a:cubicBezTo>
                    <a:pt x="490" y="244"/>
                    <a:pt x="489" y="244"/>
                    <a:pt x="489" y="243"/>
                  </a:cubicBezTo>
                  <a:cubicBezTo>
                    <a:pt x="495" y="244"/>
                    <a:pt x="489" y="233"/>
                    <a:pt x="495" y="234"/>
                  </a:cubicBezTo>
                  <a:cubicBezTo>
                    <a:pt x="498" y="237"/>
                    <a:pt x="499" y="233"/>
                    <a:pt x="503" y="234"/>
                  </a:cubicBezTo>
                  <a:cubicBezTo>
                    <a:pt x="501" y="226"/>
                    <a:pt x="491" y="224"/>
                    <a:pt x="482" y="226"/>
                  </a:cubicBezTo>
                  <a:cubicBezTo>
                    <a:pt x="481" y="225"/>
                    <a:pt x="481" y="225"/>
                    <a:pt x="481" y="223"/>
                  </a:cubicBezTo>
                  <a:cubicBezTo>
                    <a:pt x="478" y="222"/>
                    <a:pt x="477" y="226"/>
                    <a:pt x="474" y="226"/>
                  </a:cubicBezTo>
                  <a:cubicBezTo>
                    <a:pt x="472" y="226"/>
                    <a:pt x="472" y="224"/>
                    <a:pt x="470" y="224"/>
                  </a:cubicBezTo>
                  <a:cubicBezTo>
                    <a:pt x="468" y="225"/>
                    <a:pt x="467" y="226"/>
                    <a:pt x="465" y="227"/>
                  </a:cubicBezTo>
                  <a:cubicBezTo>
                    <a:pt x="463" y="228"/>
                    <a:pt x="462" y="228"/>
                    <a:pt x="460" y="228"/>
                  </a:cubicBezTo>
                  <a:cubicBezTo>
                    <a:pt x="460" y="231"/>
                    <a:pt x="459" y="232"/>
                    <a:pt x="457" y="233"/>
                  </a:cubicBezTo>
                  <a:cubicBezTo>
                    <a:pt x="457" y="244"/>
                    <a:pt x="455" y="245"/>
                    <a:pt x="456" y="257"/>
                  </a:cubicBezTo>
                  <a:cubicBezTo>
                    <a:pt x="461" y="259"/>
                    <a:pt x="458" y="253"/>
                    <a:pt x="463" y="254"/>
                  </a:cubicBezTo>
                  <a:cubicBezTo>
                    <a:pt x="462" y="251"/>
                    <a:pt x="463" y="249"/>
                    <a:pt x="464" y="248"/>
                  </a:cubicBezTo>
                  <a:cubicBezTo>
                    <a:pt x="466" y="245"/>
                    <a:pt x="464" y="241"/>
                    <a:pt x="465" y="237"/>
                  </a:cubicBezTo>
                  <a:cubicBezTo>
                    <a:pt x="466" y="237"/>
                    <a:pt x="468" y="235"/>
                    <a:pt x="468" y="234"/>
                  </a:cubicBezTo>
                  <a:cubicBezTo>
                    <a:pt x="469" y="233"/>
                    <a:pt x="468" y="230"/>
                    <a:pt x="470" y="230"/>
                  </a:cubicBezTo>
                  <a:cubicBezTo>
                    <a:pt x="472" y="230"/>
                    <a:pt x="474" y="230"/>
                    <a:pt x="475" y="228"/>
                  </a:cubicBezTo>
                  <a:cubicBezTo>
                    <a:pt x="473" y="233"/>
                    <a:pt x="480" y="229"/>
                    <a:pt x="479" y="233"/>
                  </a:cubicBezTo>
                  <a:cubicBezTo>
                    <a:pt x="480" y="237"/>
                    <a:pt x="480" y="235"/>
                    <a:pt x="479" y="240"/>
                  </a:cubicBezTo>
                  <a:cubicBezTo>
                    <a:pt x="481" y="240"/>
                    <a:pt x="482" y="240"/>
                    <a:pt x="482" y="241"/>
                  </a:cubicBezTo>
                  <a:cubicBezTo>
                    <a:pt x="481" y="241"/>
                    <a:pt x="480" y="241"/>
                    <a:pt x="479" y="243"/>
                  </a:cubicBezTo>
                  <a:cubicBezTo>
                    <a:pt x="484" y="241"/>
                    <a:pt x="489" y="247"/>
                    <a:pt x="491" y="244"/>
                  </a:cubicBezTo>
                  <a:moveTo>
                    <a:pt x="516" y="238"/>
                  </a:moveTo>
                  <a:cubicBezTo>
                    <a:pt x="516" y="238"/>
                    <a:pt x="516" y="241"/>
                    <a:pt x="516" y="241"/>
                  </a:cubicBezTo>
                  <a:cubicBezTo>
                    <a:pt x="514" y="243"/>
                    <a:pt x="507" y="237"/>
                    <a:pt x="505" y="240"/>
                  </a:cubicBezTo>
                  <a:cubicBezTo>
                    <a:pt x="505" y="242"/>
                    <a:pt x="503" y="243"/>
                    <a:pt x="502" y="244"/>
                  </a:cubicBezTo>
                  <a:cubicBezTo>
                    <a:pt x="505" y="248"/>
                    <a:pt x="506" y="245"/>
                    <a:pt x="510" y="245"/>
                  </a:cubicBezTo>
                  <a:cubicBezTo>
                    <a:pt x="513" y="245"/>
                    <a:pt x="518" y="247"/>
                    <a:pt x="520" y="244"/>
                  </a:cubicBezTo>
                  <a:cubicBezTo>
                    <a:pt x="519" y="244"/>
                    <a:pt x="519" y="243"/>
                    <a:pt x="520" y="243"/>
                  </a:cubicBezTo>
                  <a:cubicBezTo>
                    <a:pt x="521" y="242"/>
                    <a:pt x="523" y="242"/>
                    <a:pt x="523" y="241"/>
                  </a:cubicBezTo>
                  <a:cubicBezTo>
                    <a:pt x="519" y="241"/>
                    <a:pt x="518" y="238"/>
                    <a:pt x="516" y="238"/>
                  </a:cubicBezTo>
                  <a:moveTo>
                    <a:pt x="496" y="250"/>
                  </a:moveTo>
                  <a:cubicBezTo>
                    <a:pt x="496" y="249"/>
                    <a:pt x="495" y="247"/>
                    <a:pt x="493" y="248"/>
                  </a:cubicBezTo>
                  <a:cubicBezTo>
                    <a:pt x="493" y="248"/>
                    <a:pt x="494" y="251"/>
                    <a:pt x="493" y="251"/>
                  </a:cubicBezTo>
                  <a:cubicBezTo>
                    <a:pt x="486" y="251"/>
                    <a:pt x="486" y="251"/>
                    <a:pt x="486" y="251"/>
                  </a:cubicBezTo>
                  <a:cubicBezTo>
                    <a:pt x="489" y="256"/>
                    <a:pt x="482" y="252"/>
                    <a:pt x="482" y="255"/>
                  </a:cubicBezTo>
                  <a:cubicBezTo>
                    <a:pt x="486" y="255"/>
                    <a:pt x="486" y="255"/>
                    <a:pt x="486" y="255"/>
                  </a:cubicBezTo>
                  <a:cubicBezTo>
                    <a:pt x="487" y="257"/>
                    <a:pt x="485" y="257"/>
                    <a:pt x="485" y="258"/>
                  </a:cubicBezTo>
                  <a:cubicBezTo>
                    <a:pt x="489" y="259"/>
                    <a:pt x="488" y="255"/>
                    <a:pt x="491" y="255"/>
                  </a:cubicBezTo>
                  <a:cubicBezTo>
                    <a:pt x="492" y="256"/>
                    <a:pt x="494" y="257"/>
                    <a:pt x="498" y="257"/>
                  </a:cubicBezTo>
                  <a:cubicBezTo>
                    <a:pt x="497" y="251"/>
                    <a:pt x="507" y="256"/>
                    <a:pt x="505" y="248"/>
                  </a:cubicBezTo>
                  <a:cubicBezTo>
                    <a:pt x="500" y="247"/>
                    <a:pt x="498" y="250"/>
                    <a:pt x="496" y="250"/>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94" name="Freeform 96"/>
            <p:cNvSpPr/>
            <p:nvPr/>
          </p:nvSpPr>
          <p:spPr bwMode="auto">
            <a:xfrm>
              <a:off x="4230687" y="1722437"/>
              <a:ext cx="173038" cy="258763"/>
            </a:xfrm>
            <a:custGeom>
              <a:avLst/>
              <a:gdLst>
                <a:gd name="T0" fmla="*/ 13 w 46"/>
                <a:gd name="T1" fmla="*/ 7 h 69"/>
                <a:gd name="T2" fmla="*/ 23 w 46"/>
                <a:gd name="T3" fmla="*/ 6 h 69"/>
                <a:gd name="T4" fmla="*/ 24 w 46"/>
                <a:gd name="T5" fmla="*/ 14 h 69"/>
                <a:gd name="T6" fmla="*/ 17 w 46"/>
                <a:gd name="T7" fmla="*/ 19 h 69"/>
                <a:gd name="T8" fmla="*/ 26 w 46"/>
                <a:gd name="T9" fmla="*/ 23 h 69"/>
                <a:gd name="T10" fmla="*/ 30 w 46"/>
                <a:gd name="T11" fmla="*/ 33 h 69"/>
                <a:gd name="T12" fmla="*/ 33 w 46"/>
                <a:gd name="T13" fmla="*/ 35 h 69"/>
                <a:gd name="T14" fmla="*/ 38 w 46"/>
                <a:gd name="T15" fmla="*/ 38 h 69"/>
                <a:gd name="T16" fmla="*/ 35 w 46"/>
                <a:gd name="T17" fmla="*/ 44 h 69"/>
                <a:gd name="T18" fmla="*/ 44 w 46"/>
                <a:gd name="T19" fmla="*/ 45 h 69"/>
                <a:gd name="T20" fmla="*/ 44 w 46"/>
                <a:gd name="T21" fmla="*/ 54 h 69"/>
                <a:gd name="T22" fmla="*/ 41 w 46"/>
                <a:gd name="T23" fmla="*/ 54 h 69"/>
                <a:gd name="T24" fmla="*/ 44 w 46"/>
                <a:gd name="T25" fmla="*/ 55 h 69"/>
                <a:gd name="T26" fmla="*/ 41 w 46"/>
                <a:gd name="T27" fmla="*/ 59 h 69"/>
                <a:gd name="T28" fmla="*/ 37 w 46"/>
                <a:gd name="T29" fmla="*/ 62 h 69"/>
                <a:gd name="T30" fmla="*/ 23 w 46"/>
                <a:gd name="T31" fmla="*/ 61 h 69"/>
                <a:gd name="T32" fmla="*/ 17 w 46"/>
                <a:gd name="T33" fmla="*/ 62 h 69"/>
                <a:gd name="T34" fmla="*/ 7 w 46"/>
                <a:gd name="T35" fmla="*/ 62 h 69"/>
                <a:gd name="T36" fmla="*/ 10 w 46"/>
                <a:gd name="T37" fmla="*/ 61 h 69"/>
                <a:gd name="T38" fmla="*/ 12 w 46"/>
                <a:gd name="T39" fmla="*/ 62 h 69"/>
                <a:gd name="T40" fmla="*/ 13 w 46"/>
                <a:gd name="T41" fmla="*/ 59 h 69"/>
                <a:gd name="T42" fmla="*/ 21 w 46"/>
                <a:gd name="T43" fmla="*/ 58 h 69"/>
                <a:gd name="T44" fmla="*/ 10 w 46"/>
                <a:gd name="T45" fmla="*/ 54 h 69"/>
                <a:gd name="T46" fmla="*/ 10 w 46"/>
                <a:gd name="T47" fmla="*/ 45 h 69"/>
                <a:gd name="T48" fmla="*/ 13 w 46"/>
                <a:gd name="T49" fmla="*/ 44 h 69"/>
                <a:gd name="T50" fmla="*/ 19 w 46"/>
                <a:gd name="T51" fmla="*/ 44 h 69"/>
                <a:gd name="T52" fmla="*/ 20 w 46"/>
                <a:gd name="T53" fmla="*/ 35 h 69"/>
                <a:gd name="T54" fmla="*/ 16 w 46"/>
                <a:gd name="T55" fmla="*/ 30 h 69"/>
                <a:gd name="T56" fmla="*/ 10 w 46"/>
                <a:gd name="T57" fmla="*/ 31 h 69"/>
                <a:gd name="T58" fmla="*/ 10 w 46"/>
                <a:gd name="T59" fmla="*/ 24 h 69"/>
                <a:gd name="T60" fmla="*/ 5 w 46"/>
                <a:gd name="T61" fmla="*/ 21 h 69"/>
                <a:gd name="T62" fmla="*/ 0 w 46"/>
                <a:gd name="T63" fmla="*/ 7 h 69"/>
                <a:gd name="T64" fmla="*/ 7 w 46"/>
                <a:gd name="T65" fmla="*/ 0 h 69"/>
                <a:gd name="T66" fmla="*/ 20 w 46"/>
                <a:gd name="T67" fmla="*/ 0 h 69"/>
                <a:gd name="T68" fmla="*/ 13 w 46"/>
                <a:gd name="T69" fmla="*/ 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69">
                  <a:moveTo>
                    <a:pt x="13" y="7"/>
                  </a:moveTo>
                  <a:cubicBezTo>
                    <a:pt x="14" y="10"/>
                    <a:pt x="20" y="6"/>
                    <a:pt x="23" y="6"/>
                  </a:cubicBezTo>
                  <a:cubicBezTo>
                    <a:pt x="24" y="8"/>
                    <a:pt x="24" y="11"/>
                    <a:pt x="24" y="14"/>
                  </a:cubicBezTo>
                  <a:cubicBezTo>
                    <a:pt x="21" y="15"/>
                    <a:pt x="18" y="16"/>
                    <a:pt x="17" y="19"/>
                  </a:cubicBezTo>
                  <a:cubicBezTo>
                    <a:pt x="18" y="21"/>
                    <a:pt x="21" y="23"/>
                    <a:pt x="26" y="23"/>
                  </a:cubicBezTo>
                  <a:cubicBezTo>
                    <a:pt x="25" y="28"/>
                    <a:pt x="31" y="26"/>
                    <a:pt x="30" y="33"/>
                  </a:cubicBezTo>
                  <a:cubicBezTo>
                    <a:pt x="30" y="34"/>
                    <a:pt x="33" y="34"/>
                    <a:pt x="33" y="35"/>
                  </a:cubicBezTo>
                  <a:cubicBezTo>
                    <a:pt x="33" y="38"/>
                    <a:pt x="37" y="36"/>
                    <a:pt x="38" y="38"/>
                  </a:cubicBezTo>
                  <a:cubicBezTo>
                    <a:pt x="38" y="40"/>
                    <a:pt x="36" y="42"/>
                    <a:pt x="35" y="44"/>
                  </a:cubicBezTo>
                  <a:cubicBezTo>
                    <a:pt x="39" y="44"/>
                    <a:pt x="42" y="44"/>
                    <a:pt x="44" y="45"/>
                  </a:cubicBezTo>
                  <a:cubicBezTo>
                    <a:pt x="42" y="47"/>
                    <a:pt x="46" y="51"/>
                    <a:pt x="44" y="54"/>
                  </a:cubicBezTo>
                  <a:cubicBezTo>
                    <a:pt x="44" y="54"/>
                    <a:pt x="41" y="53"/>
                    <a:pt x="41" y="54"/>
                  </a:cubicBezTo>
                  <a:cubicBezTo>
                    <a:pt x="41" y="55"/>
                    <a:pt x="43" y="55"/>
                    <a:pt x="44" y="55"/>
                  </a:cubicBezTo>
                  <a:cubicBezTo>
                    <a:pt x="43" y="56"/>
                    <a:pt x="41" y="56"/>
                    <a:pt x="41" y="59"/>
                  </a:cubicBezTo>
                  <a:cubicBezTo>
                    <a:pt x="39" y="60"/>
                    <a:pt x="39" y="62"/>
                    <a:pt x="37" y="62"/>
                  </a:cubicBezTo>
                  <a:cubicBezTo>
                    <a:pt x="32" y="62"/>
                    <a:pt x="29" y="60"/>
                    <a:pt x="23" y="61"/>
                  </a:cubicBezTo>
                  <a:cubicBezTo>
                    <a:pt x="20" y="63"/>
                    <a:pt x="22" y="63"/>
                    <a:pt x="17" y="62"/>
                  </a:cubicBezTo>
                  <a:cubicBezTo>
                    <a:pt x="16" y="65"/>
                    <a:pt x="7" y="69"/>
                    <a:pt x="7" y="62"/>
                  </a:cubicBezTo>
                  <a:cubicBezTo>
                    <a:pt x="9" y="63"/>
                    <a:pt x="10" y="61"/>
                    <a:pt x="10" y="61"/>
                  </a:cubicBezTo>
                  <a:cubicBezTo>
                    <a:pt x="11" y="61"/>
                    <a:pt x="12" y="62"/>
                    <a:pt x="12" y="62"/>
                  </a:cubicBezTo>
                  <a:cubicBezTo>
                    <a:pt x="13" y="61"/>
                    <a:pt x="12" y="60"/>
                    <a:pt x="13" y="59"/>
                  </a:cubicBezTo>
                  <a:cubicBezTo>
                    <a:pt x="15" y="58"/>
                    <a:pt x="18" y="59"/>
                    <a:pt x="21" y="58"/>
                  </a:cubicBezTo>
                  <a:cubicBezTo>
                    <a:pt x="20" y="51"/>
                    <a:pt x="14" y="56"/>
                    <a:pt x="10" y="54"/>
                  </a:cubicBezTo>
                  <a:cubicBezTo>
                    <a:pt x="10" y="45"/>
                    <a:pt x="10" y="45"/>
                    <a:pt x="10" y="45"/>
                  </a:cubicBezTo>
                  <a:cubicBezTo>
                    <a:pt x="13" y="46"/>
                    <a:pt x="15" y="44"/>
                    <a:pt x="13" y="44"/>
                  </a:cubicBezTo>
                  <a:cubicBezTo>
                    <a:pt x="14" y="40"/>
                    <a:pt x="16" y="45"/>
                    <a:pt x="19" y="44"/>
                  </a:cubicBezTo>
                  <a:cubicBezTo>
                    <a:pt x="21" y="44"/>
                    <a:pt x="16" y="38"/>
                    <a:pt x="20" y="35"/>
                  </a:cubicBezTo>
                  <a:cubicBezTo>
                    <a:pt x="19" y="33"/>
                    <a:pt x="15" y="34"/>
                    <a:pt x="16" y="30"/>
                  </a:cubicBezTo>
                  <a:cubicBezTo>
                    <a:pt x="15" y="31"/>
                    <a:pt x="13" y="31"/>
                    <a:pt x="10" y="31"/>
                  </a:cubicBezTo>
                  <a:cubicBezTo>
                    <a:pt x="10" y="24"/>
                    <a:pt x="10" y="24"/>
                    <a:pt x="10" y="24"/>
                  </a:cubicBezTo>
                  <a:cubicBezTo>
                    <a:pt x="10" y="22"/>
                    <a:pt x="5" y="23"/>
                    <a:pt x="5" y="21"/>
                  </a:cubicBezTo>
                  <a:cubicBezTo>
                    <a:pt x="7" y="16"/>
                    <a:pt x="6" y="8"/>
                    <a:pt x="0" y="7"/>
                  </a:cubicBezTo>
                  <a:cubicBezTo>
                    <a:pt x="2" y="5"/>
                    <a:pt x="6" y="4"/>
                    <a:pt x="7" y="0"/>
                  </a:cubicBezTo>
                  <a:cubicBezTo>
                    <a:pt x="20" y="0"/>
                    <a:pt x="20" y="0"/>
                    <a:pt x="20" y="0"/>
                  </a:cubicBezTo>
                  <a:cubicBezTo>
                    <a:pt x="17" y="2"/>
                    <a:pt x="15" y="5"/>
                    <a:pt x="13" y="7"/>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95" name="Freeform 97"/>
            <p:cNvSpPr/>
            <p:nvPr/>
          </p:nvSpPr>
          <p:spPr bwMode="auto">
            <a:xfrm>
              <a:off x="1050925" y="1738312"/>
              <a:ext cx="44450" cy="33338"/>
            </a:xfrm>
            <a:custGeom>
              <a:avLst/>
              <a:gdLst>
                <a:gd name="T0" fmla="*/ 11 w 12"/>
                <a:gd name="T1" fmla="*/ 1 h 9"/>
                <a:gd name="T2" fmla="*/ 12 w 12"/>
                <a:gd name="T3" fmla="*/ 6 h 9"/>
                <a:gd name="T4" fmla="*/ 5 w 12"/>
                <a:gd name="T5" fmla="*/ 9 h 9"/>
                <a:gd name="T6" fmla="*/ 5 w 12"/>
                <a:gd name="T7" fmla="*/ 6 h 9"/>
                <a:gd name="T8" fmla="*/ 2 w 12"/>
                <a:gd name="T9" fmla="*/ 8 h 9"/>
                <a:gd name="T10" fmla="*/ 4 w 12"/>
                <a:gd name="T11" fmla="*/ 6 h 9"/>
                <a:gd name="T12" fmla="*/ 11 w 1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2" h="9">
                  <a:moveTo>
                    <a:pt x="11" y="1"/>
                  </a:moveTo>
                  <a:cubicBezTo>
                    <a:pt x="9" y="2"/>
                    <a:pt x="10" y="5"/>
                    <a:pt x="12" y="6"/>
                  </a:cubicBezTo>
                  <a:cubicBezTo>
                    <a:pt x="11" y="8"/>
                    <a:pt x="8" y="8"/>
                    <a:pt x="5" y="9"/>
                  </a:cubicBezTo>
                  <a:cubicBezTo>
                    <a:pt x="5" y="6"/>
                    <a:pt x="5" y="6"/>
                    <a:pt x="5" y="6"/>
                  </a:cubicBezTo>
                  <a:cubicBezTo>
                    <a:pt x="4" y="6"/>
                    <a:pt x="4" y="8"/>
                    <a:pt x="2" y="8"/>
                  </a:cubicBezTo>
                  <a:cubicBezTo>
                    <a:pt x="0" y="6"/>
                    <a:pt x="3" y="7"/>
                    <a:pt x="4" y="6"/>
                  </a:cubicBezTo>
                  <a:cubicBezTo>
                    <a:pt x="5" y="5"/>
                    <a:pt x="8" y="0"/>
                    <a:pt x="11" y="1"/>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96" name="Freeform 98"/>
            <p:cNvSpPr/>
            <p:nvPr/>
          </p:nvSpPr>
          <p:spPr bwMode="auto">
            <a:xfrm>
              <a:off x="7366000" y="2157412"/>
              <a:ext cx="26988" cy="30163"/>
            </a:xfrm>
            <a:custGeom>
              <a:avLst/>
              <a:gdLst>
                <a:gd name="T0" fmla="*/ 2 w 7"/>
                <a:gd name="T1" fmla="*/ 2 h 8"/>
                <a:gd name="T2" fmla="*/ 7 w 7"/>
                <a:gd name="T3" fmla="*/ 1 h 8"/>
                <a:gd name="T4" fmla="*/ 0 w 7"/>
                <a:gd name="T5" fmla="*/ 8 h 8"/>
                <a:gd name="T6" fmla="*/ 2 w 7"/>
                <a:gd name="T7" fmla="*/ 2 h 8"/>
              </a:gdLst>
              <a:ahLst/>
              <a:cxnLst>
                <a:cxn ang="0">
                  <a:pos x="T0" y="T1"/>
                </a:cxn>
                <a:cxn ang="0">
                  <a:pos x="T2" y="T3"/>
                </a:cxn>
                <a:cxn ang="0">
                  <a:pos x="T4" y="T5"/>
                </a:cxn>
                <a:cxn ang="0">
                  <a:pos x="T6" y="T7"/>
                </a:cxn>
              </a:cxnLst>
              <a:rect l="0" t="0" r="r" b="b"/>
              <a:pathLst>
                <a:path w="7" h="8">
                  <a:moveTo>
                    <a:pt x="2" y="2"/>
                  </a:moveTo>
                  <a:cubicBezTo>
                    <a:pt x="3" y="0"/>
                    <a:pt x="4" y="3"/>
                    <a:pt x="7" y="1"/>
                  </a:cubicBezTo>
                  <a:cubicBezTo>
                    <a:pt x="6" y="4"/>
                    <a:pt x="6" y="8"/>
                    <a:pt x="0" y="8"/>
                  </a:cubicBezTo>
                  <a:cubicBezTo>
                    <a:pt x="0" y="6"/>
                    <a:pt x="6" y="4"/>
                    <a:pt x="2" y="2"/>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97" name="Freeform 99"/>
            <p:cNvSpPr/>
            <p:nvPr/>
          </p:nvSpPr>
          <p:spPr bwMode="auto">
            <a:xfrm>
              <a:off x="6702425" y="2986088"/>
              <a:ext cx="214313" cy="247650"/>
            </a:xfrm>
            <a:custGeom>
              <a:avLst/>
              <a:gdLst>
                <a:gd name="T0" fmla="*/ 46 w 57"/>
                <a:gd name="T1" fmla="*/ 4 h 66"/>
                <a:gd name="T2" fmla="*/ 51 w 57"/>
                <a:gd name="T3" fmla="*/ 7 h 66"/>
                <a:gd name="T4" fmla="*/ 57 w 57"/>
                <a:gd name="T5" fmla="*/ 11 h 66"/>
                <a:gd name="T6" fmla="*/ 51 w 57"/>
                <a:gd name="T7" fmla="*/ 18 h 66"/>
                <a:gd name="T8" fmla="*/ 50 w 57"/>
                <a:gd name="T9" fmla="*/ 27 h 66"/>
                <a:gd name="T10" fmla="*/ 53 w 57"/>
                <a:gd name="T11" fmla="*/ 29 h 66"/>
                <a:gd name="T12" fmla="*/ 53 w 57"/>
                <a:gd name="T13" fmla="*/ 34 h 66"/>
                <a:gd name="T14" fmla="*/ 55 w 57"/>
                <a:gd name="T15" fmla="*/ 36 h 66"/>
                <a:gd name="T16" fmla="*/ 48 w 57"/>
                <a:gd name="T17" fmla="*/ 41 h 66"/>
                <a:gd name="T18" fmla="*/ 47 w 57"/>
                <a:gd name="T19" fmla="*/ 48 h 66"/>
                <a:gd name="T20" fmla="*/ 47 w 57"/>
                <a:gd name="T21" fmla="*/ 50 h 66"/>
                <a:gd name="T22" fmla="*/ 44 w 57"/>
                <a:gd name="T23" fmla="*/ 50 h 66"/>
                <a:gd name="T24" fmla="*/ 40 w 57"/>
                <a:gd name="T25" fmla="*/ 56 h 66"/>
                <a:gd name="T26" fmla="*/ 40 w 57"/>
                <a:gd name="T27" fmla="*/ 65 h 66"/>
                <a:gd name="T28" fmla="*/ 26 w 57"/>
                <a:gd name="T29" fmla="*/ 60 h 66"/>
                <a:gd name="T30" fmla="*/ 25 w 57"/>
                <a:gd name="T31" fmla="*/ 63 h 66"/>
                <a:gd name="T32" fmla="*/ 20 w 57"/>
                <a:gd name="T33" fmla="*/ 60 h 66"/>
                <a:gd name="T34" fmla="*/ 13 w 57"/>
                <a:gd name="T35" fmla="*/ 60 h 66"/>
                <a:gd name="T36" fmla="*/ 9 w 57"/>
                <a:gd name="T37" fmla="*/ 59 h 66"/>
                <a:gd name="T38" fmla="*/ 4 w 57"/>
                <a:gd name="T39" fmla="*/ 50 h 66"/>
                <a:gd name="T40" fmla="*/ 5 w 57"/>
                <a:gd name="T41" fmla="*/ 45 h 66"/>
                <a:gd name="T42" fmla="*/ 4 w 57"/>
                <a:gd name="T43" fmla="*/ 45 h 66"/>
                <a:gd name="T44" fmla="*/ 2 w 57"/>
                <a:gd name="T45" fmla="*/ 34 h 66"/>
                <a:gd name="T46" fmla="*/ 16 w 57"/>
                <a:gd name="T47" fmla="*/ 32 h 66"/>
                <a:gd name="T48" fmla="*/ 16 w 57"/>
                <a:gd name="T49" fmla="*/ 28 h 66"/>
                <a:gd name="T50" fmla="*/ 26 w 57"/>
                <a:gd name="T51" fmla="*/ 21 h 66"/>
                <a:gd name="T52" fmla="*/ 34 w 57"/>
                <a:gd name="T53" fmla="*/ 18 h 66"/>
                <a:gd name="T54" fmla="*/ 36 w 57"/>
                <a:gd name="T55" fmla="*/ 14 h 66"/>
                <a:gd name="T56" fmla="*/ 39 w 57"/>
                <a:gd name="T57" fmla="*/ 14 h 66"/>
                <a:gd name="T58" fmla="*/ 41 w 57"/>
                <a:gd name="T59" fmla="*/ 11 h 66"/>
                <a:gd name="T60" fmla="*/ 47 w 57"/>
                <a:gd name="T61" fmla="*/ 4 h 66"/>
                <a:gd name="T62" fmla="*/ 46 w 57"/>
                <a:gd name="T63"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 h="66">
                  <a:moveTo>
                    <a:pt x="46" y="4"/>
                  </a:moveTo>
                  <a:cubicBezTo>
                    <a:pt x="47" y="0"/>
                    <a:pt x="49" y="7"/>
                    <a:pt x="51" y="7"/>
                  </a:cubicBezTo>
                  <a:cubicBezTo>
                    <a:pt x="53" y="8"/>
                    <a:pt x="54" y="11"/>
                    <a:pt x="57" y="11"/>
                  </a:cubicBezTo>
                  <a:cubicBezTo>
                    <a:pt x="56" y="15"/>
                    <a:pt x="56" y="18"/>
                    <a:pt x="51" y="18"/>
                  </a:cubicBezTo>
                  <a:cubicBezTo>
                    <a:pt x="50" y="21"/>
                    <a:pt x="53" y="26"/>
                    <a:pt x="50" y="27"/>
                  </a:cubicBezTo>
                  <a:cubicBezTo>
                    <a:pt x="49" y="28"/>
                    <a:pt x="52" y="29"/>
                    <a:pt x="53" y="29"/>
                  </a:cubicBezTo>
                  <a:cubicBezTo>
                    <a:pt x="53" y="31"/>
                    <a:pt x="52" y="33"/>
                    <a:pt x="53" y="34"/>
                  </a:cubicBezTo>
                  <a:cubicBezTo>
                    <a:pt x="53" y="35"/>
                    <a:pt x="55" y="35"/>
                    <a:pt x="55" y="36"/>
                  </a:cubicBezTo>
                  <a:cubicBezTo>
                    <a:pt x="55" y="40"/>
                    <a:pt x="51" y="43"/>
                    <a:pt x="48" y="41"/>
                  </a:cubicBezTo>
                  <a:cubicBezTo>
                    <a:pt x="49" y="44"/>
                    <a:pt x="51" y="45"/>
                    <a:pt x="47" y="48"/>
                  </a:cubicBezTo>
                  <a:cubicBezTo>
                    <a:pt x="47" y="48"/>
                    <a:pt x="47" y="50"/>
                    <a:pt x="47" y="50"/>
                  </a:cubicBezTo>
                  <a:cubicBezTo>
                    <a:pt x="47" y="51"/>
                    <a:pt x="45" y="50"/>
                    <a:pt x="44" y="50"/>
                  </a:cubicBezTo>
                  <a:cubicBezTo>
                    <a:pt x="43" y="52"/>
                    <a:pt x="44" y="58"/>
                    <a:pt x="40" y="56"/>
                  </a:cubicBezTo>
                  <a:cubicBezTo>
                    <a:pt x="43" y="59"/>
                    <a:pt x="39" y="60"/>
                    <a:pt x="40" y="65"/>
                  </a:cubicBezTo>
                  <a:cubicBezTo>
                    <a:pt x="33" y="66"/>
                    <a:pt x="31" y="61"/>
                    <a:pt x="26" y="60"/>
                  </a:cubicBezTo>
                  <a:cubicBezTo>
                    <a:pt x="25" y="60"/>
                    <a:pt x="25" y="62"/>
                    <a:pt x="25" y="63"/>
                  </a:cubicBezTo>
                  <a:cubicBezTo>
                    <a:pt x="22" y="64"/>
                    <a:pt x="21" y="61"/>
                    <a:pt x="20" y="60"/>
                  </a:cubicBezTo>
                  <a:cubicBezTo>
                    <a:pt x="18" y="60"/>
                    <a:pt x="15" y="61"/>
                    <a:pt x="13" y="60"/>
                  </a:cubicBezTo>
                  <a:cubicBezTo>
                    <a:pt x="12" y="60"/>
                    <a:pt x="14" y="56"/>
                    <a:pt x="9" y="59"/>
                  </a:cubicBezTo>
                  <a:cubicBezTo>
                    <a:pt x="8" y="55"/>
                    <a:pt x="8" y="51"/>
                    <a:pt x="4" y="50"/>
                  </a:cubicBezTo>
                  <a:cubicBezTo>
                    <a:pt x="3" y="48"/>
                    <a:pt x="5" y="48"/>
                    <a:pt x="5" y="45"/>
                  </a:cubicBezTo>
                  <a:cubicBezTo>
                    <a:pt x="5" y="43"/>
                    <a:pt x="3" y="45"/>
                    <a:pt x="4" y="45"/>
                  </a:cubicBezTo>
                  <a:cubicBezTo>
                    <a:pt x="0" y="42"/>
                    <a:pt x="3" y="39"/>
                    <a:pt x="2" y="34"/>
                  </a:cubicBezTo>
                  <a:cubicBezTo>
                    <a:pt x="8" y="34"/>
                    <a:pt x="12" y="34"/>
                    <a:pt x="16" y="32"/>
                  </a:cubicBezTo>
                  <a:cubicBezTo>
                    <a:pt x="16" y="30"/>
                    <a:pt x="19" y="29"/>
                    <a:pt x="16" y="28"/>
                  </a:cubicBezTo>
                  <a:cubicBezTo>
                    <a:pt x="17" y="26"/>
                    <a:pt x="29" y="23"/>
                    <a:pt x="26" y="21"/>
                  </a:cubicBezTo>
                  <a:cubicBezTo>
                    <a:pt x="28" y="19"/>
                    <a:pt x="31" y="18"/>
                    <a:pt x="34" y="18"/>
                  </a:cubicBezTo>
                  <a:cubicBezTo>
                    <a:pt x="37" y="18"/>
                    <a:pt x="35" y="15"/>
                    <a:pt x="36" y="14"/>
                  </a:cubicBezTo>
                  <a:cubicBezTo>
                    <a:pt x="36" y="14"/>
                    <a:pt x="38" y="14"/>
                    <a:pt x="39" y="14"/>
                  </a:cubicBezTo>
                  <a:cubicBezTo>
                    <a:pt x="40" y="13"/>
                    <a:pt x="39" y="10"/>
                    <a:pt x="41" y="11"/>
                  </a:cubicBezTo>
                  <a:cubicBezTo>
                    <a:pt x="40" y="5"/>
                    <a:pt x="45" y="7"/>
                    <a:pt x="47" y="4"/>
                  </a:cubicBezTo>
                  <a:lnTo>
                    <a:pt x="46" y="4"/>
                  </a:lnTo>
                  <a:close/>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98" name="Freeform 100"/>
            <p:cNvSpPr/>
            <p:nvPr/>
          </p:nvSpPr>
          <p:spPr bwMode="auto">
            <a:xfrm>
              <a:off x="6919912" y="3162300"/>
              <a:ext cx="96838" cy="109538"/>
            </a:xfrm>
            <a:custGeom>
              <a:avLst/>
              <a:gdLst>
                <a:gd name="T0" fmla="*/ 23 w 26"/>
                <a:gd name="T1" fmla="*/ 1 h 29"/>
                <a:gd name="T2" fmla="*/ 18 w 26"/>
                <a:gd name="T3" fmla="*/ 6 h 29"/>
                <a:gd name="T4" fmla="*/ 17 w 26"/>
                <a:gd name="T5" fmla="*/ 6 h 29"/>
                <a:gd name="T6" fmla="*/ 18 w 26"/>
                <a:gd name="T7" fmla="*/ 10 h 29"/>
                <a:gd name="T8" fmla="*/ 21 w 26"/>
                <a:gd name="T9" fmla="*/ 13 h 29"/>
                <a:gd name="T10" fmla="*/ 23 w 26"/>
                <a:gd name="T11" fmla="*/ 26 h 29"/>
                <a:gd name="T12" fmla="*/ 17 w 26"/>
                <a:gd name="T13" fmla="*/ 26 h 29"/>
                <a:gd name="T14" fmla="*/ 13 w 26"/>
                <a:gd name="T15" fmla="*/ 12 h 29"/>
                <a:gd name="T16" fmla="*/ 7 w 26"/>
                <a:gd name="T17" fmla="*/ 16 h 29"/>
                <a:gd name="T18" fmla="*/ 7 w 26"/>
                <a:gd name="T19" fmla="*/ 25 h 29"/>
                <a:gd name="T20" fmla="*/ 3 w 26"/>
                <a:gd name="T21" fmla="*/ 29 h 29"/>
                <a:gd name="T22" fmla="*/ 2 w 26"/>
                <a:gd name="T23" fmla="*/ 22 h 29"/>
                <a:gd name="T24" fmla="*/ 3 w 26"/>
                <a:gd name="T25" fmla="*/ 20 h 29"/>
                <a:gd name="T26" fmla="*/ 2 w 26"/>
                <a:gd name="T27" fmla="*/ 19 h 29"/>
                <a:gd name="T28" fmla="*/ 3 w 26"/>
                <a:gd name="T29" fmla="*/ 13 h 29"/>
                <a:gd name="T30" fmla="*/ 0 w 26"/>
                <a:gd name="T31" fmla="*/ 10 h 29"/>
                <a:gd name="T32" fmla="*/ 11 w 26"/>
                <a:gd name="T33" fmla="*/ 1 h 29"/>
                <a:gd name="T34" fmla="*/ 23 w 26"/>
                <a:gd name="T3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29">
                  <a:moveTo>
                    <a:pt x="23" y="1"/>
                  </a:moveTo>
                  <a:cubicBezTo>
                    <a:pt x="26" y="7"/>
                    <a:pt x="16" y="4"/>
                    <a:pt x="18" y="6"/>
                  </a:cubicBezTo>
                  <a:cubicBezTo>
                    <a:pt x="20" y="8"/>
                    <a:pt x="19" y="7"/>
                    <a:pt x="17" y="6"/>
                  </a:cubicBezTo>
                  <a:cubicBezTo>
                    <a:pt x="17" y="8"/>
                    <a:pt x="18" y="9"/>
                    <a:pt x="18" y="10"/>
                  </a:cubicBezTo>
                  <a:cubicBezTo>
                    <a:pt x="19" y="11"/>
                    <a:pt x="21" y="13"/>
                    <a:pt x="21" y="13"/>
                  </a:cubicBezTo>
                  <a:cubicBezTo>
                    <a:pt x="22" y="17"/>
                    <a:pt x="22" y="22"/>
                    <a:pt x="23" y="26"/>
                  </a:cubicBezTo>
                  <a:cubicBezTo>
                    <a:pt x="17" y="26"/>
                    <a:pt x="17" y="26"/>
                    <a:pt x="17" y="26"/>
                  </a:cubicBezTo>
                  <a:cubicBezTo>
                    <a:pt x="15" y="21"/>
                    <a:pt x="13" y="18"/>
                    <a:pt x="13" y="12"/>
                  </a:cubicBezTo>
                  <a:cubicBezTo>
                    <a:pt x="10" y="12"/>
                    <a:pt x="12" y="17"/>
                    <a:pt x="7" y="16"/>
                  </a:cubicBezTo>
                  <a:cubicBezTo>
                    <a:pt x="7" y="25"/>
                    <a:pt x="7" y="25"/>
                    <a:pt x="7" y="25"/>
                  </a:cubicBezTo>
                  <a:cubicBezTo>
                    <a:pt x="8" y="28"/>
                    <a:pt x="3" y="26"/>
                    <a:pt x="3" y="29"/>
                  </a:cubicBezTo>
                  <a:cubicBezTo>
                    <a:pt x="1" y="29"/>
                    <a:pt x="1" y="24"/>
                    <a:pt x="2" y="22"/>
                  </a:cubicBezTo>
                  <a:cubicBezTo>
                    <a:pt x="2" y="21"/>
                    <a:pt x="3" y="20"/>
                    <a:pt x="3" y="20"/>
                  </a:cubicBezTo>
                  <a:cubicBezTo>
                    <a:pt x="3" y="19"/>
                    <a:pt x="2" y="19"/>
                    <a:pt x="2" y="19"/>
                  </a:cubicBezTo>
                  <a:cubicBezTo>
                    <a:pt x="1" y="18"/>
                    <a:pt x="4" y="16"/>
                    <a:pt x="3" y="13"/>
                  </a:cubicBezTo>
                  <a:cubicBezTo>
                    <a:pt x="4" y="11"/>
                    <a:pt x="2" y="11"/>
                    <a:pt x="0" y="10"/>
                  </a:cubicBezTo>
                  <a:cubicBezTo>
                    <a:pt x="2" y="5"/>
                    <a:pt x="4" y="0"/>
                    <a:pt x="11" y="1"/>
                  </a:cubicBezTo>
                  <a:cubicBezTo>
                    <a:pt x="7" y="5"/>
                    <a:pt x="19" y="1"/>
                    <a:pt x="23" y="1"/>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99" name="Freeform 101"/>
            <p:cNvSpPr/>
            <p:nvPr/>
          </p:nvSpPr>
          <p:spPr bwMode="auto">
            <a:xfrm>
              <a:off x="6630987" y="3271838"/>
              <a:ext cx="225425" cy="63500"/>
            </a:xfrm>
            <a:custGeom>
              <a:avLst/>
              <a:gdLst>
                <a:gd name="T0" fmla="*/ 1 w 60"/>
                <a:gd name="T1" fmla="*/ 5 h 17"/>
                <a:gd name="T2" fmla="*/ 7 w 60"/>
                <a:gd name="T3" fmla="*/ 1 h 17"/>
                <a:gd name="T4" fmla="*/ 10 w 60"/>
                <a:gd name="T5" fmla="*/ 4 h 17"/>
                <a:gd name="T6" fmla="*/ 13 w 60"/>
                <a:gd name="T7" fmla="*/ 5 h 17"/>
                <a:gd name="T8" fmla="*/ 27 w 60"/>
                <a:gd name="T9" fmla="*/ 8 h 17"/>
                <a:gd name="T10" fmla="*/ 41 w 60"/>
                <a:gd name="T11" fmla="*/ 7 h 17"/>
                <a:gd name="T12" fmla="*/ 44 w 60"/>
                <a:gd name="T13" fmla="*/ 10 h 17"/>
                <a:gd name="T14" fmla="*/ 48 w 60"/>
                <a:gd name="T15" fmla="*/ 11 h 17"/>
                <a:gd name="T16" fmla="*/ 55 w 60"/>
                <a:gd name="T17" fmla="*/ 11 h 17"/>
                <a:gd name="T18" fmla="*/ 56 w 60"/>
                <a:gd name="T19" fmla="*/ 15 h 17"/>
                <a:gd name="T20" fmla="*/ 53 w 60"/>
                <a:gd name="T21" fmla="*/ 15 h 17"/>
                <a:gd name="T22" fmla="*/ 25 w 60"/>
                <a:gd name="T23" fmla="*/ 11 h 17"/>
                <a:gd name="T24" fmla="*/ 18 w 60"/>
                <a:gd name="T25" fmla="*/ 11 h 17"/>
                <a:gd name="T26" fmla="*/ 8 w 60"/>
                <a:gd name="T27" fmla="*/ 8 h 17"/>
                <a:gd name="T28" fmla="*/ 1 w 60"/>
                <a:gd name="T2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7">
                  <a:moveTo>
                    <a:pt x="1" y="5"/>
                  </a:moveTo>
                  <a:cubicBezTo>
                    <a:pt x="0" y="1"/>
                    <a:pt x="6" y="3"/>
                    <a:pt x="7" y="1"/>
                  </a:cubicBezTo>
                  <a:cubicBezTo>
                    <a:pt x="10" y="0"/>
                    <a:pt x="9" y="3"/>
                    <a:pt x="10" y="4"/>
                  </a:cubicBezTo>
                  <a:cubicBezTo>
                    <a:pt x="11" y="5"/>
                    <a:pt x="13" y="4"/>
                    <a:pt x="13" y="5"/>
                  </a:cubicBezTo>
                  <a:cubicBezTo>
                    <a:pt x="19" y="3"/>
                    <a:pt x="21" y="4"/>
                    <a:pt x="27" y="8"/>
                  </a:cubicBezTo>
                  <a:cubicBezTo>
                    <a:pt x="32" y="5"/>
                    <a:pt x="34" y="7"/>
                    <a:pt x="41" y="7"/>
                  </a:cubicBezTo>
                  <a:cubicBezTo>
                    <a:pt x="43" y="6"/>
                    <a:pt x="43" y="8"/>
                    <a:pt x="44" y="10"/>
                  </a:cubicBezTo>
                  <a:cubicBezTo>
                    <a:pt x="46" y="9"/>
                    <a:pt x="48" y="9"/>
                    <a:pt x="48" y="11"/>
                  </a:cubicBezTo>
                  <a:cubicBezTo>
                    <a:pt x="51" y="9"/>
                    <a:pt x="55" y="14"/>
                    <a:pt x="55" y="11"/>
                  </a:cubicBezTo>
                  <a:cubicBezTo>
                    <a:pt x="60" y="11"/>
                    <a:pt x="52" y="16"/>
                    <a:pt x="56" y="15"/>
                  </a:cubicBezTo>
                  <a:cubicBezTo>
                    <a:pt x="56" y="17"/>
                    <a:pt x="55" y="15"/>
                    <a:pt x="53" y="15"/>
                  </a:cubicBezTo>
                  <a:cubicBezTo>
                    <a:pt x="43" y="17"/>
                    <a:pt x="34" y="13"/>
                    <a:pt x="25" y="11"/>
                  </a:cubicBezTo>
                  <a:cubicBezTo>
                    <a:pt x="23" y="11"/>
                    <a:pt x="21" y="11"/>
                    <a:pt x="18" y="11"/>
                  </a:cubicBezTo>
                  <a:cubicBezTo>
                    <a:pt x="15" y="10"/>
                    <a:pt x="12" y="9"/>
                    <a:pt x="8" y="8"/>
                  </a:cubicBezTo>
                  <a:cubicBezTo>
                    <a:pt x="6" y="7"/>
                    <a:pt x="2" y="8"/>
                    <a:pt x="1" y="5"/>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100" name="Freeform 102"/>
            <p:cNvSpPr/>
            <p:nvPr/>
          </p:nvSpPr>
          <p:spPr bwMode="auto">
            <a:xfrm>
              <a:off x="6931025" y="3346450"/>
              <a:ext cx="30163" cy="15875"/>
            </a:xfrm>
            <a:custGeom>
              <a:avLst/>
              <a:gdLst>
                <a:gd name="T0" fmla="*/ 3 w 8"/>
                <a:gd name="T1" fmla="*/ 2 h 4"/>
                <a:gd name="T2" fmla="*/ 8 w 8"/>
                <a:gd name="T3" fmla="*/ 4 h 4"/>
                <a:gd name="T4" fmla="*/ 3 w 8"/>
                <a:gd name="T5" fmla="*/ 4 h 4"/>
                <a:gd name="T6" fmla="*/ 1 w 8"/>
                <a:gd name="T7" fmla="*/ 2 h 4"/>
                <a:gd name="T8" fmla="*/ 3 w 8"/>
                <a:gd name="T9" fmla="*/ 2 h 4"/>
              </a:gdLst>
              <a:ahLst/>
              <a:cxnLst>
                <a:cxn ang="0">
                  <a:pos x="T0" y="T1"/>
                </a:cxn>
                <a:cxn ang="0">
                  <a:pos x="T2" y="T3"/>
                </a:cxn>
                <a:cxn ang="0">
                  <a:pos x="T4" y="T5"/>
                </a:cxn>
                <a:cxn ang="0">
                  <a:pos x="T6" y="T7"/>
                </a:cxn>
                <a:cxn ang="0">
                  <a:pos x="T8" y="T9"/>
                </a:cxn>
              </a:cxnLst>
              <a:rect l="0" t="0" r="r" b="b"/>
              <a:pathLst>
                <a:path w="8" h="4">
                  <a:moveTo>
                    <a:pt x="3" y="2"/>
                  </a:moveTo>
                  <a:cubicBezTo>
                    <a:pt x="5" y="2"/>
                    <a:pt x="8" y="2"/>
                    <a:pt x="8" y="4"/>
                  </a:cubicBezTo>
                  <a:cubicBezTo>
                    <a:pt x="3" y="4"/>
                    <a:pt x="3" y="4"/>
                    <a:pt x="3" y="4"/>
                  </a:cubicBezTo>
                  <a:cubicBezTo>
                    <a:pt x="3" y="2"/>
                    <a:pt x="2" y="3"/>
                    <a:pt x="1" y="2"/>
                  </a:cubicBezTo>
                  <a:cubicBezTo>
                    <a:pt x="0" y="0"/>
                    <a:pt x="2" y="1"/>
                    <a:pt x="3" y="2"/>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101" name="Freeform 103"/>
            <p:cNvSpPr/>
            <p:nvPr/>
          </p:nvSpPr>
          <p:spPr bwMode="auto">
            <a:xfrm>
              <a:off x="7932737" y="4070350"/>
              <a:ext cx="165100" cy="165100"/>
            </a:xfrm>
            <a:custGeom>
              <a:avLst/>
              <a:gdLst>
                <a:gd name="T0" fmla="*/ 1 w 44"/>
                <a:gd name="T1" fmla="*/ 38 h 44"/>
                <a:gd name="T2" fmla="*/ 4 w 44"/>
                <a:gd name="T3" fmla="*/ 32 h 44"/>
                <a:gd name="T4" fmla="*/ 7 w 44"/>
                <a:gd name="T5" fmla="*/ 31 h 44"/>
                <a:gd name="T6" fmla="*/ 7 w 44"/>
                <a:gd name="T7" fmla="*/ 28 h 44"/>
                <a:gd name="T8" fmla="*/ 9 w 44"/>
                <a:gd name="T9" fmla="*/ 28 h 44"/>
                <a:gd name="T10" fmla="*/ 11 w 44"/>
                <a:gd name="T11" fmla="*/ 25 h 44"/>
                <a:gd name="T12" fmla="*/ 16 w 44"/>
                <a:gd name="T13" fmla="*/ 24 h 44"/>
                <a:gd name="T14" fmla="*/ 19 w 44"/>
                <a:gd name="T15" fmla="*/ 21 h 44"/>
                <a:gd name="T16" fmla="*/ 22 w 44"/>
                <a:gd name="T17" fmla="*/ 17 h 44"/>
                <a:gd name="T18" fmla="*/ 25 w 44"/>
                <a:gd name="T19" fmla="*/ 14 h 44"/>
                <a:gd name="T20" fmla="*/ 29 w 44"/>
                <a:gd name="T21" fmla="*/ 15 h 44"/>
                <a:gd name="T22" fmla="*/ 28 w 44"/>
                <a:gd name="T23" fmla="*/ 10 h 44"/>
                <a:gd name="T24" fmla="*/ 33 w 44"/>
                <a:gd name="T25" fmla="*/ 3 h 44"/>
                <a:gd name="T26" fmla="*/ 37 w 44"/>
                <a:gd name="T27" fmla="*/ 0 h 44"/>
                <a:gd name="T28" fmla="*/ 42 w 44"/>
                <a:gd name="T29" fmla="*/ 3 h 44"/>
                <a:gd name="T30" fmla="*/ 43 w 44"/>
                <a:gd name="T31" fmla="*/ 10 h 44"/>
                <a:gd name="T32" fmla="*/ 42 w 44"/>
                <a:gd name="T33" fmla="*/ 14 h 44"/>
                <a:gd name="T34" fmla="*/ 39 w 44"/>
                <a:gd name="T35" fmla="*/ 14 h 44"/>
                <a:gd name="T36" fmla="*/ 37 w 44"/>
                <a:gd name="T37" fmla="*/ 21 h 44"/>
                <a:gd name="T38" fmla="*/ 32 w 44"/>
                <a:gd name="T39" fmla="*/ 22 h 44"/>
                <a:gd name="T40" fmla="*/ 28 w 44"/>
                <a:gd name="T41" fmla="*/ 32 h 44"/>
                <a:gd name="T42" fmla="*/ 25 w 44"/>
                <a:gd name="T43" fmla="*/ 38 h 44"/>
                <a:gd name="T44" fmla="*/ 22 w 44"/>
                <a:gd name="T45" fmla="*/ 41 h 44"/>
                <a:gd name="T46" fmla="*/ 11 w 44"/>
                <a:gd name="T47" fmla="*/ 36 h 44"/>
                <a:gd name="T48" fmla="*/ 5 w 44"/>
                <a:gd name="T49" fmla="*/ 38 h 44"/>
                <a:gd name="T50" fmla="*/ 4 w 44"/>
                <a:gd name="T51" fmla="*/ 35 h 44"/>
                <a:gd name="T52" fmla="*/ 1 w 44"/>
                <a:gd name="T53"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44">
                  <a:moveTo>
                    <a:pt x="1" y="38"/>
                  </a:moveTo>
                  <a:cubicBezTo>
                    <a:pt x="0" y="36"/>
                    <a:pt x="3" y="34"/>
                    <a:pt x="4" y="32"/>
                  </a:cubicBezTo>
                  <a:cubicBezTo>
                    <a:pt x="4" y="32"/>
                    <a:pt x="6" y="31"/>
                    <a:pt x="7" y="31"/>
                  </a:cubicBezTo>
                  <a:cubicBezTo>
                    <a:pt x="7" y="30"/>
                    <a:pt x="6" y="28"/>
                    <a:pt x="7" y="28"/>
                  </a:cubicBezTo>
                  <a:cubicBezTo>
                    <a:pt x="7" y="28"/>
                    <a:pt x="9" y="28"/>
                    <a:pt x="9" y="28"/>
                  </a:cubicBezTo>
                  <a:cubicBezTo>
                    <a:pt x="10" y="28"/>
                    <a:pt x="10" y="25"/>
                    <a:pt x="11" y="25"/>
                  </a:cubicBezTo>
                  <a:cubicBezTo>
                    <a:pt x="13" y="24"/>
                    <a:pt x="16" y="26"/>
                    <a:pt x="16" y="24"/>
                  </a:cubicBezTo>
                  <a:cubicBezTo>
                    <a:pt x="17" y="21"/>
                    <a:pt x="16" y="22"/>
                    <a:pt x="19" y="21"/>
                  </a:cubicBezTo>
                  <a:cubicBezTo>
                    <a:pt x="22" y="21"/>
                    <a:pt x="21" y="19"/>
                    <a:pt x="22" y="17"/>
                  </a:cubicBezTo>
                  <a:cubicBezTo>
                    <a:pt x="22" y="17"/>
                    <a:pt x="26" y="20"/>
                    <a:pt x="25" y="14"/>
                  </a:cubicBezTo>
                  <a:cubicBezTo>
                    <a:pt x="27" y="14"/>
                    <a:pt x="27" y="15"/>
                    <a:pt x="29" y="15"/>
                  </a:cubicBezTo>
                  <a:cubicBezTo>
                    <a:pt x="29" y="13"/>
                    <a:pt x="27" y="12"/>
                    <a:pt x="28" y="10"/>
                  </a:cubicBezTo>
                  <a:cubicBezTo>
                    <a:pt x="33" y="11"/>
                    <a:pt x="32" y="5"/>
                    <a:pt x="33" y="3"/>
                  </a:cubicBezTo>
                  <a:cubicBezTo>
                    <a:pt x="34" y="2"/>
                    <a:pt x="38" y="3"/>
                    <a:pt x="37" y="0"/>
                  </a:cubicBezTo>
                  <a:cubicBezTo>
                    <a:pt x="39" y="1"/>
                    <a:pt x="39" y="3"/>
                    <a:pt x="42" y="3"/>
                  </a:cubicBezTo>
                  <a:cubicBezTo>
                    <a:pt x="40" y="7"/>
                    <a:pt x="44" y="6"/>
                    <a:pt x="43" y="10"/>
                  </a:cubicBezTo>
                  <a:cubicBezTo>
                    <a:pt x="41" y="10"/>
                    <a:pt x="42" y="13"/>
                    <a:pt x="42" y="14"/>
                  </a:cubicBezTo>
                  <a:cubicBezTo>
                    <a:pt x="41" y="14"/>
                    <a:pt x="39" y="14"/>
                    <a:pt x="39" y="14"/>
                  </a:cubicBezTo>
                  <a:cubicBezTo>
                    <a:pt x="38" y="15"/>
                    <a:pt x="38" y="18"/>
                    <a:pt x="37" y="21"/>
                  </a:cubicBezTo>
                  <a:cubicBezTo>
                    <a:pt x="35" y="23"/>
                    <a:pt x="35" y="20"/>
                    <a:pt x="32" y="22"/>
                  </a:cubicBezTo>
                  <a:cubicBezTo>
                    <a:pt x="28" y="24"/>
                    <a:pt x="29" y="29"/>
                    <a:pt x="28" y="32"/>
                  </a:cubicBezTo>
                  <a:cubicBezTo>
                    <a:pt x="27" y="33"/>
                    <a:pt x="23" y="33"/>
                    <a:pt x="25" y="38"/>
                  </a:cubicBezTo>
                  <a:cubicBezTo>
                    <a:pt x="22" y="37"/>
                    <a:pt x="22" y="39"/>
                    <a:pt x="22" y="41"/>
                  </a:cubicBezTo>
                  <a:cubicBezTo>
                    <a:pt x="19" y="37"/>
                    <a:pt x="11" y="44"/>
                    <a:pt x="11" y="36"/>
                  </a:cubicBezTo>
                  <a:cubicBezTo>
                    <a:pt x="10" y="37"/>
                    <a:pt x="7" y="39"/>
                    <a:pt x="5" y="38"/>
                  </a:cubicBezTo>
                  <a:cubicBezTo>
                    <a:pt x="5" y="38"/>
                    <a:pt x="4" y="35"/>
                    <a:pt x="4" y="35"/>
                  </a:cubicBezTo>
                  <a:cubicBezTo>
                    <a:pt x="1" y="35"/>
                    <a:pt x="7" y="40"/>
                    <a:pt x="1" y="38"/>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102" name="Freeform 104"/>
            <p:cNvSpPr/>
            <p:nvPr/>
          </p:nvSpPr>
          <p:spPr bwMode="auto">
            <a:xfrm>
              <a:off x="2303462" y="830262"/>
              <a:ext cx="228600" cy="168275"/>
            </a:xfrm>
            <a:custGeom>
              <a:avLst/>
              <a:gdLst>
                <a:gd name="T0" fmla="*/ 16 w 61"/>
                <a:gd name="T1" fmla="*/ 0 h 45"/>
                <a:gd name="T2" fmla="*/ 23 w 61"/>
                <a:gd name="T3" fmla="*/ 5 h 45"/>
                <a:gd name="T4" fmla="*/ 28 w 61"/>
                <a:gd name="T5" fmla="*/ 7 h 45"/>
                <a:gd name="T6" fmla="*/ 30 w 61"/>
                <a:gd name="T7" fmla="*/ 7 h 45"/>
                <a:gd name="T8" fmla="*/ 32 w 61"/>
                <a:gd name="T9" fmla="*/ 8 h 45"/>
                <a:gd name="T10" fmla="*/ 36 w 61"/>
                <a:gd name="T11" fmla="*/ 11 h 45"/>
                <a:gd name="T12" fmla="*/ 40 w 61"/>
                <a:gd name="T13" fmla="*/ 11 h 45"/>
                <a:gd name="T14" fmla="*/ 49 w 61"/>
                <a:gd name="T15" fmla="*/ 14 h 45"/>
                <a:gd name="T16" fmla="*/ 49 w 61"/>
                <a:gd name="T17" fmla="*/ 18 h 45"/>
                <a:gd name="T18" fmla="*/ 53 w 61"/>
                <a:gd name="T19" fmla="*/ 18 h 45"/>
                <a:gd name="T20" fmla="*/ 53 w 61"/>
                <a:gd name="T21" fmla="*/ 21 h 45"/>
                <a:gd name="T22" fmla="*/ 61 w 61"/>
                <a:gd name="T23" fmla="*/ 26 h 45"/>
                <a:gd name="T24" fmla="*/ 60 w 61"/>
                <a:gd name="T25" fmla="*/ 31 h 45"/>
                <a:gd name="T26" fmla="*/ 57 w 61"/>
                <a:gd name="T27" fmla="*/ 29 h 45"/>
                <a:gd name="T28" fmla="*/ 50 w 61"/>
                <a:gd name="T29" fmla="*/ 33 h 45"/>
                <a:gd name="T30" fmla="*/ 49 w 61"/>
                <a:gd name="T31" fmla="*/ 36 h 45"/>
                <a:gd name="T32" fmla="*/ 46 w 61"/>
                <a:gd name="T33" fmla="*/ 39 h 45"/>
                <a:gd name="T34" fmla="*/ 37 w 61"/>
                <a:gd name="T35" fmla="*/ 39 h 45"/>
                <a:gd name="T36" fmla="*/ 37 w 61"/>
                <a:gd name="T37" fmla="*/ 41 h 45"/>
                <a:gd name="T38" fmla="*/ 32 w 61"/>
                <a:gd name="T39" fmla="*/ 42 h 45"/>
                <a:gd name="T40" fmla="*/ 30 w 61"/>
                <a:gd name="T41" fmla="*/ 39 h 45"/>
                <a:gd name="T42" fmla="*/ 22 w 61"/>
                <a:gd name="T43" fmla="*/ 39 h 45"/>
                <a:gd name="T44" fmla="*/ 19 w 61"/>
                <a:gd name="T45" fmla="*/ 36 h 45"/>
                <a:gd name="T46" fmla="*/ 23 w 61"/>
                <a:gd name="T47" fmla="*/ 33 h 45"/>
                <a:gd name="T48" fmla="*/ 16 w 61"/>
                <a:gd name="T49" fmla="*/ 32 h 45"/>
                <a:gd name="T50" fmla="*/ 21 w 61"/>
                <a:gd name="T51" fmla="*/ 29 h 45"/>
                <a:gd name="T52" fmla="*/ 23 w 61"/>
                <a:gd name="T53" fmla="*/ 26 h 45"/>
                <a:gd name="T54" fmla="*/ 28 w 61"/>
                <a:gd name="T55" fmla="*/ 28 h 45"/>
                <a:gd name="T56" fmla="*/ 26 w 61"/>
                <a:gd name="T57" fmla="*/ 24 h 45"/>
                <a:gd name="T58" fmla="*/ 14 w 61"/>
                <a:gd name="T59" fmla="*/ 26 h 45"/>
                <a:gd name="T60" fmla="*/ 9 w 61"/>
                <a:gd name="T61" fmla="*/ 25 h 45"/>
                <a:gd name="T62" fmla="*/ 7 w 61"/>
                <a:gd name="T63" fmla="*/ 22 h 45"/>
                <a:gd name="T64" fmla="*/ 1 w 61"/>
                <a:gd name="T65" fmla="*/ 19 h 45"/>
                <a:gd name="T66" fmla="*/ 0 w 61"/>
                <a:gd name="T67" fmla="*/ 15 h 45"/>
                <a:gd name="T68" fmla="*/ 4 w 61"/>
                <a:gd name="T69" fmla="*/ 12 h 45"/>
                <a:gd name="T70" fmla="*/ 7 w 61"/>
                <a:gd name="T71" fmla="*/ 10 h 45"/>
                <a:gd name="T72" fmla="*/ 8 w 61"/>
                <a:gd name="T73" fmla="*/ 5 h 45"/>
                <a:gd name="T74" fmla="*/ 11 w 61"/>
                <a:gd name="T75" fmla="*/ 5 h 45"/>
                <a:gd name="T76" fmla="*/ 14 w 61"/>
                <a:gd name="T77" fmla="*/ 3 h 45"/>
                <a:gd name="T78" fmla="*/ 16 w 61"/>
                <a:gd name="T7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 h="45">
                  <a:moveTo>
                    <a:pt x="16" y="0"/>
                  </a:moveTo>
                  <a:cubicBezTo>
                    <a:pt x="18" y="2"/>
                    <a:pt x="22" y="2"/>
                    <a:pt x="23" y="5"/>
                  </a:cubicBezTo>
                  <a:cubicBezTo>
                    <a:pt x="26" y="4"/>
                    <a:pt x="27" y="6"/>
                    <a:pt x="28" y="7"/>
                  </a:cubicBezTo>
                  <a:cubicBezTo>
                    <a:pt x="28" y="7"/>
                    <a:pt x="30" y="6"/>
                    <a:pt x="30" y="7"/>
                  </a:cubicBezTo>
                  <a:cubicBezTo>
                    <a:pt x="31" y="7"/>
                    <a:pt x="31" y="9"/>
                    <a:pt x="32" y="8"/>
                  </a:cubicBezTo>
                  <a:cubicBezTo>
                    <a:pt x="34" y="6"/>
                    <a:pt x="33" y="9"/>
                    <a:pt x="36" y="11"/>
                  </a:cubicBezTo>
                  <a:cubicBezTo>
                    <a:pt x="37" y="12"/>
                    <a:pt x="39" y="11"/>
                    <a:pt x="40" y="11"/>
                  </a:cubicBezTo>
                  <a:cubicBezTo>
                    <a:pt x="41" y="11"/>
                    <a:pt x="43" y="16"/>
                    <a:pt x="49" y="14"/>
                  </a:cubicBezTo>
                  <a:cubicBezTo>
                    <a:pt x="49" y="18"/>
                    <a:pt x="49" y="18"/>
                    <a:pt x="49" y="18"/>
                  </a:cubicBezTo>
                  <a:cubicBezTo>
                    <a:pt x="50" y="19"/>
                    <a:pt x="52" y="17"/>
                    <a:pt x="53" y="18"/>
                  </a:cubicBezTo>
                  <a:cubicBezTo>
                    <a:pt x="53" y="18"/>
                    <a:pt x="52" y="20"/>
                    <a:pt x="53" y="21"/>
                  </a:cubicBezTo>
                  <a:cubicBezTo>
                    <a:pt x="55" y="23"/>
                    <a:pt x="58" y="24"/>
                    <a:pt x="61" y="26"/>
                  </a:cubicBezTo>
                  <a:cubicBezTo>
                    <a:pt x="61" y="28"/>
                    <a:pt x="61" y="30"/>
                    <a:pt x="60" y="31"/>
                  </a:cubicBezTo>
                  <a:cubicBezTo>
                    <a:pt x="58" y="31"/>
                    <a:pt x="57" y="29"/>
                    <a:pt x="57" y="29"/>
                  </a:cubicBezTo>
                  <a:cubicBezTo>
                    <a:pt x="54" y="30"/>
                    <a:pt x="53" y="33"/>
                    <a:pt x="50" y="33"/>
                  </a:cubicBezTo>
                  <a:cubicBezTo>
                    <a:pt x="49" y="34"/>
                    <a:pt x="49" y="35"/>
                    <a:pt x="49" y="36"/>
                  </a:cubicBezTo>
                  <a:cubicBezTo>
                    <a:pt x="46" y="36"/>
                    <a:pt x="46" y="37"/>
                    <a:pt x="46" y="39"/>
                  </a:cubicBezTo>
                  <a:cubicBezTo>
                    <a:pt x="41" y="40"/>
                    <a:pt x="40" y="36"/>
                    <a:pt x="37" y="39"/>
                  </a:cubicBezTo>
                  <a:cubicBezTo>
                    <a:pt x="36" y="39"/>
                    <a:pt x="37" y="41"/>
                    <a:pt x="37" y="41"/>
                  </a:cubicBezTo>
                  <a:cubicBezTo>
                    <a:pt x="37" y="45"/>
                    <a:pt x="32" y="37"/>
                    <a:pt x="32" y="42"/>
                  </a:cubicBezTo>
                  <a:cubicBezTo>
                    <a:pt x="30" y="42"/>
                    <a:pt x="31" y="40"/>
                    <a:pt x="30" y="39"/>
                  </a:cubicBezTo>
                  <a:cubicBezTo>
                    <a:pt x="27" y="42"/>
                    <a:pt x="26" y="38"/>
                    <a:pt x="22" y="39"/>
                  </a:cubicBezTo>
                  <a:cubicBezTo>
                    <a:pt x="22" y="37"/>
                    <a:pt x="21" y="36"/>
                    <a:pt x="19" y="36"/>
                  </a:cubicBezTo>
                  <a:cubicBezTo>
                    <a:pt x="19" y="34"/>
                    <a:pt x="23" y="36"/>
                    <a:pt x="23" y="33"/>
                  </a:cubicBezTo>
                  <a:cubicBezTo>
                    <a:pt x="24" y="30"/>
                    <a:pt x="18" y="33"/>
                    <a:pt x="16" y="32"/>
                  </a:cubicBezTo>
                  <a:cubicBezTo>
                    <a:pt x="15" y="28"/>
                    <a:pt x="19" y="30"/>
                    <a:pt x="21" y="29"/>
                  </a:cubicBezTo>
                  <a:cubicBezTo>
                    <a:pt x="21" y="29"/>
                    <a:pt x="23" y="26"/>
                    <a:pt x="23" y="26"/>
                  </a:cubicBezTo>
                  <a:cubicBezTo>
                    <a:pt x="24" y="26"/>
                    <a:pt x="26" y="29"/>
                    <a:pt x="28" y="28"/>
                  </a:cubicBezTo>
                  <a:cubicBezTo>
                    <a:pt x="28" y="26"/>
                    <a:pt x="26" y="25"/>
                    <a:pt x="26" y="24"/>
                  </a:cubicBezTo>
                  <a:cubicBezTo>
                    <a:pt x="25" y="25"/>
                    <a:pt x="16" y="24"/>
                    <a:pt x="14" y="26"/>
                  </a:cubicBezTo>
                  <a:cubicBezTo>
                    <a:pt x="11" y="29"/>
                    <a:pt x="13" y="26"/>
                    <a:pt x="9" y="25"/>
                  </a:cubicBezTo>
                  <a:cubicBezTo>
                    <a:pt x="5" y="24"/>
                    <a:pt x="2" y="26"/>
                    <a:pt x="7" y="22"/>
                  </a:cubicBezTo>
                  <a:cubicBezTo>
                    <a:pt x="6" y="20"/>
                    <a:pt x="2" y="21"/>
                    <a:pt x="1" y="19"/>
                  </a:cubicBezTo>
                  <a:cubicBezTo>
                    <a:pt x="3" y="17"/>
                    <a:pt x="6" y="13"/>
                    <a:pt x="0" y="15"/>
                  </a:cubicBezTo>
                  <a:cubicBezTo>
                    <a:pt x="0" y="14"/>
                    <a:pt x="1" y="12"/>
                    <a:pt x="4" y="12"/>
                  </a:cubicBezTo>
                  <a:cubicBezTo>
                    <a:pt x="5" y="12"/>
                    <a:pt x="5" y="10"/>
                    <a:pt x="7" y="10"/>
                  </a:cubicBezTo>
                  <a:cubicBezTo>
                    <a:pt x="9" y="10"/>
                    <a:pt x="7" y="7"/>
                    <a:pt x="8" y="5"/>
                  </a:cubicBezTo>
                  <a:cubicBezTo>
                    <a:pt x="8" y="5"/>
                    <a:pt x="10" y="6"/>
                    <a:pt x="11" y="5"/>
                  </a:cubicBezTo>
                  <a:cubicBezTo>
                    <a:pt x="12" y="5"/>
                    <a:pt x="12" y="3"/>
                    <a:pt x="14" y="3"/>
                  </a:cubicBezTo>
                  <a:cubicBezTo>
                    <a:pt x="14" y="1"/>
                    <a:pt x="16" y="2"/>
                    <a:pt x="16" y="0"/>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103" name="Freeform 105"/>
            <p:cNvSpPr/>
            <p:nvPr/>
          </p:nvSpPr>
          <p:spPr bwMode="auto">
            <a:xfrm>
              <a:off x="4598987" y="893762"/>
              <a:ext cx="306388" cy="153988"/>
            </a:xfrm>
            <a:custGeom>
              <a:avLst/>
              <a:gdLst>
                <a:gd name="T0" fmla="*/ 29 w 82"/>
                <a:gd name="T1" fmla="*/ 28 h 41"/>
                <a:gd name="T2" fmla="*/ 26 w 82"/>
                <a:gd name="T3" fmla="*/ 29 h 41"/>
                <a:gd name="T4" fmla="*/ 19 w 82"/>
                <a:gd name="T5" fmla="*/ 28 h 41"/>
                <a:gd name="T6" fmla="*/ 23 w 82"/>
                <a:gd name="T7" fmla="*/ 25 h 41"/>
                <a:gd name="T8" fmla="*/ 31 w 82"/>
                <a:gd name="T9" fmla="*/ 19 h 41"/>
                <a:gd name="T10" fmla="*/ 29 w 82"/>
                <a:gd name="T11" fmla="*/ 15 h 41"/>
                <a:gd name="T12" fmla="*/ 22 w 82"/>
                <a:gd name="T13" fmla="*/ 15 h 41"/>
                <a:gd name="T14" fmla="*/ 15 w 82"/>
                <a:gd name="T15" fmla="*/ 21 h 41"/>
                <a:gd name="T16" fmla="*/ 5 w 82"/>
                <a:gd name="T17" fmla="*/ 19 h 41"/>
                <a:gd name="T18" fmla="*/ 6 w 82"/>
                <a:gd name="T19" fmla="*/ 9 h 41"/>
                <a:gd name="T20" fmla="*/ 3 w 82"/>
                <a:gd name="T21" fmla="*/ 11 h 41"/>
                <a:gd name="T22" fmla="*/ 2 w 82"/>
                <a:gd name="T23" fmla="*/ 4 h 41"/>
                <a:gd name="T24" fmla="*/ 5 w 82"/>
                <a:gd name="T25" fmla="*/ 5 h 41"/>
                <a:gd name="T26" fmla="*/ 13 w 82"/>
                <a:gd name="T27" fmla="*/ 2 h 41"/>
                <a:gd name="T28" fmla="*/ 15 w 82"/>
                <a:gd name="T29" fmla="*/ 7 h 41"/>
                <a:gd name="T30" fmla="*/ 26 w 82"/>
                <a:gd name="T31" fmla="*/ 8 h 41"/>
                <a:gd name="T32" fmla="*/ 30 w 82"/>
                <a:gd name="T33" fmla="*/ 2 h 41"/>
                <a:gd name="T34" fmla="*/ 44 w 82"/>
                <a:gd name="T35" fmla="*/ 4 h 41"/>
                <a:gd name="T36" fmla="*/ 45 w 82"/>
                <a:gd name="T37" fmla="*/ 4 h 41"/>
                <a:gd name="T38" fmla="*/ 51 w 82"/>
                <a:gd name="T39" fmla="*/ 8 h 41"/>
                <a:gd name="T40" fmla="*/ 50 w 82"/>
                <a:gd name="T41" fmla="*/ 11 h 41"/>
                <a:gd name="T42" fmla="*/ 57 w 82"/>
                <a:gd name="T43" fmla="*/ 9 h 41"/>
                <a:gd name="T44" fmla="*/ 65 w 82"/>
                <a:gd name="T45" fmla="*/ 12 h 41"/>
                <a:gd name="T46" fmla="*/ 67 w 82"/>
                <a:gd name="T47" fmla="*/ 15 h 41"/>
                <a:gd name="T48" fmla="*/ 68 w 82"/>
                <a:gd name="T49" fmla="*/ 16 h 41"/>
                <a:gd name="T50" fmla="*/ 69 w 82"/>
                <a:gd name="T51" fmla="*/ 19 h 41"/>
                <a:gd name="T52" fmla="*/ 72 w 82"/>
                <a:gd name="T53" fmla="*/ 19 h 41"/>
                <a:gd name="T54" fmla="*/ 72 w 82"/>
                <a:gd name="T55" fmla="*/ 22 h 41"/>
                <a:gd name="T56" fmla="*/ 75 w 82"/>
                <a:gd name="T57" fmla="*/ 22 h 41"/>
                <a:gd name="T58" fmla="*/ 76 w 82"/>
                <a:gd name="T59" fmla="*/ 26 h 41"/>
                <a:gd name="T60" fmla="*/ 81 w 82"/>
                <a:gd name="T61" fmla="*/ 26 h 41"/>
                <a:gd name="T62" fmla="*/ 76 w 82"/>
                <a:gd name="T63" fmla="*/ 29 h 41"/>
                <a:gd name="T64" fmla="*/ 76 w 82"/>
                <a:gd name="T65" fmla="*/ 30 h 41"/>
                <a:gd name="T66" fmla="*/ 62 w 82"/>
                <a:gd name="T67" fmla="*/ 30 h 41"/>
                <a:gd name="T68" fmla="*/ 62 w 82"/>
                <a:gd name="T69" fmla="*/ 22 h 41"/>
                <a:gd name="T70" fmla="*/ 48 w 82"/>
                <a:gd name="T71" fmla="*/ 21 h 41"/>
                <a:gd name="T72" fmla="*/ 47 w 82"/>
                <a:gd name="T73" fmla="*/ 25 h 41"/>
                <a:gd name="T74" fmla="*/ 44 w 82"/>
                <a:gd name="T75" fmla="*/ 25 h 41"/>
                <a:gd name="T76" fmla="*/ 41 w 82"/>
                <a:gd name="T77" fmla="*/ 28 h 41"/>
                <a:gd name="T78" fmla="*/ 43 w 82"/>
                <a:gd name="T79" fmla="*/ 29 h 41"/>
                <a:gd name="T80" fmla="*/ 38 w 82"/>
                <a:gd name="T81" fmla="*/ 30 h 41"/>
                <a:gd name="T82" fmla="*/ 38 w 82"/>
                <a:gd name="T83" fmla="*/ 39 h 41"/>
                <a:gd name="T84" fmla="*/ 20 w 82"/>
                <a:gd name="T85" fmla="*/ 33 h 41"/>
                <a:gd name="T86" fmla="*/ 24 w 82"/>
                <a:gd name="T87" fmla="*/ 30 h 41"/>
                <a:gd name="T88" fmla="*/ 30 w 82"/>
                <a:gd name="T89" fmla="*/ 30 h 41"/>
                <a:gd name="T90" fmla="*/ 29 w 82"/>
                <a:gd name="T91"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 h="41">
                  <a:moveTo>
                    <a:pt x="29" y="28"/>
                  </a:moveTo>
                  <a:cubicBezTo>
                    <a:pt x="28" y="25"/>
                    <a:pt x="26" y="29"/>
                    <a:pt x="26" y="29"/>
                  </a:cubicBezTo>
                  <a:cubicBezTo>
                    <a:pt x="24" y="29"/>
                    <a:pt x="22" y="26"/>
                    <a:pt x="19" y="28"/>
                  </a:cubicBezTo>
                  <a:cubicBezTo>
                    <a:pt x="19" y="25"/>
                    <a:pt x="21" y="26"/>
                    <a:pt x="23" y="25"/>
                  </a:cubicBezTo>
                  <a:cubicBezTo>
                    <a:pt x="26" y="23"/>
                    <a:pt x="28" y="20"/>
                    <a:pt x="31" y="19"/>
                  </a:cubicBezTo>
                  <a:cubicBezTo>
                    <a:pt x="31" y="18"/>
                    <a:pt x="28" y="18"/>
                    <a:pt x="29" y="15"/>
                  </a:cubicBezTo>
                  <a:cubicBezTo>
                    <a:pt x="26" y="14"/>
                    <a:pt x="23" y="19"/>
                    <a:pt x="22" y="15"/>
                  </a:cubicBezTo>
                  <a:cubicBezTo>
                    <a:pt x="20" y="17"/>
                    <a:pt x="17" y="19"/>
                    <a:pt x="15" y="21"/>
                  </a:cubicBezTo>
                  <a:cubicBezTo>
                    <a:pt x="10" y="21"/>
                    <a:pt x="10" y="18"/>
                    <a:pt x="5" y="19"/>
                  </a:cubicBezTo>
                  <a:cubicBezTo>
                    <a:pt x="8" y="17"/>
                    <a:pt x="8" y="14"/>
                    <a:pt x="6" y="9"/>
                  </a:cubicBezTo>
                  <a:cubicBezTo>
                    <a:pt x="5" y="9"/>
                    <a:pt x="4" y="10"/>
                    <a:pt x="3" y="11"/>
                  </a:cubicBezTo>
                  <a:cubicBezTo>
                    <a:pt x="0" y="11"/>
                    <a:pt x="3" y="6"/>
                    <a:pt x="2" y="4"/>
                  </a:cubicBezTo>
                  <a:cubicBezTo>
                    <a:pt x="4" y="4"/>
                    <a:pt x="4" y="4"/>
                    <a:pt x="5" y="5"/>
                  </a:cubicBezTo>
                  <a:cubicBezTo>
                    <a:pt x="6" y="2"/>
                    <a:pt x="13" y="6"/>
                    <a:pt x="13" y="2"/>
                  </a:cubicBezTo>
                  <a:cubicBezTo>
                    <a:pt x="15" y="3"/>
                    <a:pt x="14" y="5"/>
                    <a:pt x="15" y="7"/>
                  </a:cubicBezTo>
                  <a:cubicBezTo>
                    <a:pt x="20" y="8"/>
                    <a:pt x="25" y="0"/>
                    <a:pt x="26" y="8"/>
                  </a:cubicBezTo>
                  <a:cubicBezTo>
                    <a:pt x="30" y="8"/>
                    <a:pt x="30" y="6"/>
                    <a:pt x="30" y="2"/>
                  </a:cubicBezTo>
                  <a:cubicBezTo>
                    <a:pt x="34" y="4"/>
                    <a:pt x="38" y="3"/>
                    <a:pt x="44" y="4"/>
                  </a:cubicBezTo>
                  <a:cubicBezTo>
                    <a:pt x="45" y="4"/>
                    <a:pt x="45" y="6"/>
                    <a:pt x="45" y="4"/>
                  </a:cubicBezTo>
                  <a:cubicBezTo>
                    <a:pt x="48" y="4"/>
                    <a:pt x="46" y="10"/>
                    <a:pt x="51" y="8"/>
                  </a:cubicBezTo>
                  <a:cubicBezTo>
                    <a:pt x="51" y="9"/>
                    <a:pt x="50" y="9"/>
                    <a:pt x="50" y="11"/>
                  </a:cubicBezTo>
                  <a:cubicBezTo>
                    <a:pt x="52" y="10"/>
                    <a:pt x="57" y="12"/>
                    <a:pt x="57" y="9"/>
                  </a:cubicBezTo>
                  <a:cubicBezTo>
                    <a:pt x="58" y="11"/>
                    <a:pt x="59" y="13"/>
                    <a:pt x="65" y="12"/>
                  </a:cubicBezTo>
                  <a:cubicBezTo>
                    <a:pt x="63" y="15"/>
                    <a:pt x="64" y="14"/>
                    <a:pt x="67" y="15"/>
                  </a:cubicBezTo>
                  <a:cubicBezTo>
                    <a:pt x="67" y="15"/>
                    <a:pt x="66" y="16"/>
                    <a:pt x="68" y="16"/>
                  </a:cubicBezTo>
                  <a:cubicBezTo>
                    <a:pt x="70" y="17"/>
                    <a:pt x="68" y="18"/>
                    <a:pt x="69" y="19"/>
                  </a:cubicBezTo>
                  <a:cubicBezTo>
                    <a:pt x="70" y="20"/>
                    <a:pt x="72" y="19"/>
                    <a:pt x="72" y="19"/>
                  </a:cubicBezTo>
                  <a:cubicBezTo>
                    <a:pt x="73" y="20"/>
                    <a:pt x="72" y="22"/>
                    <a:pt x="72" y="22"/>
                  </a:cubicBezTo>
                  <a:cubicBezTo>
                    <a:pt x="73" y="23"/>
                    <a:pt x="75" y="22"/>
                    <a:pt x="75" y="22"/>
                  </a:cubicBezTo>
                  <a:cubicBezTo>
                    <a:pt x="76" y="23"/>
                    <a:pt x="75" y="25"/>
                    <a:pt x="76" y="26"/>
                  </a:cubicBezTo>
                  <a:cubicBezTo>
                    <a:pt x="79" y="27"/>
                    <a:pt x="80" y="24"/>
                    <a:pt x="81" y="26"/>
                  </a:cubicBezTo>
                  <a:cubicBezTo>
                    <a:pt x="82" y="30"/>
                    <a:pt x="77" y="28"/>
                    <a:pt x="76" y="29"/>
                  </a:cubicBezTo>
                  <a:cubicBezTo>
                    <a:pt x="76" y="29"/>
                    <a:pt x="76" y="30"/>
                    <a:pt x="76" y="30"/>
                  </a:cubicBezTo>
                  <a:cubicBezTo>
                    <a:pt x="73" y="32"/>
                    <a:pt x="67" y="30"/>
                    <a:pt x="62" y="30"/>
                  </a:cubicBezTo>
                  <a:cubicBezTo>
                    <a:pt x="61" y="26"/>
                    <a:pt x="62" y="27"/>
                    <a:pt x="62" y="22"/>
                  </a:cubicBezTo>
                  <a:cubicBezTo>
                    <a:pt x="61" y="18"/>
                    <a:pt x="51" y="18"/>
                    <a:pt x="48" y="21"/>
                  </a:cubicBezTo>
                  <a:cubicBezTo>
                    <a:pt x="46" y="21"/>
                    <a:pt x="48" y="24"/>
                    <a:pt x="47" y="25"/>
                  </a:cubicBezTo>
                  <a:cubicBezTo>
                    <a:pt x="47" y="25"/>
                    <a:pt x="44" y="24"/>
                    <a:pt x="44" y="25"/>
                  </a:cubicBezTo>
                  <a:cubicBezTo>
                    <a:pt x="43" y="26"/>
                    <a:pt x="44" y="28"/>
                    <a:pt x="41" y="28"/>
                  </a:cubicBezTo>
                  <a:cubicBezTo>
                    <a:pt x="41" y="29"/>
                    <a:pt x="42" y="29"/>
                    <a:pt x="43" y="29"/>
                  </a:cubicBezTo>
                  <a:cubicBezTo>
                    <a:pt x="42" y="31"/>
                    <a:pt x="40" y="30"/>
                    <a:pt x="38" y="30"/>
                  </a:cubicBezTo>
                  <a:cubicBezTo>
                    <a:pt x="37" y="35"/>
                    <a:pt x="38" y="34"/>
                    <a:pt x="38" y="39"/>
                  </a:cubicBezTo>
                  <a:cubicBezTo>
                    <a:pt x="34" y="40"/>
                    <a:pt x="21" y="41"/>
                    <a:pt x="20" y="33"/>
                  </a:cubicBezTo>
                  <a:cubicBezTo>
                    <a:pt x="23" y="33"/>
                    <a:pt x="24" y="32"/>
                    <a:pt x="24" y="30"/>
                  </a:cubicBezTo>
                  <a:cubicBezTo>
                    <a:pt x="28" y="30"/>
                    <a:pt x="27" y="33"/>
                    <a:pt x="30" y="30"/>
                  </a:cubicBezTo>
                  <a:cubicBezTo>
                    <a:pt x="29" y="29"/>
                    <a:pt x="26" y="28"/>
                    <a:pt x="29" y="28"/>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104" name="Freeform 106"/>
            <p:cNvSpPr/>
            <p:nvPr/>
          </p:nvSpPr>
          <p:spPr bwMode="auto">
            <a:xfrm>
              <a:off x="1736725" y="1014412"/>
              <a:ext cx="146050" cy="74613"/>
            </a:xfrm>
            <a:custGeom>
              <a:avLst/>
              <a:gdLst>
                <a:gd name="T0" fmla="*/ 38 w 39"/>
                <a:gd name="T1" fmla="*/ 3 h 20"/>
                <a:gd name="T2" fmla="*/ 38 w 39"/>
                <a:gd name="T3" fmla="*/ 7 h 20"/>
                <a:gd name="T4" fmla="*/ 36 w 39"/>
                <a:gd name="T5" fmla="*/ 7 h 20"/>
                <a:gd name="T6" fmla="*/ 36 w 39"/>
                <a:gd name="T7" fmla="*/ 11 h 20"/>
                <a:gd name="T8" fmla="*/ 31 w 39"/>
                <a:gd name="T9" fmla="*/ 14 h 20"/>
                <a:gd name="T10" fmla="*/ 27 w 39"/>
                <a:gd name="T11" fmla="*/ 10 h 20"/>
                <a:gd name="T12" fmla="*/ 23 w 39"/>
                <a:gd name="T13" fmla="*/ 13 h 20"/>
                <a:gd name="T14" fmla="*/ 17 w 39"/>
                <a:gd name="T15" fmla="*/ 18 h 20"/>
                <a:gd name="T16" fmla="*/ 2 w 39"/>
                <a:gd name="T17" fmla="*/ 18 h 20"/>
                <a:gd name="T18" fmla="*/ 0 w 39"/>
                <a:gd name="T19" fmla="*/ 13 h 20"/>
                <a:gd name="T20" fmla="*/ 6 w 39"/>
                <a:gd name="T21" fmla="*/ 14 h 20"/>
                <a:gd name="T22" fmla="*/ 12 w 39"/>
                <a:gd name="T23" fmla="*/ 10 h 20"/>
                <a:gd name="T24" fmla="*/ 14 w 39"/>
                <a:gd name="T25" fmla="*/ 7 h 20"/>
                <a:gd name="T26" fmla="*/ 19 w 39"/>
                <a:gd name="T27" fmla="*/ 6 h 20"/>
                <a:gd name="T28" fmla="*/ 20 w 39"/>
                <a:gd name="T29" fmla="*/ 6 h 20"/>
                <a:gd name="T30" fmla="*/ 23 w 39"/>
                <a:gd name="T31" fmla="*/ 3 h 20"/>
                <a:gd name="T32" fmla="*/ 28 w 39"/>
                <a:gd name="T33" fmla="*/ 3 h 20"/>
                <a:gd name="T34" fmla="*/ 38 w 39"/>
                <a:gd name="T35"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8" y="3"/>
                  </a:moveTo>
                  <a:cubicBezTo>
                    <a:pt x="38" y="3"/>
                    <a:pt x="39" y="6"/>
                    <a:pt x="38" y="7"/>
                  </a:cubicBezTo>
                  <a:cubicBezTo>
                    <a:pt x="38" y="7"/>
                    <a:pt x="36" y="6"/>
                    <a:pt x="36" y="7"/>
                  </a:cubicBezTo>
                  <a:cubicBezTo>
                    <a:pt x="35" y="7"/>
                    <a:pt x="37" y="11"/>
                    <a:pt x="36" y="11"/>
                  </a:cubicBezTo>
                  <a:cubicBezTo>
                    <a:pt x="34" y="11"/>
                    <a:pt x="32" y="9"/>
                    <a:pt x="31" y="14"/>
                  </a:cubicBezTo>
                  <a:cubicBezTo>
                    <a:pt x="29" y="14"/>
                    <a:pt x="30" y="9"/>
                    <a:pt x="27" y="10"/>
                  </a:cubicBezTo>
                  <a:cubicBezTo>
                    <a:pt x="24" y="9"/>
                    <a:pt x="25" y="12"/>
                    <a:pt x="23" y="13"/>
                  </a:cubicBezTo>
                  <a:cubicBezTo>
                    <a:pt x="21" y="15"/>
                    <a:pt x="17" y="14"/>
                    <a:pt x="17" y="18"/>
                  </a:cubicBezTo>
                  <a:cubicBezTo>
                    <a:pt x="11" y="20"/>
                    <a:pt x="8" y="19"/>
                    <a:pt x="2" y="18"/>
                  </a:cubicBezTo>
                  <a:cubicBezTo>
                    <a:pt x="2" y="16"/>
                    <a:pt x="0" y="15"/>
                    <a:pt x="0" y="13"/>
                  </a:cubicBezTo>
                  <a:cubicBezTo>
                    <a:pt x="2" y="14"/>
                    <a:pt x="4" y="14"/>
                    <a:pt x="6" y="14"/>
                  </a:cubicBezTo>
                  <a:cubicBezTo>
                    <a:pt x="9" y="14"/>
                    <a:pt x="9" y="10"/>
                    <a:pt x="12" y="10"/>
                  </a:cubicBezTo>
                  <a:cubicBezTo>
                    <a:pt x="12" y="10"/>
                    <a:pt x="14" y="6"/>
                    <a:pt x="14" y="7"/>
                  </a:cubicBezTo>
                  <a:cubicBezTo>
                    <a:pt x="17" y="10"/>
                    <a:pt x="15" y="6"/>
                    <a:pt x="19" y="6"/>
                  </a:cubicBezTo>
                  <a:cubicBezTo>
                    <a:pt x="19" y="5"/>
                    <a:pt x="20" y="6"/>
                    <a:pt x="20" y="6"/>
                  </a:cubicBezTo>
                  <a:cubicBezTo>
                    <a:pt x="21" y="5"/>
                    <a:pt x="23" y="3"/>
                    <a:pt x="23" y="3"/>
                  </a:cubicBezTo>
                  <a:cubicBezTo>
                    <a:pt x="25" y="2"/>
                    <a:pt x="27" y="3"/>
                    <a:pt x="28" y="3"/>
                  </a:cubicBezTo>
                  <a:cubicBezTo>
                    <a:pt x="30" y="2"/>
                    <a:pt x="35" y="0"/>
                    <a:pt x="38" y="3"/>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105" name="Freeform 107"/>
            <p:cNvSpPr/>
            <p:nvPr/>
          </p:nvSpPr>
          <p:spPr bwMode="auto">
            <a:xfrm>
              <a:off x="2135187" y="1042987"/>
              <a:ext cx="146050" cy="76200"/>
            </a:xfrm>
            <a:custGeom>
              <a:avLst/>
              <a:gdLst>
                <a:gd name="T0" fmla="*/ 35 w 39"/>
                <a:gd name="T1" fmla="*/ 2 h 20"/>
                <a:gd name="T2" fmla="*/ 39 w 39"/>
                <a:gd name="T3" fmla="*/ 14 h 20"/>
                <a:gd name="T4" fmla="*/ 36 w 39"/>
                <a:gd name="T5" fmla="*/ 13 h 20"/>
                <a:gd name="T6" fmla="*/ 36 w 39"/>
                <a:gd name="T7" fmla="*/ 17 h 20"/>
                <a:gd name="T8" fmla="*/ 31 w 39"/>
                <a:gd name="T9" fmla="*/ 19 h 20"/>
                <a:gd name="T10" fmla="*/ 29 w 39"/>
                <a:gd name="T11" fmla="*/ 20 h 20"/>
                <a:gd name="T12" fmla="*/ 25 w 39"/>
                <a:gd name="T13" fmla="*/ 20 h 20"/>
                <a:gd name="T14" fmla="*/ 25 w 39"/>
                <a:gd name="T15" fmla="*/ 14 h 20"/>
                <a:gd name="T16" fmla="*/ 11 w 39"/>
                <a:gd name="T17" fmla="*/ 13 h 20"/>
                <a:gd name="T18" fmla="*/ 0 w 39"/>
                <a:gd name="T19" fmla="*/ 6 h 20"/>
                <a:gd name="T20" fmla="*/ 1 w 39"/>
                <a:gd name="T21" fmla="*/ 3 h 20"/>
                <a:gd name="T22" fmla="*/ 4 w 39"/>
                <a:gd name="T23" fmla="*/ 5 h 20"/>
                <a:gd name="T24" fmla="*/ 11 w 39"/>
                <a:gd name="T25" fmla="*/ 7 h 20"/>
                <a:gd name="T26" fmla="*/ 14 w 39"/>
                <a:gd name="T27" fmla="*/ 7 h 20"/>
                <a:gd name="T28" fmla="*/ 15 w 39"/>
                <a:gd name="T29" fmla="*/ 10 h 20"/>
                <a:gd name="T30" fmla="*/ 16 w 39"/>
                <a:gd name="T31" fmla="*/ 5 h 20"/>
                <a:gd name="T32" fmla="*/ 19 w 39"/>
                <a:gd name="T33" fmla="*/ 7 h 20"/>
                <a:gd name="T34" fmla="*/ 35 w 39"/>
                <a:gd name="T3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5" y="2"/>
                  </a:moveTo>
                  <a:cubicBezTo>
                    <a:pt x="33" y="9"/>
                    <a:pt x="39" y="9"/>
                    <a:pt x="39" y="14"/>
                  </a:cubicBezTo>
                  <a:cubicBezTo>
                    <a:pt x="38" y="15"/>
                    <a:pt x="37" y="12"/>
                    <a:pt x="36" y="13"/>
                  </a:cubicBezTo>
                  <a:cubicBezTo>
                    <a:pt x="35" y="14"/>
                    <a:pt x="37" y="17"/>
                    <a:pt x="36" y="17"/>
                  </a:cubicBezTo>
                  <a:cubicBezTo>
                    <a:pt x="35" y="18"/>
                    <a:pt x="32" y="18"/>
                    <a:pt x="31" y="19"/>
                  </a:cubicBezTo>
                  <a:cubicBezTo>
                    <a:pt x="30" y="19"/>
                    <a:pt x="30" y="20"/>
                    <a:pt x="29" y="20"/>
                  </a:cubicBezTo>
                  <a:cubicBezTo>
                    <a:pt x="28" y="20"/>
                    <a:pt x="26" y="20"/>
                    <a:pt x="25" y="20"/>
                  </a:cubicBezTo>
                  <a:cubicBezTo>
                    <a:pt x="23" y="18"/>
                    <a:pt x="23" y="16"/>
                    <a:pt x="25" y="14"/>
                  </a:cubicBezTo>
                  <a:cubicBezTo>
                    <a:pt x="20" y="17"/>
                    <a:pt x="17" y="13"/>
                    <a:pt x="11" y="13"/>
                  </a:cubicBezTo>
                  <a:cubicBezTo>
                    <a:pt x="10" y="8"/>
                    <a:pt x="3" y="9"/>
                    <a:pt x="0" y="6"/>
                  </a:cubicBezTo>
                  <a:cubicBezTo>
                    <a:pt x="0" y="6"/>
                    <a:pt x="1" y="3"/>
                    <a:pt x="1" y="3"/>
                  </a:cubicBezTo>
                  <a:cubicBezTo>
                    <a:pt x="3" y="2"/>
                    <a:pt x="3" y="4"/>
                    <a:pt x="4" y="5"/>
                  </a:cubicBezTo>
                  <a:cubicBezTo>
                    <a:pt x="6" y="5"/>
                    <a:pt x="10" y="6"/>
                    <a:pt x="11" y="7"/>
                  </a:cubicBezTo>
                  <a:cubicBezTo>
                    <a:pt x="11" y="8"/>
                    <a:pt x="13" y="7"/>
                    <a:pt x="14" y="7"/>
                  </a:cubicBezTo>
                  <a:cubicBezTo>
                    <a:pt x="14" y="8"/>
                    <a:pt x="13" y="11"/>
                    <a:pt x="15" y="10"/>
                  </a:cubicBezTo>
                  <a:cubicBezTo>
                    <a:pt x="19" y="9"/>
                    <a:pt x="13" y="6"/>
                    <a:pt x="16" y="5"/>
                  </a:cubicBezTo>
                  <a:cubicBezTo>
                    <a:pt x="19" y="3"/>
                    <a:pt x="19" y="7"/>
                    <a:pt x="19" y="7"/>
                  </a:cubicBezTo>
                  <a:cubicBezTo>
                    <a:pt x="24" y="7"/>
                    <a:pt x="26" y="0"/>
                    <a:pt x="35" y="2"/>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106" name="Freeform 108"/>
            <p:cNvSpPr/>
            <p:nvPr/>
          </p:nvSpPr>
          <p:spPr bwMode="auto">
            <a:xfrm>
              <a:off x="1852612" y="1047750"/>
              <a:ext cx="258763" cy="96838"/>
            </a:xfrm>
            <a:custGeom>
              <a:avLst/>
              <a:gdLst>
                <a:gd name="T0" fmla="*/ 31 w 69"/>
                <a:gd name="T1" fmla="*/ 9 h 26"/>
                <a:gd name="T2" fmla="*/ 45 w 69"/>
                <a:gd name="T3" fmla="*/ 15 h 26"/>
                <a:gd name="T4" fmla="*/ 45 w 69"/>
                <a:gd name="T5" fmla="*/ 8 h 26"/>
                <a:gd name="T6" fmla="*/ 41 w 69"/>
                <a:gd name="T7" fmla="*/ 2 h 26"/>
                <a:gd name="T8" fmla="*/ 51 w 69"/>
                <a:gd name="T9" fmla="*/ 1 h 26"/>
                <a:gd name="T10" fmla="*/ 54 w 69"/>
                <a:gd name="T11" fmla="*/ 4 h 26"/>
                <a:gd name="T12" fmla="*/ 54 w 69"/>
                <a:gd name="T13" fmla="*/ 6 h 26"/>
                <a:gd name="T14" fmla="*/ 59 w 69"/>
                <a:gd name="T15" fmla="*/ 11 h 26"/>
                <a:gd name="T16" fmla="*/ 63 w 69"/>
                <a:gd name="T17" fmla="*/ 8 h 26"/>
                <a:gd name="T18" fmla="*/ 68 w 69"/>
                <a:gd name="T19" fmla="*/ 11 h 26"/>
                <a:gd name="T20" fmla="*/ 69 w 69"/>
                <a:gd name="T21" fmla="*/ 13 h 26"/>
                <a:gd name="T22" fmla="*/ 68 w 69"/>
                <a:gd name="T23" fmla="*/ 19 h 26"/>
                <a:gd name="T24" fmla="*/ 59 w 69"/>
                <a:gd name="T25" fmla="*/ 20 h 26"/>
                <a:gd name="T26" fmla="*/ 54 w 69"/>
                <a:gd name="T27" fmla="*/ 19 h 26"/>
                <a:gd name="T28" fmla="*/ 41 w 69"/>
                <a:gd name="T29" fmla="*/ 22 h 26"/>
                <a:gd name="T30" fmla="*/ 38 w 69"/>
                <a:gd name="T31" fmla="*/ 22 h 26"/>
                <a:gd name="T32" fmla="*/ 34 w 69"/>
                <a:gd name="T33" fmla="*/ 23 h 26"/>
                <a:gd name="T34" fmla="*/ 20 w 69"/>
                <a:gd name="T35" fmla="*/ 26 h 26"/>
                <a:gd name="T36" fmla="*/ 33 w 69"/>
                <a:gd name="T37" fmla="*/ 22 h 26"/>
                <a:gd name="T38" fmla="*/ 26 w 69"/>
                <a:gd name="T39" fmla="*/ 19 h 26"/>
                <a:gd name="T40" fmla="*/ 20 w 69"/>
                <a:gd name="T41" fmla="*/ 16 h 26"/>
                <a:gd name="T42" fmla="*/ 14 w 69"/>
                <a:gd name="T43" fmla="*/ 19 h 26"/>
                <a:gd name="T44" fmla="*/ 10 w 69"/>
                <a:gd name="T45" fmla="*/ 18 h 26"/>
                <a:gd name="T46" fmla="*/ 0 w 69"/>
                <a:gd name="T47" fmla="*/ 16 h 26"/>
                <a:gd name="T48" fmla="*/ 3 w 69"/>
                <a:gd name="T49" fmla="*/ 13 h 26"/>
                <a:gd name="T50" fmla="*/ 5 w 69"/>
                <a:gd name="T51" fmla="*/ 9 h 26"/>
                <a:gd name="T52" fmla="*/ 10 w 69"/>
                <a:gd name="T53" fmla="*/ 8 h 26"/>
                <a:gd name="T54" fmla="*/ 9 w 69"/>
                <a:gd name="T55" fmla="*/ 5 h 26"/>
                <a:gd name="T56" fmla="*/ 12 w 69"/>
                <a:gd name="T57" fmla="*/ 5 h 26"/>
                <a:gd name="T58" fmla="*/ 16 w 69"/>
                <a:gd name="T59" fmla="*/ 4 h 26"/>
                <a:gd name="T60" fmla="*/ 23 w 69"/>
                <a:gd name="T61" fmla="*/ 5 h 26"/>
                <a:gd name="T62" fmla="*/ 24 w 69"/>
                <a:gd name="T63" fmla="*/ 8 h 26"/>
                <a:gd name="T64" fmla="*/ 27 w 69"/>
                <a:gd name="T65" fmla="*/ 8 h 26"/>
                <a:gd name="T66" fmla="*/ 27 w 69"/>
                <a:gd name="T67" fmla="*/ 12 h 26"/>
                <a:gd name="T68" fmla="*/ 31 w 69"/>
                <a:gd name="T69"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26">
                  <a:moveTo>
                    <a:pt x="31" y="9"/>
                  </a:moveTo>
                  <a:cubicBezTo>
                    <a:pt x="30" y="14"/>
                    <a:pt x="43" y="12"/>
                    <a:pt x="45" y="15"/>
                  </a:cubicBezTo>
                  <a:cubicBezTo>
                    <a:pt x="48" y="9"/>
                    <a:pt x="36" y="8"/>
                    <a:pt x="45" y="8"/>
                  </a:cubicBezTo>
                  <a:cubicBezTo>
                    <a:pt x="47" y="2"/>
                    <a:pt x="39" y="7"/>
                    <a:pt x="41" y="2"/>
                  </a:cubicBezTo>
                  <a:cubicBezTo>
                    <a:pt x="45" y="3"/>
                    <a:pt x="46" y="0"/>
                    <a:pt x="51" y="1"/>
                  </a:cubicBezTo>
                  <a:cubicBezTo>
                    <a:pt x="50" y="4"/>
                    <a:pt x="53" y="3"/>
                    <a:pt x="54" y="4"/>
                  </a:cubicBezTo>
                  <a:cubicBezTo>
                    <a:pt x="54" y="4"/>
                    <a:pt x="53" y="6"/>
                    <a:pt x="54" y="6"/>
                  </a:cubicBezTo>
                  <a:cubicBezTo>
                    <a:pt x="55" y="7"/>
                    <a:pt x="57" y="8"/>
                    <a:pt x="59" y="11"/>
                  </a:cubicBezTo>
                  <a:cubicBezTo>
                    <a:pt x="61" y="10"/>
                    <a:pt x="61" y="7"/>
                    <a:pt x="63" y="8"/>
                  </a:cubicBezTo>
                  <a:cubicBezTo>
                    <a:pt x="66" y="8"/>
                    <a:pt x="67" y="9"/>
                    <a:pt x="68" y="11"/>
                  </a:cubicBezTo>
                  <a:cubicBezTo>
                    <a:pt x="68" y="11"/>
                    <a:pt x="69" y="13"/>
                    <a:pt x="69" y="13"/>
                  </a:cubicBezTo>
                  <a:cubicBezTo>
                    <a:pt x="67" y="15"/>
                    <a:pt x="69" y="14"/>
                    <a:pt x="68" y="19"/>
                  </a:cubicBezTo>
                  <a:cubicBezTo>
                    <a:pt x="65" y="16"/>
                    <a:pt x="62" y="20"/>
                    <a:pt x="59" y="20"/>
                  </a:cubicBezTo>
                  <a:cubicBezTo>
                    <a:pt x="57" y="21"/>
                    <a:pt x="56" y="19"/>
                    <a:pt x="54" y="19"/>
                  </a:cubicBezTo>
                  <a:cubicBezTo>
                    <a:pt x="50" y="19"/>
                    <a:pt x="44" y="21"/>
                    <a:pt x="41" y="22"/>
                  </a:cubicBezTo>
                  <a:cubicBezTo>
                    <a:pt x="40" y="22"/>
                    <a:pt x="38" y="21"/>
                    <a:pt x="38" y="22"/>
                  </a:cubicBezTo>
                  <a:cubicBezTo>
                    <a:pt x="37" y="23"/>
                    <a:pt x="36" y="22"/>
                    <a:pt x="34" y="23"/>
                  </a:cubicBezTo>
                  <a:cubicBezTo>
                    <a:pt x="32" y="24"/>
                    <a:pt x="25" y="26"/>
                    <a:pt x="20" y="26"/>
                  </a:cubicBezTo>
                  <a:cubicBezTo>
                    <a:pt x="21" y="21"/>
                    <a:pt x="27" y="22"/>
                    <a:pt x="33" y="22"/>
                  </a:cubicBezTo>
                  <a:cubicBezTo>
                    <a:pt x="33" y="16"/>
                    <a:pt x="28" y="20"/>
                    <a:pt x="26" y="19"/>
                  </a:cubicBezTo>
                  <a:cubicBezTo>
                    <a:pt x="23" y="18"/>
                    <a:pt x="22" y="18"/>
                    <a:pt x="20" y="16"/>
                  </a:cubicBezTo>
                  <a:cubicBezTo>
                    <a:pt x="17" y="15"/>
                    <a:pt x="17" y="19"/>
                    <a:pt x="14" y="19"/>
                  </a:cubicBezTo>
                  <a:cubicBezTo>
                    <a:pt x="12" y="19"/>
                    <a:pt x="12" y="18"/>
                    <a:pt x="10" y="18"/>
                  </a:cubicBezTo>
                  <a:cubicBezTo>
                    <a:pt x="7" y="17"/>
                    <a:pt x="3" y="19"/>
                    <a:pt x="0" y="16"/>
                  </a:cubicBezTo>
                  <a:cubicBezTo>
                    <a:pt x="0" y="14"/>
                    <a:pt x="2" y="14"/>
                    <a:pt x="3" y="13"/>
                  </a:cubicBezTo>
                  <a:cubicBezTo>
                    <a:pt x="3" y="13"/>
                    <a:pt x="4" y="9"/>
                    <a:pt x="5" y="9"/>
                  </a:cubicBezTo>
                  <a:cubicBezTo>
                    <a:pt x="6" y="8"/>
                    <a:pt x="9" y="9"/>
                    <a:pt x="10" y="8"/>
                  </a:cubicBezTo>
                  <a:cubicBezTo>
                    <a:pt x="11" y="7"/>
                    <a:pt x="5" y="6"/>
                    <a:pt x="9" y="5"/>
                  </a:cubicBezTo>
                  <a:cubicBezTo>
                    <a:pt x="10" y="5"/>
                    <a:pt x="11" y="5"/>
                    <a:pt x="12" y="5"/>
                  </a:cubicBezTo>
                  <a:cubicBezTo>
                    <a:pt x="13" y="5"/>
                    <a:pt x="14" y="4"/>
                    <a:pt x="16" y="4"/>
                  </a:cubicBezTo>
                  <a:cubicBezTo>
                    <a:pt x="17" y="4"/>
                    <a:pt x="22" y="4"/>
                    <a:pt x="23" y="5"/>
                  </a:cubicBezTo>
                  <a:cubicBezTo>
                    <a:pt x="24" y="6"/>
                    <a:pt x="23" y="7"/>
                    <a:pt x="24" y="8"/>
                  </a:cubicBezTo>
                  <a:cubicBezTo>
                    <a:pt x="25" y="8"/>
                    <a:pt x="27" y="7"/>
                    <a:pt x="27" y="8"/>
                  </a:cubicBezTo>
                  <a:cubicBezTo>
                    <a:pt x="28" y="9"/>
                    <a:pt x="24" y="13"/>
                    <a:pt x="27" y="12"/>
                  </a:cubicBezTo>
                  <a:cubicBezTo>
                    <a:pt x="28" y="12"/>
                    <a:pt x="29" y="8"/>
                    <a:pt x="31" y="9"/>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107" name="Freeform 109"/>
            <p:cNvSpPr/>
            <p:nvPr/>
          </p:nvSpPr>
          <p:spPr bwMode="auto">
            <a:xfrm>
              <a:off x="1676400" y="1144587"/>
              <a:ext cx="206375" cy="139700"/>
            </a:xfrm>
            <a:custGeom>
              <a:avLst/>
              <a:gdLst>
                <a:gd name="T0" fmla="*/ 7 w 55"/>
                <a:gd name="T1" fmla="*/ 1 h 37"/>
                <a:gd name="T2" fmla="*/ 30 w 55"/>
                <a:gd name="T3" fmla="*/ 3 h 37"/>
                <a:gd name="T4" fmla="*/ 33 w 55"/>
                <a:gd name="T5" fmla="*/ 3 h 37"/>
                <a:gd name="T6" fmla="*/ 39 w 55"/>
                <a:gd name="T7" fmla="*/ 4 h 37"/>
                <a:gd name="T8" fmla="*/ 44 w 55"/>
                <a:gd name="T9" fmla="*/ 4 h 37"/>
                <a:gd name="T10" fmla="*/ 46 w 55"/>
                <a:gd name="T11" fmla="*/ 6 h 37"/>
                <a:gd name="T12" fmla="*/ 54 w 55"/>
                <a:gd name="T13" fmla="*/ 11 h 37"/>
                <a:gd name="T14" fmla="*/ 42 w 55"/>
                <a:gd name="T15" fmla="*/ 14 h 37"/>
                <a:gd name="T16" fmla="*/ 40 w 55"/>
                <a:gd name="T17" fmla="*/ 17 h 37"/>
                <a:gd name="T18" fmla="*/ 37 w 55"/>
                <a:gd name="T19" fmla="*/ 15 h 37"/>
                <a:gd name="T20" fmla="*/ 36 w 55"/>
                <a:gd name="T21" fmla="*/ 17 h 37"/>
                <a:gd name="T22" fmla="*/ 37 w 55"/>
                <a:gd name="T23" fmla="*/ 18 h 37"/>
                <a:gd name="T24" fmla="*/ 35 w 55"/>
                <a:gd name="T25" fmla="*/ 20 h 37"/>
                <a:gd name="T26" fmla="*/ 35 w 55"/>
                <a:gd name="T27" fmla="*/ 22 h 37"/>
                <a:gd name="T28" fmla="*/ 32 w 55"/>
                <a:gd name="T29" fmla="*/ 22 h 37"/>
                <a:gd name="T30" fmla="*/ 29 w 55"/>
                <a:gd name="T31" fmla="*/ 25 h 37"/>
                <a:gd name="T32" fmla="*/ 29 w 55"/>
                <a:gd name="T33" fmla="*/ 31 h 37"/>
                <a:gd name="T34" fmla="*/ 12 w 55"/>
                <a:gd name="T35" fmla="*/ 35 h 37"/>
                <a:gd name="T36" fmla="*/ 0 w 55"/>
                <a:gd name="T37" fmla="*/ 27 h 37"/>
                <a:gd name="T38" fmla="*/ 4 w 55"/>
                <a:gd name="T39" fmla="*/ 24 h 37"/>
                <a:gd name="T40" fmla="*/ 5 w 55"/>
                <a:gd name="T41" fmla="*/ 21 h 37"/>
                <a:gd name="T42" fmla="*/ 4 w 55"/>
                <a:gd name="T43" fmla="*/ 15 h 37"/>
                <a:gd name="T44" fmla="*/ 7 w 55"/>
                <a:gd name="T45" fmla="*/ 14 h 37"/>
                <a:gd name="T46" fmla="*/ 9 w 55"/>
                <a:gd name="T47" fmla="*/ 8 h 37"/>
                <a:gd name="T48" fmla="*/ 7 w 55"/>
                <a:gd name="T49"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37">
                  <a:moveTo>
                    <a:pt x="7" y="1"/>
                  </a:moveTo>
                  <a:cubicBezTo>
                    <a:pt x="15" y="2"/>
                    <a:pt x="24" y="0"/>
                    <a:pt x="30" y="3"/>
                  </a:cubicBezTo>
                  <a:cubicBezTo>
                    <a:pt x="31" y="3"/>
                    <a:pt x="33" y="2"/>
                    <a:pt x="33" y="3"/>
                  </a:cubicBezTo>
                  <a:cubicBezTo>
                    <a:pt x="35" y="4"/>
                    <a:pt x="37" y="3"/>
                    <a:pt x="39" y="4"/>
                  </a:cubicBezTo>
                  <a:cubicBezTo>
                    <a:pt x="41" y="7"/>
                    <a:pt x="39" y="3"/>
                    <a:pt x="44" y="4"/>
                  </a:cubicBezTo>
                  <a:cubicBezTo>
                    <a:pt x="45" y="4"/>
                    <a:pt x="45" y="6"/>
                    <a:pt x="46" y="6"/>
                  </a:cubicBezTo>
                  <a:cubicBezTo>
                    <a:pt x="47" y="6"/>
                    <a:pt x="55" y="8"/>
                    <a:pt x="54" y="11"/>
                  </a:cubicBezTo>
                  <a:cubicBezTo>
                    <a:pt x="50" y="12"/>
                    <a:pt x="45" y="13"/>
                    <a:pt x="42" y="14"/>
                  </a:cubicBezTo>
                  <a:cubicBezTo>
                    <a:pt x="40" y="15"/>
                    <a:pt x="41" y="16"/>
                    <a:pt x="40" y="17"/>
                  </a:cubicBezTo>
                  <a:cubicBezTo>
                    <a:pt x="40" y="17"/>
                    <a:pt x="38" y="15"/>
                    <a:pt x="37" y="15"/>
                  </a:cubicBezTo>
                  <a:cubicBezTo>
                    <a:pt x="38" y="15"/>
                    <a:pt x="36" y="18"/>
                    <a:pt x="36" y="17"/>
                  </a:cubicBezTo>
                  <a:cubicBezTo>
                    <a:pt x="36" y="18"/>
                    <a:pt x="37" y="19"/>
                    <a:pt x="37" y="18"/>
                  </a:cubicBezTo>
                  <a:cubicBezTo>
                    <a:pt x="37" y="20"/>
                    <a:pt x="35" y="19"/>
                    <a:pt x="35" y="20"/>
                  </a:cubicBezTo>
                  <a:cubicBezTo>
                    <a:pt x="34" y="20"/>
                    <a:pt x="35" y="22"/>
                    <a:pt x="35" y="22"/>
                  </a:cubicBezTo>
                  <a:cubicBezTo>
                    <a:pt x="34" y="23"/>
                    <a:pt x="32" y="22"/>
                    <a:pt x="32" y="22"/>
                  </a:cubicBezTo>
                  <a:cubicBezTo>
                    <a:pt x="31" y="23"/>
                    <a:pt x="31" y="25"/>
                    <a:pt x="29" y="25"/>
                  </a:cubicBezTo>
                  <a:cubicBezTo>
                    <a:pt x="29" y="31"/>
                    <a:pt x="29" y="31"/>
                    <a:pt x="29" y="31"/>
                  </a:cubicBezTo>
                  <a:cubicBezTo>
                    <a:pt x="22" y="31"/>
                    <a:pt x="23" y="37"/>
                    <a:pt x="12" y="35"/>
                  </a:cubicBezTo>
                  <a:cubicBezTo>
                    <a:pt x="14" y="27"/>
                    <a:pt x="5" y="29"/>
                    <a:pt x="0" y="27"/>
                  </a:cubicBezTo>
                  <a:cubicBezTo>
                    <a:pt x="0" y="25"/>
                    <a:pt x="3" y="25"/>
                    <a:pt x="4" y="24"/>
                  </a:cubicBezTo>
                  <a:cubicBezTo>
                    <a:pt x="4" y="24"/>
                    <a:pt x="1" y="20"/>
                    <a:pt x="5" y="21"/>
                  </a:cubicBezTo>
                  <a:cubicBezTo>
                    <a:pt x="5" y="19"/>
                    <a:pt x="3" y="18"/>
                    <a:pt x="4" y="15"/>
                  </a:cubicBezTo>
                  <a:cubicBezTo>
                    <a:pt x="6" y="17"/>
                    <a:pt x="6" y="16"/>
                    <a:pt x="7" y="14"/>
                  </a:cubicBezTo>
                  <a:cubicBezTo>
                    <a:pt x="7" y="12"/>
                    <a:pt x="9" y="12"/>
                    <a:pt x="9" y="8"/>
                  </a:cubicBezTo>
                  <a:cubicBezTo>
                    <a:pt x="10" y="4"/>
                    <a:pt x="5" y="7"/>
                    <a:pt x="7" y="1"/>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108" name="Freeform 110"/>
            <p:cNvSpPr/>
            <p:nvPr/>
          </p:nvSpPr>
          <p:spPr bwMode="auto">
            <a:xfrm>
              <a:off x="2089150" y="1174750"/>
              <a:ext cx="46038" cy="33338"/>
            </a:xfrm>
            <a:custGeom>
              <a:avLst/>
              <a:gdLst>
                <a:gd name="T0" fmla="*/ 2 w 12"/>
                <a:gd name="T1" fmla="*/ 0 h 9"/>
                <a:gd name="T2" fmla="*/ 10 w 12"/>
                <a:gd name="T3" fmla="*/ 0 h 9"/>
                <a:gd name="T4" fmla="*/ 12 w 12"/>
                <a:gd name="T5" fmla="*/ 6 h 9"/>
                <a:gd name="T6" fmla="*/ 9 w 12"/>
                <a:gd name="T7" fmla="*/ 9 h 9"/>
                <a:gd name="T8" fmla="*/ 0 w 12"/>
                <a:gd name="T9" fmla="*/ 5 h 9"/>
                <a:gd name="T10" fmla="*/ 2 w 12"/>
                <a:gd name="T11" fmla="*/ 0 h 9"/>
              </a:gdLst>
              <a:ahLst/>
              <a:cxnLst>
                <a:cxn ang="0">
                  <a:pos x="T0" y="T1"/>
                </a:cxn>
                <a:cxn ang="0">
                  <a:pos x="T2" y="T3"/>
                </a:cxn>
                <a:cxn ang="0">
                  <a:pos x="T4" y="T5"/>
                </a:cxn>
                <a:cxn ang="0">
                  <a:pos x="T6" y="T7"/>
                </a:cxn>
                <a:cxn ang="0">
                  <a:pos x="T8" y="T9"/>
                </a:cxn>
                <a:cxn ang="0">
                  <a:pos x="T10" y="T11"/>
                </a:cxn>
              </a:cxnLst>
              <a:rect l="0" t="0" r="r" b="b"/>
              <a:pathLst>
                <a:path w="12" h="9">
                  <a:moveTo>
                    <a:pt x="2" y="0"/>
                  </a:moveTo>
                  <a:cubicBezTo>
                    <a:pt x="10" y="0"/>
                    <a:pt x="10" y="0"/>
                    <a:pt x="10" y="0"/>
                  </a:cubicBezTo>
                  <a:cubicBezTo>
                    <a:pt x="10" y="3"/>
                    <a:pt x="12" y="3"/>
                    <a:pt x="12" y="6"/>
                  </a:cubicBezTo>
                  <a:cubicBezTo>
                    <a:pt x="9" y="5"/>
                    <a:pt x="9" y="7"/>
                    <a:pt x="9" y="9"/>
                  </a:cubicBezTo>
                  <a:cubicBezTo>
                    <a:pt x="7" y="7"/>
                    <a:pt x="5" y="4"/>
                    <a:pt x="0" y="5"/>
                  </a:cubicBezTo>
                  <a:cubicBezTo>
                    <a:pt x="1" y="3"/>
                    <a:pt x="2" y="2"/>
                    <a:pt x="2" y="0"/>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109" name="Freeform 111"/>
            <p:cNvSpPr/>
            <p:nvPr/>
          </p:nvSpPr>
          <p:spPr bwMode="auto">
            <a:xfrm>
              <a:off x="2317750" y="1160462"/>
              <a:ext cx="106363" cy="74613"/>
            </a:xfrm>
            <a:custGeom>
              <a:avLst/>
              <a:gdLst>
                <a:gd name="T0" fmla="*/ 25 w 28"/>
                <a:gd name="T1" fmla="*/ 2 h 20"/>
                <a:gd name="T2" fmla="*/ 26 w 28"/>
                <a:gd name="T3" fmla="*/ 9 h 20"/>
                <a:gd name="T4" fmla="*/ 24 w 28"/>
                <a:gd name="T5" fmla="*/ 11 h 20"/>
                <a:gd name="T6" fmla="*/ 17 w 28"/>
                <a:gd name="T7" fmla="*/ 13 h 20"/>
                <a:gd name="T8" fmla="*/ 5 w 28"/>
                <a:gd name="T9" fmla="*/ 20 h 20"/>
                <a:gd name="T10" fmla="*/ 4 w 28"/>
                <a:gd name="T11" fmla="*/ 14 h 20"/>
                <a:gd name="T12" fmla="*/ 1 w 28"/>
                <a:gd name="T13" fmla="*/ 11 h 20"/>
                <a:gd name="T14" fmla="*/ 1 w 28"/>
                <a:gd name="T15" fmla="*/ 4 h 20"/>
                <a:gd name="T16" fmla="*/ 4 w 28"/>
                <a:gd name="T17" fmla="*/ 2 h 20"/>
                <a:gd name="T18" fmla="*/ 8 w 28"/>
                <a:gd name="T19" fmla="*/ 0 h 20"/>
                <a:gd name="T20" fmla="*/ 19 w 28"/>
                <a:gd name="T21" fmla="*/ 3 h 20"/>
                <a:gd name="T22" fmla="*/ 25 w 28"/>
                <a:gd name="T2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0">
                  <a:moveTo>
                    <a:pt x="25" y="2"/>
                  </a:moveTo>
                  <a:cubicBezTo>
                    <a:pt x="28" y="1"/>
                    <a:pt x="26" y="7"/>
                    <a:pt x="26" y="9"/>
                  </a:cubicBezTo>
                  <a:cubicBezTo>
                    <a:pt x="24" y="8"/>
                    <a:pt x="24" y="10"/>
                    <a:pt x="24" y="11"/>
                  </a:cubicBezTo>
                  <a:cubicBezTo>
                    <a:pt x="19" y="9"/>
                    <a:pt x="18" y="17"/>
                    <a:pt x="17" y="13"/>
                  </a:cubicBezTo>
                  <a:cubicBezTo>
                    <a:pt x="13" y="16"/>
                    <a:pt x="11" y="19"/>
                    <a:pt x="5" y="20"/>
                  </a:cubicBezTo>
                  <a:cubicBezTo>
                    <a:pt x="4" y="19"/>
                    <a:pt x="4" y="17"/>
                    <a:pt x="4" y="14"/>
                  </a:cubicBezTo>
                  <a:cubicBezTo>
                    <a:pt x="3" y="13"/>
                    <a:pt x="2" y="13"/>
                    <a:pt x="1" y="11"/>
                  </a:cubicBezTo>
                  <a:cubicBezTo>
                    <a:pt x="0" y="9"/>
                    <a:pt x="2" y="7"/>
                    <a:pt x="1" y="4"/>
                  </a:cubicBezTo>
                  <a:cubicBezTo>
                    <a:pt x="4" y="5"/>
                    <a:pt x="4" y="3"/>
                    <a:pt x="4" y="2"/>
                  </a:cubicBezTo>
                  <a:cubicBezTo>
                    <a:pt x="6" y="2"/>
                    <a:pt x="8" y="2"/>
                    <a:pt x="8" y="0"/>
                  </a:cubicBezTo>
                  <a:cubicBezTo>
                    <a:pt x="10" y="3"/>
                    <a:pt x="17" y="0"/>
                    <a:pt x="19" y="3"/>
                  </a:cubicBezTo>
                  <a:cubicBezTo>
                    <a:pt x="22" y="3"/>
                    <a:pt x="25" y="4"/>
                    <a:pt x="25" y="2"/>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110" name="Freeform 112"/>
            <p:cNvSpPr/>
            <p:nvPr/>
          </p:nvSpPr>
          <p:spPr bwMode="auto">
            <a:xfrm>
              <a:off x="3852862" y="1449387"/>
              <a:ext cx="223838" cy="107950"/>
            </a:xfrm>
            <a:custGeom>
              <a:avLst/>
              <a:gdLst>
                <a:gd name="T0" fmla="*/ 44 w 60"/>
                <a:gd name="T1" fmla="*/ 0 h 29"/>
                <a:gd name="T2" fmla="*/ 49 w 60"/>
                <a:gd name="T3" fmla="*/ 3 h 29"/>
                <a:gd name="T4" fmla="*/ 54 w 60"/>
                <a:gd name="T5" fmla="*/ 5 h 29"/>
                <a:gd name="T6" fmla="*/ 52 w 60"/>
                <a:gd name="T7" fmla="*/ 7 h 29"/>
                <a:gd name="T8" fmla="*/ 59 w 60"/>
                <a:gd name="T9" fmla="*/ 12 h 29"/>
                <a:gd name="T10" fmla="*/ 55 w 60"/>
                <a:gd name="T11" fmla="*/ 20 h 29"/>
                <a:gd name="T12" fmla="*/ 51 w 60"/>
                <a:gd name="T13" fmla="*/ 21 h 29"/>
                <a:gd name="T14" fmla="*/ 45 w 60"/>
                <a:gd name="T15" fmla="*/ 24 h 29"/>
                <a:gd name="T16" fmla="*/ 41 w 60"/>
                <a:gd name="T17" fmla="*/ 26 h 29"/>
                <a:gd name="T18" fmla="*/ 38 w 60"/>
                <a:gd name="T19" fmla="*/ 27 h 29"/>
                <a:gd name="T20" fmla="*/ 21 w 60"/>
                <a:gd name="T21" fmla="*/ 28 h 29"/>
                <a:gd name="T22" fmla="*/ 20 w 60"/>
                <a:gd name="T23" fmla="*/ 27 h 29"/>
                <a:gd name="T24" fmla="*/ 14 w 60"/>
                <a:gd name="T25" fmla="*/ 24 h 29"/>
                <a:gd name="T26" fmla="*/ 12 w 60"/>
                <a:gd name="T27" fmla="*/ 23 h 29"/>
                <a:gd name="T28" fmla="*/ 14 w 60"/>
                <a:gd name="T29" fmla="*/ 21 h 29"/>
                <a:gd name="T30" fmla="*/ 10 w 60"/>
                <a:gd name="T31" fmla="*/ 19 h 29"/>
                <a:gd name="T32" fmla="*/ 10 w 60"/>
                <a:gd name="T33" fmla="*/ 10 h 29"/>
                <a:gd name="T34" fmla="*/ 2 w 60"/>
                <a:gd name="T35" fmla="*/ 12 h 29"/>
                <a:gd name="T36" fmla="*/ 5 w 60"/>
                <a:gd name="T37" fmla="*/ 6 h 29"/>
                <a:gd name="T38" fmla="*/ 16 w 60"/>
                <a:gd name="T39" fmla="*/ 6 h 29"/>
                <a:gd name="T40" fmla="*/ 17 w 60"/>
                <a:gd name="T41" fmla="*/ 12 h 29"/>
                <a:gd name="T42" fmla="*/ 21 w 60"/>
                <a:gd name="T43" fmla="*/ 6 h 29"/>
                <a:gd name="T44" fmla="*/ 30 w 60"/>
                <a:gd name="T45" fmla="*/ 9 h 29"/>
                <a:gd name="T46" fmla="*/ 33 w 60"/>
                <a:gd name="T47" fmla="*/ 6 h 29"/>
                <a:gd name="T48" fmla="*/ 41 w 60"/>
                <a:gd name="T49" fmla="*/ 5 h 29"/>
                <a:gd name="T50" fmla="*/ 44 w 60"/>
                <a:gd name="T5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29">
                  <a:moveTo>
                    <a:pt x="44" y="0"/>
                  </a:moveTo>
                  <a:cubicBezTo>
                    <a:pt x="45" y="1"/>
                    <a:pt x="47" y="2"/>
                    <a:pt x="49" y="3"/>
                  </a:cubicBezTo>
                  <a:cubicBezTo>
                    <a:pt x="50" y="3"/>
                    <a:pt x="53" y="4"/>
                    <a:pt x="54" y="5"/>
                  </a:cubicBezTo>
                  <a:cubicBezTo>
                    <a:pt x="54" y="5"/>
                    <a:pt x="52" y="7"/>
                    <a:pt x="52" y="7"/>
                  </a:cubicBezTo>
                  <a:cubicBezTo>
                    <a:pt x="52" y="10"/>
                    <a:pt x="56" y="13"/>
                    <a:pt x="59" y="12"/>
                  </a:cubicBezTo>
                  <a:cubicBezTo>
                    <a:pt x="60" y="15"/>
                    <a:pt x="59" y="17"/>
                    <a:pt x="55" y="20"/>
                  </a:cubicBezTo>
                  <a:cubicBezTo>
                    <a:pt x="54" y="21"/>
                    <a:pt x="52" y="21"/>
                    <a:pt x="51" y="21"/>
                  </a:cubicBezTo>
                  <a:cubicBezTo>
                    <a:pt x="48" y="23"/>
                    <a:pt x="49" y="23"/>
                    <a:pt x="45" y="24"/>
                  </a:cubicBezTo>
                  <a:cubicBezTo>
                    <a:pt x="45" y="24"/>
                    <a:pt x="41" y="25"/>
                    <a:pt x="41" y="26"/>
                  </a:cubicBezTo>
                  <a:cubicBezTo>
                    <a:pt x="40" y="27"/>
                    <a:pt x="40" y="27"/>
                    <a:pt x="38" y="27"/>
                  </a:cubicBezTo>
                  <a:cubicBezTo>
                    <a:pt x="37" y="27"/>
                    <a:pt x="26" y="29"/>
                    <a:pt x="21" y="28"/>
                  </a:cubicBezTo>
                  <a:cubicBezTo>
                    <a:pt x="21" y="28"/>
                    <a:pt x="21" y="27"/>
                    <a:pt x="20" y="27"/>
                  </a:cubicBezTo>
                  <a:cubicBezTo>
                    <a:pt x="18" y="27"/>
                    <a:pt x="17" y="24"/>
                    <a:pt x="14" y="24"/>
                  </a:cubicBezTo>
                  <a:cubicBezTo>
                    <a:pt x="13" y="24"/>
                    <a:pt x="13" y="23"/>
                    <a:pt x="12" y="23"/>
                  </a:cubicBezTo>
                  <a:cubicBezTo>
                    <a:pt x="12" y="21"/>
                    <a:pt x="13" y="22"/>
                    <a:pt x="14" y="21"/>
                  </a:cubicBezTo>
                  <a:cubicBezTo>
                    <a:pt x="14" y="20"/>
                    <a:pt x="11" y="20"/>
                    <a:pt x="10" y="19"/>
                  </a:cubicBezTo>
                  <a:cubicBezTo>
                    <a:pt x="9" y="16"/>
                    <a:pt x="11" y="14"/>
                    <a:pt x="10" y="10"/>
                  </a:cubicBezTo>
                  <a:cubicBezTo>
                    <a:pt x="5" y="9"/>
                    <a:pt x="5" y="15"/>
                    <a:pt x="2" y="12"/>
                  </a:cubicBezTo>
                  <a:cubicBezTo>
                    <a:pt x="0" y="7"/>
                    <a:pt x="6" y="10"/>
                    <a:pt x="5" y="6"/>
                  </a:cubicBezTo>
                  <a:cubicBezTo>
                    <a:pt x="10" y="7"/>
                    <a:pt x="9" y="6"/>
                    <a:pt x="16" y="6"/>
                  </a:cubicBezTo>
                  <a:cubicBezTo>
                    <a:pt x="17" y="9"/>
                    <a:pt x="20" y="9"/>
                    <a:pt x="17" y="12"/>
                  </a:cubicBezTo>
                  <a:cubicBezTo>
                    <a:pt x="21" y="12"/>
                    <a:pt x="22" y="10"/>
                    <a:pt x="21" y="6"/>
                  </a:cubicBezTo>
                  <a:cubicBezTo>
                    <a:pt x="22" y="9"/>
                    <a:pt x="34" y="3"/>
                    <a:pt x="30" y="9"/>
                  </a:cubicBezTo>
                  <a:cubicBezTo>
                    <a:pt x="33" y="10"/>
                    <a:pt x="32" y="6"/>
                    <a:pt x="33" y="6"/>
                  </a:cubicBezTo>
                  <a:cubicBezTo>
                    <a:pt x="35" y="5"/>
                    <a:pt x="38" y="5"/>
                    <a:pt x="41" y="5"/>
                  </a:cubicBezTo>
                  <a:cubicBezTo>
                    <a:pt x="43" y="4"/>
                    <a:pt x="44" y="3"/>
                    <a:pt x="44" y="0"/>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111" name="Freeform 113"/>
            <p:cNvSpPr/>
            <p:nvPr/>
          </p:nvSpPr>
          <p:spPr bwMode="auto">
            <a:xfrm>
              <a:off x="2501900" y="1474787"/>
              <a:ext cx="134938" cy="98425"/>
            </a:xfrm>
            <a:custGeom>
              <a:avLst/>
              <a:gdLst>
                <a:gd name="T0" fmla="*/ 10 w 36"/>
                <a:gd name="T1" fmla="*/ 0 h 26"/>
                <a:gd name="T2" fmla="*/ 18 w 36"/>
                <a:gd name="T3" fmla="*/ 9 h 26"/>
                <a:gd name="T4" fmla="*/ 21 w 36"/>
                <a:gd name="T5" fmla="*/ 7 h 26"/>
                <a:gd name="T6" fmla="*/ 25 w 36"/>
                <a:gd name="T7" fmla="*/ 12 h 26"/>
                <a:gd name="T8" fmla="*/ 31 w 36"/>
                <a:gd name="T9" fmla="*/ 19 h 26"/>
                <a:gd name="T10" fmla="*/ 36 w 36"/>
                <a:gd name="T11" fmla="*/ 20 h 26"/>
                <a:gd name="T12" fmla="*/ 18 w 36"/>
                <a:gd name="T13" fmla="*/ 21 h 26"/>
                <a:gd name="T14" fmla="*/ 11 w 36"/>
                <a:gd name="T15" fmla="*/ 26 h 26"/>
                <a:gd name="T16" fmla="*/ 0 w 36"/>
                <a:gd name="T17" fmla="*/ 21 h 26"/>
                <a:gd name="T18" fmla="*/ 3 w 36"/>
                <a:gd name="T19" fmla="*/ 20 h 26"/>
                <a:gd name="T20" fmla="*/ 4 w 36"/>
                <a:gd name="T21" fmla="*/ 17 h 26"/>
                <a:gd name="T22" fmla="*/ 4 w 36"/>
                <a:gd name="T23" fmla="*/ 5 h 26"/>
                <a:gd name="T24" fmla="*/ 10 w 36"/>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6">
                  <a:moveTo>
                    <a:pt x="10" y="0"/>
                  </a:moveTo>
                  <a:cubicBezTo>
                    <a:pt x="12" y="4"/>
                    <a:pt x="19" y="2"/>
                    <a:pt x="18" y="9"/>
                  </a:cubicBezTo>
                  <a:cubicBezTo>
                    <a:pt x="19" y="10"/>
                    <a:pt x="21" y="7"/>
                    <a:pt x="21" y="7"/>
                  </a:cubicBezTo>
                  <a:cubicBezTo>
                    <a:pt x="23" y="8"/>
                    <a:pt x="22" y="11"/>
                    <a:pt x="25" y="12"/>
                  </a:cubicBezTo>
                  <a:cubicBezTo>
                    <a:pt x="27" y="12"/>
                    <a:pt x="29" y="17"/>
                    <a:pt x="31" y="19"/>
                  </a:cubicBezTo>
                  <a:cubicBezTo>
                    <a:pt x="35" y="17"/>
                    <a:pt x="34" y="17"/>
                    <a:pt x="36" y="20"/>
                  </a:cubicBezTo>
                  <a:cubicBezTo>
                    <a:pt x="33" y="23"/>
                    <a:pt x="24" y="21"/>
                    <a:pt x="18" y="21"/>
                  </a:cubicBezTo>
                  <a:cubicBezTo>
                    <a:pt x="16" y="23"/>
                    <a:pt x="12" y="23"/>
                    <a:pt x="11" y="26"/>
                  </a:cubicBezTo>
                  <a:cubicBezTo>
                    <a:pt x="8" y="24"/>
                    <a:pt x="6" y="20"/>
                    <a:pt x="0" y="21"/>
                  </a:cubicBezTo>
                  <a:cubicBezTo>
                    <a:pt x="0" y="20"/>
                    <a:pt x="2" y="20"/>
                    <a:pt x="3" y="20"/>
                  </a:cubicBezTo>
                  <a:cubicBezTo>
                    <a:pt x="1" y="18"/>
                    <a:pt x="1" y="17"/>
                    <a:pt x="4" y="17"/>
                  </a:cubicBezTo>
                  <a:cubicBezTo>
                    <a:pt x="1" y="12"/>
                    <a:pt x="4" y="10"/>
                    <a:pt x="4" y="5"/>
                  </a:cubicBezTo>
                  <a:cubicBezTo>
                    <a:pt x="7" y="4"/>
                    <a:pt x="10" y="4"/>
                    <a:pt x="10" y="0"/>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112" name="Freeform 114"/>
            <p:cNvSpPr/>
            <p:nvPr/>
          </p:nvSpPr>
          <p:spPr bwMode="auto">
            <a:xfrm>
              <a:off x="6416675" y="3027363"/>
              <a:ext cx="225425" cy="239713"/>
            </a:xfrm>
            <a:custGeom>
              <a:avLst/>
              <a:gdLst>
                <a:gd name="T0" fmla="*/ 5 w 60"/>
                <a:gd name="T1" fmla="*/ 9 h 64"/>
                <a:gd name="T2" fmla="*/ 2 w 60"/>
                <a:gd name="T3" fmla="*/ 7 h 64"/>
                <a:gd name="T4" fmla="*/ 0 w 60"/>
                <a:gd name="T5" fmla="*/ 3 h 64"/>
                <a:gd name="T6" fmla="*/ 11 w 60"/>
                <a:gd name="T7" fmla="*/ 2 h 64"/>
                <a:gd name="T8" fmla="*/ 16 w 60"/>
                <a:gd name="T9" fmla="*/ 4 h 64"/>
                <a:gd name="T10" fmla="*/ 16 w 60"/>
                <a:gd name="T11" fmla="*/ 7 h 64"/>
                <a:gd name="T12" fmla="*/ 19 w 60"/>
                <a:gd name="T13" fmla="*/ 10 h 64"/>
                <a:gd name="T14" fmla="*/ 25 w 60"/>
                <a:gd name="T15" fmla="*/ 13 h 64"/>
                <a:gd name="T16" fmla="*/ 35 w 60"/>
                <a:gd name="T17" fmla="*/ 21 h 64"/>
                <a:gd name="T18" fmla="*/ 37 w 60"/>
                <a:gd name="T19" fmla="*/ 25 h 64"/>
                <a:gd name="T20" fmla="*/ 42 w 60"/>
                <a:gd name="T21" fmla="*/ 27 h 64"/>
                <a:gd name="T22" fmla="*/ 44 w 60"/>
                <a:gd name="T23" fmla="*/ 30 h 64"/>
                <a:gd name="T24" fmla="*/ 44 w 60"/>
                <a:gd name="T25" fmla="*/ 32 h 64"/>
                <a:gd name="T26" fmla="*/ 47 w 60"/>
                <a:gd name="T27" fmla="*/ 35 h 64"/>
                <a:gd name="T28" fmla="*/ 51 w 60"/>
                <a:gd name="T29" fmla="*/ 39 h 64"/>
                <a:gd name="T30" fmla="*/ 54 w 60"/>
                <a:gd name="T31" fmla="*/ 42 h 64"/>
                <a:gd name="T32" fmla="*/ 57 w 60"/>
                <a:gd name="T33" fmla="*/ 49 h 64"/>
                <a:gd name="T34" fmla="*/ 58 w 60"/>
                <a:gd name="T35" fmla="*/ 55 h 64"/>
                <a:gd name="T36" fmla="*/ 60 w 60"/>
                <a:gd name="T37" fmla="*/ 59 h 64"/>
                <a:gd name="T38" fmla="*/ 53 w 60"/>
                <a:gd name="T39" fmla="*/ 61 h 64"/>
                <a:gd name="T40" fmla="*/ 47 w 60"/>
                <a:gd name="T41" fmla="*/ 61 h 64"/>
                <a:gd name="T42" fmla="*/ 47 w 60"/>
                <a:gd name="T43" fmla="*/ 58 h 64"/>
                <a:gd name="T44" fmla="*/ 44 w 60"/>
                <a:gd name="T45" fmla="*/ 58 h 64"/>
                <a:gd name="T46" fmla="*/ 37 w 60"/>
                <a:gd name="T47" fmla="*/ 52 h 64"/>
                <a:gd name="T48" fmla="*/ 39 w 60"/>
                <a:gd name="T49" fmla="*/ 49 h 64"/>
                <a:gd name="T50" fmla="*/ 37 w 60"/>
                <a:gd name="T51" fmla="*/ 49 h 64"/>
                <a:gd name="T52" fmla="*/ 36 w 60"/>
                <a:gd name="T53" fmla="*/ 46 h 64"/>
                <a:gd name="T54" fmla="*/ 33 w 60"/>
                <a:gd name="T55" fmla="*/ 46 h 64"/>
                <a:gd name="T56" fmla="*/ 28 w 60"/>
                <a:gd name="T57" fmla="*/ 41 h 64"/>
                <a:gd name="T58" fmla="*/ 25 w 60"/>
                <a:gd name="T59" fmla="*/ 31 h 64"/>
                <a:gd name="T60" fmla="*/ 23 w 60"/>
                <a:gd name="T61" fmla="*/ 34 h 64"/>
                <a:gd name="T62" fmla="*/ 21 w 60"/>
                <a:gd name="T63" fmla="*/ 27 h 64"/>
                <a:gd name="T64" fmla="*/ 18 w 60"/>
                <a:gd name="T65" fmla="*/ 24 h 64"/>
                <a:gd name="T66" fmla="*/ 15 w 60"/>
                <a:gd name="T67" fmla="*/ 23 h 64"/>
                <a:gd name="T68" fmla="*/ 14 w 60"/>
                <a:gd name="T69" fmla="*/ 17 h 64"/>
                <a:gd name="T70" fmla="*/ 9 w 60"/>
                <a:gd name="T71" fmla="*/ 14 h 64"/>
                <a:gd name="T72" fmla="*/ 7 w 60"/>
                <a:gd name="T73" fmla="*/ 11 h 64"/>
                <a:gd name="T74" fmla="*/ 5 w 60"/>
                <a:gd name="T7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64">
                  <a:moveTo>
                    <a:pt x="5" y="9"/>
                  </a:moveTo>
                  <a:cubicBezTo>
                    <a:pt x="5" y="7"/>
                    <a:pt x="3" y="8"/>
                    <a:pt x="2" y="7"/>
                  </a:cubicBezTo>
                  <a:cubicBezTo>
                    <a:pt x="1" y="6"/>
                    <a:pt x="2" y="3"/>
                    <a:pt x="0" y="3"/>
                  </a:cubicBezTo>
                  <a:cubicBezTo>
                    <a:pt x="3" y="0"/>
                    <a:pt x="6" y="4"/>
                    <a:pt x="11" y="2"/>
                  </a:cubicBezTo>
                  <a:cubicBezTo>
                    <a:pt x="10" y="5"/>
                    <a:pt x="15" y="3"/>
                    <a:pt x="16" y="4"/>
                  </a:cubicBezTo>
                  <a:cubicBezTo>
                    <a:pt x="17" y="5"/>
                    <a:pt x="16" y="7"/>
                    <a:pt x="16" y="7"/>
                  </a:cubicBezTo>
                  <a:cubicBezTo>
                    <a:pt x="18" y="8"/>
                    <a:pt x="20" y="7"/>
                    <a:pt x="19" y="10"/>
                  </a:cubicBezTo>
                  <a:cubicBezTo>
                    <a:pt x="23" y="9"/>
                    <a:pt x="22" y="13"/>
                    <a:pt x="25" y="13"/>
                  </a:cubicBezTo>
                  <a:cubicBezTo>
                    <a:pt x="27" y="13"/>
                    <a:pt x="31" y="21"/>
                    <a:pt x="35" y="21"/>
                  </a:cubicBezTo>
                  <a:cubicBezTo>
                    <a:pt x="38" y="21"/>
                    <a:pt x="36" y="24"/>
                    <a:pt x="37" y="25"/>
                  </a:cubicBezTo>
                  <a:cubicBezTo>
                    <a:pt x="38" y="26"/>
                    <a:pt x="41" y="26"/>
                    <a:pt x="42" y="27"/>
                  </a:cubicBezTo>
                  <a:cubicBezTo>
                    <a:pt x="42" y="27"/>
                    <a:pt x="44" y="29"/>
                    <a:pt x="44" y="30"/>
                  </a:cubicBezTo>
                  <a:cubicBezTo>
                    <a:pt x="45" y="30"/>
                    <a:pt x="44" y="32"/>
                    <a:pt x="44" y="32"/>
                  </a:cubicBezTo>
                  <a:cubicBezTo>
                    <a:pt x="45" y="33"/>
                    <a:pt x="46" y="34"/>
                    <a:pt x="47" y="35"/>
                  </a:cubicBezTo>
                  <a:cubicBezTo>
                    <a:pt x="48" y="36"/>
                    <a:pt x="49" y="39"/>
                    <a:pt x="51" y="39"/>
                  </a:cubicBezTo>
                  <a:cubicBezTo>
                    <a:pt x="52" y="40"/>
                    <a:pt x="54" y="42"/>
                    <a:pt x="54" y="42"/>
                  </a:cubicBezTo>
                  <a:cubicBezTo>
                    <a:pt x="56" y="44"/>
                    <a:pt x="55" y="49"/>
                    <a:pt x="57" y="49"/>
                  </a:cubicBezTo>
                  <a:cubicBezTo>
                    <a:pt x="59" y="49"/>
                    <a:pt x="59" y="53"/>
                    <a:pt x="58" y="55"/>
                  </a:cubicBezTo>
                  <a:cubicBezTo>
                    <a:pt x="58" y="57"/>
                    <a:pt x="55" y="59"/>
                    <a:pt x="60" y="59"/>
                  </a:cubicBezTo>
                  <a:cubicBezTo>
                    <a:pt x="59" y="64"/>
                    <a:pt x="55" y="61"/>
                    <a:pt x="53" y="61"/>
                  </a:cubicBezTo>
                  <a:cubicBezTo>
                    <a:pt x="51" y="60"/>
                    <a:pt x="49" y="61"/>
                    <a:pt x="47" y="61"/>
                  </a:cubicBezTo>
                  <a:cubicBezTo>
                    <a:pt x="47" y="60"/>
                    <a:pt x="48" y="58"/>
                    <a:pt x="47" y="58"/>
                  </a:cubicBezTo>
                  <a:cubicBezTo>
                    <a:pt x="47" y="57"/>
                    <a:pt x="45" y="58"/>
                    <a:pt x="44" y="58"/>
                  </a:cubicBezTo>
                  <a:cubicBezTo>
                    <a:pt x="43" y="57"/>
                    <a:pt x="41" y="52"/>
                    <a:pt x="37" y="52"/>
                  </a:cubicBezTo>
                  <a:cubicBezTo>
                    <a:pt x="38" y="51"/>
                    <a:pt x="39" y="51"/>
                    <a:pt x="39" y="49"/>
                  </a:cubicBezTo>
                  <a:cubicBezTo>
                    <a:pt x="39" y="48"/>
                    <a:pt x="37" y="49"/>
                    <a:pt x="37" y="49"/>
                  </a:cubicBezTo>
                  <a:cubicBezTo>
                    <a:pt x="36" y="50"/>
                    <a:pt x="37" y="47"/>
                    <a:pt x="36" y="46"/>
                  </a:cubicBezTo>
                  <a:cubicBezTo>
                    <a:pt x="35" y="46"/>
                    <a:pt x="34" y="47"/>
                    <a:pt x="33" y="46"/>
                  </a:cubicBezTo>
                  <a:cubicBezTo>
                    <a:pt x="31" y="45"/>
                    <a:pt x="31" y="41"/>
                    <a:pt x="28" y="41"/>
                  </a:cubicBezTo>
                  <a:cubicBezTo>
                    <a:pt x="29" y="35"/>
                    <a:pt x="25" y="35"/>
                    <a:pt x="25" y="31"/>
                  </a:cubicBezTo>
                  <a:cubicBezTo>
                    <a:pt x="23" y="31"/>
                    <a:pt x="24" y="33"/>
                    <a:pt x="23" y="34"/>
                  </a:cubicBezTo>
                  <a:cubicBezTo>
                    <a:pt x="21" y="32"/>
                    <a:pt x="22" y="29"/>
                    <a:pt x="21" y="27"/>
                  </a:cubicBezTo>
                  <a:cubicBezTo>
                    <a:pt x="20" y="26"/>
                    <a:pt x="18" y="25"/>
                    <a:pt x="18" y="24"/>
                  </a:cubicBezTo>
                  <a:cubicBezTo>
                    <a:pt x="17" y="24"/>
                    <a:pt x="17" y="22"/>
                    <a:pt x="15" y="23"/>
                  </a:cubicBezTo>
                  <a:cubicBezTo>
                    <a:pt x="16" y="20"/>
                    <a:pt x="14" y="19"/>
                    <a:pt x="14" y="17"/>
                  </a:cubicBezTo>
                  <a:cubicBezTo>
                    <a:pt x="13" y="15"/>
                    <a:pt x="11" y="15"/>
                    <a:pt x="9" y="14"/>
                  </a:cubicBezTo>
                  <a:cubicBezTo>
                    <a:pt x="9" y="14"/>
                    <a:pt x="6" y="11"/>
                    <a:pt x="7" y="11"/>
                  </a:cubicBezTo>
                  <a:cubicBezTo>
                    <a:pt x="6" y="9"/>
                    <a:pt x="10" y="6"/>
                    <a:pt x="5" y="9"/>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113" name="Freeform 115"/>
            <p:cNvSpPr/>
            <p:nvPr/>
          </p:nvSpPr>
          <p:spPr bwMode="auto">
            <a:xfrm>
              <a:off x="5299075" y="3403600"/>
              <a:ext cx="161925" cy="295275"/>
            </a:xfrm>
            <a:custGeom>
              <a:avLst/>
              <a:gdLst>
                <a:gd name="T0" fmla="*/ 32 w 43"/>
                <a:gd name="T1" fmla="*/ 0 h 79"/>
                <a:gd name="T2" fmla="*/ 38 w 43"/>
                <a:gd name="T3" fmla="*/ 1 h 79"/>
                <a:gd name="T4" fmla="*/ 35 w 43"/>
                <a:gd name="T5" fmla="*/ 26 h 79"/>
                <a:gd name="T6" fmla="*/ 32 w 43"/>
                <a:gd name="T7" fmla="*/ 43 h 79"/>
                <a:gd name="T8" fmla="*/ 28 w 43"/>
                <a:gd name="T9" fmla="*/ 50 h 79"/>
                <a:gd name="T10" fmla="*/ 27 w 43"/>
                <a:gd name="T11" fmla="*/ 59 h 79"/>
                <a:gd name="T12" fmla="*/ 27 w 43"/>
                <a:gd name="T13" fmla="*/ 62 h 79"/>
                <a:gd name="T14" fmla="*/ 24 w 43"/>
                <a:gd name="T15" fmla="*/ 63 h 79"/>
                <a:gd name="T16" fmla="*/ 23 w 43"/>
                <a:gd name="T17" fmla="*/ 71 h 79"/>
                <a:gd name="T18" fmla="*/ 21 w 43"/>
                <a:gd name="T19" fmla="*/ 73 h 79"/>
                <a:gd name="T20" fmla="*/ 20 w 43"/>
                <a:gd name="T21" fmla="*/ 77 h 79"/>
                <a:gd name="T22" fmla="*/ 6 w 43"/>
                <a:gd name="T23" fmla="*/ 78 h 79"/>
                <a:gd name="T24" fmla="*/ 4 w 43"/>
                <a:gd name="T25" fmla="*/ 71 h 79"/>
                <a:gd name="T26" fmla="*/ 3 w 43"/>
                <a:gd name="T27" fmla="*/ 69 h 79"/>
                <a:gd name="T28" fmla="*/ 0 w 43"/>
                <a:gd name="T29" fmla="*/ 67 h 79"/>
                <a:gd name="T30" fmla="*/ 0 w 43"/>
                <a:gd name="T31" fmla="*/ 62 h 79"/>
                <a:gd name="T32" fmla="*/ 2 w 43"/>
                <a:gd name="T33" fmla="*/ 60 h 79"/>
                <a:gd name="T34" fmla="*/ 0 w 43"/>
                <a:gd name="T35" fmla="*/ 59 h 79"/>
                <a:gd name="T36" fmla="*/ 3 w 43"/>
                <a:gd name="T37" fmla="*/ 53 h 79"/>
                <a:gd name="T38" fmla="*/ 3 w 43"/>
                <a:gd name="T39" fmla="*/ 50 h 79"/>
                <a:gd name="T40" fmla="*/ 6 w 43"/>
                <a:gd name="T41" fmla="*/ 49 h 79"/>
                <a:gd name="T42" fmla="*/ 9 w 43"/>
                <a:gd name="T43" fmla="*/ 42 h 79"/>
                <a:gd name="T44" fmla="*/ 6 w 43"/>
                <a:gd name="T45" fmla="*/ 38 h 79"/>
                <a:gd name="T46" fmla="*/ 6 w 43"/>
                <a:gd name="T47" fmla="*/ 29 h 79"/>
                <a:gd name="T48" fmla="*/ 9 w 43"/>
                <a:gd name="T49" fmla="*/ 26 h 79"/>
                <a:gd name="T50" fmla="*/ 13 w 43"/>
                <a:gd name="T51" fmla="*/ 24 h 79"/>
                <a:gd name="T52" fmla="*/ 20 w 43"/>
                <a:gd name="T53" fmla="*/ 18 h 79"/>
                <a:gd name="T54" fmla="*/ 24 w 43"/>
                <a:gd name="T55" fmla="*/ 19 h 79"/>
                <a:gd name="T56" fmla="*/ 25 w 43"/>
                <a:gd name="T57" fmla="*/ 11 h 79"/>
                <a:gd name="T58" fmla="*/ 30 w 43"/>
                <a:gd name="T59" fmla="*/ 10 h 79"/>
                <a:gd name="T60" fmla="*/ 32 w 43"/>
                <a:gd name="T6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79">
                  <a:moveTo>
                    <a:pt x="32" y="0"/>
                  </a:moveTo>
                  <a:cubicBezTo>
                    <a:pt x="34" y="1"/>
                    <a:pt x="36" y="1"/>
                    <a:pt x="38" y="1"/>
                  </a:cubicBezTo>
                  <a:cubicBezTo>
                    <a:pt x="36" y="8"/>
                    <a:pt x="43" y="21"/>
                    <a:pt x="35" y="26"/>
                  </a:cubicBezTo>
                  <a:cubicBezTo>
                    <a:pt x="35" y="33"/>
                    <a:pt x="34" y="38"/>
                    <a:pt x="32" y="43"/>
                  </a:cubicBezTo>
                  <a:cubicBezTo>
                    <a:pt x="32" y="46"/>
                    <a:pt x="31" y="50"/>
                    <a:pt x="28" y="50"/>
                  </a:cubicBezTo>
                  <a:cubicBezTo>
                    <a:pt x="29" y="54"/>
                    <a:pt x="27" y="56"/>
                    <a:pt x="27" y="59"/>
                  </a:cubicBezTo>
                  <a:cubicBezTo>
                    <a:pt x="27" y="59"/>
                    <a:pt x="27" y="61"/>
                    <a:pt x="27" y="62"/>
                  </a:cubicBezTo>
                  <a:cubicBezTo>
                    <a:pt x="27" y="62"/>
                    <a:pt x="24" y="63"/>
                    <a:pt x="24" y="63"/>
                  </a:cubicBezTo>
                  <a:cubicBezTo>
                    <a:pt x="23" y="65"/>
                    <a:pt x="24" y="68"/>
                    <a:pt x="23" y="71"/>
                  </a:cubicBezTo>
                  <a:cubicBezTo>
                    <a:pt x="22" y="72"/>
                    <a:pt x="21" y="71"/>
                    <a:pt x="21" y="73"/>
                  </a:cubicBezTo>
                  <a:cubicBezTo>
                    <a:pt x="21" y="74"/>
                    <a:pt x="19" y="75"/>
                    <a:pt x="20" y="77"/>
                  </a:cubicBezTo>
                  <a:cubicBezTo>
                    <a:pt x="16" y="78"/>
                    <a:pt x="11" y="79"/>
                    <a:pt x="6" y="78"/>
                  </a:cubicBezTo>
                  <a:cubicBezTo>
                    <a:pt x="6" y="75"/>
                    <a:pt x="3" y="75"/>
                    <a:pt x="4" y="71"/>
                  </a:cubicBezTo>
                  <a:cubicBezTo>
                    <a:pt x="3" y="71"/>
                    <a:pt x="3" y="70"/>
                    <a:pt x="3" y="69"/>
                  </a:cubicBezTo>
                  <a:cubicBezTo>
                    <a:pt x="1" y="69"/>
                    <a:pt x="0" y="68"/>
                    <a:pt x="0" y="67"/>
                  </a:cubicBezTo>
                  <a:cubicBezTo>
                    <a:pt x="0" y="65"/>
                    <a:pt x="0" y="63"/>
                    <a:pt x="0" y="62"/>
                  </a:cubicBezTo>
                  <a:cubicBezTo>
                    <a:pt x="0" y="60"/>
                    <a:pt x="1" y="61"/>
                    <a:pt x="2" y="60"/>
                  </a:cubicBezTo>
                  <a:cubicBezTo>
                    <a:pt x="2" y="59"/>
                    <a:pt x="0" y="59"/>
                    <a:pt x="0" y="59"/>
                  </a:cubicBezTo>
                  <a:cubicBezTo>
                    <a:pt x="1" y="56"/>
                    <a:pt x="2" y="55"/>
                    <a:pt x="3" y="53"/>
                  </a:cubicBezTo>
                  <a:cubicBezTo>
                    <a:pt x="3" y="53"/>
                    <a:pt x="3" y="51"/>
                    <a:pt x="3" y="50"/>
                  </a:cubicBezTo>
                  <a:cubicBezTo>
                    <a:pt x="3" y="50"/>
                    <a:pt x="6" y="49"/>
                    <a:pt x="6" y="49"/>
                  </a:cubicBezTo>
                  <a:cubicBezTo>
                    <a:pt x="6" y="47"/>
                    <a:pt x="4" y="37"/>
                    <a:pt x="9" y="42"/>
                  </a:cubicBezTo>
                  <a:cubicBezTo>
                    <a:pt x="9" y="39"/>
                    <a:pt x="6" y="40"/>
                    <a:pt x="6" y="38"/>
                  </a:cubicBezTo>
                  <a:cubicBezTo>
                    <a:pt x="6" y="29"/>
                    <a:pt x="6" y="29"/>
                    <a:pt x="6" y="29"/>
                  </a:cubicBezTo>
                  <a:cubicBezTo>
                    <a:pt x="8" y="30"/>
                    <a:pt x="8" y="28"/>
                    <a:pt x="9" y="26"/>
                  </a:cubicBezTo>
                  <a:cubicBezTo>
                    <a:pt x="11" y="27"/>
                    <a:pt x="12" y="24"/>
                    <a:pt x="13" y="24"/>
                  </a:cubicBezTo>
                  <a:cubicBezTo>
                    <a:pt x="15" y="23"/>
                    <a:pt x="21" y="24"/>
                    <a:pt x="20" y="18"/>
                  </a:cubicBezTo>
                  <a:cubicBezTo>
                    <a:pt x="22" y="18"/>
                    <a:pt x="22" y="19"/>
                    <a:pt x="24" y="19"/>
                  </a:cubicBezTo>
                  <a:cubicBezTo>
                    <a:pt x="23" y="15"/>
                    <a:pt x="25" y="14"/>
                    <a:pt x="25" y="11"/>
                  </a:cubicBezTo>
                  <a:cubicBezTo>
                    <a:pt x="30" y="13"/>
                    <a:pt x="28" y="2"/>
                    <a:pt x="30" y="10"/>
                  </a:cubicBezTo>
                  <a:cubicBezTo>
                    <a:pt x="34" y="8"/>
                    <a:pt x="30" y="2"/>
                    <a:pt x="32" y="0"/>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114" name="Freeform 116"/>
            <p:cNvSpPr/>
            <p:nvPr/>
          </p:nvSpPr>
          <p:spPr bwMode="auto">
            <a:xfrm>
              <a:off x="6796087" y="3387725"/>
              <a:ext cx="866775" cy="633413"/>
            </a:xfrm>
            <a:custGeom>
              <a:avLst/>
              <a:gdLst>
                <a:gd name="T0" fmla="*/ 134 w 231"/>
                <a:gd name="T1" fmla="*/ 14 h 169"/>
                <a:gd name="T2" fmla="*/ 129 w 231"/>
                <a:gd name="T3" fmla="*/ 16 h 169"/>
                <a:gd name="T4" fmla="*/ 136 w 231"/>
                <a:gd name="T5" fmla="*/ 25 h 169"/>
                <a:gd name="T6" fmla="*/ 155 w 231"/>
                <a:gd name="T7" fmla="*/ 36 h 169"/>
                <a:gd name="T8" fmla="*/ 161 w 231"/>
                <a:gd name="T9" fmla="*/ 28 h 169"/>
                <a:gd name="T10" fmla="*/ 162 w 231"/>
                <a:gd name="T11" fmla="*/ 22 h 169"/>
                <a:gd name="T12" fmla="*/ 164 w 231"/>
                <a:gd name="T13" fmla="*/ 9 h 169"/>
                <a:gd name="T14" fmla="*/ 168 w 231"/>
                <a:gd name="T15" fmla="*/ 2 h 169"/>
                <a:gd name="T16" fmla="*/ 172 w 231"/>
                <a:gd name="T17" fmla="*/ 8 h 169"/>
                <a:gd name="T18" fmla="*/ 179 w 231"/>
                <a:gd name="T19" fmla="*/ 22 h 169"/>
                <a:gd name="T20" fmla="*/ 186 w 231"/>
                <a:gd name="T21" fmla="*/ 32 h 169"/>
                <a:gd name="T22" fmla="*/ 193 w 231"/>
                <a:gd name="T23" fmla="*/ 42 h 169"/>
                <a:gd name="T24" fmla="*/ 197 w 231"/>
                <a:gd name="T25" fmla="*/ 53 h 169"/>
                <a:gd name="T26" fmla="*/ 202 w 231"/>
                <a:gd name="T27" fmla="*/ 56 h 169"/>
                <a:gd name="T28" fmla="*/ 210 w 231"/>
                <a:gd name="T29" fmla="*/ 61 h 169"/>
                <a:gd name="T30" fmla="*/ 217 w 231"/>
                <a:gd name="T31" fmla="*/ 75 h 169"/>
                <a:gd name="T32" fmla="*/ 220 w 231"/>
                <a:gd name="T33" fmla="*/ 78 h 169"/>
                <a:gd name="T34" fmla="*/ 228 w 231"/>
                <a:gd name="T35" fmla="*/ 84 h 169"/>
                <a:gd name="T36" fmla="*/ 231 w 231"/>
                <a:gd name="T37" fmla="*/ 108 h 169"/>
                <a:gd name="T38" fmla="*/ 227 w 231"/>
                <a:gd name="T39" fmla="*/ 119 h 169"/>
                <a:gd name="T40" fmla="*/ 227 w 231"/>
                <a:gd name="T41" fmla="*/ 123 h 169"/>
                <a:gd name="T42" fmla="*/ 224 w 231"/>
                <a:gd name="T43" fmla="*/ 131 h 169"/>
                <a:gd name="T44" fmla="*/ 216 w 231"/>
                <a:gd name="T45" fmla="*/ 138 h 169"/>
                <a:gd name="T46" fmla="*/ 209 w 231"/>
                <a:gd name="T47" fmla="*/ 159 h 169"/>
                <a:gd name="T48" fmla="*/ 196 w 231"/>
                <a:gd name="T49" fmla="*/ 165 h 169"/>
                <a:gd name="T50" fmla="*/ 190 w 231"/>
                <a:gd name="T51" fmla="*/ 169 h 169"/>
                <a:gd name="T52" fmla="*/ 179 w 231"/>
                <a:gd name="T53" fmla="*/ 167 h 169"/>
                <a:gd name="T54" fmla="*/ 154 w 231"/>
                <a:gd name="T55" fmla="*/ 162 h 169"/>
                <a:gd name="T56" fmla="*/ 152 w 231"/>
                <a:gd name="T57" fmla="*/ 154 h 169"/>
                <a:gd name="T58" fmla="*/ 151 w 231"/>
                <a:gd name="T59" fmla="*/ 150 h 169"/>
                <a:gd name="T60" fmla="*/ 140 w 231"/>
                <a:gd name="T61" fmla="*/ 141 h 169"/>
                <a:gd name="T62" fmla="*/ 134 w 231"/>
                <a:gd name="T63" fmla="*/ 134 h 169"/>
                <a:gd name="T64" fmla="*/ 123 w 231"/>
                <a:gd name="T65" fmla="*/ 130 h 169"/>
                <a:gd name="T66" fmla="*/ 117 w 231"/>
                <a:gd name="T67" fmla="*/ 127 h 169"/>
                <a:gd name="T68" fmla="*/ 91 w 231"/>
                <a:gd name="T69" fmla="*/ 122 h 169"/>
                <a:gd name="T70" fmla="*/ 77 w 231"/>
                <a:gd name="T71" fmla="*/ 126 h 169"/>
                <a:gd name="T72" fmla="*/ 71 w 231"/>
                <a:gd name="T73" fmla="*/ 129 h 169"/>
                <a:gd name="T74" fmla="*/ 67 w 231"/>
                <a:gd name="T75" fmla="*/ 133 h 169"/>
                <a:gd name="T76" fmla="*/ 64 w 231"/>
                <a:gd name="T77" fmla="*/ 133 h 169"/>
                <a:gd name="T78" fmla="*/ 39 w 231"/>
                <a:gd name="T79" fmla="*/ 137 h 169"/>
                <a:gd name="T80" fmla="*/ 35 w 231"/>
                <a:gd name="T81" fmla="*/ 140 h 169"/>
                <a:gd name="T82" fmla="*/ 11 w 231"/>
                <a:gd name="T83" fmla="*/ 144 h 169"/>
                <a:gd name="T84" fmla="*/ 14 w 231"/>
                <a:gd name="T85" fmla="*/ 129 h 169"/>
                <a:gd name="T86" fmla="*/ 11 w 231"/>
                <a:gd name="T87" fmla="*/ 120 h 169"/>
                <a:gd name="T88" fmla="*/ 11 w 231"/>
                <a:gd name="T89" fmla="*/ 115 h 169"/>
                <a:gd name="T90" fmla="*/ 7 w 231"/>
                <a:gd name="T91" fmla="*/ 106 h 169"/>
                <a:gd name="T92" fmla="*/ 5 w 231"/>
                <a:gd name="T93" fmla="*/ 99 h 169"/>
                <a:gd name="T94" fmla="*/ 2 w 231"/>
                <a:gd name="T95" fmla="*/ 91 h 169"/>
                <a:gd name="T96" fmla="*/ 4 w 231"/>
                <a:gd name="T97" fmla="*/ 84 h 169"/>
                <a:gd name="T98" fmla="*/ 4 w 231"/>
                <a:gd name="T99" fmla="*/ 66 h 169"/>
                <a:gd name="T100" fmla="*/ 19 w 231"/>
                <a:gd name="T101" fmla="*/ 56 h 169"/>
                <a:gd name="T102" fmla="*/ 37 w 231"/>
                <a:gd name="T103" fmla="*/ 52 h 169"/>
                <a:gd name="T104" fmla="*/ 47 w 231"/>
                <a:gd name="T105" fmla="*/ 47 h 169"/>
                <a:gd name="T106" fmla="*/ 51 w 231"/>
                <a:gd name="T107" fmla="*/ 32 h 169"/>
                <a:gd name="T108" fmla="*/ 64 w 231"/>
                <a:gd name="T109" fmla="*/ 32 h 169"/>
                <a:gd name="T110" fmla="*/ 67 w 231"/>
                <a:gd name="T111" fmla="*/ 22 h 169"/>
                <a:gd name="T112" fmla="*/ 78 w 231"/>
                <a:gd name="T113" fmla="*/ 15 h 169"/>
                <a:gd name="T114" fmla="*/ 87 w 231"/>
                <a:gd name="T115" fmla="*/ 19 h 169"/>
                <a:gd name="T116" fmla="*/ 89 w 231"/>
                <a:gd name="T117" fmla="*/ 21 h 169"/>
                <a:gd name="T118" fmla="*/ 92 w 231"/>
                <a:gd name="T119" fmla="*/ 18 h 169"/>
                <a:gd name="T120" fmla="*/ 102 w 231"/>
                <a:gd name="T121" fmla="*/ 9 h 169"/>
                <a:gd name="T122" fmla="*/ 109 w 231"/>
                <a:gd name="T123" fmla="*/ 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169">
                  <a:moveTo>
                    <a:pt x="134" y="7"/>
                  </a:moveTo>
                  <a:cubicBezTo>
                    <a:pt x="134" y="14"/>
                    <a:pt x="134" y="14"/>
                    <a:pt x="134" y="14"/>
                  </a:cubicBezTo>
                  <a:cubicBezTo>
                    <a:pt x="130" y="14"/>
                    <a:pt x="130" y="14"/>
                    <a:pt x="130" y="14"/>
                  </a:cubicBezTo>
                  <a:cubicBezTo>
                    <a:pt x="132" y="15"/>
                    <a:pt x="131" y="16"/>
                    <a:pt x="129" y="16"/>
                  </a:cubicBezTo>
                  <a:cubicBezTo>
                    <a:pt x="131" y="19"/>
                    <a:pt x="128" y="18"/>
                    <a:pt x="129" y="22"/>
                  </a:cubicBezTo>
                  <a:cubicBezTo>
                    <a:pt x="130" y="24"/>
                    <a:pt x="132" y="25"/>
                    <a:pt x="136" y="25"/>
                  </a:cubicBezTo>
                  <a:cubicBezTo>
                    <a:pt x="136" y="31"/>
                    <a:pt x="145" y="29"/>
                    <a:pt x="145" y="35"/>
                  </a:cubicBezTo>
                  <a:cubicBezTo>
                    <a:pt x="149" y="35"/>
                    <a:pt x="153" y="34"/>
                    <a:pt x="155" y="36"/>
                  </a:cubicBezTo>
                  <a:cubicBezTo>
                    <a:pt x="158" y="35"/>
                    <a:pt x="155" y="30"/>
                    <a:pt x="161" y="32"/>
                  </a:cubicBezTo>
                  <a:cubicBezTo>
                    <a:pt x="160" y="31"/>
                    <a:pt x="159" y="28"/>
                    <a:pt x="161" y="28"/>
                  </a:cubicBezTo>
                  <a:cubicBezTo>
                    <a:pt x="163" y="28"/>
                    <a:pt x="161" y="25"/>
                    <a:pt x="161" y="23"/>
                  </a:cubicBezTo>
                  <a:cubicBezTo>
                    <a:pt x="161" y="23"/>
                    <a:pt x="162" y="23"/>
                    <a:pt x="162" y="22"/>
                  </a:cubicBezTo>
                  <a:cubicBezTo>
                    <a:pt x="162" y="21"/>
                    <a:pt x="164" y="19"/>
                    <a:pt x="164" y="16"/>
                  </a:cubicBezTo>
                  <a:cubicBezTo>
                    <a:pt x="163" y="15"/>
                    <a:pt x="162" y="14"/>
                    <a:pt x="164" y="9"/>
                  </a:cubicBezTo>
                  <a:cubicBezTo>
                    <a:pt x="164" y="9"/>
                    <a:pt x="166" y="10"/>
                    <a:pt x="167" y="9"/>
                  </a:cubicBezTo>
                  <a:cubicBezTo>
                    <a:pt x="168" y="8"/>
                    <a:pt x="167" y="4"/>
                    <a:pt x="168" y="2"/>
                  </a:cubicBezTo>
                  <a:cubicBezTo>
                    <a:pt x="171" y="2"/>
                    <a:pt x="169" y="7"/>
                    <a:pt x="171" y="8"/>
                  </a:cubicBezTo>
                  <a:cubicBezTo>
                    <a:pt x="171" y="8"/>
                    <a:pt x="172" y="8"/>
                    <a:pt x="172" y="8"/>
                  </a:cubicBezTo>
                  <a:cubicBezTo>
                    <a:pt x="173" y="10"/>
                    <a:pt x="174" y="13"/>
                    <a:pt x="175" y="15"/>
                  </a:cubicBezTo>
                  <a:cubicBezTo>
                    <a:pt x="176" y="17"/>
                    <a:pt x="179" y="19"/>
                    <a:pt x="179" y="22"/>
                  </a:cubicBezTo>
                  <a:cubicBezTo>
                    <a:pt x="183" y="18"/>
                    <a:pt x="180" y="24"/>
                    <a:pt x="185" y="23"/>
                  </a:cubicBezTo>
                  <a:cubicBezTo>
                    <a:pt x="185" y="26"/>
                    <a:pt x="184" y="30"/>
                    <a:pt x="186" y="32"/>
                  </a:cubicBezTo>
                  <a:cubicBezTo>
                    <a:pt x="188" y="34"/>
                    <a:pt x="186" y="37"/>
                    <a:pt x="188" y="42"/>
                  </a:cubicBezTo>
                  <a:cubicBezTo>
                    <a:pt x="191" y="37"/>
                    <a:pt x="188" y="41"/>
                    <a:pt x="193" y="42"/>
                  </a:cubicBezTo>
                  <a:cubicBezTo>
                    <a:pt x="194" y="44"/>
                    <a:pt x="192" y="44"/>
                    <a:pt x="192" y="46"/>
                  </a:cubicBezTo>
                  <a:cubicBezTo>
                    <a:pt x="194" y="48"/>
                    <a:pt x="198" y="48"/>
                    <a:pt x="197" y="53"/>
                  </a:cubicBezTo>
                  <a:cubicBezTo>
                    <a:pt x="198" y="53"/>
                    <a:pt x="201" y="52"/>
                    <a:pt x="202" y="53"/>
                  </a:cubicBezTo>
                  <a:cubicBezTo>
                    <a:pt x="202" y="53"/>
                    <a:pt x="201" y="55"/>
                    <a:pt x="202" y="56"/>
                  </a:cubicBezTo>
                  <a:cubicBezTo>
                    <a:pt x="202" y="56"/>
                    <a:pt x="204" y="55"/>
                    <a:pt x="204" y="56"/>
                  </a:cubicBezTo>
                  <a:cubicBezTo>
                    <a:pt x="206" y="58"/>
                    <a:pt x="206" y="62"/>
                    <a:pt x="210" y="61"/>
                  </a:cubicBezTo>
                  <a:cubicBezTo>
                    <a:pt x="210" y="65"/>
                    <a:pt x="213" y="69"/>
                    <a:pt x="214" y="71"/>
                  </a:cubicBezTo>
                  <a:cubicBezTo>
                    <a:pt x="215" y="72"/>
                    <a:pt x="216" y="74"/>
                    <a:pt x="217" y="75"/>
                  </a:cubicBezTo>
                  <a:cubicBezTo>
                    <a:pt x="217" y="76"/>
                    <a:pt x="219" y="75"/>
                    <a:pt x="220" y="75"/>
                  </a:cubicBezTo>
                  <a:cubicBezTo>
                    <a:pt x="220" y="76"/>
                    <a:pt x="219" y="78"/>
                    <a:pt x="220" y="78"/>
                  </a:cubicBezTo>
                  <a:cubicBezTo>
                    <a:pt x="221" y="79"/>
                    <a:pt x="223" y="79"/>
                    <a:pt x="223" y="78"/>
                  </a:cubicBezTo>
                  <a:cubicBezTo>
                    <a:pt x="226" y="81"/>
                    <a:pt x="223" y="85"/>
                    <a:pt x="228" y="84"/>
                  </a:cubicBezTo>
                  <a:cubicBezTo>
                    <a:pt x="225" y="88"/>
                    <a:pt x="229" y="93"/>
                    <a:pt x="230" y="99"/>
                  </a:cubicBezTo>
                  <a:cubicBezTo>
                    <a:pt x="230" y="102"/>
                    <a:pt x="228" y="106"/>
                    <a:pt x="231" y="108"/>
                  </a:cubicBezTo>
                  <a:cubicBezTo>
                    <a:pt x="228" y="110"/>
                    <a:pt x="229" y="112"/>
                    <a:pt x="228" y="117"/>
                  </a:cubicBezTo>
                  <a:cubicBezTo>
                    <a:pt x="228" y="117"/>
                    <a:pt x="226" y="118"/>
                    <a:pt x="227" y="119"/>
                  </a:cubicBezTo>
                  <a:cubicBezTo>
                    <a:pt x="227" y="119"/>
                    <a:pt x="228" y="119"/>
                    <a:pt x="228" y="119"/>
                  </a:cubicBezTo>
                  <a:cubicBezTo>
                    <a:pt x="228" y="119"/>
                    <a:pt x="227" y="122"/>
                    <a:pt x="227" y="123"/>
                  </a:cubicBezTo>
                  <a:cubicBezTo>
                    <a:pt x="227" y="123"/>
                    <a:pt x="224" y="124"/>
                    <a:pt x="224" y="124"/>
                  </a:cubicBezTo>
                  <a:cubicBezTo>
                    <a:pt x="224" y="126"/>
                    <a:pt x="227" y="128"/>
                    <a:pt x="224" y="131"/>
                  </a:cubicBezTo>
                  <a:cubicBezTo>
                    <a:pt x="221" y="131"/>
                    <a:pt x="222" y="135"/>
                    <a:pt x="218" y="134"/>
                  </a:cubicBezTo>
                  <a:cubicBezTo>
                    <a:pt x="219" y="137"/>
                    <a:pt x="218" y="139"/>
                    <a:pt x="216" y="138"/>
                  </a:cubicBezTo>
                  <a:cubicBezTo>
                    <a:pt x="217" y="144"/>
                    <a:pt x="213" y="146"/>
                    <a:pt x="214" y="151"/>
                  </a:cubicBezTo>
                  <a:cubicBezTo>
                    <a:pt x="208" y="150"/>
                    <a:pt x="209" y="156"/>
                    <a:pt x="209" y="159"/>
                  </a:cubicBezTo>
                  <a:cubicBezTo>
                    <a:pt x="207" y="159"/>
                    <a:pt x="204" y="159"/>
                    <a:pt x="204" y="161"/>
                  </a:cubicBezTo>
                  <a:cubicBezTo>
                    <a:pt x="204" y="163"/>
                    <a:pt x="199" y="164"/>
                    <a:pt x="196" y="165"/>
                  </a:cubicBezTo>
                  <a:cubicBezTo>
                    <a:pt x="195" y="166"/>
                    <a:pt x="194" y="167"/>
                    <a:pt x="193" y="168"/>
                  </a:cubicBezTo>
                  <a:cubicBezTo>
                    <a:pt x="192" y="169"/>
                    <a:pt x="190" y="168"/>
                    <a:pt x="190" y="169"/>
                  </a:cubicBezTo>
                  <a:cubicBezTo>
                    <a:pt x="187" y="168"/>
                    <a:pt x="186" y="165"/>
                    <a:pt x="182" y="164"/>
                  </a:cubicBezTo>
                  <a:cubicBezTo>
                    <a:pt x="179" y="162"/>
                    <a:pt x="180" y="166"/>
                    <a:pt x="179" y="167"/>
                  </a:cubicBezTo>
                  <a:cubicBezTo>
                    <a:pt x="176" y="168"/>
                    <a:pt x="171" y="166"/>
                    <a:pt x="169" y="169"/>
                  </a:cubicBezTo>
                  <a:cubicBezTo>
                    <a:pt x="164" y="167"/>
                    <a:pt x="161" y="163"/>
                    <a:pt x="154" y="162"/>
                  </a:cubicBezTo>
                  <a:cubicBezTo>
                    <a:pt x="155" y="160"/>
                    <a:pt x="155" y="159"/>
                    <a:pt x="154" y="155"/>
                  </a:cubicBezTo>
                  <a:cubicBezTo>
                    <a:pt x="154" y="155"/>
                    <a:pt x="153" y="155"/>
                    <a:pt x="152" y="154"/>
                  </a:cubicBezTo>
                  <a:cubicBezTo>
                    <a:pt x="152" y="154"/>
                    <a:pt x="153" y="153"/>
                    <a:pt x="152" y="153"/>
                  </a:cubicBezTo>
                  <a:cubicBezTo>
                    <a:pt x="152" y="151"/>
                    <a:pt x="149" y="150"/>
                    <a:pt x="151" y="150"/>
                  </a:cubicBezTo>
                  <a:cubicBezTo>
                    <a:pt x="150" y="149"/>
                    <a:pt x="145" y="145"/>
                    <a:pt x="144" y="148"/>
                  </a:cubicBezTo>
                  <a:cubicBezTo>
                    <a:pt x="142" y="147"/>
                    <a:pt x="142" y="143"/>
                    <a:pt x="140" y="141"/>
                  </a:cubicBezTo>
                  <a:cubicBezTo>
                    <a:pt x="139" y="138"/>
                    <a:pt x="141" y="138"/>
                    <a:pt x="141" y="136"/>
                  </a:cubicBezTo>
                  <a:cubicBezTo>
                    <a:pt x="140" y="134"/>
                    <a:pt x="139" y="135"/>
                    <a:pt x="134" y="134"/>
                  </a:cubicBezTo>
                  <a:cubicBezTo>
                    <a:pt x="131" y="136"/>
                    <a:pt x="132" y="141"/>
                    <a:pt x="126" y="140"/>
                  </a:cubicBezTo>
                  <a:cubicBezTo>
                    <a:pt x="127" y="134"/>
                    <a:pt x="122" y="136"/>
                    <a:pt x="123" y="130"/>
                  </a:cubicBezTo>
                  <a:cubicBezTo>
                    <a:pt x="120" y="130"/>
                    <a:pt x="119" y="128"/>
                    <a:pt x="115" y="129"/>
                  </a:cubicBezTo>
                  <a:cubicBezTo>
                    <a:pt x="115" y="127"/>
                    <a:pt x="116" y="128"/>
                    <a:pt x="117" y="127"/>
                  </a:cubicBezTo>
                  <a:cubicBezTo>
                    <a:pt x="114" y="123"/>
                    <a:pt x="110" y="127"/>
                    <a:pt x="103" y="126"/>
                  </a:cubicBezTo>
                  <a:cubicBezTo>
                    <a:pt x="99" y="125"/>
                    <a:pt x="95" y="123"/>
                    <a:pt x="91" y="122"/>
                  </a:cubicBezTo>
                  <a:cubicBezTo>
                    <a:pt x="88" y="123"/>
                    <a:pt x="83" y="122"/>
                    <a:pt x="82" y="126"/>
                  </a:cubicBezTo>
                  <a:cubicBezTo>
                    <a:pt x="80" y="126"/>
                    <a:pt x="79" y="126"/>
                    <a:pt x="77" y="126"/>
                  </a:cubicBezTo>
                  <a:cubicBezTo>
                    <a:pt x="75" y="126"/>
                    <a:pt x="76" y="127"/>
                    <a:pt x="75" y="127"/>
                  </a:cubicBezTo>
                  <a:cubicBezTo>
                    <a:pt x="73" y="128"/>
                    <a:pt x="74" y="125"/>
                    <a:pt x="71" y="129"/>
                  </a:cubicBezTo>
                  <a:cubicBezTo>
                    <a:pt x="71" y="129"/>
                    <a:pt x="69" y="130"/>
                    <a:pt x="70" y="131"/>
                  </a:cubicBezTo>
                  <a:cubicBezTo>
                    <a:pt x="68" y="129"/>
                    <a:pt x="67" y="127"/>
                    <a:pt x="67" y="133"/>
                  </a:cubicBezTo>
                  <a:cubicBezTo>
                    <a:pt x="66" y="133"/>
                    <a:pt x="66" y="131"/>
                    <a:pt x="64" y="131"/>
                  </a:cubicBezTo>
                  <a:cubicBezTo>
                    <a:pt x="62" y="131"/>
                    <a:pt x="64" y="133"/>
                    <a:pt x="64" y="133"/>
                  </a:cubicBezTo>
                  <a:cubicBezTo>
                    <a:pt x="62" y="136"/>
                    <a:pt x="58" y="134"/>
                    <a:pt x="57" y="138"/>
                  </a:cubicBezTo>
                  <a:cubicBezTo>
                    <a:pt x="53" y="136"/>
                    <a:pt x="45" y="138"/>
                    <a:pt x="39" y="137"/>
                  </a:cubicBezTo>
                  <a:cubicBezTo>
                    <a:pt x="37" y="137"/>
                    <a:pt x="38" y="139"/>
                    <a:pt x="37" y="140"/>
                  </a:cubicBezTo>
                  <a:cubicBezTo>
                    <a:pt x="37" y="140"/>
                    <a:pt x="35" y="140"/>
                    <a:pt x="35" y="140"/>
                  </a:cubicBezTo>
                  <a:cubicBezTo>
                    <a:pt x="33" y="140"/>
                    <a:pt x="32" y="141"/>
                    <a:pt x="30" y="141"/>
                  </a:cubicBezTo>
                  <a:cubicBezTo>
                    <a:pt x="26" y="142"/>
                    <a:pt x="19" y="145"/>
                    <a:pt x="11" y="144"/>
                  </a:cubicBezTo>
                  <a:cubicBezTo>
                    <a:pt x="12" y="141"/>
                    <a:pt x="11" y="136"/>
                    <a:pt x="15" y="136"/>
                  </a:cubicBezTo>
                  <a:cubicBezTo>
                    <a:pt x="14" y="134"/>
                    <a:pt x="17" y="129"/>
                    <a:pt x="14" y="129"/>
                  </a:cubicBezTo>
                  <a:cubicBezTo>
                    <a:pt x="10" y="128"/>
                    <a:pt x="15" y="127"/>
                    <a:pt x="14" y="123"/>
                  </a:cubicBezTo>
                  <a:cubicBezTo>
                    <a:pt x="12" y="120"/>
                    <a:pt x="12" y="126"/>
                    <a:pt x="11" y="120"/>
                  </a:cubicBezTo>
                  <a:cubicBezTo>
                    <a:pt x="11" y="120"/>
                    <a:pt x="11" y="118"/>
                    <a:pt x="11" y="117"/>
                  </a:cubicBezTo>
                  <a:cubicBezTo>
                    <a:pt x="9" y="116"/>
                    <a:pt x="11" y="117"/>
                    <a:pt x="11" y="115"/>
                  </a:cubicBezTo>
                  <a:cubicBezTo>
                    <a:pt x="10" y="112"/>
                    <a:pt x="7" y="109"/>
                    <a:pt x="9" y="108"/>
                  </a:cubicBezTo>
                  <a:cubicBezTo>
                    <a:pt x="10" y="106"/>
                    <a:pt x="7" y="107"/>
                    <a:pt x="7" y="106"/>
                  </a:cubicBezTo>
                  <a:cubicBezTo>
                    <a:pt x="6" y="106"/>
                    <a:pt x="7" y="104"/>
                    <a:pt x="7" y="103"/>
                  </a:cubicBezTo>
                  <a:cubicBezTo>
                    <a:pt x="7" y="103"/>
                    <a:pt x="5" y="99"/>
                    <a:pt x="5" y="99"/>
                  </a:cubicBezTo>
                  <a:cubicBezTo>
                    <a:pt x="3" y="98"/>
                    <a:pt x="6" y="99"/>
                    <a:pt x="5" y="96"/>
                  </a:cubicBezTo>
                  <a:cubicBezTo>
                    <a:pt x="5" y="94"/>
                    <a:pt x="2" y="94"/>
                    <a:pt x="2" y="91"/>
                  </a:cubicBezTo>
                  <a:cubicBezTo>
                    <a:pt x="6" y="91"/>
                    <a:pt x="4" y="86"/>
                    <a:pt x="7" y="85"/>
                  </a:cubicBezTo>
                  <a:cubicBezTo>
                    <a:pt x="7" y="83"/>
                    <a:pt x="4" y="84"/>
                    <a:pt x="4" y="84"/>
                  </a:cubicBezTo>
                  <a:cubicBezTo>
                    <a:pt x="3" y="82"/>
                    <a:pt x="5" y="79"/>
                    <a:pt x="1" y="80"/>
                  </a:cubicBezTo>
                  <a:cubicBezTo>
                    <a:pt x="0" y="73"/>
                    <a:pt x="3" y="71"/>
                    <a:pt x="4" y="66"/>
                  </a:cubicBezTo>
                  <a:cubicBezTo>
                    <a:pt x="5" y="68"/>
                    <a:pt x="11" y="66"/>
                    <a:pt x="11" y="63"/>
                  </a:cubicBezTo>
                  <a:cubicBezTo>
                    <a:pt x="11" y="60"/>
                    <a:pt x="20" y="62"/>
                    <a:pt x="19" y="56"/>
                  </a:cubicBezTo>
                  <a:cubicBezTo>
                    <a:pt x="27" y="57"/>
                    <a:pt x="31" y="53"/>
                    <a:pt x="37" y="53"/>
                  </a:cubicBezTo>
                  <a:cubicBezTo>
                    <a:pt x="39" y="53"/>
                    <a:pt x="38" y="51"/>
                    <a:pt x="37" y="52"/>
                  </a:cubicBezTo>
                  <a:cubicBezTo>
                    <a:pt x="40" y="49"/>
                    <a:pt x="44" y="51"/>
                    <a:pt x="44" y="46"/>
                  </a:cubicBezTo>
                  <a:cubicBezTo>
                    <a:pt x="46" y="46"/>
                    <a:pt x="46" y="47"/>
                    <a:pt x="47" y="47"/>
                  </a:cubicBezTo>
                  <a:cubicBezTo>
                    <a:pt x="51" y="48"/>
                    <a:pt x="46" y="41"/>
                    <a:pt x="51" y="43"/>
                  </a:cubicBezTo>
                  <a:cubicBezTo>
                    <a:pt x="50" y="37"/>
                    <a:pt x="51" y="38"/>
                    <a:pt x="51" y="32"/>
                  </a:cubicBezTo>
                  <a:cubicBezTo>
                    <a:pt x="55" y="32"/>
                    <a:pt x="57" y="34"/>
                    <a:pt x="60" y="35"/>
                  </a:cubicBezTo>
                  <a:cubicBezTo>
                    <a:pt x="61" y="34"/>
                    <a:pt x="61" y="31"/>
                    <a:pt x="64" y="32"/>
                  </a:cubicBezTo>
                  <a:cubicBezTo>
                    <a:pt x="62" y="29"/>
                    <a:pt x="68" y="27"/>
                    <a:pt x="64" y="26"/>
                  </a:cubicBezTo>
                  <a:cubicBezTo>
                    <a:pt x="65" y="25"/>
                    <a:pt x="67" y="25"/>
                    <a:pt x="67" y="22"/>
                  </a:cubicBezTo>
                  <a:cubicBezTo>
                    <a:pt x="71" y="23"/>
                    <a:pt x="69" y="17"/>
                    <a:pt x="74" y="19"/>
                  </a:cubicBezTo>
                  <a:cubicBezTo>
                    <a:pt x="75" y="18"/>
                    <a:pt x="77" y="16"/>
                    <a:pt x="78" y="15"/>
                  </a:cubicBezTo>
                  <a:cubicBezTo>
                    <a:pt x="80" y="16"/>
                    <a:pt x="82" y="17"/>
                    <a:pt x="85" y="16"/>
                  </a:cubicBezTo>
                  <a:cubicBezTo>
                    <a:pt x="82" y="19"/>
                    <a:pt x="86" y="18"/>
                    <a:pt x="87" y="19"/>
                  </a:cubicBezTo>
                  <a:cubicBezTo>
                    <a:pt x="87" y="19"/>
                    <a:pt x="86" y="21"/>
                    <a:pt x="87" y="21"/>
                  </a:cubicBezTo>
                  <a:cubicBezTo>
                    <a:pt x="87" y="21"/>
                    <a:pt x="89" y="20"/>
                    <a:pt x="89" y="21"/>
                  </a:cubicBezTo>
                  <a:cubicBezTo>
                    <a:pt x="90" y="21"/>
                    <a:pt x="91" y="25"/>
                    <a:pt x="95" y="23"/>
                  </a:cubicBezTo>
                  <a:cubicBezTo>
                    <a:pt x="97" y="24"/>
                    <a:pt x="96" y="16"/>
                    <a:pt x="92" y="18"/>
                  </a:cubicBezTo>
                  <a:cubicBezTo>
                    <a:pt x="93" y="16"/>
                    <a:pt x="95" y="16"/>
                    <a:pt x="96" y="15"/>
                  </a:cubicBezTo>
                  <a:cubicBezTo>
                    <a:pt x="97" y="11"/>
                    <a:pt x="98" y="10"/>
                    <a:pt x="102" y="9"/>
                  </a:cubicBezTo>
                  <a:cubicBezTo>
                    <a:pt x="102" y="6"/>
                    <a:pt x="103" y="5"/>
                    <a:pt x="106" y="5"/>
                  </a:cubicBezTo>
                  <a:cubicBezTo>
                    <a:pt x="104" y="9"/>
                    <a:pt x="105" y="7"/>
                    <a:pt x="109" y="7"/>
                  </a:cubicBezTo>
                  <a:cubicBezTo>
                    <a:pt x="115" y="0"/>
                    <a:pt x="126" y="7"/>
                    <a:pt x="134" y="7"/>
                  </a:cubicBezTo>
                </a:path>
              </a:pathLst>
            </a:custGeom>
            <a:grpFill/>
            <a:ln>
              <a:noFill/>
            </a:ln>
            <a:effectLst/>
          </p:spPr>
          <p:txBody>
            <a:bodyPr/>
            <a:lstStyle/>
            <a:p>
              <a:pPr marL="0" marR="0" lvl="0" indent="0"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grpSp>
      <p:sp>
        <p:nvSpPr>
          <p:cNvPr id="115" name="流程图: 联系 8"/>
          <p:cNvSpPr/>
          <p:nvPr/>
        </p:nvSpPr>
        <p:spPr>
          <a:xfrm>
            <a:off x="4913663" y="3074075"/>
            <a:ext cx="476250" cy="708025"/>
          </a:xfrm>
          <a:custGeom>
            <a:avLst/>
            <a:gdLst/>
            <a:ahLst/>
            <a:cxnLst/>
            <a:rect l="l" t="t" r="r" b="b"/>
            <a:pathLst>
              <a:path w="1060450" h="1577190">
                <a:moveTo>
                  <a:pt x="734308" y="335078"/>
                </a:moveTo>
                <a:lnTo>
                  <a:pt x="613875" y="450848"/>
                </a:lnTo>
                <a:lnTo>
                  <a:pt x="457338" y="450848"/>
                </a:lnTo>
                <a:lnTo>
                  <a:pt x="336906" y="335079"/>
                </a:lnTo>
                <a:lnTo>
                  <a:pt x="305222" y="368039"/>
                </a:lnTo>
                <a:lnTo>
                  <a:pt x="457200" y="514131"/>
                </a:lnTo>
                <a:lnTo>
                  <a:pt x="457200" y="665162"/>
                </a:lnTo>
                <a:lnTo>
                  <a:pt x="461963" y="665162"/>
                </a:lnTo>
                <a:lnTo>
                  <a:pt x="461963" y="943530"/>
                </a:lnTo>
                <a:cubicBezTo>
                  <a:pt x="461963" y="959443"/>
                  <a:pt x="474863" y="972343"/>
                  <a:pt x="490776" y="972343"/>
                </a:cubicBezTo>
                <a:cubicBezTo>
                  <a:pt x="506689" y="972343"/>
                  <a:pt x="519589" y="959443"/>
                  <a:pt x="519589" y="943530"/>
                </a:cubicBezTo>
                <a:lnTo>
                  <a:pt x="519589" y="665162"/>
                </a:lnTo>
                <a:lnTo>
                  <a:pt x="554832" y="665162"/>
                </a:lnTo>
                <a:lnTo>
                  <a:pt x="554832" y="943530"/>
                </a:lnTo>
                <a:cubicBezTo>
                  <a:pt x="554832" y="959443"/>
                  <a:pt x="567732" y="972343"/>
                  <a:pt x="583645" y="972343"/>
                </a:cubicBezTo>
                <a:cubicBezTo>
                  <a:pt x="599558" y="972343"/>
                  <a:pt x="612458" y="959443"/>
                  <a:pt x="612458" y="943530"/>
                </a:cubicBezTo>
                <a:lnTo>
                  <a:pt x="612458" y="665162"/>
                </a:lnTo>
                <a:lnTo>
                  <a:pt x="614362" y="665162"/>
                </a:lnTo>
                <a:lnTo>
                  <a:pt x="614362" y="513796"/>
                </a:lnTo>
                <a:lnTo>
                  <a:pt x="765992" y="368038"/>
                </a:lnTo>
                <a:close/>
                <a:moveTo>
                  <a:pt x="539524" y="302757"/>
                </a:moveTo>
                <a:cubicBezTo>
                  <a:pt x="507836" y="302757"/>
                  <a:pt x="482147" y="328446"/>
                  <a:pt x="482147" y="360134"/>
                </a:cubicBezTo>
                <a:cubicBezTo>
                  <a:pt x="482147" y="391822"/>
                  <a:pt x="507836" y="417511"/>
                  <a:pt x="539524" y="417511"/>
                </a:cubicBezTo>
                <a:cubicBezTo>
                  <a:pt x="571212" y="417511"/>
                  <a:pt x="596901" y="391822"/>
                  <a:pt x="596901" y="360134"/>
                </a:cubicBezTo>
                <a:cubicBezTo>
                  <a:pt x="596901" y="328446"/>
                  <a:pt x="571212" y="302757"/>
                  <a:pt x="539524" y="302757"/>
                </a:cubicBezTo>
                <a:close/>
                <a:moveTo>
                  <a:pt x="530225" y="0"/>
                </a:moveTo>
                <a:cubicBezTo>
                  <a:pt x="823060" y="0"/>
                  <a:pt x="1060450" y="237390"/>
                  <a:pt x="1060450" y="530225"/>
                </a:cubicBezTo>
                <a:cubicBezTo>
                  <a:pt x="1060450" y="623814"/>
                  <a:pt x="1036203" y="711739"/>
                  <a:pt x="991505" y="786867"/>
                </a:cubicBezTo>
                <a:cubicBezTo>
                  <a:pt x="986896" y="797848"/>
                  <a:pt x="980778" y="808487"/>
                  <a:pt x="974005" y="819109"/>
                </a:cubicBezTo>
                <a:cubicBezTo>
                  <a:pt x="971394" y="824510"/>
                  <a:pt x="968062" y="829435"/>
                  <a:pt x="963990" y="833838"/>
                </a:cubicBezTo>
                <a:cubicBezTo>
                  <a:pt x="930875" y="885676"/>
                  <a:pt x="886613" y="938225"/>
                  <a:pt x="840383" y="984455"/>
                </a:cubicBezTo>
                <a:cubicBezTo>
                  <a:pt x="667147" y="1168274"/>
                  <a:pt x="592334" y="1361619"/>
                  <a:pt x="536574" y="1577190"/>
                </a:cubicBezTo>
                <a:cubicBezTo>
                  <a:pt x="453295" y="1380671"/>
                  <a:pt x="392243" y="1203201"/>
                  <a:pt x="267689" y="1035256"/>
                </a:cubicBezTo>
                <a:cubicBezTo>
                  <a:pt x="174316" y="941883"/>
                  <a:pt x="72008" y="838967"/>
                  <a:pt x="53924" y="759192"/>
                </a:cubicBezTo>
                <a:cubicBezTo>
                  <a:pt x="18761" y="690487"/>
                  <a:pt x="0" y="612547"/>
                  <a:pt x="0" y="530225"/>
                </a:cubicBezTo>
                <a:cubicBezTo>
                  <a:pt x="0" y="237390"/>
                  <a:pt x="237390" y="0"/>
                  <a:pt x="530225" y="0"/>
                </a:cubicBezTo>
                <a:close/>
              </a:path>
            </a:pathLst>
          </a:custGeom>
          <a:solidFill>
            <a:srgbClr val="C0504D"/>
          </a:solidFill>
          <a:ln w="19050" cap="flat" cmpd="sng" algn="ctr">
            <a:solidFill>
              <a:sysClr val="window" lastClr="FFFFFF">
                <a:lumMod val="95000"/>
              </a:sysClr>
            </a:solidFill>
            <a:prstDash val="solid"/>
          </a:ln>
          <a:effectLst>
            <a:outerShdw blurRad="149987" dist="250190" dir="8460000" algn="ctr">
              <a:srgbClr val="000000">
                <a:alpha val="28000"/>
              </a:srgbClr>
            </a:outerShdw>
          </a:effectLst>
        </p:spPr>
        <p:txBody>
          <a:bodyPr anchor="ctr"/>
          <a:lstStyle/>
          <a:p>
            <a:pPr marL="0" marR="0" lvl="0" indent="0" algn="ctr"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16" name="流程图: 联系 8"/>
          <p:cNvSpPr/>
          <p:nvPr/>
        </p:nvSpPr>
        <p:spPr>
          <a:xfrm>
            <a:off x="3532784" y="1730290"/>
            <a:ext cx="476250" cy="708025"/>
          </a:xfrm>
          <a:custGeom>
            <a:avLst/>
            <a:gdLst/>
            <a:ahLst/>
            <a:cxnLst/>
            <a:rect l="l" t="t" r="r" b="b"/>
            <a:pathLst>
              <a:path w="1060450" h="1577190">
                <a:moveTo>
                  <a:pt x="734308" y="335078"/>
                </a:moveTo>
                <a:lnTo>
                  <a:pt x="613875" y="450848"/>
                </a:lnTo>
                <a:lnTo>
                  <a:pt x="457338" y="450848"/>
                </a:lnTo>
                <a:lnTo>
                  <a:pt x="336906" y="335079"/>
                </a:lnTo>
                <a:lnTo>
                  <a:pt x="305222" y="368039"/>
                </a:lnTo>
                <a:lnTo>
                  <a:pt x="457200" y="514131"/>
                </a:lnTo>
                <a:lnTo>
                  <a:pt x="457200" y="665162"/>
                </a:lnTo>
                <a:lnTo>
                  <a:pt x="461963" y="665162"/>
                </a:lnTo>
                <a:lnTo>
                  <a:pt x="461963" y="943530"/>
                </a:lnTo>
                <a:cubicBezTo>
                  <a:pt x="461963" y="959443"/>
                  <a:pt x="474863" y="972343"/>
                  <a:pt x="490776" y="972343"/>
                </a:cubicBezTo>
                <a:cubicBezTo>
                  <a:pt x="506689" y="972343"/>
                  <a:pt x="519589" y="959443"/>
                  <a:pt x="519589" y="943530"/>
                </a:cubicBezTo>
                <a:lnTo>
                  <a:pt x="519589" y="665162"/>
                </a:lnTo>
                <a:lnTo>
                  <a:pt x="554832" y="665162"/>
                </a:lnTo>
                <a:lnTo>
                  <a:pt x="554832" y="943530"/>
                </a:lnTo>
                <a:cubicBezTo>
                  <a:pt x="554832" y="959443"/>
                  <a:pt x="567732" y="972343"/>
                  <a:pt x="583645" y="972343"/>
                </a:cubicBezTo>
                <a:cubicBezTo>
                  <a:pt x="599558" y="972343"/>
                  <a:pt x="612458" y="959443"/>
                  <a:pt x="612458" y="943530"/>
                </a:cubicBezTo>
                <a:lnTo>
                  <a:pt x="612458" y="665162"/>
                </a:lnTo>
                <a:lnTo>
                  <a:pt x="614362" y="665162"/>
                </a:lnTo>
                <a:lnTo>
                  <a:pt x="614362" y="513796"/>
                </a:lnTo>
                <a:lnTo>
                  <a:pt x="765992" y="368038"/>
                </a:lnTo>
                <a:close/>
                <a:moveTo>
                  <a:pt x="539524" y="302757"/>
                </a:moveTo>
                <a:cubicBezTo>
                  <a:pt x="507836" y="302757"/>
                  <a:pt x="482147" y="328446"/>
                  <a:pt x="482147" y="360134"/>
                </a:cubicBezTo>
                <a:cubicBezTo>
                  <a:pt x="482147" y="391822"/>
                  <a:pt x="507836" y="417511"/>
                  <a:pt x="539524" y="417511"/>
                </a:cubicBezTo>
                <a:cubicBezTo>
                  <a:pt x="571212" y="417511"/>
                  <a:pt x="596901" y="391822"/>
                  <a:pt x="596901" y="360134"/>
                </a:cubicBezTo>
                <a:cubicBezTo>
                  <a:pt x="596901" y="328446"/>
                  <a:pt x="571212" y="302757"/>
                  <a:pt x="539524" y="302757"/>
                </a:cubicBezTo>
                <a:close/>
                <a:moveTo>
                  <a:pt x="530225" y="0"/>
                </a:moveTo>
                <a:cubicBezTo>
                  <a:pt x="823060" y="0"/>
                  <a:pt x="1060450" y="237390"/>
                  <a:pt x="1060450" y="530225"/>
                </a:cubicBezTo>
                <a:cubicBezTo>
                  <a:pt x="1060450" y="623814"/>
                  <a:pt x="1036203" y="711739"/>
                  <a:pt x="991505" y="786867"/>
                </a:cubicBezTo>
                <a:cubicBezTo>
                  <a:pt x="986896" y="797848"/>
                  <a:pt x="980778" y="808487"/>
                  <a:pt x="974005" y="819109"/>
                </a:cubicBezTo>
                <a:cubicBezTo>
                  <a:pt x="971394" y="824510"/>
                  <a:pt x="968062" y="829435"/>
                  <a:pt x="963990" y="833838"/>
                </a:cubicBezTo>
                <a:cubicBezTo>
                  <a:pt x="930875" y="885676"/>
                  <a:pt x="886613" y="938225"/>
                  <a:pt x="840383" y="984455"/>
                </a:cubicBezTo>
                <a:cubicBezTo>
                  <a:pt x="667147" y="1168274"/>
                  <a:pt x="592334" y="1361619"/>
                  <a:pt x="536574" y="1577190"/>
                </a:cubicBezTo>
                <a:cubicBezTo>
                  <a:pt x="453295" y="1380671"/>
                  <a:pt x="392243" y="1203201"/>
                  <a:pt x="267689" y="1035256"/>
                </a:cubicBezTo>
                <a:cubicBezTo>
                  <a:pt x="174316" y="941883"/>
                  <a:pt x="72008" y="838967"/>
                  <a:pt x="53924" y="759192"/>
                </a:cubicBezTo>
                <a:cubicBezTo>
                  <a:pt x="18761" y="690487"/>
                  <a:pt x="0" y="612547"/>
                  <a:pt x="0" y="530225"/>
                </a:cubicBezTo>
                <a:cubicBezTo>
                  <a:pt x="0" y="237390"/>
                  <a:pt x="237390" y="0"/>
                  <a:pt x="530225" y="0"/>
                </a:cubicBezTo>
                <a:close/>
              </a:path>
            </a:pathLst>
          </a:custGeom>
          <a:solidFill>
            <a:srgbClr val="9BBB59"/>
          </a:solidFill>
          <a:ln w="19050" cap="flat" cmpd="sng" algn="ctr">
            <a:solidFill>
              <a:sysClr val="window" lastClr="FFFFFF">
                <a:lumMod val="95000"/>
              </a:sysClr>
            </a:solidFill>
            <a:prstDash val="solid"/>
          </a:ln>
          <a:effectLst>
            <a:outerShdw blurRad="149987" dist="250190" dir="8460000" algn="ctr">
              <a:srgbClr val="000000">
                <a:alpha val="28000"/>
              </a:srgbClr>
            </a:outerShdw>
          </a:effectLst>
        </p:spPr>
        <p:txBody>
          <a:bodyPr anchor="ctr"/>
          <a:lstStyle/>
          <a:p>
            <a:pPr marL="0" marR="0" lvl="0" indent="0" algn="ctr"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17" name="流程图: 联系 8"/>
          <p:cNvSpPr/>
          <p:nvPr/>
        </p:nvSpPr>
        <p:spPr>
          <a:xfrm>
            <a:off x="957613" y="1391325"/>
            <a:ext cx="476250" cy="708025"/>
          </a:xfrm>
          <a:custGeom>
            <a:avLst/>
            <a:gdLst/>
            <a:ahLst/>
            <a:cxnLst/>
            <a:rect l="l" t="t" r="r" b="b"/>
            <a:pathLst>
              <a:path w="1060450" h="1577190">
                <a:moveTo>
                  <a:pt x="734308" y="335078"/>
                </a:moveTo>
                <a:lnTo>
                  <a:pt x="613875" y="450848"/>
                </a:lnTo>
                <a:lnTo>
                  <a:pt x="457338" y="450848"/>
                </a:lnTo>
                <a:lnTo>
                  <a:pt x="336906" y="335079"/>
                </a:lnTo>
                <a:lnTo>
                  <a:pt x="305222" y="368039"/>
                </a:lnTo>
                <a:lnTo>
                  <a:pt x="457200" y="514131"/>
                </a:lnTo>
                <a:lnTo>
                  <a:pt x="457200" y="665162"/>
                </a:lnTo>
                <a:lnTo>
                  <a:pt x="461963" y="665162"/>
                </a:lnTo>
                <a:lnTo>
                  <a:pt x="461963" y="943530"/>
                </a:lnTo>
                <a:cubicBezTo>
                  <a:pt x="461963" y="959443"/>
                  <a:pt x="474863" y="972343"/>
                  <a:pt x="490776" y="972343"/>
                </a:cubicBezTo>
                <a:cubicBezTo>
                  <a:pt x="506689" y="972343"/>
                  <a:pt x="519589" y="959443"/>
                  <a:pt x="519589" y="943530"/>
                </a:cubicBezTo>
                <a:lnTo>
                  <a:pt x="519589" y="665162"/>
                </a:lnTo>
                <a:lnTo>
                  <a:pt x="554832" y="665162"/>
                </a:lnTo>
                <a:lnTo>
                  <a:pt x="554832" y="943530"/>
                </a:lnTo>
                <a:cubicBezTo>
                  <a:pt x="554832" y="959443"/>
                  <a:pt x="567732" y="972343"/>
                  <a:pt x="583645" y="972343"/>
                </a:cubicBezTo>
                <a:cubicBezTo>
                  <a:pt x="599558" y="972343"/>
                  <a:pt x="612458" y="959443"/>
                  <a:pt x="612458" y="943530"/>
                </a:cubicBezTo>
                <a:lnTo>
                  <a:pt x="612458" y="665162"/>
                </a:lnTo>
                <a:lnTo>
                  <a:pt x="614362" y="665162"/>
                </a:lnTo>
                <a:lnTo>
                  <a:pt x="614362" y="513796"/>
                </a:lnTo>
                <a:lnTo>
                  <a:pt x="765992" y="368038"/>
                </a:lnTo>
                <a:close/>
                <a:moveTo>
                  <a:pt x="539524" y="302757"/>
                </a:moveTo>
                <a:cubicBezTo>
                  <a:pt x="507836" y="302757"/>
                  <a:pt x="482147" y="328446"/>
                  <a:pt x="482147" y="360134"/>
                </a:cubicBezTo>
                <a:cubicBezTo>
                  <a:pt x="482147" y="391822"/>
                  <a:pt x="507836" y="417511"/>
                  <a:pt x="539524" y="417511"/>
                </a:cubicBezTo>
                <a:cubicBezTo>
                  <a:pt x="571212" y="417511"/>
                  <a:pt x="596901" y="391822"/>
                  <a:pt x="596901" y="360134"/>
                </a:cubicBezTo>
                <a:cubicBezTo>
                  <a:pt x="596901" y="328446"/>
                  <a:pt x="571212" y="302757"/>
                  <a:pt x="539524" y="302757"/>
                </a:cubicBezTo>
                <a:close/>
                <a:moveTo>
                  <a:pt x="530225" y="0"/>
                </a:moveTo>
                <a:cubicBezTo>
                  <a:pt x="823060" y="0"/>
                  <a:pt x="1060450" y="237390"/>
                  <a:pt x="1060450" y="530225"/>
                </a:cubicBezTo>
                <a:cubicBezTo>
                  <a:pt x="1060450" y="623814"/>
                  <a:pt x="1036203" y="711739"/>
                  <a:pt x="991505" y="786867"/>
                </a:cubicBezTo>
                <a:cubicBezTo>
                  <a:pt x="986896" y="797848"/>
                  <a:pt x="980778" y="808487"/>
                  <a:pt x="974005" y="819109"/>
                </a:cubicBezTo>
                <a:cubicBezTo>
                  <a:pt x="971394" y="824510"/>
                  <a:pt x="968062" y="829435"/>
                  <a:pt x="963990" y="833838"/>
                </a:cubicBezTo>
                <a:cubicBezTo>
                  <a:pt x="930875" y="885676"/>
                  <a:pt x="886613" y="938225"/>
                  <a:pt x="840383" y="984455"/>
                </a:cubicBezTo>
                <a:cubicBezTo>
                  <a:pt x="667147" y="1168274"/>
                  <a:pt x="592334" y="1361619"/>
                  <a:pt x="536574" y="1577190"/>
                </a:cubicBezTo>
                <a:cubicBezTo>
                  <a:pt x="453295" y="1380671"/>
                  <a:pt x="392243" y="1203201"/>
                  <a:pt x="267689" y="1035256"/>
                </a:cubicBezTo>
                <a:cubicBezTo>
                  <a:pt x="174316" y="941883"/>
                  <a:pt x="72008" y="838967"/>
                  <a:pt x="53924" y="759192"/>
                </a:cubicBezTo>
                <a:cubicBezTo>
                  <a:pt x="18761" y="690487"/>
                  <a:pt x="0" y="612547"/>
                  <a:pt x="0" y="530225"/>
                </a:cubicBezTo>
                <a:cubicBezTo>
                  <a:pt x="0" y="237390"/>
                  <a:pt x="237390" y="0"/>
                  <a:pt x="530225" y="0"/>
                </a:cubicBezTo>
                <a:close/>
              </a:path>
            </a:pathLst>
          </a:custGeom>
          <a:solidFill>
            <a:srgbClr val="8064A2"/>
          </a:solidFill>
          <a:ln w="19050" cap="flat" cmpd="sng" algn="ctr">
            <a:solidFill>
              <a:sysClr val="window" lastClr="FFFFFF">
                <a:lumMod val="95000"/>
              </a:sysClr>
            </a:solidFill>
            <a:prstDash val="solid"/>
          </a:ln>
          <a:effectLst>
            <a:outerShdw blurRad="149987" dist="250190" dir="8460000" algn="ctr">
              <a:srgbClr val="000000">
                <a:alpha val="28000"/>
              </a:srgbClr>
            </a:outerShdw>
          </a:effectLst>
        </p:spPr>
        <p:txBody>
          <a:bodyPr anchor="ctr"/>
          <a:lstStyle/>
          <a:p>
            <a:pPr marL="0" marR="0" lvl="0" indent="0" algn="ctr" defTabSz="92075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18" name="矩形 117"/>
          <p:cNvSpPr/>
          <p:nvPr/>
        </p:nvSpPr>
        <p:spPr>
          <a:xfrm>
            <a:off x="6093296" y="1347614"/>
            <a:ext cx="1441420" cy="307777"/>
          </a:xfrm>
          <a:prstGeom prst="rect">
            <a:avLst/>
          </a:prstGeom>
        </p:spPr>
        <p:txBody>
          <a:bodyPr wrap="none">
            <a:spAutoFit/>
          </a:bodyPr>
          <a:lstStyle/>
          <a:p>
            <a:r>
              <a:rPr lang="zh-CN" altLang="en-US" sz="1400" b="1" dirty="0">
                <a:solidFill>
                  <a:srgbClr val="8064A2"/>
                </a:solidFill>
                <a:latin typeface="微软雅黑" panose="020B0503020204020204" pitchFamily="34" charset="-122"/>
                <a:ea typeface="微软雅黑" panose="020B0503020204020204" pitchFamily="34" charset="-122"/>
              </a:rPr>
              <a:t>单击添加标题一</a:t>
            </a:r>
          </a:p>
        </p:txBody>
      </p:sp>
      <p:sp>
        <p:nvSpPr>
          <p:cNvPr id="119" name="矩形 118"/>
          <p:cNvSpPr/>
          <p:nvPr/>
        </p:nvSpPr>
        <p:spPr>
          <a:xfrm>
            <a:off x="6132293" y="2333225"/>
            <a:ext cx="1441420" cy="307777"/>
          </a:xfrm>
          <a:prstGeom prst="rect">
            <a:avLst/>
          </a:prstGeom>
        </p:spPr>
        <p:txBody>
          <a:bodyPr wrap="none">
            <a:spAutoFit/>
          </a:bodyPr>
          <a:lstStyle/>
          <a:p>
            <a:r>
              <a:rPr lang="zh-CN" altLang="en-US" sz="1400" b="1" dirty="0">
                <a:solidFill>
                  <a:srgbClr val="9BBB59"/>
                </a:solidFill>
                <a:latin typeface="微软雅黑" panose="020B0503020204020204" pitchFamily="34" charset="-122"/>
                <a:ea typeface="微软雅黑" panose="020B0503020204020204" pitchFamily="34" charset="-122"/>
              </a:rPr>
              <a:t>单击添加标题二</a:t>
            </a:r>
          </a:p>
        </p:txBody>
      </p:sp>
      <p:sp>
        <p:nvSpPr>
          <p:cNvPr id="120" name="矩形 119"/>
          <p:cNvSpPr/>
          <p:nvPr/>
        </p:nvSpPr>
        <p:spPr>
          <a:xfrm>
            <a:off x="6179208" y="3349534"/>
            <a:ext cx="1441420" cy="307777"/>
          </a:xfrm>
          <a:prstGeom prst="rect">
            <a:avLst/>
          </a:prstGeom>
        </p:spPr>
        <p:txBody>
          <a:bodyPr wrap="none">
            <a:spAutoFit/>
          </a:bodyPr>
          <a:lstStyle/>
          <a:p>
            <a:r>
              <a:rPr lang="zh-CN" altLang="en-US" sz="1400" b="1" dirty="0">
                <a:solidFill>
                  <a:srgbClr val="C0504D"/>
                </a:solidFill>
                <a:latin typeface="微软雅黑" panose="020B0503020204020204" pitchFamily="34" charset="-122"/>
                <a:ea typeface="微软雅黑" panose="020B0503020204020204" pitchFamily="34" charset="-122"/>
              </a:rPr>
              <a:t>单击添加标题三</a:t>
            </a:r>
          </a:p>
        </p:txBody>
      </p:sp>
      <p:cxnSp>
        <p:nvCxnSpPr>
          <p:cNvPr id="121" name="直接连接符 120"/>
          <p:cNvCxnSpPr/>
          <p:nvPr/>
        </p:nvCxnSpPr>
        <p:spPr>
          <a:xfrm>
            <a:off x="6150421" y="1711966"/>
            <a:ext cx="1956881" cy="0"/>
          </a:xfrm>
          <a:prstGeom prst="line">
            <a:avLst/>
          </a:prstGeom>
          <a:noFill/>
          <a:ln w="12700" cap="flat" cmpd="sng" algn="ctr">
            <a:solidFill>
              <a:sysClr val="window" lastClr="FFFFFF">
                <a:lumMod val="50000"/>
              </a:sysClr>
            </a:solidFill>
            <a:prstDash val="dash"/>
            <a:headEnd type="none" w="med" len="med"/>
            <a:tailEnd type="none" w="med" len="med"/>
          </a:ln>
          <a:effectLst/>
        </p:spPr>
      </p:cxnSp>
      <p:cxnSp>
        <p:nvCxnSpPr>
          <p:cNvPr id="122" name="直接连接符 121"/>
          <p:cNvCxnSpPr/>
          <p:nvPr/>
        </p:nvCxnSpPr>
        <p:spPr>
          <a:xfrm>
            <a:off x="6178926" y="2698423"/>
            <a:ext cx="1956881" cy="0"/>
          </a:xfrm>
          <a:prstGeom prst="line">
            <a:avLst/>
          </a:prstGeom>
          <a:noFill/>
          <a:ln w="12700" cap="flat" cmpd="sng" algn="ctr">
            <a:solidFill>
              <a:sysClr val="window" lastClr="FFFFFF">
                <a:lumMod val="50000"/>
              </a:sysClr>
            </a:solidFill>
            <a:prstDash val="dash"/>
            <a:headEnd type="none" w="med" len="med"/>
            <a:tailEnd type="none" w="med" len="med"/>
          </a:ln>
          <a:effectLst/>
        </p:spPr>
      </p:cxnSp>
      <p:cxnSp>
        <p:nvCxnSpPr>
          <p:cNvPr id="123" name="直接连接符 122"/>
          <p:cNvCxnSpPr/>
          <p:nvPr/>
        </p:nvCxnSpPr>
        <p:spPr>
          <a:xfrm>
            <a:off x="6230868" y="3714733"/>
            <a:ext cx="1956881" cy="0"/>
          </a:xfrm>
          <a:prstGeom prst="line">
            <a:avLst/>
          </a:prstGeom>
          <a:noFill/>
          <a:ln w="12700" cap="flat" cmpd="sng" algn="ctr">
            <a:solidFill>
              <a:sysClr val="window" lastClr="FFFFFF">
                <a:lumMod val="50000"/>
              </a:sysClr>
            </a:solidFill>
            <a:prstDash val="dash"/>
            <a:headEnd type="none" w="med" len="med"/>
            <a:tailEnd type="none" w="med" len="med"/>
          </a:ln>
          <a:effectLst/>
        </p:spPr>
      </p:cxnSp>
      <p:sp>
        <p:nvSpPr>
          <p:cNvPr id="124" name="TextBox 123"/>
          <p:cNvSpPr txBox="1"/>
          <p:nvPr/>
        </p:nvSpPr>
        <p:spPr>
          <a:xfrm>
            <a:off x="6084168" y="1723697"/>
            <a:ext cx="2504481" cy="6001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1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点击输入简要文本内容，文字内容需概况精炼的说明该分项内容点击输入简要文本内容</a:t>
            </a:r>
            <a:endParaRPr kumimoji="0" lang="en-US" altLang="zh-CN" sz="11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125" name="TextBox 124"/>
          <p:cNvSpPr txBox="1"/>
          <p:nvPr/>
        </p:nvSpPr>
        <p:spPr>
          <a:xfrm>
            <a:off x="6121891" y="2709309"/>
            <a:ext cx="2482557"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点击输入简要文本内容，文字内容需概况精炼的说明该分项内容点击输入简要文本内容</a:t>
            </a:r>
            <a:endParaRPr kumimoji="0" lang="en-US" altLang="zh-CN" sz="12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126" name="TextBox 125"/>
          <p:cNvSpPr txBox="1"/>
          <p:nvPr/>
        </p:nvSpPr>
        <p:spPr>
          <a:xfrm>
            <a:off x="6169654" y="3725619"/>
            <a:ext cx="2506802"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点击输入简要文本内容，文字内容需概况精炼的说明该分项内容点击输入简要文本内容</a:t>
            </a:r>
            <a:endParaRPr kumimoji="0" lang="en-US" altLang="zh-CN" sz="12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2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12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2500"/>
                                </p:stCondLst>
                                <p:childTnLst>
                                  <p:par>
                                    <p:cTn id="22" presetID="2" presetClass="entr" presetSubtype="1" fill="hold" grpId="0" nodeType="afterEffect">
                                      <p:stCondLst>
                                        <p:cond delay="0"/>
                                      </p:stCondLst>
                                      <p:childTnLst>
                                        <p:set>
                                          <p:cBhvr>
                                            <p:cTn id="23" dur="1" fill="hold">
                                              <p:stCondLst>
                                                <p:cond delay="0"/>
                                              </p:stCondLst>
                                            </p:cTn>
                                            <p:tgtEl>
                                              <p:spTgt spid="117"/>
                                            </p:tgtEl>
                                            <p:attrNameLst>
                                              <p:attrName>style.visibility</p:attrName>
                                            </p:attrNameLst>
                                          </p:cBhvr>
                                          <p:to>
                                            <p:strVal val="visible"/>
                                          </p:to>
                                        </p:set>
                                        <p:anim calcmode="lin" valueType="num">
                                          <p:cBhvr additive="base">
                                            <p:cTn id="24" dur="500" fill="hold"/>
                                            <p:tgtEl>
                                              <p:spTgt spid="117"/>
                                            </p:tgtEl>
                                            <p:attrNameLst>
                                              <p:attrName>ppt_x</p:attrName>
                                            </p:attrNameLst>
                                          </p:cBhvr>
                                          <p:tavLst>
                                            <p:tav tm="0">
                                              <p:val>
                                                <p:strVal val="#ppt_x"/>
                                              </p:val>
                                            </p:tav>
                                            <p:tav tm="100000">
                                              <p:val>
                                                <p:strVal val="#ppt_x"/>
                                              </p:val>
                                            </p:tav>
                                          </p:tavLst>
                                        </p:anim>
                                        <p:anim calcmode="lin" valueType="num">
                                          <p:cBhvr additive="base">
                                            <p:cTn id="25" dur="500" fill="hold"/>
                                            <p:tgtEl>
                                              <p:spTgt spid="117"/>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0"/>
                                      </p:stCondLst>
                                      <p:childTnLst>
                                        <p:set>
                                          <p:cBhvr>
                                            <p:cTn id="27" dur="1" fill="hold">
                                              <p:stCondLst>
                                                <p:cond delay="0"/>
                                              </p:stCondLst>
                                            </p:cTn>
                                            <p:tgtEl>
                                              <p:spTgt spid="116"/>
                                            </p:tgtEl>
                                            <p:attrNameLst>
                                              <p:attrName>style.visibility</p:attrName>
                                            </p:attrNameLst>
                                          </p:cBhvr>
                                          <p:to>
                                            <p:strVal val="visible"/>
                                          </p:to>
                                        </p:set>
                                        <p:anim calcmode="lin" valueType="num">
                                          <p:cBhvr additive="base">
                                            <p:cTn id="28" dur="500" fill="hold"/>
                                            <p:tgtEl>
                                              <p:spTgt spid="116"/>
                                            </p:tgtEl>
                                            <p:attrNameLst>
                                              <p:attrName>ppt_x</p:attrName>
                                            </p:attrNameLst>
                                          </p:cBhvr>
                                          <p:tavLst>
                                            <p:tav tm="0">
                                              <p:val>
                                                <p:strVal val="#ppt_x"/>
                                              </p:val>
                                            </p:tav>
                                            <p:tav tm="100000">
                                              <p:val>
                                                <p:strVal val="#ppt_x"/>
                                              </p:val>
                                            </p:tav>
                                          </p:tavLst>
                                        </p:anim>
                                        <p:anim calcmode="lin" valueType="num">
                                          <p:cBhvr additive="base">
                                            <p:cTn id="29" dur="500" fill="hold"/>
                                            <p:tgtEl>
                                              <p:spTgt spid="116"/>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stCondLst>
                                        <p:cond delay="0"/>
                                      </p:stCondLst>
                                      <p:childTnLst>
                                        <p:set>
                                          <p:cBhvr>
                                            <p:cTn id="31" dur="1" fill="hold">
                                              <p:stCondLst>
                                                <p:cond delay="0"/>
                                              </p:stCondLst>
                                            </p:cTn>
                                            <p:tgtEl>
                                              <p:spTgt spid="115"/>
                                            </p:tgtEl>
                                            <p:attrNameLst>
                                              <p:attrName>style.visibility</p:attrName>
                                            </p:attrNameLst>
                                          </p:cBhvr>
                                          <p:to>
                                            <p:strVal val="visible"/>
                                          </p:to>
                                        </p:set>
                                        <p:anim calcmode="lin" valueType="num">
                                          <p:cBhvr additive="base">
                                            <p:cTn id="32" dur="500" fill="hold"/>
                                            <p:tgtEl>
                                              <p:spTgt spid="115"/>
                                            </p:tgtEl>
                                            <p:attrNameLst>
                                              <p:attrName>ppt_x</p:attrName>
                                            </p:attrNameLst>
                                          </p:cBhvr>
                                          <p:tavLst>
                                            <p:tav tm="0">
                                              <p:val>
                                                <p:strVal val="#ppt_x"/>
                                              </p:val>
                                            </p:tav>
                                            <p:tav tm="100000">
                                              <p:val>
                                                <p:strVal val="#ppt_x"/>
                                              </p:val>
                                            </p:tav>
                                          </p:tavLst>
                                        </p:anim>
                                        <p:anim calcmode="lin" valueType="num">
                                          <p:cBhvr additive="base">
                                            <p:cTn id="33" dur="500" fill="hold"/>
                                            <p:tgtEl>
                                              <p:spTgt spid="115"/>
                                            </p:tgtEl>
                                            <p:attrNameLst>
                                              <p:attrName>ppt_y</p:attrName>
                                            </p:attrNameLst>
                                          </p:cBhvr>
                                          <p:tavLst>
                                            <p:tav tm="0">
                                              <p:val>
                                                <p:strVal val="0-#ppt_h/2"/>
                                              </p:val>
                                            </p:tav>
                                            <p:tav tm="100000">
                                              <p:val>
                                                <p:strVal val="#ppt_y"/>
                                              </p:val>
                                            </p:tav>
                                          </p:tavLst>
                                        </p:anim>
                                      </p:childTnLst>
                                    </p:cTn>
                                  </p:par>
                                  <p:par>
                                    <p:cTn id="34" presetID="10" presetClass="entr" presetSubtype="0" fill="hold" grpId="0" nodeType="withEffect">
                                      <p:stCondLst>
                                        <p:cond delay="1000"/>
                                      </p:stCondLst>
                                      <p:childTnLst>
                                        <p:set>
                                          <p:cBhvr>
                                            <p:cTn id="35" dur="1" fill="hold">
                                              <p:stCondLst>
                                                <p:cond delay="0"/>
                                              </p:stCondLst>
                                            </p:cTn>
                                            <p:tgtEl>
                                              <p:spTgt spid="124"/>
                                            </p:tgtEl>
                                            <p:attrNameLst>
                                              <p:attrName>style.visibility</p:attrName>
                                            </p:attrNameLst>
                                          </p:cBhvr>
                                          <p:to>
                                            <p:strVal val="visible"/>
                                          </p:to>
                                        </p:set>
                                        <p:animEffect transition="in" filter="fade">
                                          <p:cBhvr>
                                            <p:cTn id="36" dur="500"/>
                                            <p:tgtEl>
                                              <p:spTgt spid="124"/>
                                            </p:tgtEl>
                                          </p:cBhvr>
                                        </p:animEffect>
                                      </p:childTnLst>
                                    </p:cTn>
                                  </p:par>
                                  <p:par>
                                    <p:cTn id="37" presetID="10" presetClass="entr" presetSubtype="0" fill="hold" grpId="0" nodeType="withEffect">
                                      <p:stCondLst>
                                        <p:cond delay="1000"/>
                                      </p:stCondLst>
                                      <p:childTnLst>
                                        <p:set>
                                          <p:cBhvr>
                                            <p:cTn id="38" dur="1" fill="hold">
                                              <p:stCondLst>
                                                <p:cond delay="0"/>
                                              </p:stCondLst>
                                            </p:cTn>
                                            <p:tgtEl>
                                              <p:spTgt spid="125"/>
                                            </p:tgtEl>
                                            <p:attrNameLst>
                                              <p:attrName>style.visibility</p:attrName>
                                            </p:attrNameLst>
                                          </p:cBhvr>
                                          <p:to>
                                            <p:strVal val="visible"/>
                                          </p:to>
                                        </p:set>
                                        <p:animEffect transition="in" filter="fade">
                                          <p:cBhvr>
                                            <p:cTn id="39" dur="500"/>
                                            <p:tgtEl>
                                              <p:spTgt spid="125"/>
                                            </p:tgtEl>
                                          </p:cBhvr>
                                        </p:animEffect>
                                      </p:childTnLst>
                                    </p:cTn>
                                  </p:par>
                                  <p:par>
                                    <p:cTn id="40" presetID="10" presetClass="entr" presetSubtype="0" fill="hold" grpId="0" nodeType="withEffect">
                                      <p:stCondLst>
                                        <p:cond delay="1000"/>
                                      </p:stCondLst>
                                      <p:childTnLst>
                                        <p:set>
                                          <p:cBhvr>
                                            <p:cTn id="41" dur="1" fill="hold">
                                              <p:stCondLst>
                                                <p:cond delay="0"/>
                                              </p:stCondLst>
                                            </p:cTn>
                                            <p:tgtEl>
                                              <p:spTgt spid="126"/>
                                            </p:tgtEl>
                                            <p:attrNameLst>
                                              <p:attrName>style.visibility</p:attrName>
                                            </p:attrNameLst>
                                          </p:cBhvr>
                                          <p:to>
                                            <p:strVal val="visible"/>
                                          </p:to>
                                        </p:set>
                                        <p:animEffect transition="in" filter="fade">
                                          <p:cBhvr>
                                            <p:cTn id="42" dur="500"/>
                                            <p:tgtEl>
                                              <p:spTgt spid="126"/>
                                            </p:tgtEl>
                                          </p:cBhvr>
                                        </p:animEffect>
                                      </p:childTnLst>
                                    </p:cTn>
                                  </p:par>
                                  <p:par>
                                    <p:cTn id="43" presetID="22" presetClass="entr" presetSubtype="8" fill="hold" grpId="0" nodeType="with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wipe(left)">
                                          <p:cBhvr>
                                            <p:cTn id="45" dur="500"/>
                                            <p:tgtEl>
                                              <p:spTgt spid="118"/>
                                            </p:tgtEl>
                                          </p:cBhvr>
                                        </p:animEffect>
                                      </p:childTnLst>
                                    </p:cTn>
                                  </p:par>
                                  <p:par>
                                    <p:cTn id="46" presetID="22" presetClass="entr" presetSubtype="8" fill="hold" grpId="0" nodeType="withEffect">
                                      <p:stCondLst>
                                        <p:cond delay="500"/>
                                      </p:stCondLst>
                                      <p:childTnLst>
                                        <p:set>
                                          <p:cBhvr>
                                            <p:cTn id="47" dur="1" fill="hold">
                                              <p:stCondLst>
                                                <p:cond delay="0"/>
                                              </p:stCondLst>
                                            </p:cTn>
                                            <p:tgtEl>
                                              <p:spTgt spid="119"/>
                                            </p:tgtEl>
                                            <p:attrNameLst>
                                              <p:attrName>style.visibility</p:attrName>
                                            </p:attrNameLst>
                                          </p:cBhvr>
                                          <p:to>
                                            <p:strVal val="visible"/>
                                          </p:to>
                                        </p:set>
                                        <p:animEffect transition="in" filter="wipe(left)">
                                          <p:cBhvr>
                                            <p:cTn id="48" dur="500"/>
                                            <p:tgtEl>
                                              <p:spTgt spid="119"/>
                                            </p:tgtEl>
                                          </p:cBhvr>
                                        </p:animEffect>
                                      </p:childTnLst>
                                    </p:cTn>
                                  </p:par>
                                  <p:par>
                                    <p:cTn id="49" presetID="22" presetClass="entr" presetSubtype="8" fill="hold" grpId="0" nodeType="withEffect">
                                      <p:stCondLst>
                                        <p:cond delay="500"/>
                                      </p:stCondLst>
                                      <p:childTnLst>
                                        <p:set>
                                          <p:cBhvr>
                                            <p:cTn id="50" dur="1" fill="hold">
                                              <p:stCondLst>
                                                <p:cond delay="0"/>
                                              </p:stCondLst>
                                            </p:cTn>
                                            <p:tgtEl>
                                              <p:spTgt spid="120"/>
                                            </p:tgtEl>
                                            <p:attrNameLst>
                                              <p:attrName>style.visibility</p:attrName>
                                            </p:attrNameLst>
                                          </p:cBhvr>
                                          <p:to>
                                            <p:strVal val="visible"/>
                                          </p:to>
                                        </p:set>
                                        <p:animEffect transition="in" filter="wipe(left)">
                                          <p:cBhvr>
                                            <p:cTn id="51" dur="500"/>
                                            <p:tgtEl>
                                              <p:spTgt spid="120"/>
                                            </p:tgtEl>
                                          </p:cBhvr>
                                        </p:animEffect>
                                      </p:childTnLst>
                                    </p:cTn>
                                  </p:par>
                                  <p:par>
                                    <p:cTn id="52" presetID="22" presetClass="entr" presetSubtype="8" fill="hold" nodeType="withEffect">
                                      <p:stCondLst>
                                        <p:cond delay="500"/>
                                      </p:stCondLst>
                                      <p:childTnLst>
                                        <p:set>
                                          <p:cBhvr>
                                            <p:cTn id="53" dur="1" fill="hold">
                                              <p:stCondLst>
                                                <p:cond delay="0"/>
                                              </p:stCondLst>
                                            </p:cTn>
                                            <p:tgtEl>
                                              <p:spTgt spid="121"/>
                                            </p:tgtEl>
                                            <p:attrNameLst>
                                              <p:attrName>style.visibility</p:attrName>
                                            </p:attrNameLst>
                                          </p:cBhvr>
                                          <p:to>
                                            <p:strVal val="visible"/>
                                          </p:to>
                                        </p:set>
                                        <p:animEffect transition="in" filter="wipe(left)">
                                          <p:cBhvr>
                                            <p:cTn id="54" dur="500"/>
                                            <p:tgtEl>
                                              <p:spTgt spid="121"/>
                                            </p:tgtEl>
                                          </p:cBhvr>
                                        </p:animEffect>
                                      </p:childTnLst>
                                    </p:cTn>
                                  </p:par>
                                  <p:par>
                                    <p:cTn id="55" presetID="22" presetClass="entr" presetSubtype="8" fill="hold" nodeType="withEffect">
                                      <p:stCondLst>
                                        <p:cond delay="1000"/>
                                      </p:stCondLst>
                                      <p:childTnLst>
                                        <p:set>
                                          <p:cBhvr>
                                            <p:cTn id="56" dur="1" fill="hold">
                                              <p:stCondLst>
                                                <p:cond delay="0"/>
                                              </p:stCondLst>
                                            </p:cTn>
                                            <p:tgtEl>
                                              <p:spTgt spid="122"/>
                                            </p:tgtEl>
                                            <p:attrNameLst>
                                              <p:attrName>style.visibility</p:attrName>
                                            </p:attrNameLst>
                                          </p:cBhvr>
                                          <p:to>
                                            <p:strVal val="visible"/>
                                          </p:to>
                                        </p:set>
                                        <p:animEffect transition="in" filter="wipe(left)">
                                          <p:cBhvr>
                                            <p:cTn id="57" dur="500"/>
                                            <p:tgtEl>
                                              <p:spTgt spid="122"/>
                                            </p:tgtEl>
                                          </p:cBhvr>
                                        </p:animEffect>
                                      </p:childTnLst>
                                    </p:cTn>
                                  </p:par>
                                  <p:par>
                                    <p:cTn id="58" presetID="22" presetClass="entr" presetSubtype="8" fill="hold" nodeType="withEffect">
                                      <p:stCondLst>
                                        <p:cond delay="1000"/>
                                      </p:stCondLst>
                                      <p:childTnLst>
                                        <p:set>
                                          <p:cBhvr>
                                            <p:cTn id="59" dur="1" fill="hold">
                                              <p:stCondLst>
                                                <p:cond delay="0"/>
                                              </p:stCondLst>
                                            </p:cTn>
                                            <p:tgtEl>
                                              <p:spTgt spid="123"/>
                                            </p:tgtEl>
                                            <p:attrNameLst>
                                              <p:attrName>style.visibility</p:attrName>
                                            </p:attrNameLst>
                                          </p:cBhvr>
                                          <p:to>
                                            <p:strVal val="visible"/>
                                          </p:to>
                                        </p:set>
                                        <p:animEffect transition="in" filter="wipe(left)">
                                          <p:cBhvr>
                                            <p:cTn id="60"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5" grpId="0" animBg="1"/>
          <p:bldP spid="116" grpId="0" animBg="1"/>
          <p:bldP spid="117" grpId="0" animBg="1"/>
          <p:bldP spid="118" grpId="0"/>
          <p:bldP spid="119" grpId="0"/>
          <p:bldP spid="120" grpId="0"/>
          <p:bldP spid="124" grpId="0"/>
          <p:bldP spid="125" grpId="0"/>
          <p:bldP spid="1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00" fill="hold"/>
                                            <p:tgtEl>
                                              <p:spTgt spid="4"/>
                                            </p:tgtEl>
                                            <p:attrNameLst>
                                              <p:attrName>ppt_x</p:attrName>
                                            </p:attrNameLst>
                                          </p:cBhvr>
                                          <p:tavLst>
                                            <p:tav tm="0">
                                              <p:val>
                                                <p:strVal val="0-#ppt_w/2"/>
                                              </p:val>
                                            </p:tav>
                                            <p:tav tm="100000">
                                              <p:val>
                                                <p:strVal val="#ppt_x"/>
                                              </p:val>
                                            </p:tav>
                                          </p:tavLst>
                                        </p:anim>
                                        <p:anim calcmode="lin" valueType="num">
                                          <p:cBhvr additive="base">
                                            <p:cTn id="8" dur="12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200" fill="hold"/>
                                            <p:tgtEl>
                                              <p:spTgt spid="5"/>
                                            </p:tgtEl>
                                            <p:attrNameLst>
                                              <p:attrName>ppt_x</p:attrName>
                                            </p:attrNameLst>
                                          </p:cBhvr>
                                          <p:tavLst>
                                            <p:tav tm="0">
                                              <p:val>
                                                <p:strVal val="#ppt_x"/>
                                              </p:val>
                                            </p:tav>
                                            <p:tav tm="100000">
                                              <p:val>
                                                <p:strVal val="#ppt_x"/>
                                              </p:val>
                                            </p:tav>
                                          </p:tavLst>
                                        </p:anim>
                                        <p:anim calcmode="lin" valueType="num">
                                          <p:cBhvr additive="base">
                                            <p:cTn id="12" dur="12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2500"/>
                                </p:stCondLst>
                                <p:childTnLst>
                                  <p:par>
                                    <p:cTn id="22" presetID="2" presetClass="entr" presetSubtype="1" fill="hold" grpId="0" nodeType="afterEffect">
                                      <p:stCondLst>
                                        <p:cond delay="0"/>
                                      </p:stCondLst>
                                      <p:childTnLst>
                                        <p:set>
                                          <p:cBhvr>
                                            <p:cTn id="23" dur="1" fill="hold">
                                              <p:stCondLst>
                                                <p:cond delay="0"/>
                                              </p:stCondLst>
                                            </p:cTn>
                                            <p:tgtEl>
                                              <p:spTgt spid="117"/>
                                            </p:tgtEl>
                                            <p:attrNameLst>
                                              <p:attrName>style.visibility</p:attrName>
                                            </p:attrNameLst>
                                          </p:cBhvr>
                                          <p:to>
                                            <p:strVal val="visible"/>
                                          </p:to>
                                        </p:set>
                                        <p:anim calcmode="lin" valueType="num">
                                          <p:cBhvr additive="base">
                                            <p:cTn id="24" dur="500" fill="hold"/>
                                            <p:tgtEl>
                                              <p:spTgt spid="117"/>
                                            </p:tgtEl>
                                            <p:attrNameLst>
                                              <p:attrName>ppt_x</p:attrName>
                                            </p:attrNameLst>
                                          </p:cBhvr>
                                          <p:tavLst>
                                            <p:tav tm="0">
                                              <p:val>
                                                <p:strVal val="#ppt_x"/>
                                              </p:val>
                                            </p:tav>
                                            <p:tav tm="100000">
                                              <p:val>
                                                <p:strVal val="#ppt_x"/>
                                              </p:val>
                                            </p:tav>
                                          </p:tavLst>
                                        </p:anim>
                                        <p:anim calcmode="lin" valueType="num">
                                          <p:cBhvr additive="base">
                                            <p:cTn id="25" dur="500" fill="hold"/>
                                            <p:tgtEl>
                                              <p:spTgt spid="117"/>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0"/>
                                      </p:stCondLst>
                                      <p:childTnLst>
                                        <p:set>
                                          <p:cBhvr>
                                            <p:cTn id="27" dur="1" fill="hold">
                                              <p:stCondLst>
                                                <p:cond delay="0"/>
                                              </p:stCondLst>
                                            </p:cTn>
                                            <p:tgtEl>
                                              <p:spTgt spid="116"/>
                                            </p:tgtEl>
                                            <p:attrNameLst>
                                              <p:attrName>style.visibility</p:attrName>
                                            </p:attrNameLst>
                                          </p:cBhvr>
                                          <p:to>
                                            <p:strVal val="visible"/>
                                          </p:to>
                                        </p:set>
                                        <p:anim calcmode="lin" valueType="num">
                                          <p:cBhvr additive="base">
                                            <p:cTn id="28" dur="500" fill="hold"/>
                                            <p:tgtEl>
                                              <p:spTgt spid="116"/>
                                            </p:tgtEl>
                                            <p:attrNameLst>
                                              <p:attrName>ppt_x</p:attrName>
                                            </p:attrNameLst>
                                          </p:cBhvr>
                                          <p:tavLst>
                                            <p:tav tm="0">
                                              <p:val>
                                                <p:strVal val="#ppt_x"/>
                                              </p:val>
                                            </p:tav>
                                            <p:tav tm="100000">
                                              <p:val>
                                                <p:strVal val="#ppt_x"/>
                                              </p:val>
                                            </p:tav>
                                          </p:tavLst>
                                        </p:anim>
                                        <p:anim calcmode="lin" valueType="num">
                                          <p:cBhvr additive="base">
                                            <p:cTn id="29" dur="500" fill="hold"/>
                                            <p:tgtEl>
                                              <p:spTgt spid="116"/>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stCondLst>
                                        <p:cond delay="0"/>
                                      </p:stCondLst>
                                      <p:childTnLst>
                                        <p:set>
                                          <p:cBhvr>
                                            <p:cTn id="31" dur="1" fill="hold">
                                              <p:stCondLst>
                                                <p:cond delay="0"/>
                                              </p:stCondLst>
                                            </p:cTn>
                                            <p:tgtEl>
                                              <p:spTgt spid="115"/>
                                            </p:tgtEl>
                                            <p:attrNameLst>
                                              <p:attrName>style.visibility</p:attrName>
                                            </p:attrNameLst>
                                          </p:cBhvr>
                                          <p:to>
                                            <p:strVal val="visible"/>
                                          </p:to>
                                        </p:set>
                                        <p:anim calcmode="lin" valueType="num">
                                          <p:cBhvr additive="base">
                                            <p:cTn id="32" dur="500" fill="hold"/>
                                            <p:tgtEl>
                                              <p:spTgt spid="115"/>
                                            </p:tgtEl>
                                            <p:attrNameLst>
                                              <p:attrName>ppt_x</p:attrName>
                                            </p:attrNameLst>
                                          </p:cBhvr>
                                          <p:tavLst>
                                            <p:tav tm="0">
                                              <p:val>
                                                <p:strVal val="#ppt_x"/>
                                              </p:val>
                                            </p:tav>
                                            <p:tav tm="100000">
                                              <p:val>
                                                <p:strVal val="#ppt_x"/>
                                              </p:val>
                                            </p:tav>
                                          </p:tavLst>
                                        </p:anim>
                                        <p:anim calcmode="lin" valueType="num">
                                          <p:cBhvr additive="base">
                                            <p:cTn id="33" dur="500" fill="hold"/>
                                            <p:tgtEl>
                                              <p:spTgt spid="115"/>
                                            </p:tgtEl>
                                            <p:attrNameLst>
                                              <p:attrName>ppt_y</p:attrName>
                                            </p:attrNameLst>
                                          </p:cBhvr>
                                          <p:tavLst>
                                            <p:tav tm="0">
                                              <p:val>
                                                <p:strVal val="0-#ppt_h/2"/>
                                              </p:val>
                                            </p:tav>
                                            <p:tav tm="100000">
                                              <p:val>
                                                <p:strVal val="#ppt_y"/>
                                              </p:val>
                                            </p:tav>
                                          </p:tavLst>
                                        </p:anim>
                                      </p:childTnLst>
                                    </p:cTn>
                                  </p:par>
                                  <p:par>
                                    <p:cTn id="34" presetID="10" presetClass="entr" presetSubtype="0" fill="hold" grpId="0" nodeType="withEffect">
                                      <p:stCondLst>
                                        <p:cond delay="1000"/>
                                      </p:stCondLst>
                                      <p:childTnLst>
                                        <p:set>
                                          <p:cBhvr>
                                            <p:cTn id="35" dur="1" fill="hold">
                                              <p:stCondLst>
                                                <p:cond delay="0"/>
                                              </p:stCondLst>
                                            </p:cTn>
                                            <p:tgtEl>
                                              <p:spTgt spid="124"/>
                                            </p:tgtEl>
                                            <p:attrNameLst>
                                              <p:attrName>style.visibility</p:attrName>
                                            </p:attrNameLst>
                                          </p:cBhvr>
                                          <p:to>
                                            <p:strVal val="visible"/>
                                          </p:to>
                                        </p:set>
                                        <p:animEffect transition="in" filter="fade">
                                          <p:cBhvr>
                                            <p:cTn id="36" dur="500"/>
                                            <p:tgtEl>
                                              <p:spTgt spid="124"/>
                                            </p:tgtEl>
                                          </p:cBhvr>
                                        </p:animEffect>
                                      </p:childTnLst>
                                    </p:cTn>
                                  </p:par>
                                  <p:par>
                                    <p:cTn id="37" presetID="10" presetClass="entr" presetSubtype="0" fill="hold" grpId="0" nodeType="withEffect">
                                      <p:stCondLst>
                                        <p:cond delay="1000"/>
                                      </p:stCondLst>
                                      <p:childTnLst>
                                        <p:set>
                                          <p:cBhvr>
                                            <p:cTn id="38" dur="1" fill="hold">
                                              <p:stCondLst>
                                                <p:cond delay="0"/>
                                              </p:stCondLst>
                                            </p:cTn>
                                            <p:tgtEl>
                                              <p:spTgt spid="125"/>
                                            </p:tgtEl>
                                            <p:attrNameLst>
                                              <p:attrName>style.visibility</p:attrName>
                                            </p:attrNameLst>
                                          </p:cBhvr>
                                          <p:to>
                                            <p:strVal val="visible"/>
                                          </p:to>
                                        </p:set>
                                        <p:animEffect transition="in" filter="fade">
                                          <p:cBhvr>
                                            <p:cTn id="39" dur="500"/>
                                            <p:tgtEl>
                                              <p:spTgt spid="125"/>
                                            </p:tgtEl>
                                          </p:cBhvr>
                                        </p:animEffect>
                                      </p:childTnLst>
                                    </p:cTn>
                                  </p:par>
                                  <p:par>
                                    <p:cTn id="40" presetID="10" presetClass="entr" presetSubtype="0" fill="hold" grpId="0" nodeType="withEffect">
                                      <p:stCondLst>
                                        <p:cond delay="1000"/>
                                      </p:stCondLst>
                                      <p:childTnLst>
                                        <p:set>
                                          <p:cBhvr>
                                            <p:cTn id="41" dur="1" fill="hold">
                                              <p:stCondLst>
                                                <p:cond delay="0"/>
                                              </p:stCondLst>
                                            </p:cTn>
                                            <p:tgtEl>
                                              <p:spTgt spid="126"/>
                                            </p:tgtEl>
                                            <p:attrNameLst>
                                              <p:attrName>style.visibility</p:attrName>
                                            </p:attrNameLst>
                                          </p:cBhvr>
                                          <p:to>
                                            <p:strVal val="visible"/>
                                          </p:to>
                                        </p:set>
                                        <p:animEffect transition="in" filter="fade">
                                          <p:cBhvr>
                                            <p:cTn id="42" dur="500"/>
                                            <p:tgtEl>
                                              <p:spTgt spid="126"/>
                                            </p:tgtEl>
                                          </p:cBhvr>
                                        </p:animEffect>
                                      </p:childTnLst>
                                    </p:cTn>
                                  </p:par>
                                  <p:par>
                                    <p:cTn id="43" presetID="22" presetClass="entr" presetSubtype="8" fill="hold" grpId="0" nodeType="with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wipe(left)">
                                          <p:cBhvr>
                                            <p:cTn id="45" dur="500"/>
                                            <p:tgtEl>
                                              <p:spTgt spid="118"/>
                                            </p:tgtEl>
                                          </p:cBhvr>
                                        </p:animEffect>
                                      </p:childTnLst>
                                    </p:cTn>
                                  </p:par>
                                  <p:par>
                                    <p:cTn id="46" presetID="22" presetClass="entr" presetSubtype="8" fill="hold" grpId="0" nodeType="withEffect">
                                      <p:stCondLst>
                                        <p:cond delay="500"/>
                                      </p:stCondLst>
                                      <p:childTnLst>
                                        <p:set>
                                          <p:cBhvr>
                                            <p:cTn id="47" dur="1" fill="hold">
                                              <p:stCondLst>
                                                <p:cond delay="0"/>
                                              </p:stCondLst>
                                            </p:cTn>
                                            <p:tgtEl>
                                              <p:spTgt spid="119"/>
                                            </p:tgtEl>
                                            <p:attrNameLst>
                                              <p:attrName>style.visibility</p:attrName>
                                            </p:attrNameLst>
                                          </p:cBhvr>
                                          <p:to>
                                            <p:strVal val="visible"/>
                                          </p:to>
                                        </p:set>
                                        <p:animEffect transition="in" filter="wipe(left)">
                                          <p:cBhvr>
                                            <p:cTn id="48" dur="500"/>
                                            <p:tgtEl>
                                              <p:spTgt spid="119"/>
                                            </p:tgtEl>
                                          </p:cBhvr>
                                        </p:animEffect>
                                      </p:childTnLst>
                                    </p:cTn>
                                  </p:par>
                                  <p:par>
                                    <p:cTn id="49" presetID="22" presetClass="entr" presetSubtype="8" fill="hold" grpId="0" nodeType="withEffect">
                                      <p:stCondLst>
                                        <p:cond delay="500"/>
                                      </p:stCondLst>
                                      <p:childTnLst>
                                        <p:set>
                                          <p:cBhvr>
                                            <p:cTn id="50" dur="1" fill="hold">
                                              <p:stCondLst>
                                                <p:cond delay="0"/>
                                              </p:stCondLst>
                                            </p:cTn>
                                            <p:tgtEl>
                                              <p:spTgt spid="120"/>
                                            </p:tgtEl>
                                            <p:attrNameLst>
                                              <p:attrName>style.visibility</p:attrName>
                                            </p:attrNameLst>
                                          </p:cBhvr>
                                          <p:to>
                                            <p:strVal val="visible"/>
                                          </p:to>
                                        </p:set>
                                        <p:animEffect transition="in" filter="wipe(left)">
                                          <p:cBhvr>
                                            <p:cTn id="51" dur="500"/>
                                            <p:tgtEl>
                                              <p:spTgt spid="120"/>
                                            </p:tgtEl>
                                          </p:cBhvr>
                                        </p:animEffect>
                                      </p:childTnLst>
                                    </p:cTn>
                                  </p:par>
                                  <p:par>
                                    <p:cTn id="52" presetID="22" presetClass="entr" presetSubtype="8" fill="hold" nodeType="withEffect">
                                      <p:stCondLst>
                                        <p:cond delay="500"/>
                                      </p:stCondLst>
                                      <p:childTnLst>
                                        <p:set>
                                          <p:cBhvr>
                                            <p:cTn id="53" dur="1" fill="hold">
                                              <p:stCondLst>
                                                <p:cond delay="0"/>
                                              </p:stCondLst>
                                            </p:cTn>
                                            <p:tgtEl>
                                              <p:spTgt spid="121"/>
                                            </p:tgtEl>
                                            <p:attrNameLst>
                                              <p:attrName>style.visibility</p:attrName>
                                            </p:attrNameLst>
                                          </p:cBhvr>
                                          <p:to>
                                            <p:strVal val="visible"/>
                                          </p:to>
                                        </p:set>
                                        <p:animEffect transition="in" filter="wipe(left)">
                                          <p:cBhvr>
                                            <p:cTn id="54" dur="500"/>
                                            <p:tgtEl>
                                              <p:spTgt spid="121"/>
                                            </p:tgtEl>
                                          </p:cBhvr>
                                        </p:animEffect>
                                      </p:childTnLst>
                                    </p:cTn>
                                  </p:par>
                                  <p:par>
                                    <p:cTn id="55" presetID="22" presetClass="entr" presetSubtype="8" fill="hold" nodeType="withEffect">
                                      <p:stCondLst>
                                        <p:cond delay="1000"/>
                                      </p:stCondLst>
                                      <p:childTnLst>
                                        <p:set>
                                          <p:cBhvr>
                                            <p:cTn id="56" dur="1" fill="hold">
                                              <p:stCondLst>
                                                <p:cond delay="0"/>
                                              </p:stCondLst>
                                            </p:cTn>
                                            <p:tgtEl>
                                              <p:spTgt spid="122"/>
                                            </p:tgtEl>
                                            <p:attrNameLst>
                                              <p:attrName>style.visibility</p:attrName>
                                            </p:attrNameLst>
                                          </p:cBhvr>
                                          <p:to>
                                            <p:strVal val="visible"/>
                                          </p:to>
                                        </p:set>
                                        <p:animEffect transition="in" filter="wipe(left)">
                                          <p:cBhvr>
                                            <p:cTn id="57" dur="500"/>
                                            <p:tgtEl>
                                              <p:spTgt spid="122"/>
                                            </p:tgtEl>
                                          </p:cBhvr>
                                        </p:animEffect>
                                      </p:childTnLst>
                                    </p:cTn>
                                  </p:par>
                                  <p:par>
                                    <p:cTn id="58" presetID="22" presetClass="entr" presetSubtype="8" fill="hold" nodeType="withEffect">
                                      <p:stCondLst>
                                        <p:cond delay="1000"/>
                                      </p:stCondLst>
                                      <p:childTnLst>
                                        <p:set>
                                          <p:cBhvr>
                                            <p:cTn id="59" dur="1" fill="hold">
                                              <p:stCondLst>
                                                <p:cond delay="0"/>
                                              </p:stCondLst>
                                            </p:cTn>
                                            <p:tgtEl>
                                              <p:spTgt spid="123"/>
                                            </p:tgtEl>
                                            <p:attrNameLst>
                                              <p:attrName>style.visibility</p:attrName>
                                            </p:attrNameLst>
                                          </p:cBhvr>
                                          <p:to>
                                            <p:strVal val="visible"/>
                                          </p:to>
                                        </p:set>
                                        <p:animEffect transition="in" filter="wipe(left)">
                                          <p:cBhvr>
                                            <p:cTn id="60"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5" grpId="0" animBg="1"/>
          <p:bldP spid="116" grpId="0" animBg="1"/>
          <p:bldP spid="117" grpId="0" animBg="1"/>
          <p:bldP spid="118" grpId="0"/>
          <p:bldP spid="119" grpId="0"/>
          <p:bldP spid="120" grpId="0"/>
          <p:bldP spid="124" grpId="0"/>
          <p:bldP spid="125" grpId="0"/>
          <p:bldP spid="126"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istrator\Desktop\微立体创业计划\005.png"/>
          <p:cNvPicPr>
            <a:picLocks noChangeAspect="1" noChangeArrowheads="1"/>
          </p:cNvPicPr>
          <p:nvPr/>
        </p:nvPicPr>
        <p:blipFill>
          <a:blip r:embed="rId3" cstate="print">
            <a:duotone>
              <a:srgbClr val="0070C0">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5" name="Picture 4" descr="C:\Users\Administrator\Desktop\微立体创业计划\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6" name="标题 1"/>
          <p:cNvSpPr txBox="1"/>
          <p:nvPr/>
        </p:nvSpPr>
        <p:spPr>
          <a:xfrm>
            <a:off x="1184649" y="339502"/>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黑体" panose="02010609060101010101" pitchFamily="49" charset="-122"/>
                <a:ea typeface="黑体" panose="02010609060101010101" pitchFamily="49" charset="-122"/>
              </a:rPr>
              <a:t>竞争优势</a:t>
            </a:r>
          </a:p>
        </p:txBody>
      </p:sp>
      <p:pic>
        <p:nvPicPr>
          <p:cNvPr id="7" name="Picture 3" descr="C:\Users\Administrator\Desktop\78763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4488" y="896144"/>
            <a:ext cx="2907506" cy="4093079"/>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8" name="组合 7"/>
          <p:cNvGrpSpPr/>
          <p:nvPr/>
        </p:nvGrpSpPr>
        <p:grpSpPr>
          <a:xfrm>
            <a:off x="3955844" y="4115594"/>
            <a:ext cx="764793" cy="764793"/>
            <a:chOff x="3832873" y="2297208"/>
            <a:chExt cx="1516550" cy="1516550"/>
          </a:xfrm>
        </p:grpSpPr>
        <p:grpSp>
          <p:nvGrpSpPr>
            <p:cNvPr id="9" name="组合 8"/>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 name="椭圆 1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sp>
          <p:nvSpPr>
            <p:cNvPr id="10" name="椭圆 9"/>
            <p:cNvSpPr/>
            <p:nvPr/>
          </p:nvSpPr>
          <p:spPr>
            <a:xfrm>
              <a:off x="3983164" y="2466913"/>
              <a:ext cx="1185736" cy="1185736"/>
            </a:xfrm>
            <a:prstGeom prst="ellipse">
              <a:avLst/>
            </a:prstGeom>
            <a:solidFill>
              <a:srgbClr val="C05846"/>
            </a:solid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微软雅黑" panose="020B0503020204020204" pitchFamily="34" charset="-122"/>
              </a:endParaRPr>
            </a:p>
          </p:txBody>
        </p:sp>
      </p:grpSp>
      <p:grpSp>
        <p:nvGrpSpPr>
          <p:cNvPr id="13" name="组合 12"/>
          <p:cNvGrpSpPr/>
          <p:nvPr/>
        </p:nvGrpSpPr>
        <p:grpSpPr>
          <a:xfrm>
            <a:off x="3198401" y="3299758"/>
            <a:ext cx="764793" cy="764793"/>
            <a:chOff x="3832873" y="2297208"/>
            <a:chExt cx="1516550" cy="1516550"/>
          </a:xfrm>
        </p:grpSpPr>
        <p:grpSp>
          <p:nvGrpSpPr>
            <p:cNvPr id="14" name="组合 13"/>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 name="椭圆 1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sp>
          <p:nvSpPr>
            <p:cNvPr id="15" name="椭圆 14"/>
            <p:cNvSpPr/>
            <p:nvPr/>
          </p:nvSpPr>
          <p:spPr>
            <a:xfrm>
              <a:off x="3983164" y="2466913"/>
              <a:ext cx="1185736" cy="1185736"/>
            </a:xfrm>
            <a:prstGeom prst="ellipse">
              <a:avLst/>
            </a:prstGeom>
            <a:solidFill>
              <a:srgbClr val="4F81BD"/>
            </a:solid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微软雅黑" panose="020B0503020204020204" pitchFamily="34" charset="-122"/>
              </a:endParaRPr>
            </a:p>
          </p:txBody>
        </p:sp>
      </p:grpSp>
      <p:grpSp>
        <p:nvGrpSpPr>
          <p:cNvPr id="18" name="组合 17"/>
          <p:cNvGrpSpPr/>
          <p:nvPr/>
        </p:nvGrpSpPr>
        <p:grpSpPr>
          <a:xfrm>
            <a:off x="4725194" y="2801144"/>
            <a:ext cx="764793" cy="764793"/>
            <a:chOff x="3832873" y="2297208"/>
            <a:chExt cx="1516550" cy="1516550"/>
          </a:xfrm>
        </p:grpSpPr>
        <p:grpSp>
          <p:nvGrpSpPr>
            <p:cNvPr id="19" name="组合 18"/>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2" name="椭圆 2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sp>
          <p:nvSpPr>
            <p:cNvPr id="20" name="椭圆 19"/>
            <p:cNvSpPr/>
            <p:nvPr/>
          </p:nvSpPr>
          <p:spPr>
            <a:xfrm>
              <a:off x="3983164" y="2466913"/>
              <a:ext cx="1185736" cy="1185736"/>
            </a:xfrm>
            <a:prstGeom prst="ellipse">
              <a:avLst/>
            </a:prstGeom>
            <a:solidFill>
              <a:srgbClr val="9BBB59"/>
            </a:solid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微软雅黑" panose="020B0503020204020204" pitchFamily="34" charset="-122"/>
              </a:endParaRPr>
            </a:p>
          </p:txBody>
        </p:sp>
      </p:grpSp>
      <p:grpSp>
        <p:nvGrpSpPr>
          <p:cNvPr id="23" name="组合 22"/>
          <p:cNvGrpSpPr/>
          <p:nvPr/>
        </p:nvGrpSpPr>
        <p:grpSpPr>
          <a:xfrm>
            <a:off x="3198401" y="2328208"/>
            <a:ext cx="764793" cy="764793"/>
            <a:chOff x="3832873" y="2297208"/>
            <a:chExt cx="1516550" cy="1516550"/>
          </a:xfrm>
        </p:grpSpPr>
        <p:grpSp>
          <p:nvGrpSpPr>
            <p:cNvPr id="24" name="组合 23"/>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7" name="椭圆 2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sp>
          <p:nvSpPr>
            <p:cNvPr id="25" name="椭圆 24"/>
            <p:cNvSpPr/>
            <p:nvPr/>
          </p:nvSpPr>
          <p:spPr>
            <a:xfrm>
              <a:off x="3983164" y="2466913"/>
              <a:ext cx="1185736" cy="1185736"/>
            </a:xfrm>
            <a:prstGeom prst="ellipse">
              <a:avLst/>
            </a:prstGeom>
            <a:solidFill>
              <a:srgbClr val="8064A2"/>
            </a:solid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微软雅黑" panose="020B0503020204020204" pitchFamily="34" charset="-122"/>
              </a:endParaRPr>
            </a:p>
          </p:txBody>
        </p:sp>
      </p:grpSp>
      <p:grpSp>
        <p:nvGrpSpPr>
          <p:cNvPr id="28" name="组合 27"/>
          <p:cNvGrpSpPr/>
          <p:nvPr/>
        </p:nvGrpSpPr>
        <p:grpSpPr>
          <a:xfrm>
            <a:off x="4725194" y="1818164"/>
            <a:ext cx="764793" cy="764793"/>
            <a:chOff x="3832873" y="2297208"/>
            <a:chExt cx="1516550" cy="1516550"/>
          </a:xfrm>
        </p:grpSpPr>
        <p:grpSp>
          <p:nvGrpSpPr>
            <p:cNvPr id="29" name="组合 28"/>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2" name="椭圆 3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sp>
          <p:nvSpPr>
            <p:cNvPr id="30" name="椭圆 29"/>
            <p:cNvSpPr/>
            <p:nvPr/>
          </p:nvSpPr>
          <p:spPr>
            <a:xfrm>
              <a:off x="3983164" y="2466913"/>
              <a:ext cx="1185736" cy="1185736"/>
            </a:xfrm>
            <a:prstGeom prst="ellipse">
              <a:avLst/>
            </a:prstGeom>
            <a:solidFill>
              <a:srgbClr val="C05846"/>
            </a:solid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微软雅黑" panose="020B0503020204020204" pitchFamily="34" charset="-122"/>
              </a:endParaRPr>
            </a:p>
          </p:txBody>
        </p:sp>
      </p:grpSp>
      <p:grpSp>
        <p:nvGrpSpPr>
          <p:cNvPr id="33" name="组合 32"/>
          <p:cNvGrpSpPr/>
          <p:nvPr/>
        </p:nvGrpSpPr>
        <p:grpSpPr>
          <a:xfrm>
            <a:off x="3955844" y="972344"/>
            <a:ext cx="764793" cy="764793"/>
            <a:chOff x="3832873" y="2297208"/>
            <a:chExt cx="1516550" cy="1516550"/>
          </a:xfrm>
        </p:grpSpPr>
        <p:grpSp>
          <p:nvGrpSpPr>
            <p:cNvPr id="34" name="组合 33"/>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36" name="同心圆 3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7" name="椭圆 3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sp>
          <p:nvSpPr>
            <p:cNvPr id="35" name="椭圆 34"/>
            <p:cNvSpPr/>
            <p:nvPr/>
          </p:nvSpPr>
          <p:spPr>
            <a:xfrm>
              <a:off x="3983164" y="2466913"/>
              <a:ext cx="1185736" cy="1185736"/>
            </a:xfrm>
            <a:prstGeom prst="ellipse">
              <a:avLst/>
            </a:prstGeom>
            <a:solidFill>
              <a:srgbClr val="4F81BD"/>
            </a:solid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微软雅黑" panose="020B0503020204020204" pitchFamily="34" charset="-122"/>
              </a:endParaRPr>
            </a:p>
          </p:txBody>
        </p:sp>
      </p:grpSp>
      <p:grpSp>
        <p:nvGrpSpPr>
          <p:cNvPr id="38" name="Group 34"/>
          <p:cNvGrpSpPr/>
          <p:nvPr/>
        </p:nvGrpSpPr>
        <p:grpSpPr>
          <a:xfrm>
            <a:off x="4197100" y="1185095"/>
            <a:ext cx="299494" cy="243706"/>
            <a:chOff x="1550139" y="1314466"/>
            <a:chExt cx="509139" cy="414300"/>
          </a:xfrm>
          <a:solidFill>
            <a:sysClr val="window" lastClr="FFFFFF"/>
          </a:solidFill>
        </p:grpSpPr>
        <p:sp>
          <p:nvSpPr>
            <p:cNvPr id="39"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en-US" kern="0">
                <a:solidFill>
                  <a:prstClr val="black"/>
                </a:solidFill>
                <a:ea typeface="宋体" panose="02010600030101010101" pitchFamily="2" charset="-122"/>
              </a:endParaRPr>
            </a:p>
          </p:txBody>
        </p:sp>
        <p:sp>
          <p:nvSpPr>
            <p:cNvPr id="40"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en-US" kern="0">
                <a:solidFill>
                  <a:prstClr val="black"/>
                </a:solidFill>
                <a:ea typeface="宋体" panose="02010600030101010101" pitchFamily="2" charset="-122"/>
              </a:endParaRPr>
            </a:p>
          </p:txBody>
        </p:sp>
        <p:sp>
          <p:nvSpPr>
            <p:cNvPr id="41"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en-US" kern="0">
                <a:solidFill>
                  <a:prstClr val="black"/>
                </a:solidFill>
                <a:ea typeface="宋体" panose="02010600030101010101" pitchFamily="2" charset="-122"/>
              </a:endParaRPr>
            </a:p>
          </p:txBody>
        </p:sp>
      </p:grpSp>
      <p:sp>
        <p:nvSpPr>
          <p:cNvPr id="42" name="矩形 3"/>
          <p:cNvSpPr>
            <a:spLocks noChangeArrowheads="1"/>
          </p:cNvSpPr>
          <p:nvPr/>
        </p:nvSpPr>
        <p:spPr bwMode="auto">
          <a:xfrm>
            <a:off x="4864801" y="1205658"/>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fontAlgn="base">
              <a:spcBef>
                <a:spcPct val="0"/>
              </a:spcBef>
              <a:spcAft>
                <a:spcPct val="0"/>
              </a:spcAft>
            </a:pPr>
            <a:r>
              <a:rPr lang="zh-CN" altLang="en-US" sz="1500" dirty="0">
                <a:solidFill>
                  <a:srgbClr val="4F81BD"/>
                </a:solidFill>
                <a:latin typeface="微软雅黑" panose="020B0503020204020204" pitchFamily="34" charset="-122"/>
                <a:ea typeface="微软雅黑" panose="020B0503020204020204" pitchFamily="34" charset="-122"/>
                <a:sym typeface="Arial" panose="020B0604020202020204" pitchFamily="34" charset="0"/>
              </a:rPr>
              <a:t>优势一</a:t>
            </a:r>
          </a:p>
        </p:txBody>
      </p:sp>
      <p:sp>
        <p:nvSpPr>
          <p:cNvPr id="43" name="文本框 13"/>
          <p:cNvSpPr txBox="1"/>
          <p:nvPr/>
        </p:nvSpPr>
        <p:spPr>
          <a:xfrm>
            <a:off x="5715795" y="1057926"/>
            <a:ext cx="2438400" cy="565063"/>
          </a:xfrm>
          <a:prstGeom prst="rect">
            <a:avLst/>
          </a:prstGeom>
          <a:noFill/>
        </p:spPr>
        <p:txBody>
          <a:bodyPr wrap="square" lIns="65824" tIns="32911" rIns="65824" bIns="32911" rtlCol="0">
            <a:spAutoFit/>
          </a:bodyPr>
          <a:lstStyle/>
          <a:p>
            <a:pPr fontAlgn="base">
              <a:lnSpc>
                <a:spcPct val="120000"/>
              </a:lnSpc>
              <a:spcBef>
                <a:spcPct val="0"/>
              </a:spcBef>
              <a:spcAft>
                <a:spcPct val="0"/>
              </a:spcAft>
            </a:pPr>
            <a:r>
              <a:rPr lang="zh-CN" altLang="en-US" sz="9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44" name="矩形 3"/>
          <p:cNvSpPr>
            <a:spLocks noChangeArrowheads="1"/>
          </p:cNvSpPr>
          <p:nvPr/>
        </p:nvSpPr>
        <p:spPr bwMode="auto">
          <a:xfrm>
            <a:off x="5722249" y="1810544"/>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fontAlgn="base">
              <a:spcBef>
                <a:spcPct val="0"/>
              </a:spcBef>
              <a:spcAft>
                <a:spcPct val="0"/>
              </a:spcAft>
            </a:pPr>
            <a:r>
              <a:rPr lang="zh-CN" altLang="en-US" sz="1500" dirty="0">
                <a:solidFill>
                  <a:srgbClr val="C05846"/>
                </a:solidFill>
                <a:latin typeface="微软雅黑" panose="020B0503020204020204" pitchFamily="34" charset="-122"/>
                <a:ea typeface="微软雅黑" panose="020B0503020204020204" pitchFamily="34" charset="-122"/>
                <a:sym typeface="Arial" panose="020B0604020202020204" pitchFamily="34" charset="0"/>
              </a:rPr>
              <a:t>优势二</a:t>
            </a:r>
          </a:p>
        </p:txBody>
      </p:sp>
      <p:sp>
        <p:nvSpPr>
          <p:cNvPr id="45" name="文本框 13"/>
          <p:cNvSpPr txBox="1"/>
          <p:nvPr/>
        </p:nvSpPr>
        <p:spPr>
          <a:xfrm>
            <a:off x="5715795" y="2115344"/>
            <a:ext cx="2438400" cy="565063"/>
          </a:xfrm>
          <a:prstGeom prst="rect">
            <a:avLst/>
          </a:prstGeom>
          <a:noFill/>
        </p:spPr>
        <p:txBody>
          <a:bodyPr wrap="square" lIns="65824" tIns="32911" rIns="65824" bIns="32911" rtlCol="0">
            <a:spAutoFit/>
          </a:bodyPr>
          <a:lstStyle/>
          <a:p>
            <a:pPr fontAlgn="base">
              <a:lnSpc>
                <a:spcPct val="120000"/>
              </a:lnSpc>
              <a:spcBef>
                <a:spcPct val="0"/>
              </a:spcBef>
              <a:spcAft>
                <a:spcPct val="0"/>
              </a:spcAft>
            </a:pPr>
            <a:r>
              <a:rPr lang="zh-CN" altLang="en-US" sz="9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46" name="Freeform 20"/>
          <p:cNvSpPr>
            <a:spLocks noEditPoints="1"/>
          </p:cNvSpPr>
          <p:nvPr/>
        </p:nvSpPr>
        <p:spPr bwMode="auto">
          <a:xfrm>
            <a:off x="4950770" y="2090159"/>
            <a:ext cx="298394" cy="20277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ysClr val="window" lastClr="FFFFFF"/>
          </a:solidFill>
          <a:ln>
            <a:noFill/>
          </a:ln>
        </p:spPr>
        <p:txBody>
          <a:bodyPr vert="horz" wrap="square" lIns="91440" tIns="45720" rIns="91440" bIns="45720" numCol="1" anchor="t" anchorCtr="0" compatLnSpc="1"/>
          <a:lstStyle/>
          <a:p>
            <a:pPr fontAlgn="base">
              <a:spcBef>
                <a:spcPct val="0"/>
              </a:spcBef>
              <a:spcAft>
                <a:spcPct val="0"/>
              </a:spcAft>
              <a:defRPr/>
            </a:pPr>
            <a:endParaRPr lang="en-US" kern="0">
              <a:solidFill>
                <a:prstClr val="black"/>
              </a:solidFill>
              <a:ea typeface="宋体" panose="02010600030101010101" pitchFamily="2" charset="-122"/>
            </a:endParaRPr>
          </a:p>
        </p:txBody>
      </p:sp>
      <p:sp>
        <p:nvSpPr>
          <p:cNvPr id="47" name="矩形 3"/>
          <p:cNvSpPr>
            <a:spLocks noChangeArrowheads="1"/>
          </p:cNvSpPr>
          <p:nvPr/>
        </p:nvSpPr>
        <p:spPr bwMode="auto">
          <a:xfrm>
            <a:off x="2200231" y="2191544"/>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fontAlgn="base">
              <a:spcBef>
                <a:spcPct val="0"/>
              </a:spcBef>
              <a:spcAft>
                <a:spcPct val="0"/>
              </a:spcAft>
            </a:pPr>
            <a:r>
              <a:rPr lang="zh-CN" altLang="en-US" sz="1500" dirty="0">
                <a:solidFill>
                  <a:srgbClr val="8064A2"/>
                </a:solidFill>
                <a:latin typeface="微软雅黑" panose="020B0503020204020204" pitchFamily="34" charset="-122"/>
                <a:ea typeface="微软雅黑" panose="020B0503020204020204" pitchFamily="34" charset="-122"/>
                <a:sym typeface="Arial" panose="020B0604020202020204" pitchFamily="34" charset="0"/>
              </a:rPr>
              <a:t>优势三</a:t>
            </a:r>
          </a:p>
        </p:txBody>
      </p:sp>
      <p:sp>
        <p:nvSpPr>
          <p:cNvPr id="48" name="文本框 13"/>
          <p:cNvSpPr txBox="1"/>
          <p:nvPr/>
        </p:nvSpPr>
        <p:spPr>
          <a:xfrm>
            <a:off x="686593" y="2485481"/>
            <a:ext cx="2333658" cy="565063"/>
          </a:xfrm>
          <a:prstGeom prst="rect">
            <a:avLst/>
          </a:prstGeom>
          <a:noFill/>
        </p:spPr>
        <p:txBody>
          <a:bodyPr wrap="square" lIns="65824" tIns="32911" rIns="65824" bIns="32911" rtlCol="0">
            <a:spAutoFit/>
          </a:bodyPr>
          <a:lstStyle/>
          <a:p>
            <a:pPr algn="r" fontAlgn="base">
              <a:lnSpc>
                <a:spcPct val="120000"/>
              </a:lnSpc>
              <a:spcBef>
                <a:spcPct val="0"/>
              </a:spcBef>
              <a:spcAft>
                <a:spcPct val="0"/>
              </a:spcAft>
            </a:pPr>
            <a:r>
              <a:rPr lang="zh-CN" altLang="en-US" sz="9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grpSp>
        <p:nvGrpSpPr>
          <p:cNvPr id="49" name="Group 20"/>
          <p:cNvGrpSpPr/>
          <p:nvPr/>
        </p:nvGrpSpPr>
        <p:grpSpPr>
          <a:xfrm>
            <a:off x="3418467" y="2587291"/>
            <a:ext cx="309413" cy="214312"/>
            <a:chOff x="7416800" y="1122363"/>
            <a:chExt cx="366713" cy="254000"/>
          </a:xfrm>
          <a:solidFill>
            <a:sysClr val="window" lastClr="FFFFFF"/>
          </a:solidFill>
        </p:grpSpPr>
        <p:sp>
          <p:nvSpPr>
            <p:cNvPr id="50"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en-US" kern="0">
                <a:solidFill>
                  <a:prstClr val="black"/>
                </a:solidFill>
                <a:ea typeface="宋体" panose="02010600030101010101" pitchFamily="2" charset="-122"/>
              </a:endParaRPr>
            </a:p>
          </p:txBody>
        </p:sp>
        <p:sp>
          <p:nvSpPr>
            <p:cNvPr id="51"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en-US" kern="0">
                <a:solidFill>
                  <a:prstClr val="black"/>
                </a:solidFill>
                <a:ea typeface="宋体" panose="02010600030101010101" pitchFamily="2" charset="-122"/>
              </a:endParaRPr>
            </a:p>
          </p:txBody>
        </p:sp>
      </p:grpSp>
      <p:sp>
        <p:nvSpPr>
          <p:cNvPr id="52" name="矩形 3"/>
          <p:cNvSpPr>
            <a:spLocks noChangeArrowheads="1"/>
          </p:cNvSpPr>
          <p:nvPr/>
        </p:nvSpPr>
        <p:spPr bwMode="auto">
          <a:xfrm>
            <a:off x="5715794" y="2801144"/>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fontAlgn="base">
              <a:spcBef>
                <a:spcPct val="0"/>
              </a:spcBef>
              <a:spcAft>
                <a:spcPct val="0"/>
              </a:spcAft>
            </a:pPr>
            <a:r>
              <a:rPr lang="zh-CN" altLang="en-US" sz="1500" dirty="0">
                <a:solidFill>
                  <a:srgbClr val="9BBB59"/>
                </a:solidFill>
                <a:latin typeface="微软雅黑" panose="020B0503020204020204" pitchFamily="34" charset="-122"/>
                <a:ea typeface="微软雅黑" panose="020B0503020204020204" pitchFamily="34" charset="-122"/>
                <a:sym typeface="Arial" panose="020B0604020202020204" pitchFamily="34" charset="0"/>
              </a:rPr>
              <a:t>优势四</a:t>
            </a:r>
          </a:p>
        </p:txBody>
      </p:sp>
      <p:sp>
        <p:nvSpPr>
          <p:cNvPr id="53" name="文本框 13"/>
          <p:cNvSpPr txBox="1"/>
          <p:nvPr/>
        </p:nvSpPr>
        <p:spPr>
          <a:xfrm>
            <a:off x="5715795" y="3093244"/>
            <a:ext cx="2438400" cy="565063"/>
          </a:xfrm>
          <a:prstGeom prst="rect">
            <a:avLst/>
          </a:prstGeom>
          <a:noFill/>
        </p:spPr>
        <p:txBody>
          <a:bodyPr wrap="square" lIns="65824" tIns="32911" rIns="65824" bIns="32911" rtlCol="0">
            <a:spAutoFit/>
          </a:bodyPr>
          <a:lstStyle/>
          <a:p>
            <a:pPr fontAlgn="base">
              <a:lnSpc>
                <a:spcPct val="120000"/>
              </a:lnSpc>
              <a:spcBef>
                <a:spcPct val="0"/>
              </a:spcBef>
              <a:spcAft>
                <a:spcPct val="0"/>
              </a:spcAft>
            </a:pPr>
            <a:r>
              <a:rPr lang="zh-CN" altLang="en-US" sz="9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grpSp>
        <p:nvGrpSpPr>
          <p:cNvPr id="54" name="组合 53"/>
          <p:cNvGrpSpPr/>
          <p:nvPr/>
        </p:nvGrpSpPr>
        <p:grpSpPr>
          <a:xfrm>
            <a:off x="4952251" y="2999765"/>
            <a:ext cx="316718" cy="302754"/>
            <a:chOff x="3294063" y="754063"/>
            <a:chExt cx="5600701" cy="5353051"/>
          </a:xfrm>
          <a:solidFill>
            <a:sysClr val="window" lastClr="FFFFFF"/>
          </a:solidFill>
        </p:grpSpPr>
        <p:sp>
          <p:nvSpPr>
            <p:cNvPr id="55" name="Freeform 458"/>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8453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endParaRPr>
            </a:p>
          </p:txBody>
        </p:sp>
        <p:sp>
          <p:nvSpPr>
            <p:cNvPr id="56" name="Freeform 459"/>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8453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endParaRPr>
            </a:p>
          </p:txBody>
        </p:sp>
        <p:sp>
          <p:nvSpPr>
            <p:cNvPr id="57"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8453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endParaRPr>
            </a:p>
          </p:txBody>
        </p:sp>
        <p:sp>
          <p:nvSpPr>
            <p:cNvPr id="58" name="Freeform 461"/>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8453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endParaRPr>
            </a:p>
          </p:txBody>
        </p:sp>
        <p:sp>
          <p:nvSpPr>
            <p:cNvPr id="59" name="Freeform 462"/>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8453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endParaRPr>
            </a:p>
          </p:txBody>
        </p:sp>
        <p:sp>
          <p:nvSpPr>
            <p:cNvPr id="60" name="Freeform 463"/>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8453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endParaRPr>
            </a:p>
          </p:txBody>
        </p:sp>
        <p:sp>
          <p:nvSpPr>
            <p:cNvPr id="61" name="Freeform 464"/>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8453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endParaRPr>
            </a:p>
          </p:txBody>
        </p:sp>
        <p:sp>
          <p:nvSpPr>
            <p:cNvPr id="62" name="Freeform 465"/>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8453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endParaRPr>
            </a:p>
          </p:txBody>
        </p:sp>
        <p:sp>
          <p:nvSpPr>
            <p:cNvPr id="63" name="Freeform 466"/>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8453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endParaRPr>
            </a:p>
          </p:txBody>
        </p:sp>
        <p:sp>
          <p:nvSpPr>
            <p:cNvPr id="64" name="Freeform 467"/>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8453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endParaRPr>
            </a:p>
          </p:txBody>
        </p:sp>
        <p:sp>
          <p:nvSpPr>
            <p:cNvPr id="65" name="Freeform 468"/>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8453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endParaRPr>
            </a:p>
          </p:txBody>
        </p:sp>
      </p:grpSp>
      <p:sp>
        <p:nvSpPr>
          <p:cNvPr id="66" name="矩形 3"/>
          <p:cNvSpPr>
            <a:spLocks noChangeArrowheads="1"/>
          </p:cNvSpPr>
          <p:nvPr/>
        </p:nvSpPr>
        <p:spPr bwMode="auto">
          <a:xfrm>
            <a:off x="2200231" y="3353594"/>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fontAlgn="base">
              <a:spcBef>
                <a:spcPct val="0"/>
              </a:spcBef>
              <a:spcAft>
                <a:spcPct val="0"/>
              </a:spcAft>
            </a:pPr>
            <a:r>
              <a:rPr lang="zh-CN" altLang="en-US" sz="1500" dirty="0">
                <a:solidFill>
                  <a:srgbClr val="4F81BD"/>
                </a:solidFill>
                <a:latin typeface="微软雅黑" panose="020B0503020204020204" pitchFamily="34" charset="-122"/>
                <a:ea typeface="微软雅黑" panose="020B0503020204020204" pitchFamily="34" charset="-122"/>
                <a:sym typeface="Arial" panose="020B0604020202020204" pitchFamily="34" charset="0"/>
              </a:rPr>
              <a:t>优势五</a:t>
            </a:r>
          </a:p>
        </p:txBody>
      </p:sp>
      <p:sp>
        <p:nvSpPr>
          <p:cNvPr id="67" name="文本框 13"/>
          <p:cNvSpPr txBox="1"/>
          <p:nvPr/>
        </p:nvSpPr>
        <p:spPr>
          <a:xfrm>
            <a:off x="686593" y="3618956"/>
            <a:ext cx="2333658" cy="565063"/>
          </a:xfrm>
          <a:prstGeom prst="rect">
            <a:avLst/>
          </a:prstGeom>
          <a:noFill/>
        </p:spPr>
        <p:txBody>
          <a:bodyPr wrap="square" lIns="65824" tIns="32911" rIns="65824" bIns="32911" rtlCol="0">
            <a:spAutoFit/>
          </a:bodyPr>
          <a:lstStyle/>
          <a:p>
            <a:pPr algn="r" fontAlgn="base">
              <a:lnSpc>
                <a:spcPct val="120000"/>
              </a:lnSpc>
              <a:spcBef>
                <a:spcPct val="0"/>
              </a:spcBef>
              <a:spcAft>
                <a:spcPct val="0"/>
              </a:spcAft>
            </a:pPr>
            <a:r>
              <a:rPr lang="zh-CN" altLang="en-US" sz="9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grpSp>
        <p:nvGrpSpPr>
          <p:cNvPr id="68" name="Group 23"/>
          <p:cNvGrpSpPr/>
          <p:nvPr/>
        </p:nvGrpSpPr>
        <p:grpSpPr>
          <a:xfrm>
            <a:off x="3477649" y="3563144"/>
            <a:ext cx="256945" cy="224003"/>
            <a:chOff x="7540014" y="4306907"/>
            <a:chExt cx="389342" cy="339426"/>
          </a:xfrm>
          <a:solidFill>
            <a:sysClr val="window" lastClr="FFFFFF"/>
          </a:solidFill>
        </p:grpSpPr>
        <p:sp>
          <p:nvSpPr>
            <p:cNvPr id="69"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en-US" kern="0">
                <a:solidFill>
                  <a:prstClr val="black"/>
                </a:solidFill>
                <a:ea typeface="宋体" panose="02010600030101010101" pitchFamily="2" charset="-122"/>
              </a:endParaRPr>
            </a:p>
          </p:txBody>
        </p:sp>
        <p:sp>
          <p:nvSpPr>
            <p:cNvPr id="70"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en-US" kern="0">
                <a:solidFill>
                  <a:prstClr val="black"/>
                </a:solidFill>
                <a:ea typeface="宋体" panose="02010600030101010101" pitchFamily="2" charset="-122"/>
              </a:endParaRPr>
            </a:p>
          </p:txBody>
        </p:sp>
        <p:sp>
          <p:nvSpPr>
            <p:cNvPr id="71"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en-US" kern="0">
                <a:solidFill>
                  <a:prstClr val="black"/>
                </a:solidFill>
                <a:ea typeface="宋体" panose="02010600030101010101" pitchFamily="2" charset="-122"/>
              </a:endParaRPr>
            </a:p>
          </p:txBody>
        </p:sp>
        <p:sp>
          <p:nvSpPr>
            <p:cNvPr id="72"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en-US" kern="0">
                <a:solidFill>
                  <a:prstClr val="black"/>
                </a:solidFill>
                <a:ea typeface="宋体" panose="02010600030101010101" pitchFamily="2" charset="-122"/>
              </a:endParaRPr>
            </a:p>
          </p:txBody>
        </p:sp>
        <p:sp>
          <p:nvSpPr>
            <p:cNvPr id="73"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en-US" kern="0">
                <a:solidFill>
                  <a:prstClr val="black"/>
                </a:solidFill>
                <a:ea typeface="宋体" panose="02010600030101010101" pitchFamily="2" charset="-122"/>
              </a:endParaRPr>
            </a:p>
          </p:txBody>
        </p:sp>
        <p:sp>
          <p:nvSpPr>
            <p:cNvPr id="74"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en-US" kern="0">
                <a:solidFill>
                  <a:prstClr val="black"/>
                </a:solidFill>
                <a:ea typeface="宋体" panose="02010600030101010101" pitchFamily="2" charset="-122"/>
              </a:endParaRPr>
            </a:p>
          </p:txBody>
        </p:sp>
        <p:sp>
          <p:nvSpPr>
            <p:cNvPr id="75"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en-US" kern="0">
                <a:solidFill>
                  <a:prstClr val="black"/>
                </a:solidFill>
                <a:ea typeface="宋体" panose="02010600030101010101" pitchFamily="2" charset="-122"/>
              </a:endParaRPr>
            </a:p>
          </p:txBody>
        </p:sp>
        <p:sp>
          <p:nvSpPr>
            <p:cNvPr id="76"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base">
                <a:spcBef>
                  <a:spcPct val="0"/>
                </a:spcBef>
                <a:spcAft>
                  <a:spcPct val="0"/>
                </a:spcAft>
                <a:defRPr/>
              </a:pPr>
              <a:endParaRPr lang="en-US" kern="0">
                <a:solidFill>
                  <a:prstClr val="black"/>
                </a:solidFill>
                <a:ea typeface="宋体" panose="02010600030101010101" pitchFamily="2" charset="-122"/>
              </a:endParaRPr>
            </a:p>
          </p:txBody>
        </p:sp>
        <p:sp>
          <p:nvSpPr>
            <p:cNvPr id="77"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base">
                <a:spcBef>
                  <a:spcPct val="0"/>
                </a:spcBef>
                <a:spcAft>
                  <a:spcPct val="0"/>
                </a:spcAft>
                <a:defRPr/>
              </a:pPr>
              <a:endParaRPr lang="en-US" kern="0">
                <a:solidFill>
                  <a:prstClr val="black"/>
                </a:solidFill>
                <a:ea typeface="宋体" panose="02010600030101010101" pitchFamily="2" charset="-122"/>
              </a:endParaRPr>
            </a:p>
          </p:txBody>
        </p:sp>
        <p:sp>
          <p:nvSpPr>
            <p:cNvPr id="78"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base">
                <a:spcBef>
                  <a:spcPct val="0"/>
                </a:spcBef>
                <a:spcAft>
                  <a:spcPct val="0"/>
                </a:spcAft>
                <a:defRPr/>
              </a:pPr>
              <a:endParaRPr lang="en-US" kern="0">
                <a:solidFill>
                  <a:prstClr val="black"/>
                </a:solidFill>
                <a:ea typeface="宋体" panose="02010600030101010101" pitchFamily="2" charset="-122"/>
              </a:endParaRPr>
            </a:p>
          </p:txBody>
        </p:sp>
        <p:sp>
          <p:nvSpPr>
            <p:cNvPr id="79"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base">
                <a:spcBef>
                  <a:spcPct val="0"/>
                </a:spcBef>
                <a:spcAft>
                  <a:spcPct val="0"/>
                </a:spcAft>
                <a:defRPr/>
              </a:pPr>
              <a:endParaRPr lang="en-US" kern="0">
                <a:solidFill>
                  <a:prstClr val="black"/>
                </a:solidFill>
                <a:ea typeface="宋体" panose="02010600030101010101" pitchFamily="2" charset="-122"/>
              </a:endParaRPr>
            </a:p>
          </p:txBody>
        </p:sp>
      </p:grpSp>
      <p:sp>
        <p:nvSpPr>
          <p:cNvPr id="80" name="矩形 3"/>
          <p:cNvSpPr>
            <a:spLocks noChangeArrowheads="1"/>
          </p:cNvSpPr>
          <p:nvPr/>
        </p:nvSpPr>
        <p:spPr bwMode="auto">
          <a:xfrm>
            <a:off x="4864801" y="4322345"/>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fontAlgn="base">
              <a:spcBef>
                <a:spcPct val="0"/>
              </a:spcBef>
              <a:spcAft>
                <a:spcPct val="0"/>
              </a:spcAft>
            </a:pPr>
            <a:r>
              <a:rPr lang="zh-CN" altLang="en-US" sz="1500" dirty="0">
                <a:solidFill>
                  <a:srgbClr val="C05846"/>
                </a:solidFill>
                <a:latin typeface="微软雅黑" panose="020B0503020204020204" pitchFamily="34" charset="-122"/>
                <a:ea typeface="微软雅黑" panose="020B0503020204020204" pitchFamily="34" charset="-122"/>
                <a:sym typeface="Arial" panose="020B0604020202020204" pitchFamily="34" charset="0"/>
              </a:rPr>
              <a:t>优势六</a:t>
            </a:r>
          </a:p>
        </p:txBody>
      </p:sp>
      <p:sp>
        <p:nvSpPr>
          <p:cNvPr id="81" name="文本框 13"/>
          <p:cNvSpPr txBox="1"/>
          <p:nvPr/>
        </p:nvSpPr>
        <p:spPr>
          <a:xfrm>
            <a:off x="5715795" y="4174613"/>
            <a:ext cx="2438400" cy="565063"/>
          </a:xfrm>
          <a:prstGeom prst="rect">
            <a:avLst/>
          </a:prstGeom>
          <a:noFill/>
        </p:spPr>
        <p:txBody>
          <a:bodyPr wrap="square" lIns="65824" tIns="32911" rIns="65824" bIns="32911" rtlCol="0">
            <a:spAutoFit/>
          </a:bodyPr>
          <a:lstStyle/>
          <a:p>
            <a:pPr fontAlgn="base">
              <a:lnSpc>
                <a:spcPct val="120000"/>
              </a:lnSpc>
              <a:spcBef>
                <a:spcPct val="0"/>
              </a:spcBef>
              <a:spcAft>
                <a:spcPct val="0"/>
              </a:spcAft>
            </a:pPr>
            <a:r>
              <a:rPr lang="zh-CN" altLang="en-US" sz="9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grpSp>
        <p:nvGrpSpPr>
          <p:cNvPr id="82" name="Group 9"/>
          <p:cNvGrpSpPr/>
          <p:nvPr/>
        </p:nvGrpSpPr>
        <p:grpSpPr>
          <a:xfrm>
            <a:off x="4193937" y="4408421"/>
            <a:ext cx="288608" cy="214010"/>
            <a:chOff x="4572000" y="3414713"/>
            <a:chExt cx="374651" cy="277813"/>
          </a:xfrm>
          <a:solidFill>
            <a:sysClr val="window" lastClr="FFFFFF"/>
          </a:solidFill>
        </p:grpSpPr>
        <p:sp>
          <p:nvSpPr>
            <p:cNvPr id="83"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en-US" kern="0">
                <a:solidFill>
                  <a:prstClr val="black"/>
                </a:solidFill>
                <a:ea typeface="宋体" panose="02010600030101010101" pitchFamily="2" charset="-122"/>
              </a:endParaRPr>
            </a:p>
          </p:txBody>
        </p:sp>
        <p:sp>
          <p:nvSpPr>
            <p:cNvPr id="84"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en-US" kern="0">
                <a:solidFill>
                  <a:prstClr val="black"/>
                </a:solidFill>
                <a:ea typeface="宋体" panose="02010600030101010101" pitchFamily="2" charset="-122"/>
              </a:endParaRPr>
            </a:p>
          </p:txBody>
        </p:sp>
      </p:grpSp>
      <p:sp>
        <p:nvSpPr>
          <p:cNvPr id="85" name="TextBox 84"/>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a:ln>
                  <a:noFill/>
                </a:ln>
                <a:solidFill>
                  <a:prstClr val="black"/>
                </a:solidFill>
                <a:effectLst/>
                <a:uLnTx/>
                <a:uFillTx/>
              </a:rPr>
              <a:t>延迟符</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2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12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2000"/>
                                </p:stCondLst>
                                <p:childTnLst>
                                  <p:par>
                                    <p:cTn id="18" presetID="22" presetClass="entr" presetSubtype="4"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par>
                              <p:cTn id="21" fill="hold">
                                <p:stCondLst>
                                  <p:cond delay="2500"/>
                                </p:stCondLst>
                                <p:childTnLst>
                                  <p:par>
                                    <p:cTn id="22" presetID="2" presetClass="entr" presetSubtype="12" accel="61000" fill="hold" nodeType="afterEffect" p14:presetBounceEnd="58000">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14:bounceEnd="58000">
                                          <p:cBhvr additive="base">
                                            <p:cTn id="24" dur="1400" fill="hold"/>
                                            <p:tgtEl>
                                              <p:spTgt spid="8"/>
                                            </p:tgtEl>
                                            <p:attrNameLst>
                                              <p:attrName>ppt_x</p:attrName>
                                            </p:attrNameLst>
                                          </p:cBhvr>
                                          <p:tavLst>
                                            <p:tav tm="0">
                                              <p:val>
                                                <p:strVal val="0-#ppt_w/2"/>
                                              </p:val>
                                            </p:tav>
                                            <p:tav tm="100000">
                                              <p:val>
                                                <p:strVal val="#ppt_x"/>
                                              </p:val>
                                            </p:tav>
                                          </p:tavLst>
                                        </p:anim>
                                        <p:anim calcmode="lin" valueType="num" p14:bounceEnd="58000">
                                          <p:cBhvr additive="base">
                                            <p:cTn id="25" dur="1400" fill="hold"/>
                                            <p:tgtEl>
                                              <p:spTgt spid="8"/>
                                            </p:tgtEl>
                                            <p:attrNameLst>
                                              <p:attrName>ppt_y</p:attrName>
                                            </p:attrNameLst>
                                          </p:cBhvr>
                                          <p:tavLst>
                                            <p:tav tm="0">
                                              <p:val>
                                                <p:strVal val="1+#ppt_h/2"/>
                                              </p:val>
                                            </p:tav>
                                            <p:tav tm="100000">
                                              <p:val>
                                                <p:strVal val="#ppt_y"/>
                                              </p:val>
                                            </p:tav>
                                          </p:tavLst>
                                        </p:anim>
                                      </p:childTnLst>
                                    </p:cTn>
                                  </p:par>
                                  <p:par>
                                    <p:cTn id="26" presetID="2" presetClass="entr" presetSubtype="3" accel="61000" fill="hold" nodeType="withEffect" p14:presetBounceEnd="58000">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14:bounceEnd="58000">
                                          <p:cBhvr additive="base">
                                            <p:cTn id="28" dur="1400" fill="hold"/>
                                            <p:tgtEl>
                                              <p:spTgt spid="13"/>
                                            </p:tgtEl>
                                            <p:attrNameLst>
                                              <p:attrName>ppt_x</p:attrName>
                                            </p:attrNameLst>
                                          </p:cBhvr>
                                          <p:tavLst>
                                            <p:tav tm="0">
                                              <p:val>
                                                <p:strVal val="1+#ppt_w/2"/>
                                              </p:val>
                                            </p:tav>
                                            <p:tav tm="100000">
                                              <p:val>
                                                <p:strVal val="#ppt_x"/>
                                              </p:val>
                                            </p:tav>
                                          </p:tavLst>
                                        </p:anim>
                                        <p:anim calcmode="lin" valueType="num" p14:bounceEnd="58000">
                                          <p:cBhvr additive="base">
                                            <p:cTn id="29" dur="1400" fill="hold"/>
                                            <p:tgtEl>
                                              <p:spTgt spid="13"/>
                                            </p:tgtEl>
                                            <p:attrNameLst>
                                              <p:attrName>ppt_y</p:attrName>
                                            </p:attrNameLst>
                                          </p:cBhvr>
                                          <p:tavLst>
                                            <p:tav tm="0">
                                              <p:val>
                                                <p:strVal val="0-#ppt_h/2"/>
                                              </p:val>
                                            </p:tav>
                                            <p:tav tm="100000">
                                              <p:val>
                                                <p:strVal val="#ppt_y"/>
                                              </p:val>
                                            </p:tav>
                                          </p:tavLst>
                                        </p:anim>
                                      </p:childTnLst>
                                    </p:cTn>
                                  </p:par>
                                  <p:par>
                                    <p:cTn id="30" presetID="2" presetClass="entr" presetSubtype="3" accel="61000" fill="hold" nodeType="withEffect" p14:presetBounceEnd="58000">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14:bounceEnd="58000">
                                          <p:cBhvr additive="base">
                                            <p:cTn id="32" dur="1400" fill="hold"/>
                                            <p:tgtEl>
                                              <p:spTgt spid="23"/>
                                            </p:tgtEl>
                                            <p:attrNameLst>
                                              <p:attrName>ppt_x</p:attrName>
                                            </p:attrNameLst>
                                          </p:cBhvr>
                                          <p:tavLst>
                                            <p:tav tm="0">
                                              <p:val>
                                                <p:strVal val="1+#ppt_w/2"/>
                                              </p:val>
                                            </p:tav>
                                            <p:tav tm="100000">
                                              <p:val>
                                                <p:strVal val="#ppt_x"/>
                                              </p:val>
                                            </p:tav>
                                          </p:tavLst>
                                        </p:anim>
                                        <p:anim calcmode="lin" valueType="num" p14:bounceEnd="58000">
                                          <p:cBhvr additive="base">
                                            <p:cTn id="33" dur="1400" fill="hold"/>
                                            <p:tgtEl>
                                              <p:spTgt spid="23"/>
                                            </p:tgtEl>
                                            <p:attrNameLst>
                                              <p:attrName>ppt_y</p:attrName>
                                            </p:attrNameLst>
                                          </p:cBhvr>
                                          <p:tavLst>
                                            <p:tav tm="0">
                                              <p:val>
                                                <p:strVal val="0-#ppt_h/2"/>
                                              </p:val>
                                            </p:tav>
                                            <p:tav tm="100000">
                                              <p:val>
                                                <p:strVal val="#ppt_y"/>
                                              </p:val>
                                            </p:tav>
                                          </p:tavLst>
                                        </p:anim>
                                      </p:childTnLst>
                                    </p:cTn>
                                  </p:par>
                                  <p:par>
                                    <p:cTn id="34" presetID="2" presetClass="entr" presetSubtype="12" accel="61000" fill="hold" nodeType="withEffect" p14:presetBounceEnd="58000">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14:bounceEnd="58000">
                                          <p:cBhvr additive="base">
                                            <p:cTn id="36" dur="1400" fill="hold"/>
                                            <p:tgtEl>
                                              <p:spTgt spid="28"/>
                                            </p:tgtEl>
                                            <p:attrNameLst>
                                              <p:attrName>ppt_x</p:attrName>
                                            </p:attrNameLst>
                                          </p:cBhvr>
                                          <p:tavLst>
                                            <p:tav tm="0">
                                              <p:val>
                                                <p:strVal val="0-#ppt_w/2"/>
                                              </p:val>
                                            </p:tav>
                                            <p:tav tm="100000">
                                              <p:val>
                                                <p:strVal val="#ppt_x"/>
                                              </p:val>
                                            </p:tav>
                                          </p:tavLst>
                                        </p:anim>
                                        <p:anim calcmode="lin" valueType="num" p14:bounceEnd="58000">
                                          <p:cBhvr additive="base">
                                            <p:cTn id="37" dur="1400" fill="hold"/>
                                            <p:tgtEl>
                                              <p:spTgt spid="28"/>
                                            </p:tgtEl>
                                            <p:attrNameLst>
                                              <p:attrName>ppt_y</p:attrName>
                                            </p:attrNameLst>
                                          </p:cBhvr>
                                          <p:tavLst>
                                            <p:tav tm="0">
                                              <p:val>
                                                <p:strVal val="1+#ppt_h/2"/>
                                              </p:val>
                                            </p:tav>
                                            <p:tav tm="100000">
                                              <p:val>
                                                <p:strVal val="#ppt_y"/>
                                              </p:val>
                                            </p:tav>
                                          </p:tavLst>
                                        </p:anim>
                                      </p:childTnLst>
                                    </p:cTn>
                                  </p:par>
                                  <p:par>
                                    <p:cTn id="38" presetID="2" presetClass="entr" presetSubtype="3" accel="61000" fill="hold" nodeType="withEffect" p14:presetBounceEnd="58000">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14:bounceEnd="58000">
                                          <p:cBhvr additive="base">
                                            <p:cTn id="40" dur="1400" fill="hold"/>
                                            <p:tgtEl>
                                              <p:spTgt spid="33"/>
                                            </p:tgtEl>
                                            <p:attrNameLst>
                                              <p:attrName>ppt_x</p:attrName>
                                            </p:attrNameLst>
                                          </p:cBhvr>
                                          <p:tavLst>
                                            <p:tav tm="0">
                                              <p:val>
                                                <p:strVal val="1+#ppt_w/2"/>
                                              </p:val>
                                            </p:tav>
                                            <p:tav tm="100000">
                                              <p:val>
                                                <p:strVal val="#ppt_x"/>
                                              </p:val>
                                            </p:tav>
                                          </p:tavLst>
                                        </p:anim>
                                        <p:anim calcmode="lin" valueType="num" p14:bounceEnd="58000">
                                          <p:cBhvr additive="base">
                                            <p:cTn id="41" dur="1400" fill="hold"/>
                                            <p:tgtEl>
                                              <p:spTgt spid="33"/>
                                            </p:tgtEl>
                                            <p:attrNameLst>
                                              <p:attrName>ppt_y</p:attrName>
                                            </p:attrNameLst>
                                          </p:cBhvr>
                                          <p:tavLst>
                                            <p:tav tm="0">
                                              <p:val>
                                                <p:strVal val="0-#ppt_h/2"/>
                                              </p:val>
                                            </p:tav>
                                            <p:tav tm="100000">
                                              <p:val>
                                                <p:strVal val="#ppt_y"/>
                                              </p:val>
                                            </p:tav>
                                          </p:tavLst>
                                        </p:anim>
                                      </p:childTnLst>
                                    </p:cTn>
                                  </p:par>
                                  <p:par>
                                    <p:cTn id="42" presetID="2" presetClass="entr" presetSubtype="12" accel="61000" fill="hold" nodeType="withEffect" p14:presetBounceEnd="58000">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14:bounceEnd="58000">
                                          <p:cBhvr additive="base">
                                            <p:cTn id="44" dur="1400" fill="hold"/>
                                            <p:tgtEl>
                                              <p:spTgt spid="18"/>
                                            </p:tgtEl>
                                            <p:attrNameLst>
                                              <p:attrName>ppt_x</p:attrName>
                                            </p:attrNameLst>
                                          </p:cBhvr>
                                          <p:tavLst>
                                            <p:tav tm="0">
                                              <p:val>
                                                <p:strVal val="0-#ppt_w/2"/>
                                              </p:val>
                                            </p:tav>
                                            <p:tav tm="100000">
                                              <p:val>
                                                <p:strVal val="#ppt_x"/>
                                              </p:val>
                                            </p:tav>
                                          </p:tavLst>
                                        </p:anim>
                                        <p:anim calcmode="lin" valueType="num" p14:bounceEnd="58000">
                                          <p:cBhvr additive="base">
                                            <p:cTn id="45" dur="1400" fill="hold"/>
                                            <p:tgtEl>
                                              <p:spTgt spid="18"/>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31" presetClass="entr" presetSubtype="0" fill="hold"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 calcmode="lin" valueType="num">
                                          <p:cBhvr>
                                            <p:cTn id="51" dur="500" fill="hold"/>
                                            <p:tgtEl>
                                              <p:spTgt spid="38"/>
                                            </p:tgtEl>
                                            <p:attrNameLst>
                                              <p:attrName>style.rotation</p:attrName>
                                            </p:attrNameLst>
                                          </p:cBhvr>
                                          <p:tavLst>
                                            <p:tav tm="0">
                                              <p:val>
                                                <p:fltVal val="90"/>
                                              </p:val>
                                            </p:tav>
                                            <p:tav tm="100000">
                                              <p:val>
                                                <p:fltVal val="0"/>
                                              </p:val>
                                            </p:tav>
                                          </p:tavLst>
                                        </p:anim>
                                        <p:animEffect transition="in" filter="fade">
                                          <p:cBhvr>
                                            <p:cTn id="52" dur="500"/>
                                            <p:tgtEl>
                                              <p:spTgt spid="38"/>
                                            </p:tgtEl>
                                          </p:cBhvr>
                                        </p:animEffect>
                                      </p:childTnLst>
                                    </p:cTn>
                                  </p:par>
                                </p:childTnLst>
                              </p:cTn>
                            </p:par>
                            <p:par>
                              <p:cTn id="53" fill="hold">
                                <p:stCondLst>
                                  <p:cond delay="4500"/>
                                </p:stCondLst>
                                <p:childTnLst>
                                  <p:par>
                                    <p:cTn id="54" presetID="22" presetClass="entr" presetSubtype="8"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wipe(left)">
                                          <p:cBhvr>
                                            <p:cTn id="56" dur="500"/>
                                            <p:tgtEl>
                                              <p:spTgt spid="42"/>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right)">
                                          <p:cBhvr>
                                            <p:cTn id="59" dur="750"/>
                                            <p:tgtEl>
                                              <p:spTgt spid="43"/>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 calcmode="lin" valueType="num">
                                          <p:cBhvr>
                                            <p:cTn id="63" dur="500" fill="hold"/>
                                            <p:tgtEl>
                                              <p:spTgt spid="46"/>
                                            </p:tgtEl>
                                            <p:attrNameLst>
                                              <p:attrName>ppt_w</p:attrName>
                                            </p:attrNameLst>
                                          </p:cBhvr>
                                          <p:tavLst>
                                            <p:tav tm="0">
                                              <p:val>
                                                <p:fltVal val="0"/>
                                              </p:val>
                                            </p:tav>
                                            <p:tav tm="100000">
                                              <p:val>
                                                <p:strVal val="#ppt_w"/>
                                              </p:val>
                                            </p:tav>
                                          </p:tavLst>
                                        </p:anim>
                                        <p:anim calcmode="lin" valueType="num">
                                          <p:cBhvr>
                                            <p:cTn id="64" dur="500" fill="hold"/>
                                            <p:tgtEl>
                                              <p:spTgt spid="46"/>
                                            </p:tgtEl>
                                            <p:attrNameLst>
                                              <p:attrName>ppt_h</p:attrName>
                                            </p:attrNameLst>
                                          </p:cBhvr>
                                          <p:tavLst>
                                            <p:tav tm="0">
                                              <p:val>
                                                <p:fltVal val="0"/>
                                              </p:val>
                                            </p:tav>
                                            <p:tav tm="100000">
                                              <p:val>
                                                <p:strVal val="#ppt_h"/>
                                              </p:val>
                                            </p:tav>
                                          </p:tavLst>
                                        </p:anim>
                                        <p:anim calcmode="lin" valueType="num">
                                          <p:cBhvr>
                                            <p:cTn id="65" dur="500" fill="hold"/>
                                            <p:tgtEl>
                                              <p:spTgt spid="46"/>
                                            </p:tgtEl>
                                            <p:attrNameLst>
                                              <p:attrName>style.rotation</p:attrName>
                                            </p:attrNameLst>
                                          </p:cBhvr>
                                          <p:tavLst>
                                            <p:tav tm="0">
                                              <p:val>
                                                <p:fltVal val="90"/>
                                              </p:val>
                                            </p:tav>
                                            <p:tav tm="100000">
                                              <p:val>
                                                <p:fltVal val="0"/>
                                              </p:val>
                                            </p:tav>
                                          </p:tavLst>
                                        </p:anim>
                                        <p:animEffect transition="in" filter="fade">
                                          <p:cBhvr>
                                            <p:cTn id="66" dur="500"/>
                                            <p:tgtEl>
                                              <p:spTgt spid="46"/>
                                            </p:tgtEl>
                                          </p:cBhvr>
                                        </p:animEffect>
                                      </p:childTnLst>
                                    </p:cTn>
                                  </p:par>
                                </p:childTnLst>
                              </p:cTn>
                            </p:par>
                            <p:par>
                              <p:cTn id="67" fill="hold">
                                <p:stCondLst>
                                  <p:cond delay="5500"/>
                                </p:stCondLst>
                                <p:childTnLst>
                                  <p:par>
                                    <p:cTn id="68" presetID="22" presetClass="entr" presetSubtype="8"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left)">
                                          <p:cBhvr>
                                            <p:cTn id="70" dur="500"/>
                                            <p:tgtEl>
                                              <p:spTgt spid="44"/>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wipe(right)">
                                          <p:cBhvr>
                                            <p:cTn id="73" dur="750"/>
                                            <p:tgtEl>
                                              <p:spTgt spid="45"/>
                                            </p:tgtEl>
                                          </p:cBhvr>
                                        </p:animEffect>
                                      </p:childTnLst>
                                    </p:cTn>
                                  </p:par>
                                </p:childTnLst>
                              </p:cTn>
                            </p:par>
                            <p:par>
                              <p:cTn id="74" fill="hold">
                                <p:stCondLst>
                                  <p:cond delay="6000"/>
                                </p:stCondLst>
                                <p:childTnLst>
                                  <p:par>
                                    <p:cTn id="75" presetID="31" presetClass="entr" presetSubtype="0" fill="hold"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 calcmode="lin" valueType="num">
                                          <p:cBhvr>
                                            <p:cTn id="79" dur="500" fill="hold"/>
                                            <p:tgtEl>
                                              <p:spTgt spid="49"/>
                                            </p:tgtEl>
                                            <p:attrNameLst>
                                              <p:attrName>style.rotation</p:attrName>
                                            </p:attrNameLst>
                                          </p:cBhvr>
                                          <p:tavLst>
                                            <p:tav tm="0">
                                              <p:val>
                                                <p:fltVal val="90"/>
                                              </p:val>
                                            </p:tav>
                                            <p:tav tm="100000">
                                              <p:val>
                                                <p:fltVal val="0"/>
                                              </p:val>
                                            </p:tav>
                                          </p:tavLst>
                                        </p:anim>
                                        <p:animEffect transition="in" filter="fade">
                                          <p:cBhvr>
                                            <p:cTn id="80" dur="500"/>
                                            <p:tgtEl>
                                              <p:spTgt spid="49"/>
                                            </p:tgtEl>
                                          </p:cBhvr>
                                        </p:animEffect>
                                      </p:childTnLst>
                                    </p:cTn>
                                  </p:par>
                                </p:childTnLst>
                              </p:cTn>
                            </p:par>
                            <p:par>
                              <p:cTn id="81" fill="hold">
                                <p:stCondLst>
                                  <p:cond delay="6500"/>
                                </p:stCondLst>
                                <p:childTnLst>
                                  <p:par>
                                    <p:cTn id="82" presetID="22" presetClass="entr" presetSubtype="8" fill="hold" grpId="0"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par>
                                    <p:cTn id="85" presetID="22" presetClass="entr" presetSubtype="2"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wipe(right)">
                                          <p:cBhvr>
                                            <p:cTn id="87" dur="750"/>
                                            <p:tgtEl>
                                              <p:spTgt spid="48"/>
                                            </p:tgtEl>
                                          </p:cBhvr>
                                        </p:animEffect>
                                      </p:childTnLst>
                                    </p:cTn>
                                  </p:par>
                                </p:childTnLst>
                              </p:cTn>
                            </p:par>
                            <p:par>
                              <p:cTn id="88" fill="hold">
                                <p:stCondLst>
                                  <p:cond delay="7000"/>
                                </p:stCondLst>
                                <p:childTnLst>
                                  <p:par>
                                    <p:cTn id="89" presetID="31" presetClass="entr" presetSubtype="0" fill="hold"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p:cTn id="91" dur="500" fill="hold"/>
                                            <p:tgtEl>
                                              <p:spTgt spid="54"/>
                                            </p:tgtEl>
                                            <p:attrNameLst>
                                              <p:attrName>ppt_w</p:attrName>
                                            </p:attrNameLst>
                                          </p:cBhvr>
                                          <p:tavLst>
                                            <p:tav tm="0">
                                              <p:val>
                                                <p:fltVal val="0"/>
                                              </p:val>
                                            </p:tav>
                                            <p:tav tm="100000">
                                              <p:val>
                                                <p:strVal val="#ppt_w"/>
                                              </p:val>
                                            </p:tav>
                                          </p:tavLst>
                                        </p:anim>
                                        <p:anim calcmode="lin" valueType="num">
                                          <p:cBhvr>
                                            <p:cTn id="92" dur="500" fill="hold"/>
                                            <p:tgtEl>
                                              <p:spTgt spid="54"/>
                                            </p:tgtEl>
                                            <p:attrNameLst>
                                              <p:attrName>ppt_h</p:attrName>
                                            </p:attrNameLst>
                                          </p:cBhvr>
                                          <p:tavLst>
                                            <p:tav tm="0">
                                              <p:val>
                                                <p:fltVal val="0"/>
                                              </p:val>
                                            </p:tav>
                                            <p:tav tm="100000">
                                              <p:val>
                                                <p:strVal val="#ppt_h"/>
                                              </p:val>
                                            </p:tav>
                                          </p:tavLst>
                                        </p:anim>
                                        <p:anim calcmode="lin" valueType="num">
                                          <p:cBhvr>
                                            <p:cTn id="93" dur="500" fill="hold"/>
                                            <p:tgtEl>
                                              <p:spTgt spid="54"/>
                                            </p:tgtEl>
                                            <p:attrNameLst>
                                              <p:attrName>style.rotation</p:attrName>
                                            </p:attrNameLst>
                                          </p:cBhvr>
                                          <p:tavLst>
                                            <p:tav tm="0">
                                              <p:val>
                                                <p:fltVal val="90"/>
                                              </p:val>
                                            </p:tav>
                                            <p:tav tm="100000">
                                              <p:val>
                                                <p:fltVal val="0"/>
                                              </p:val>
                                            </p:tav>
                                          </p:tavLst>
                                        </p:anim>
                                        <p:animEffect transition="in" filter="fade">
                                          <p:cBhvr>
                                            <p:cTn id="94" dur="500"/>
                                            <p:tgtEl>
                                              <p:spTgt spid="54"/>
                                            </p:tgtEl>
                                          </p:cBhvr>
                                        </p:animEffect>
                                      </p:childTnLst>
                                    </p:cTn>
                                  </p:par>
                                </p:childTnLst>
                              </p:cTn>
                            </p:par>
                            <p:par>
                              <p:cTn id="95" fill="hold">
                                <p:stCondLst>
                                  <p:cond delay="7500"/>
                                </p:stCondLst>
                                <p:childTnLst>
                                  <p:par>
                                    <p:cTn id="96" presetID="22" presetClass="entr" presetSubtype="8" fill="hold" grpId="0" nodeType="afterEffect">
                                      <p:stCondLst>
                                        <p:cond delay="0"/>
                                      </p:stCondLst>
                                      <p:childTnLst>
                                        <p:set>
                                          <p:cBhvr>
                                            <p:cTn id="97" dur="1" fill="hold">
                                              <p:stCondLst>
                                                <p:cond delay="0"/>
                                              </p:stCondLst>
                                            </p:cTn>
                                            <p:tgtEl>
                                              <p:spTgt spid="52"/>
                                            </p:tgtEl>
                                            <p:attrNameLst>
                                              <p:attrName>style.visibility</p:attrName>
                                            </p:attrNameLst>
                                          </p:cBhvr>
                                          <p:to>
                                            <p:strVal val="visible"/>
                                          </p:to>
                                        </p:set>
                                        <p:animEffect transition="in" filter="wipe(left)">
                                          <p:cBhvr>
                                            <p:cTn id="98" dur="500"/>
                                            <p:tgtEl>
                                              <p:spTgt spid="52"/>
                                            </p:tgtEl>
                                          </p:cBhvr>
                                        </p:animEffect>
                                      </p:childTnLst>
                                    </p:cTn>
                                  </p:par>
                                  <p:par>
                                    <p:cTn id="99" presetID="22" presetClass="entr" presetSubtype="2"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right)">
                                          <p:cBhvr>
                                            <p:cTn id="101" dur="750"/>
                                            <p:tgtEl>
                                              <p:spTgt spid="53"/>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8"/>
                                            </p:tgtEl>
                                            <p:attrNameLst>
                                              <p:attrName>style.visibility</p:attrName>
                                            </p:attrNameLst>
                                          </p:cBhvr>
                                          <p:to>
                                            <p:strVal val="visible"/>
                                          </p:to>
                                        </p:set>
                                        <p:anim calcmode="lin" valueType="num">
                                          <p:cBhvr>
                                            <p:cTn id="105" dur="500" fill="hold"/>
                                            <p:tgtEl>
                                              <p:spTgt spid="68"/>
                                            </p:tgtEl>
                                            <p:attrNameLst>
                                              <p:attrName>ppt_w</p:attrName>
                                            </p:attrNameLst>
                                          </p:cBhvr>
                                          <p:tavLst>
                                            <p:tav tm="0">
                                              <p:val>
                                                <p:fltVal val="0"/>
                                              </p:val>
                                            </p:tav>
                                            <p:tav tm="100000">
                                              <p:val>
                                                <p:strVal val="#ppt_w"/>
                                              </p:val>
                                            </p:tav>
                                          </p:tavLst>
                                        </p:anim>
                                        <p:anim calcmode="lin" valueType="num">
                                          <p:cBhvr>
                                            <p:cTn id="106" dur="500" fill="hold"/>
                                            <p:tgtEl>
                                              <p:spTgt spid="68"/>
                                            </p:tgtEl>
                                            <p:attrNameLst>
                                              <p:attrName>ppt_h</p:attrName>
                                            </p:attrNameLst>
                                          </p:cBhvr>
                                          <p:tavLst>
                                            <p:tav tm="0">
                                              <p:val>
                                                <p:fltVal val="0"/>
                                              </p:val>
                                            </p:tav>
                                            <p:tav tm="100000">
                                              <p:val>
                                                <p:strVal val="#ppt_h"/>
                                              </p:val>
                                            </p:tav>
                                          </p:tavLst>
                                        </p:anim>
                                        <p:anim calcmode="lin" valueType="num">
                                          <p:cBhvr>
                                            <p:cTn id="107" dur="500" fill="hold"/>
                                            <p:tgtEl>
                                              <p:spTgt spid="68"/>
                                            </p:tgtEl>
                                            <p:attrNameLst>
                                              <p:attrName>style.rotation</p:attrName>
                                            </p:attrNameLst>
                                          </p:cBhvr>
                                          <p:tavLst>
                                            <p:tav tm="0">
                                              <p:val>
                                                <p:fltVal val="90"/>
                                              </p:val>
                                            </p:tav>
                                            <p:tav tm="100000">
                                              <p:val>
                                                <p:fltVal val="0"/>
                                              </p:val>
                                            </p:tav>
                                          </p:tavLst>
                                        </p:anim>
                                        <p:animEffect transition="in" filter="fade">
                                          <p:cBhvr>
                                            <p:cTn id="108" dur="500"/>
                                            <p:tgtEl>
                                              <p:spTgt spid="68"/>
                                            </p:tgtEl>
                                          </p:cBhvr>
                                        </p:animEffect>
                                      </p:childTnLst>
                                    </p:cTn>
                                  </p:par>
                                </p:childTnLst>
                              </p:cTn>
                            </p:par>
                            <p:par>
                              <p:cTn id="109" fill="hold">
                                <p:stCondLst>
                                  <p:cond delay="8500"/>
                                </p:stCondLst>
                                <p:childTnLst>
                                  <p:par>
                                    <p:cTn id="110" presetID="22" presetClass="entr" presetSubtype="8"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wipe(left)">
                                          <p:cBhvr>
                                            <p:cTn id="112" dur="500"/>
                                            <p:tgtEl>
                                              <p:spTgt spid="66"/>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67"/>
                                            </p:tgtEl>
                                            <p:attrNameLst>
                                              <p:attrName>style.visibility</p:attrName>
                                            </p:attrNameLst>
                                          </p:cBhvr>
                                          <p:to>
                                            <p:strVal val="visible"/>
                                          </p:to>
                                        </p:set>
                                        <p:animEffect transition="in" filter="wipe(right)">
                                          <p:cBhvr>
                                            <p:cTn id="115" dur="750"/>
                                            <p:tgtEl>
                                              <p:spTgt spid="67"/>
                                            </p:tgtEl>
                                          </p:cBhvr>
                                        </p:animEffect>
                                      </p:childTnLst>
                                    </p:cTn>
                                  </p:par>
                                </p:childTnLst>
                              </p:cTn>
                            </p:par>
                            <p:par>
                              <p:cTn id="116" fill="hold">
                                <p:stCondLst>
                                  <p:cond delay="9000"/>
                                </p:stCondLst>
                                <p:childTnLst>
                                  <p:par>
                                    <p:cTn id="117" presetID="31" presetClass="entr" presetSubtype="0" fill="hold" nodeType="afterEffect">
                                      <p:stCondLst>
                                        <p:cond delay="0"/>
                                      </p:stCondLst>
                                      <p:childTnLst>
                                        <p:set>
                                          <p:cBhvr>
                                            <p:cTn id="118" dur="1" fill="hold">
                                              <p:stCondLst>
                                                <p:cond delay="0"/>
                                              </p:stCondLst>
                                            </p:cTn>
                                            <p:tgtEl>
                                              <p:spTgt spid="82"/>
                                            </p:tgtEl>
                                            <p:attrNameLst>
                                              <p:attrName>style.visibility</p:attrName>
                                            </p:attrNameLst>
                                          </p:cBhvr>
                                          <p:to>
                                            <p:strVal val="visible"/>
                                          </p:to>
                                        </p:set>
                                        <p:anim calcmode="lin" valueType="num">
                                          <p:cBhvr>
                                            <p:cTn id="119" dur="500" fill="hold"/>
                                            <p:tgtEl>
                                              <p:spTgt spid="82"/>
                                            </p:tgtEl>
                                            <p:attrNameLst>
                                              <p:attrName>ppt_w</p:attrName>
                                            </p:attrNameLst>
                                          </p:cBhvr>
                                          <p:tavLst>
                                            <p:tav tm="0">
                                              <p:val>
                                                <p:fltVal val="0"/>
                                              </p:val>
                                            </p:tav>
                                            <p:tav tm="100000">
                                              <p:val>
                                                <p:strVal val="#ppt_w"/>
                                              </p:val>
                                            </p:tav>
                                          </p:tavLst>
                                        </p:anim>
                                        <p:anim calcmode="lin" valueType="num">
                                          <p:cBhvr>
                                            <p:cTn id="120" dur="500" fill="hold"/>
                                            <p:tgtEl>
                                              <p:spTgt spid="82"/>
                                            </p:tgtEl>
                                            <p:attrNameLst>
                                              <p:attrName>ppt_h</p:attrName>
                                            </p:attrNameLst>
                                          </p:cBhvr>
                                          <p:tavLst>
                                            <p:tav tm="0">
                                              <p:val>
                                                <p:fltVal val="0"/>
                                              </p:val>
                                            </p:tav>
                                            <p:tav tm="100000">
                                              <p:val>
                                                <p:strVal val="#ppt_h"/>
                                              </p:val>
                                            </p:tav>
                                          </p:tavLst>
                                        </p:anim>
                                        <p:anim calcmode="lin" valueType="num">
                                          <p:cBhvr>
                                            <p:cTn id="121" dur="500" fill="hold"/>
                                            <p:tgtEl>
                                              <p:spTgt spid="82"/>
                                            </p:tgtEl>
                                            <p:attrNameLst>
                                              <p:attrName>style.rotation</p:attrName>
                                            </p:attrNameLst>
                                          </p:cBhvr>
                                          <p:tavLst>
                                            <p:tav tm="0">
                                              <p:val>
                                                <p:fltVal val="90"/>
                                              </p:val>
                                            </p:tav>
                                            <p:tav tm="100000">
                                              <p:val>
                                                <p:fltVal val="0"/>
                                              </p:val>
                                            </p:tav>
                                          </p:tavLst>
                                        </p:anim>
                                        <p:animEffect transition="in" filter="fade">
                                          <p:cBhvr>
                                            <p:cTn id="122" dur="500"/>
                                            <p:tgtEl>
                                              <p:spTgt spid="82"/>
                                            </p:tgtEl>
                                          </p:cBhvr>
                                        </p:animEffect>
                                      </p:childTnLst>
                                    </p:cTn>
                                  </p:par>
                                </p:childTnLst>
                              </p:cTn>
                            </p:par>
                            <p:par>
                              <p:cTn id="123" fill="hold">
                                <p:stCondLst>
                                  <p:cond delay="9500"/>
                                </p:stCondLst>
                                <p:childTnLst>
                                  <p:par>
                                    <p:cTn id="124" presetID="22" presetClass="entr" presetSubtype="8"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Effect transition="in" filter="wipe(left)">
                                          <p:cBhvr>
                                            <p:cTn id="126" dur="500"/>
                                            <p:tgtEl>
                                              <p:spTgt spid="80"/>
                                            </p:tgtEl>
                                          </p:cBhvr>
                                        </p:animEffect>
                                      </p:childTnLst>
                                    </p:cTn>
                                  </p:par>
                                  <p:par>
                                    <p:cTn id="127" presetID="22" presetClass="entr" presetSubtype="2" fill="hold" grpId="0" nodeType="with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wipe(right)">
                                          <p:cBhvr>
                                            <p:cTn id="129" dur="750"/>
                                            <p:tgtEl>
                                              <p:spTgt spid="81"/>
                                            </p:tgtEl>
                                          </p:cBhvr>
                                        </p:animEffect>
                                      </p:childTnLst>
                                    </p:cTn>
                                  </p:par>
                                </p:childTnLst>
                              </p:cTn>
                            </p:par>
                            <p:par>
                              <p:cTn id="130" fill="hold">
                                <p:stCondLst>
                                  <p:cond delay="10000"/>
                                </p:stCondLst>
                                <p:childTnLst>
                                  <p:par>
                                    <p:cTn id="131" presetID="10" presetClass="entr" presetSubtype="0" fill="hold" grpId="0" nodeType="afterEffect">
                                      <p:stCondLst>
                                        <p:cond delay="0"/>
                                      </p:stCondLst>
                                      <p:childTnLst>
                                        <p:set>
                                          <p:cBhvr>
                                            <p:cTn id="132" dur="1" fill="hold">
                                              <p:stCondLst>
                                                <p:cond delay="0"/>
                                              </p:stCondLst>
                                            </p:cTn>
                                            <p:tgtEl>
                                              <p:spTgt spid="85"/>
                                            </p:tgtEl>
                                            <p:attrNameLst>
                                              <p:attrName>style.visibility</p:attrName>
                                            </p:attrNameLst>
                                          </p:cBhvr>
                                          <p:to>
                                            <p:strVal val="visible"/>
                                          </p:to>
                                        </p:set>
                                        <p:animEffect transition="in" filter="fade">
                                          <p:cBhvr>
                                            <p:cTn id="133"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2" grpId="0"/>
          <p:bldP spid="43" grpId="0"/>
          <p:bldP spid="44" grpId="0"/>
          <p:bldP spid="45" grpId="0"/>
          <p:bldP spid="46" grpId="0" animBg="1"/>
          <p:bldP spid="47" grpId="0"/>
          <p:bldP spid="48" grpId="0"/>
          <p:bldP spid="52" grpId="0"/>
          <p:bldP spid="53" grpId="0"/>
          <p:bldP spid="66" grpId="0"/>
          <p:bldP spid="67" grpId="0"/>
          <p:bldP spid="80" grpId="0"/>
          <p:bldP spid="81" grpId="0"/>
          <p:bldP spid="8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00" fill="hold"/>
                                            <p:tgtEl>
                                              <p:spTgt spid="4"/>
                                            </p:tgtEl>
                                            <p:attrNameLst>
                                              <p:attrName>ppt_x</p:attrName>
                                            </p:attrNameLst>
                                          </p:cBhvr>
                                          <p:tavLst>
                                            <p:tav tm="0">
                                              <p:val>
                                                <p:strVal val="0-#ppt_w/2"/>
                                              </p:val>
                                            </p:tav>
                                            <p:tav tm="100000">
                                              <p:val>
                                                <p:strVal val="#ppt_x"/>
                                              </p:val>
                                            </p:tav>
                                          </p:tavLst>
                                        </p:anim>
                                        <p:anim calcmode="lin" valueType="num">
                                          <p:cBhvr additive="base">
                                            <p:cTn id="8" dur="12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200" fill="hold"/>
                                            <p:tgtEl>
                                              <p:spTgt spid="5"/>
                                            </p:tgtEl>
                                            <p:attrNameLst>
                                              <p:attrName>ppt_x</p:attrName>
                                            </p:attrNameLst>
                                          </p:cBhvr>
                                          <p:tavLst>
                                            <p:tav tm="0">
                                              <p:val>
                                                <p:strVal val="#ppt_x"/>
                                              </p:val>
                                            </p:tav>
                                            <p:tav tm="100000">
                                              <p:val>
                                                <p:strVal val="#ppt_x"/>
                                              </p:val>
                                            </p:tav>
                                          </p:tavLst>
                                        </p:anim>
                                        <p:anim calcmode="lin" valueType="num">
                                          <p:cBhvr additive="base">
                                            <p:cTn id="12" dur="12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2000"/>
                                </p:stCondLst>
                                <p:childTnLst>
                                  <p:par>
                                    <p:cTn id="18" presetID="22" presetClass="entr" presetSubtype="4"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par>
                              <p:cTn id="21" fill="hold">
                                <p:stCondLst>
                                  <p:cond delay="2500"/>
                                </p:stCondLst>
                                <p:childTnLst>
                                  <p:par>
                                    <p:cTn id="22" presetID="2" presetClass="entr" presetSubtype="12" accel="6100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1400" fill="hold"/>
                                            <p:tgtEl>
                                              <p:spTgt spid="8"/>
                                            </p:tgtEl>
                                            <p:attrNameLst>
                                              <p:attrName>ppt_x</p:attrName>
                                            </p:attrNameLst>
                                          </p:cBhvr>
                                          <p:tavLst>
                                            <p:tav tm="0">
                                              <p:val>
                                                <p:strVal val="0-#ppt_w/2"/>
                                              </p:val>
                                            </p:tav>
                                            <p:tav tm="100000">
                                              <p:val>
                                                <p:strVal val="#ppt_x"/>
                                              </p:val>
                                            </p:tav>
                                          </p:tavLst>
                                        </p:anim>
                                        <p:anim calcmode="lin" valueType="num">
                                          <p:cBhvr additive="base">
                                            <p:cTn id="25" dur="1400" fill="hold"/>
                                            <p:tgtEl>
                                              <p:spTgt spid="8"/>
                                            </p:tgtEl>
                                            <p:attrNameLst>
                                              <p:attrName>ppt_y</p:attrName>
                                            </p:attrNameLst>
                                          </p:cBhvr>
                                          <p:tavLst>
                                            <p:tav tm="0">
                                              <p:val>
                                                <p:strVal val="1+#ppt_h/2"/>
                                              </p:val>
                                            </p:tav>
                                            <p:tav tm="100000">
                                              <p:val>
                                                <p:strVal val="#ppt_y"/>
                                              </p:val>
                                            </p:tav>
                                          </p:tavLst>
                                        </p:anim>
                                      </p:childTnLst>
                                    </p:cTn>
                                  </p:par>
                                  <p:par>
                                    <p:cTn id="26" presetID="2" presetClass="entr" presetSubtype="3" accel="6100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1400" fill="hold"/>
                                            <p:tgtEl>
                                              <p:spTgt spid="13"/>
                                            </p:tgtEl>
                                            <p:attrNameLst>
                                              <p:attrName>ppt_x</p:attrName>
                                            </p:attrNameLst>
                                          </p:cBhvr>
                                          <p:tavLst>
                                            <p:tav tm="0">
                                              <p:val>
                                                <p:strVal val="1+#ppt_w/2"/>
                                              </p:val>
                                            </p:tav>
                                            <p:tav tm="100000">
                                              <p:val>
                                                <p:strVal val="#ppt_x"/>
                                              </p:val>
                                            </p:tav>
                                          </p:tavLst>
                                        </p:anim>
                                        <p:anim calcmode="lin" valueType="num">
                                          <p:cBhvr additive="base">
                                            <p:cTn id="29" dur="1400" fill="hold"/>
                                            <p:tgtEl>
                                              <p:spTgt spid="13"/>
                                            </p:tgtEl>
                                            <p:attrNameLst>
                                              <p:attrName>ppt_y</p:attrName>
                                            </p:attrNameLst>
                                          </p:cBhvr>
                                          <p:tavLst>
                                            <p:tav tm="0">
                                              <p:val>
                                                <p:strVal val="0-#ppt_h/2"/>
                                              </p:val>
                                            </p:tav>
                                            <p:tav tm="100000">
                                              <p:val>
                                                <p:strVal val="#ppt_y"/>
                                              </p:val>
                                            </p:tav>
                                          </p:tavLst>
                                        </p:anim>
                                      </p:childTnLst>
                                    </p:cTn>
                                  </p:par>
                                  <p:par>
                                    <p:cTn id="30" presetID="2" presetClass="entr" presetSubtype="3" accel="6100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1400" fill="hold"/>
                                            <p:tgtEl>
                                              <p:spTgt spid="23"/>
                                            </p:tgtEl>
                                            <p:attrNameLst>
                                              <p:attrName>ppt_x</p:attrName>
                                            </p:attrNameLst>
                                          </p:cBhvr>
                                          <p:tavLst>
                                            <p:tav tm="0">
                                              <p:val>
                                                <p:strVal val="1+#ppt_w/2"/>
                                              </p:val>
                                            </p:tav>
                                            <p:tav tm="100000">
                                              <p:val>
                                                <p:strVal val="#ppt_x"/>
                                              </p:val>
                                            </p:tav>
                                          </p:tavLst>
                                        </p:anim>
                                        <p:anim calcmode="lin" valueType="num">
                                          <p:cBhvr additive="base">
                                            <p:cTn id="33" dur="1400" fill="hold"/>
                                            <p:tgtEl>
                                              <p:spTgt spid="23"/>
                                            </p:tgtEl>
                                            <p:attrNameLst>
                                              <p:attrName>ppt_y</p:attrName>
                                            </p:attrNameLst>
                                          </p:cBhvr>
                                          <p:tavLst>
                                            <p:tav tm="0">
                                              <p:val>
                                                <p:strVal val="0-#ppt_h/2"/>
                                              </p:val>
                                            </p:tav>
                                            <p:tav tm="100000">
                                              <p:val>
                                                <p:strVal val="#ppt_y"/>
                                              </p:val>
                                            </p:tav>
                                          </p:tavLst>
                                        </p:anim>
                                      </p:childTnLst>
                                    </p:cTn>
                                  </p:par>
                                  <p:par>
                                    <p:cTn id="34" presetID="2" presetClass="entr" presetSubtype="12" accel="61000"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400" fill="hold"/>
                                            <p:tgtEl>
                                              <p:spTgt spid="28"/>
                                            </p:tgtEl>
                                            <p:attrNameLst>
                                              <p:attrName>ppt_x</p:attrName>
                                            </p:attrNameLst>
                                          </p:cBhvr>
                                          <p:tavLst>
                                            <p:tav tm="0">
                                              <p:val>
                                                <p:strVal val="0-#ppt_w/2"/>
                                              </p:val>
                                            </p:tav>
                                            <p:tav tm="100000">
                                              <p:val>
                                                <p:strVal val="#ppt_x"/>
                                              </p:val>
                                            </p:tav>
                                          </p:tavLst>
                                        </p:anim>
                                        <p:anim calcmode="lin" valueType="num">
                                          <p:cBhvr additive="base">
                                            <p:cTn id="37" dur="1400" fill="hold"/>
                                            <p:tgtEl>
                                              <p:spTgt spid="28"/>
                                            </p:tgtEl>
                                            <p:attrNameLst>
                                              <p:attrName>ppt_y</p:attrName>
                                            </p:attrNameLst>
                                          </p:cBhvr>
                                          <p:tavLst>
                                            <p:tav tm="0">
                                              <p:val>
                                                <p:strVal val="1+#ppt_h/2"/>
                                              </p:val>
                                            </p:tav>
                                            <p:tav tm="100000">
                                              <p:val>
                                                <p:strVal val="#ppt_y"/>
                                              </p:val>
                                            </p:tav>
                                          </p:tavLst>
                                        </p:anim>
                                      </p:childTnLst>
                                    </p:cTn>
                                  </p:par>
                                  <p:par>
                                    <p:cTn id="38" presetID="2" presetClass="entr" presetSubtype="3" accel="61000"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1400" fill="hold"/>
                                            <p:tgtEl>
                                              <p:spTgt spid="33"/>
                                            </p:tgtEl>
                                            <p:attrNameLst>
                                              <p:attrName>ppt_x</p:attrName>
                                            </p:attrNameLst>
                                          </p:cBhvr>
                                          <p:tavLst>
                                            <p:tav tm="0">
                                              <p:val>
                                                <p:strVal val="1+#ppt_w/2"/>
                                              </p:val>
                                            </p:tav>
                                            <p:tav tm="100000">
                                              <p:val>
                                                <p:strVal val="#ppt_x"/>
                                              </p:val>
                                            </p:tav>
                                          </p:tavLst>
                                        </p:anim>
                                        <p:anim calcmode="lin" valueType="num">
                                          <p:cBhvr additive="base">
                                            <p:cTn id="41" dur="1400" fill="hold"/>
                                            <p:tgtEl>
                                              <p:spTgt spid="33"/>
                                            </p:tgtEl>
                                            <p:attrNameLst>
                                              <p:attrName>ppt_y</p:attrName>
                                            </p:attrNameLst>
                                          </p:cBhvr>
                                          <p:tavLst>
                                            <p:tav tm="0">
                                              <p:val>
                                                <p:strVal val="0-#ppt_h/2"/>
                                              </p:val>
                                            </p:tav>
                                            <p:tav tm="100000">
                                              <p:val>
                                                <p:strVal val="#ppt_y"/>
                                              </p:val>
                                            </p:tav>
                                          </p:tavLst>
                                        </p:anim>
                                      </p:childTnLst>
                                    </p:cTn>
                                  </p:par>
                                  <p:par>
                                    <p:cTn id="42" presetID="2" presetClass="entr" presetSubtype="12" accel="6100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1400" fill="hold"/>
                                            <p:tgtEl>
                                              <p:spTgt spid="18"/>
                                            </p:tgtEl>
                                            <p:attrNameLst>
                                              <p:attrName>ppt_x</p:attrName>
                                            </p:attrNameLst>
                                          </p:cBhvr>
                                          <p:tavLst>
                                            <p:tav tm="0">
                                              <p:val>
                                                <p:strVal val="0-#ppt_w/2"/>
                                              </p:val>
                                            </p:tav>
                                            <p:tav tm="100000">
                                              <p:val>
                                                <p:strVal val="#ppt_x"/>
                                              </p:val>
                                            </p:tav>
                                          </p:tavLst>
                                        </p:anim>
                                        <p:anim calcmode="lin" valueType="num">
                                          <p:cBhvr additive="base">
                                            <p:cTn id="45" dur="1400" fill="hold"/>
                                            <p:tgtEl>
                                              <p:spTgt spid="18"/>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31" presetClass="entr" presetSubtype="0" fill="hold"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 calcmode="lin" valueType="num">
                                          <p:cBhvr>
                                            <p:cTn id="51" dur="500" fill="hold"/>
                                            <p:tgtEl>
                                              <p:spTgt spid="38"/>
                                            </p:tgtEl>
                                            <p:attrNameLst>
                                              <p:attrName>style.rotation</p:attrName>
                                            </p:attrNameLst>
                                          </p:cBhvr>
                                          <p:tavLst>
                                            <p:tav tm="0">
                                              <p:val>
                                                <p:fltVal val="90"/>
                                              </p:val>
                                            </p:tav>
                                            <p:tav tm="100000">
                                              <p:val>
                                                <p:fltVal val="0"/>
                                              </p:val>
                                            </p:tav>
                                          </p:tavLst>
                                        </p:anim>
                                        <p:animEffect transition="in" filter="fade">
                                          <p:cBhvr>
                                            <p:cTn id="52" dur="500"/>
                                            <p:tgtEl>
                                              <p:spTgt spid="38"/>
                                            </p:tgtEl>
                                          </p:cBhvr>
                                        </p:animEffect>
                                      </p:childTnLst>
                                    </p:cTn>
                                  </p:par>
                                </p:childTnLst>
                              </p:cTn>
                            </p:par>
                            <p:par>
                              <p:cTn id="53" fill="hold">
                                <p:stCondLst>
                                  <p:cond delay="4500"/>
                                </p:stCondLst>
                                <p:childTnLst>
                                  <p:par>
                                    <p:cTn id="54" presetID="22" presetClass="entr" presetSubtype="8"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wipe(left)">
                                          <p:cBhvr>
                                            <p:cTn id="56" dur="500"/>
                                            <p:tgtEl>
                                              <p:spTgt spid="42"/>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right)">
                                          <p:cBhvr>
                                            <p:cTn id="59" dur="750"/>
                                            <p:tgtEl>
                                              <p:spTgt spid="43"/>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 calcmode="lin" valueType="num">
                                          <p:cBhvr>
                                            <p:cTn id="63" dur="500" fill="hold"/>
                                            <p:tgtEl>
                                              <p:spTgt spid="46"/>
                                            </p:tgtEl>
                                            <p:attrNameLst>
                                              <p:attrName>ppt_w</p:attrName>
                                            </p:attrNameLst>
                                          </p:cBhvr>
                                          <p:tavLst>
                                            <p:tav tm="0">
                                              <p:val>
                                                <p:fltVal val="0"/>
                                              </p:val>
                                            </p:tav>
                                            <p:tav tm="100000">
                                              <p:val>
                                                <p:strVal val="#ppt_w"/>
                                              </p:val>
                                            </p:tav>
                                          </p:tavLst>
                                        </p:anim>
                                        <p:anim calcmode="lin" valueType="num">
                                          <p:cBhvr>
                                            <p:cTn id="64" dur="500" fill="hold"/>
                                            <p:tgtEl>
                                              <p:spTgt spid="46"/>
                                            </p:tgtEl>
                                            <p:attrNameLst>
                                              <p:attrName>ppt_h</p:attrName>
                                            </p:attrNameLst>
                                          </p:cBhvr>
                                          <p:tavLst>
                                            <p:tav tm="0">
                                              <p:val>
                                                <p:fltVal val="0"/>
                                              </p:val>
                                            </p:tav>
                                            <p:tav tm="100000">
                                              <p:val>
                                                <p:strVal val="#ppt_h"/>
                                              </p:val>
                                            </p:tav>
                                          </p:tavLst>
                                        </p:anim>
                                        <p:anim calcmode="lin" valueType="num">
                                          <p:cBhvr>
                                            <p:cTn id="65" dur="500" fill="hold"/>
                                            <p:tgtEl>
                                              <p:spTgt spid="46"/>
                                            </p:tgtEl>
                                            <p:attrNameLst>
                                              <p:attrName>style.rotation</p:attrName>
                                            </p:attrNameLst>
                                          </p:cBhvr>
                                          <p:tavLst>
                                            <p:tav tm="0">
                                              <p:val>
                                                <p:fltVal val="90"/>
                                              </p:val>
                                            </p:tav>
                                            <p:tav tm="100000">
                                              <p:val>
                                                <p:fltVal val="0"/>
                                              </p:val>
                                            </p:tav>
                                          </p:tavLst>
                                        </p:anim>
                                        <p:animEffect transition="in" filter="fade">
                                          <p:cBhvr>
                                            <p:cTn id="66" dur="500"/>
                                            <p:tgtEl>
                                              <p:spTgt spid="46"/>
                                            </p:tgtEl>
                                          </p:cBhvr>
                                        </p:animEffect>
                                      </p:childTnLst>
                                    </p:cTn>
                                  </p:par>
                                </p:childTnLst>
                              </p:cTn>
                            </p:par>
                            <p:par>
                              <p:cTn id="67" fill="hold">
                                <p:stCondLst>
                                  <p:cond delay="5500"/>
                                </p:stCondLst>
                                <p:childTnLst>
                                  <p:par>
                                    <p:cTn id="68" presetID="22" presetClass="entr" presetSubtype="8"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left)">
                                          <p:cBhvr>
                                            <p:cTn id="70" dur="500"/>
                                            <p:tgtEl>
                                              <p:spTgt spid="44"/>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wipe(right)">
                                          <p:cBhvr>
                                            <p:cTn id="73" dur="750"/>
                                            <p:tgtEl>
                                              <p:spTgt spid="45"/>
                                            </p:tgtEl>
                                          </p:cBhvr>
                                        </p:animEffect>
                                      </p:childTnLst>
                                    </p:cTn>
                                  </p:par>
                                </p:childTnLst>
                              </p:cTn>
                            </p:par>
                            <p:par>
                              <p:cTn id="74" fill="hold">
                                <p:stCondLst>
                                  <p:cond delay="6000"/>
                                </p:stCondLst>
                                <p:childTnLst>
                                  <p:par>
                                    <p:cTn id="75" presetID="31" presetClass="entr" presetSubtype="0" fill="hold"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 calcmode="lin" valueType="num">
                                          <p:cBhvr>
                                            <p:cTn id="79" dur="500" fill="hold"/>
                                            <p:tgtEl>
                                              <p:spTgt spid="49"/>
                                            </p:tgtEl>
                                            <p:attrNameLst>
                                              <p:attrName>style.rotation</p:attrName>
                                            </p:attrNameLst>
                                          </p:cBhvr>
                                          <p:tavLst>
                                            <p:tav tm="0">
                                              <p:val>
                                                <p:fltVal val="90"/>
                                              </p:val>
                                            </p:tav>
                                            <p:tav tm="100000">
                                              <p:val>
                                                <p:fltVal val="0"/>
                                              </p:val>
                                            </p:tav>
                                          </p:tavLst>
                                        </p:anim>
                                        <p:animEffect transition="in" filter="fade">
                                          <p:cBhvr>
                                            <p:cTn id="80" dur="500"/>
                                            <p:tgtEl>
                                              <p:spTgt spid="49"/>
                                            </p:tgtEl>
                                          </p:cBhvr>
                                        </p:animEffect>
                                      </p:childTnLst>
                                    </p:cTn>
                                  </p:par>
                                </p:childTnLst>
                              </p:cTn>
                            </p:par>
                            <p:par>
                              <p:cTn id="81" fill="hold">
                                <p:stCondLst>
                                  <p:cond delay="6500"/>
                                </p:stCondLst>
                                <p:childTnLst>
                                  <p:par>
                                    <p:cTn id="82" presetID="22" presetClass="entr" presetSubtype="8" fill="hold" grpId="0"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par>
                                    <p:cTn id="85" presetID="22" presetClass="entr" presetSubtype="2"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wipe(right)">
                                          <p:cBhvr>
                                            <p:cTn id="87" dur="750"/>
                                            <p:tgtEl>
                                              <p:spTgt spid="48"/>
                                            </p:tgtEl>
                                          </p:cBhvr>
                                        </p:animEffect>
                                      </p:childTnLst>
                                    </p:cTn>
                                  </p:par>
                                </p:childTnLst>
                              </p:cTn>
                            </p:par>
                            <p:par>
                              <p:cTn id="88" fill="hold">
                                <p:stCondLst>
                                  <p:cond delay="7000"/>
                                </p:stCondLst>
                                <p:childTnLst>
                                  <p:par>
                                    <p:cTn id="89" presetID="31" presetClass="entr" presetSubtype="0" fill="hold"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p:cTn id="91" dur="500" fill="hold"/>
                                            <p:tgtEl>
                                              <p:spTgt spid="54"/>
                                            </p:tgtEl>
                                            <p:attrNameLst>
                                              <p:attrName>ppt_w</p:attrName>
                                            </p:attrNameLst>
                                          </p:cBhvr>
                                          <p:tavLst>
                                            <p:tav tm="0">
                                              <p:val>
                                                <p:fltVal val="0"/>
                                              </p:val>
                                            </p:tav>
                                            <p:tav tm="100000">
                                              <p:val>
                                                <p:strVal val="#ppt_w"/>
                                              </p:val>
                                            </p:tav>
                                          </p:tavLst>
                                        </p:anim>
                                        <p:anim calcmode="lin" valueType="num">
                                          <p:cBhvr>
                                            <p:cTn id="92" dur="500" fill="hold"/>
                                            <p:tgtEl>
                                              <p:spTgt spid="54"/>
                                            </p:tgtEl>
                                            <p:attrNameLst>
                                              <p:attrName>ppt_h</p:attrName>
                                            </p:attrNameLst>
                                          </p:cBhvr>
                                          <p:tavLst>
                                            <p:tav tm="0">
                                              <p:val>
                                                <p:fltVal val="0"/>
                                              </p:val>
                                            </p:tav>
                                            <p:tav tm="100000">
                                              <p:val>
                                                <p:strVal val="#ppt_h"/>
                                              </p:val>
                                            </p:tav>
                                          </p:tavLst>
                                        </p:anim>
                                        <p:anim calcmode="lin" valueType="num">
                                          <p:cBhvr>
                                            <p:cTn id="93" dur="500" fill="hold"/>
                                            <p:tgtEl>
                                              <p:spTgt spid="54"/>
                                            </p:tgtEl>
                                            <p:attrNameLst>
                                              <p:attrName>style.rotation</p:attrName>
                                            </p:attrNameLst>
                                          </p:cBhvr>
                                          <p:tavLst>
                                            <p:tav tm="0">
                                              <p:val>
                                                <p:fltVal val="90"/>
                                              </p:val>
                                            </p:tav>
                                            <p:tav tm="100000">
                                              <p:val>
                                                <p:fltVal val="0"/>
                                              </p:val>
                                            </p:tav>
                                          </p:tavLst>
                                        </p:anim>
                                        <p:animEffect transition="in" filter="fade">
                                          <p:cBhvr>
                                            <p:cTn id="94" dur="500"/>
                                            <p:tgtEl>
                                              <p:spTgt spid="54"/>
                                            </p:tgtEl>
                                          </p:cBhvr>
                                        </p:animEffect>
                                      </p:childTnLst>
                                    </p:cTn>
                                  </p:par>
                                </p:childTnLst>
                              </p:cTn>
                            </p:par>
                            <p:par>
                              <p:cTn id="95" fill="hold">
                                <p:stCondLst>
                                  <p:cond delay="7500"/>
                                </p:stCondLst>
                                <p:childTnLst>
                                  <p:par>
                                    <p:cTn id="96" presetID="22" presetClass="entr" presetSubtype="8" fill="hold" grpId="0" nodeType="afterEffect">
                                      <p:stCondLst>
                                        <p:cond delay="0"/>
                                      </p:stCondLst>
                                      <p:childTnLst>
                                        <p:set>
                                          <p:cBhvr>
                                            <p:cTn id="97" dur="1" fill="hold">
                                              <p:stCondLst>
                                                <p:cond delay="0"/>
                                              </p:stCondLst>
                                            </p:cTn>
                                            <p:tgtEl>
                                              <p:spTgt spid="52"/>
                                            </p:tgtEl>
                                            <p:attrNameLst>
                                              <p:attrName>style.visibility</p:attrName>
                                            </p:attrNameLst>
                                          </p:cBhvr>
                                          <p:to>
                                            <p:strVal val="visible"/>
                                          </p:to>
                                        </p:set>
                                        <p:animEffect transition="in" filter="wipe(left)">
                                          <p:cBhvr>
                                            <p:cTn id="98" dur="500"/>
                                            <p:tgtEl>
                                              <p:spTgt spid="52"/>
                                            </p:tgtEl>
                                          </p:cBhvr>
                                        </p:animEffect>
                                      </p:childTnLst>
                                    </p:cTn>
                                  </p:par>
                                  <p:par>
                                    <p:cTn id="99" presetID="22" presetClass="entr" presetSubtype="2"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right)">
                                          <p:cBhvr>
                                            <p:cTn id="101" dur="750"/>
                                            <p:tgtEl>
                                              <p:spTgt spid="53"/>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8"/>
                                            </p:tgtEl>
                                            <p:attrNameLst>
                                              <p:attrName>style.visibility</p:attrName>
                                            </p:attrNameLst>
                                          </p:cBhvr>
                                          <p:to>
                                            <p:strVal val="visible"/>
                                          </p:to>
                                        </p:set>
                                        <p:anim calcmode="lin" valueType="num">
                                          <p:cBhvr>
                                            <p:cTn id="105" dur="500" fill="hold"/>
                                            <p:tgtEl>
                                              <p:spTgt spid="68"/>
                                            </p:tgtEl>
                                            <p:attrNameLst>
                                              <p:attrName>ppt_w</p:attrName>
                                            </p:attrNameLst>
                                          </p:cBhvr>
                                          <p:tavLst>
                                            <p:tav tm="0">
                                              <p:val>
                                                <p:fltVal val="0"/>
                                              </p:val>
                                            </p:tav>
                                            <p:tav tm="100000">
                                              <p:val>
                                                <p:strVal val="#ppt_w"/>
                                              </p:val>
                                            </p:tav>
                                          </p:tavLst>
                                        </p:anim>
                                        <p:anim calcmode="lin" valueType="num">
                                          <p:cBhvr>
                                            <p:cTn id="106" dur="500" fill="hold"/>
                                            <p:tgtEl>
                                              <p:spTgt spid="68"/>
                                            </p:tgtEl>
                                            <p:attrNameLst>
                                              <p:attrName>ppt_h</p:attrName>
                                            </p:attrNameLst>
                                          </p:cBhvr>
                                          <p:tavLst>
                                            <p:tav tm="0">
                                              <p:val>
                                                <p:fltVal val="0"/>
                                              </p:val>
                                            </p:tav>
                                            <p:tav tm="100000">
                                              <p:val>
                                                <p:strVal val="#ppt_h"/>
                                              </p:val>
                                            </p:tav>
                                          </p:tavLst>
                                        </p:anim>
                                        <p:anim calcmode="lin" valueType="num">
                                          <p:cBhvr>
                                            <p:cTn id="107" dur="500" fill="hold"/>
                                            <p:tgtEl>
                                              <p:spTgt spid="68"/>
                                            </p:tgtEl>
                                            <p:attrNameLst>
                                              <p:attrName>style.rotation</p:attrName>
                                            </p:attrNameLst>
                                          </p:cBhvr>
                                          <p:tavLst>
                                            <p:tav tm="0">
                                              <p:val>
                                                <p:fltVal val="90"/>
                                              </p:val>
                                            </p:tav>
                                            <p:tav tm="100000">
                                              <p:val>
                                                <p:fltVal val="0"/>
                                              </p:val>
                                            </p:tav>
                                          </p:tavLst>
                                        </p:anim>
                                        <p:animEffect transition="in" filter="fade">
                                          <p:cBhvr>
                                            <p:cTn id="108" dur="500"/>
                                            <p:tgtEl>
                                              <p:spTgt spid="68"/>
                                            </p:tgtEl>
                                          </p:cBhvr>
                                        </p:animEffect>
                                      </p:childTnLst>
                                    </p:cTn>
                                  </p:par>
                                </p:childTnLst>
                              </p:cTn>
                            </p:par>
                            <p:par>
                              <p:cTn id="109" fill="hold">
                                <p:stCondLst>
                                  <p:cond delay="8500"/>
                                </p:stCondLst>
                                <p:childTnLst>
                                  <p:par>
                                    <p:cTn id="110" presetID="22" presetClass="entr" presetSubtype="8"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wipe(left)">
                                          <p:cBhvr>
                                            <p:cTn id="112" dur="500"/>
                                            <p:tgtEl>
                                              <p:spTgt spid="66"/>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67"/>
                                            </p:tgtEl>
                                            <p:attrNameLst>
                                              <p:attrName>style.visibility</p:attrName>
                                            </p:attrNameLst>
                                          </p:cBhvr>
                                          <p:to>
                                            <p:strVal val="visible"/>
                                          </p:to>
                                        </p:set>
                                        <p:animEffect transition="in" filter="wipe(right)">
                                          <p:cBhvr>
                                            <p:cTn id="115" dur="750"/>
                                            <p:tgtEl>
                                              <p:spTgt spid="67"/>
                                            </p:tgtEl>
                                          </p:cBhvr>
                                        </p:animEffect>
                                      </p:childTnLst>
                                    </p:cTn>
                                  </p:par>
                                </p:childTnLst>
                              </p:cTn>
                            </p:par>
                            <p:par>
                              <p:cTn id="116" fill="hold">
                                <p:stCondLst>
                                  <p:cond delay="9000"/>
                                </p:stCondLst>
                                <p:childTnLst>
                                  <p:par>
                                    <p:cTn id="117" presetID="31" presetClass="entr" presetSubtype="0" fill="hold" nodeType="afterEffect">
                                      <p:stCondLst>
                                        <p:cond delay="0"/>
                                      </p:stCondLst>
                                      <p:childTnLst>
                                        <p:set>
                                          <p:cBhvr>
                                            <p:cTn id="118" dur="1" fill="hold">
                                              <p:stCondLst>
                                                <p:cond delay="0"/>
                                              </p:stCondLst>
                                            </p:cTn>
                                            <p:tgtEl>
                                              <p:spTgt spid="82"/>
                                            </p:tgtEl>
                                            <p:attrNameLst>
                                              <p:attrName>style.visibility</p:attrName>
                                            </p:attrNameLst>
                                          </p:cBhvr>
                                          <p:to>
                                            <p:strVal val="visible"/>
                                          </p:to>
                                        </p:set>
                                        <p:anim calcmode="lin" valueType="num">
                                          <p:cBhvr>
                                            <p:cTn id="119" dur="500" fill="hold"/>
                                            <p:tgtEl>
                                              <p:spTgt spid="82"/>
                                            </p:tgtEl>
                                            <p:attrNameLst>
                                              <p:attrName>ppt_w</p:attrName>
                                            </p:attrNameLst>
                                          </p:cBhvr>
                                          <p:tavLst>
                                            <p:tav tm="0">
                                              <p:val>
                                                <p:fltVal val="0"/>
                                              </p:val>
                                            </p:tav>
                                            <p:tav tm="100000">
                                              <p:val>
                                                <p:strVal val="#ppt_w"/>
                                              </p:val>
                                            </p:tav>
                                          </p:tavLst>
                                        </p:anim>
                                        <p:anim calcmode="lin" valueType="num">
                                          <p:cBhvr>
                                            <p:cTn id="120" dur="500" fill="hold"/>
                                            <p:tgtEl>
                                              <p:spTgt spid="82"/>
                                            </p:tgtEl>
                                            <p:attrNameLst>
                                              <p:attrName>ppt_h</p:attrName>
                                            </p:attrNameLst>
                                          </p:cBhvr>
                                          <p:tavLst>
                                            <p:tav tm="0">
                                              <p:val>
                                                <p:fltVal val="0"/>
                                              </p:val>
                                            </p:tav>
                                            <p:tav tm="100000">
                                              <p:val>
                                                <p:strVal val="#ppt_h"/>
                                              </p:val>
                                            </p:tav>
                                          </p:tavLst>
                                        </p:anim>
                                        <p:anim calcmode="lin" valueType="num">
                                          <p:cBhvr>
                                            <p:cTn id="121" dur="500" fill="hold"/>
                                            <p:tgtEl>
                                              <p:spTgt spid="82"/>
                                            </p:tgtEl>
                                            <p:attrNameLst>
                                              <p:attrName>style.rotation</p:attrName>
                                            </p:attrNameLst>
                                          </p:cBhvr>
                                          <p:tavLst>
                                            <p:tav tm="0">
                                              <p:val>
                                                <p:fltVal val="90"/>
                                              </p:val>
                                            </p:tav>
                                            <p:tav tm="100000">
                                              <p:val>
                                                <p:fltVal val="0"/>
                                              </p:val>
                                            </p:tav>
                                          </p:tavLst>
                                        </p:anim>
                                        <p:animEffect transition="in" filter="fade">
                                          <p:cBhvr>
                                            <p:cTn id="122" dur="500"/>
                                            <p:tgtEl>
                                              <p:spTgt spid="82"/>
                                            </p:tgtEl>
                                          </p:cBhvr>
                                        </p:animEffect>
                                      </p:childTnLst>
                                    </p:cTn>
                                  </p:par>
                                </p:childTnLst>
                              </p:cTn>
                            </p:par>
                            <p:par>
                              <p:cTn id="123" fill="hold">
                                <p:stCondLst>
                                  <p:cond delay="9500"/>
                                </p:stCondLst>
                                <p:childTnLst>
                                  <p:par>
                                    <p:cTn id="124" presetID="22" presetClass="entr" presetSubtype="8"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Effect transition="in" filter="wipe(left)">
                                          <p:cBhvr>
                                            <p:cTn id="126" dur="500"/>
                                            <p:tgtEl>
                                              <p:spTgt spid="80"/>
                                            </p:tgtEl>
                                          </p:cBhvr>
                                        </p:animEffect>
                                      </p:childTnLst>
                                    </p:cTn>
                                  </p:par>
                                  <p:par>
                                    <p:cTn id="127" presetID="22" presetClass="entr" presetSubtype="2" fill="hold" grpId="0" nodeType="with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wipe(right)">
                                          <p:cBhvr>
                                            <p:cTn id="129" dur="750"/>
                                            <p:tgtEl>
                                              <p:spTgt spid="81"/>
                                            </p:tgtEl>
                                          </p:cBhvr>
                                        </p:animEffect>
                                      </p:childTnLst>
                                    </p:cTn>
                                  </p:par>
                                </p:childTnLst>
                              </p:cTn>
                            </p:par>
                            <p:par>
                              <p:cTn id="130" fill="hold">
                                <p:stCondLst>
                                  <p:cond delay="10000"/>
                                </p:stCondLst>
                                <p:childTnLst>
                                  <p:par>
                                    <p:cTn id="131" presetID="10" presetClass="entr" presetSubtype="0" fill="hold" grpId="0" nodeType="afterEffect">
                                      <p:stCondLst>
                                        <p:cond delay="0"/>
                                      </p:stCondLst>
                                      <p:childTnLst>
                                        <p:set>
                                          <p:cBhvr>
                                            <p:cTn id="132" dur="1" fill="hold">
                                              <p:stCondLst>
                                                <p:cond delay="0"/>
                                              </p:stCondLst>
                                            </p:cTn>
                                            <p:tgtEl>
                                              <p:spTgt spid="85"/>
                                            </p:tgtEl>
                                            <p:attrNameLst>
                                              <p:attrName>style.visibility</p:attrName>
                                            </p:attrNameLst>
                                          </p:cBhvr>
                                          <p:to>
                                            <p:strVal val="visible"/>
                                          </p:to>
                                        </p:set>
                                        <p:animEffect transition="in" filter="fade">
                                          <p:cBhvr>
                                            <p:cTn id="133"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2" grpId="0"/>
          <p:bldP spid="43" grpId="0"/>
          <p:bldP spid="44" grpId="0"/>
          <p:bldP spid="45" grpId="0"/>
          <p:bldP spid="46" grpId="0" animBg="1"/>
          <p:bldP spid="47" grpId="0"/>
          <p:bldP spid="48" grpId="0"/>
          <p:bldP spid="52" grpId="0"/>
          <p:bldP spid="53" grpId="0"/>
          <p:bldP spid="66" grpId="0"/>
          <p:bldP spid="67" grpId="0"/>
          <p:bldP spid="80" grpId="0"/>
          <p:bldP spid="81" grpId="0"/>
          <p:bldP spid="85"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istrator\Desktop\微立体创业计划\005.png"/>
          <p:cNvPicPr>
            <a:picLocks noChangeAspect="1" noChangeArrowheads="1"/>
          </p:cNvPicPr>
          <p:nvPr/>
        </p:nvPicPr>
        <p:blipFill>
          <a:blip r:embed="rId3" cstate="print">
            <a:duotone>
              <a:srgbClr val="0070C0">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5" name="Picture 4" descr="C:\Users\Administrator\Desktop\微立体创业计划\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6" name="标题 1"/>
          <p:cNvSpPr txBox="1"/>
          <p:nvPr/>
        </p:nvSpPr>
        <p:spPr>
          <a:xfrm>
            <a:off x="1184649" y="339502"/>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黑体" panose="02010609060101010101" pitchFamily="49" charset="-122"/>
                <a:ea typeface="黑体" panose="02010609060101010101" pitchFamily="49" charset="-122"/>
              </a:rPr>
              <a:t>竞争优势</a:t>
            </a:r>
          </a:p>
        </p:txBody>
      </p:sp>
      <p:grpSp>
        <p:nvGrpSpPr>
          <p:cNvPr id="7" name="组合 6"/>
          <p:cNvGrpSpPr/>
          <p:nvPr/>
        </p:nvGrpSpPr>
        <p:grpSpPr>
          <a:xfrm>
            <a:off x="1218791" y="1947391"/>
            <a:ext cx="6961374" cy="1799366"/>
            <a:chOff x="1260022" y="2163164"/>
            <a:chExt cx="6960165" cy="1748634"/>
          </a:xfrm>
          <a:noFill/>
          <a:effectLst>
            <a:outerShdw blurRad="76200" dist="38100" dir="5400000" algn="t" rotWithShape="0">
              <a:prstClr val="black">
                <a:alpha val="28000"/>
              </a:prstClr>
            </a:outerShdw>
          </a:effectLst>
        </p:grpSpPr>
        <p:sp>
          <p:nvSpPr>
            <p:cNvPr id="8" name="Arc 54"/>
            <p:cNvSpPr/>
            <p:nvPr/>
          </p:nvSpPr>
          <p:spPr bwMode="auto">
            <a:xfrm>
              <a:off x="4740104" y="2171757"/>
              <a:ext cx="1740042" cy="1740041"/>
            </a:xfrm>
            <a:prstGeom prst="arc">
              <a:avLst>
                <a:gd name="adj1" fmla="val 21449734"/>
                <a:gd name="adj2" fmla="val 10900343"/>
              </a:avLst>
            </a:prstGeom>
            <a:grpFill/>
            <a:ln w="127000" cap="rnd" cmpd="sng" algn="ctr">
              <a:solidFill>
                <a:sysClr val="window" lastClr="FFFFFF">
                  <a:lumMod val="95000"/>
                </a:sysClr>
              </a:solidFill>
              <a:prstDash val="solid"/>
            </a:ln>
            <a:effectLst/>
          </p:spPr>
          <p:txBody>
            <a:bodyPr anchor="ctr"/>
            <a:lstStyle/>
            <a:p>
              <a:pPr algn="ctr" fontAlgn="base" hangingPunct="0">
                <a:spcBef>
                  <a:spcPct val="0"/>
                </a:spcBef>
                <a:spcAft>
                  <a:spcPct val="0"/>
                </a:spcAft>
                <a:defRPr/>
              </a:pPr>
              <a:endParaRPr lang="en-US" kern="0">
                <a:solidFill>
                  <a:srgbClr val="00B485"/>
                </a:solidFill>
                <a:latin typeface="Roboto" pitchFamily="2" charset="0"/>
                <a:ea typeface="Roboto" pitchFamily="2" charset="0"/>
              </a:endParaRPr>
            </a:p>
          </p:txBody>
        </p:sp>
        <p:sp>
          <p:nvSpPr>
            <p:cNvPr id="9" name="Arc 42"/>
            <p:cNvSpPr/>
            <p:nvPr/>
          </p:nvSpPr>
          <p:spPr bwMode="auto">
            <a:xfrm>
              <a:off x="1260022" y="2171757"/>
              <a:ext cx="1740042" cy="1740041"/>
            </a:xfrm>
            <a:prstGeom prst="arc">
              <a:avLst>
                <a:gd name="adj1" fmla="val 21449734"/>
                <a:gd name="adj2" fmla="val 10900343"/>
              </a:avLst>
            </a:prstGeom>
            <a:grpFill/>
            <a:ln w="127000" cap="rnd" cmpd="sng" algn="ctr">
              <a:solidFill>
                <a:sysClr val="window" lastClr="FFFFFF">
                  <a:lumMod val="95000"/>
                </a:sysClr>
              </a:solidFill>
              <a:prstDash val="solid"/>
            </a:ln>
            <a:effectLst/>
          </p:spPr>
          <p:txBody>
            <a:bodyPr anchor="ctr"/>
            <a:lstStyle/>
            <a:p>
              <a:pPr algn="ctr" fontAlgn="base" hangingPunct="0">
                <a:spcBef>
                  <a:spcPct val="0"/>
                </a:spcBef>
                <a:spcAft>
                  <a:spcPct val="0"/>
                </a:spcAft>
                <a:defRPr/>
              </a:pPr>
              <a:endParaRPr lang="en-US" kern="0">
                <a:solidFill>
                  <a:srgbClr val="00B485"/>
                </a:solidFill>
                <a:latin typeface="Roboto" pitchFamily="2" charset="0"/>
                <a:ea typeface="Roboto" pitchFamily="2" charset="0"/>
              </a:endParaRPr>
            </a:p>
          </p:txBody>
        </p:sp>
        <p:sp>
          <p:nvSpPr>
            <p:cNvPr id="10" name="Arc 40"/>
            <p:cNvSpPr/>
            <p:nvPr/>
          </p:nvSpPr>
          <p:spPr bwMode="auto">
            <a:xfrm rot="10800000">
              <a:off x="3000064" y="2163164"/>
              <a:ext cx="1740041" cy="1740041"/>
            </a:xfrm>
            <a:prstGeom prst="arc">
              <a:avLst>
                <a:gd name="adj1" fmla="val 21449734"/>
                <a:gd name="adj2" fmla="val 10900343"/>
              </a:avLst>
            </a:prstGeom>
            <a:grpFill/>
            <a:ln w="127000" cap="rnd" cmpd="sng" algn="ctr">
              <a:solidFill>
                <a:sysClr val="window" lastClr="FFFFFF">
                  <a:lumMod val="95000"/>
                </a:sysClr>
              </a:solidFill>
              <a:prstDash val="solid"/>
            </a:ln>
            <a:effectLst/>
          </p:spPr>
          <p:txBody>
            <a:bodyPr anchor="ctr"/>
            <a:lstStyle/>
            <a:p>
              <a:pPr algn="ctr" fontAlgn="base" hangingPunct="0">
                <a:spcBef>
                  <a:spcPct val="0"/>
                </a:spcBef>
                <a:spcAft>
                  <a:spcPct val="0"/>
                </a:spcAft>
                <a:defRPr/>
              </a:pPr>
              <a:endParaRPr lang="en-US" kern="0">
                <a:solidFill>
                  <a:srgbClr val="00B485"/>
                </a:solidFill>
                <a:latin typeface="Roboto" pitchFamily="2" charset="0"/>
                <a:ea typeface="Roboto" pitchFamily="2" charset="0"/>
              </a:endParaRPr>
            </a:p>
          </p:txBody>
        </p:sp>
        <p:sp>
          <p:nvSpPr>
            <p:cNvPr id="11" name="Arc 52"/>
            <p:cNvSpPr/>
            <p:nvPr/>
          </p:nvSpPr>
          <p:spPr bwMode="auto">
            <a:xfrm rot="10800000">
              <a:off x="6480146" y="2163164"/>
              <a:ext cx="1740041" cy="1740041"/>
            </a:xfrm>
            <a:prstGeom prst="arc">
              <a:avLst>
                <a:gd name="adj1" fmla="val 21449734"/>
                <a:gd name="adj2" fmla="val 10900343"/>
              </a:avLst>
            </a:prstGeom>
            <a:grpFill/>
            <a:ln w="127000" cap="rnd" cmpd="sng" algn="ctr">
              <a:solidFill>
                <a:sysClr val="window" lastClr="FFFFFF">
                  <a:lumMod val="95000"/>
                </a:sysClr>
              </a:solidFill>
              <a:prstDash val="solid"/>
            </a:ln>
            <a:effectLst/>
          </p:spPr>
          <p:txBody>
            <a:bodyPr anchor="ctr"/>
            <a:lstStyle/>
            <a:p>
              <a:pPr algn="ctr" fontAlgn="base" hangingPunct="0">
                <a:spcBef>
                  <a:spcPct val="0"/>
                </a:spcBef>
                <a:spcAft>
                  <a:spcPct val="0"/>
                </a:spcAft>
                <a:defRPr/>
              </a:pPr>
              <a:endParaRPr lang="en-US" kern="0">
                <a:solidFill>
                  <a:srgbClr val="00B485"/>
                </a:solidFill>
                <a:latin typeface="Roboto" pitchFamily="2" charset="0"/>
                <a:ea typeface="Roboto" pitchFamily="2" charset="0"/>
              </a:endParaRPr>
            </a:p>
          </p:txBody>
        </p:sp>
      </p:grpSp>
      <p:grpSp>
        <p:nvGrpSpPr>
          <p:cNvPr id="12" name="组合 11"/>
          <p:cNvGrpSpPr/>
          <p:nvPr/>
        </p:nvGrpSpPr>
        <p:grpSpPr>
          <a:xfrm>
            <a:off x="1266937" y="1347361"/>
            <a:ext cx="1669828" cy="819528"/>
            <a:chOff x="6084168" y="1274556"/>
            <a:chExt cx="1669538" cy="796423"/>
          </a:xfrm>
        </p:grpSpPr>
        <p:sp>
          <p:nvSpPr>
            <p:cNvPr id="13" name="TextBox 12"/>
            <p:cNvSpPr txBox="1"/>
            <p:nvPr/>
          </p:nvSpPr>
          <p:spPr>
            <a:xfrm>
              <a:off x="6084168" y="1514664"/>
              <a:ext cx="1669538" cy="556315"/>
            </a:xfrm>
            <a:prstGeom prst="rect">
              <a:avLst/>
            </a:prstGeom>
            <a:noFill/>
          </p:spPr>
          <p:txBody>
            <a:bodyPr wrap="square" lIns="91431" tIns="45715" rIns="91431" bIns="45715" rtlCol="0">
              <a:spAutoFit/>
            </a:bodyPr>
            <a:lstStyle/>
            <a:p>
              <a:pPr fontAlgn="base">
                <a:lnSpc>
                  <a:spcPct val="130000"/>
                </a:lnSpc>
                <a:spcBef>
                  <a:spcPct val="0"/>
                </a:spcBef>
                <a:spcAft>
                  <a:spcPct val="0"/>
                </a:spcAft>
              </a:pPr>
              <a:r>
                <a:rPr lang="zh-CN" altLang="en-US" sz="80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sp>
          <p:nvSpPr>
            <p:cNvPr id="14" name="TextBox 13"/>
            <p:cNvSpPr txBox="1"/>
            <p:nvPr/>
          </p:nvSpPr>
          <p:spPr>
            <a:xfrm>
              <a:off x="6532344" y="1274556"/>
              <a:ext cx="1008112" cy="276999"/>
            </a:xfrm>
            <a:prstGeom prst="rect">
              <a:avLst/>
            </a:prstGeom>
            <a:noFill/>
          </p:spPr>
          <p:txBody>
            <a:bodyPr wrap="square" lIns="91431" tIns="0" rIns="91431" bIns="0" rtlCol="0" anchor="t">
              <a:spAutoFit/>
            </a:bodyPr>
            <a:lstStyle/>
            <a:p>
              <a:pPr fontAlgn="base">
                <a:lnSpc>
                  <a:spcPct val="150000"/>
                </a:lnSpc>
                <a:spcBef>
                  <a:spcPct val="0"/>
                </a:spcBef>
                <a:spcAft>
                  <a:spcPct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15" name="组合 14"/>
          <p:cNvGrpSpPr/>
          <p:nvPr/>
        </p:nvGrpSpPr>
        <p:grpSpPr>
          <a:xfrm>
            <a:off x="3015320" y="3732749"/>
            <a:ext cx="1669828" cy="819528"/>
            <a:chOff x="6084168" y="1274556"/>
            <a:chExt cx="1669538" cy="796423"/>
          </a:xfrm>
        </p:grpSpPr>
        <p:sp>
          <p:nvSpPr>
            <p:cNvPr id="16" name="TextBox 15"/>
            <p:cNvSpPr txBox="1"/>
            <p:nvPr/>
          </p:nvSpPr>
          <p:spPr>
            <a:xfrm>
              <a:off x="6084168" y="1514664"/>
              <a:ext cx="1669538" cy="556315"/>
            </a:xfrm>
            <a:prstGeom prst="rect">
              <a:avLst/>
            </a:prstGeom>
            <a:noFill/>
          </p:spPr>
          <p:txBody>
            <a:bodyPr wrap="square" lIns="91431" tIns="45715" rIns="91431" bIns="45715" rtlCol="0">
              <a:spAutoFit/>
            </a:bodyPr>
            <a:lstStyle/>
            <a:p>
              <a:pPr fontAlgn="base">
                <a:lnSpc>
                  <a:spcPct val="130000"/>
                </a:lnSpc>
                <a:spcBef>
                  <a:spcPct val="0"/>
                </a:spcBef>
                <a:spcAft>
                  <a:spcPct val="0"/>
                </a:spcAft>
              </a:pPr>
              <a:r>
                <a:rPr lang="zh-CN" altLang="en-US" sz="80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sp>
          <p:nvSpPr>
            <p:cNvPr id="17" name="TextBox 16"/>
            <p:cNvSpPr txBox="1"/>
            <p:nvPr/>
          </p:nvSpPr>
          <p:spPr>
            <a:xfrm>
              <a:off x="6532344" y="1274556"/>
              <a:ext cx="1008112" cy="276999"/>
            </a:xfrm>
            <a:prstGeom prst="rect">
              <a:avLst/>
            </a:prstGeom>
            <a:noFill/>
          </p:spPr>
          <p:txBody>
            <a:bodyPr wrap="square" lIns="91431" tIns="0" rIns="91431" bIns="0" rtlCol="0" anchor="t">
              <a:spAutoFit/>
            </a:bodyPr>
            <a:lstStyle/>
            <a:p>
              <a:pPr fontAlgn="base">
                <a:lnSpc>
                  <a:spcPct val="150000"/>
                </a:lnSpc>
                <a:spcBef>
                  <a:spcPct val="0"/>
                </a:spcBef>
                <a:spcAft>
                  <a:spcPct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18" name="组合 17"/>
          <p:cNvGrpSpPr/>
          <p:nvPr/>
        </p:nvGrpSpPr>
        <p:grpSpPr>
          <a:xfrm>
            <a:off x="4699476" y="1347361"/>
            <a:ext cx="1669828" cy="819528"/>
            <a:chOff x="6084168" y="1274556"/>
            <a:chExt cx="1669538" cy="796423"/>
          </a:xfrm>
        </p:grpSpPr>
        <p:sp>
          <p:nvSpPr>
            <p:cNvPr id="19" name="TextBox 18"/>
            <p:cNvSpPr txBox="1"/>
            <p:nvPr/>
          </p:nvSpPr>
          <p:spPr>
            <a:xfrm>
              <a:off x="6084168" y="1514664"/>
              <a:ext cx="1669538" cy="556315"/>
            </a:xfrm>
            <a:prstGeom prst="rect">
              <a:avLst/>
            </a:prstGeom>
            <a:noFill/>
          </p:spPr>
          <p:txBody>
            <a:bodyPr wrap="square" lIns="91431" tIns="45715" rIns="91431" bIns="45715" rtlCol="0">
              <a:spAutoFit/>
            </a:bodyPr>
            <a:lstStyle/>
            <a:p>
              <a:pPr fontAlgn="base">
                <a:lnSpc>
                  <a:spcPct val="130000"/>
                </a:lnSpc>
                <a:spcBef>
                  <a:spcPct val="0"/>
                </a:spcBef>
                <a:spcAft>
                  <a:spcPct val="0"/>
                </a:spcAft>
              </a:pPr>
              <a:r>
                <a:rPr lang="zh-CN" altLang="en-US" sz="80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sp>
          <p:nvSpPr>
            <p:cNvPr id="20" name="TextBox 19"/>
            <p:cNvSpPr txBox="1"/>
            <p:nvPr/>
          </p:nvSpPr>
          <p:spPr>
            <a:xfrm>
              <a:off x="6532344" y="1274556"/>
              <a:ext cx="1008112" cy="276999"/>
            </a:xfrm>
            <a:prstGeom prst="rect">
              <a:avLst/>
            </a:prstGeom>
            <a:noFill/>
          </p:spPr>
          <p:txBody>
            <a:bodyPr wrap="square" lIns="91431" tIns="0" rIns="91431" bIns="0" rtlCol="0" anchor="t">
              <a:spAutoFit/>
            </a:bodyPr>
            <a:lstStyle/>
            <a:p>
              <a:pPr fontAlgn="base">
                <a:lnSpc>
                  <a:spcPct val="150000"/>
                </a:lnSpc>
                <a:spcBef>
                  <a:spcPct val="0"/>
                </a:spcBef>
                <a:spcAft>
                  <a:spcPct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21" name="组合 20"/>
          <p:cNvGrpSpPr/>
          <p:nvPr/>
        </p:nvGrpSpPr>
        <p:grpSpPr>
          <a:xfrm>
            <a:off x="6513184" y="3732750"/>
            <a:ext cx="1669828" cy="819528"/>
            <a:chOff x="6084168" y="1274556"/>
            <a:chExt cx="1669538" cy="796422"/>
          </a:xfrm>
        </p:grpSpPr>
        <p:sp>
          <p:nvSpPr>
            <p:cNvPr id="22" name="TextBox 21"/>
            <p:cNvSpPr txBox="1"/>
            <p:nvPr/>
          </p:nvSpPr>
          <p:spPr>
            <a:xfrm>
              <a:off x="6084168" y="1514664"/>
              <a:ext cx="1669538" cy="556314"/>
            </a:xfrm>
            <a:prstGeom prst="rect">
              <a:avLst/>
            </a:prstGeom>
            <a:noFill/>
          </p:spPr>
          <p:txBody>
            <a:bodyPr wrap="square" lIns="91431" tIns="45715" rIns="91431" bIns="45715" rtlCol="0">
              <a:spAutoFit/>
            </a:bodyPr>
            <a:lstStyle/>
            <a:p>
              <a:pPr fontAlgn="base">
                <a:lnSpc>
                  <a:spcPct val="130000"/>
                </a:lnSpc>
                <a:spcBef>
                  <a:spcPct val="0"/>
                </a:spcBef>
                <a:spcAft>
                  <a:spcPct val="0"/>
                </a:spcAft>
              </a:pPr>
              <a:r>
                <a:rPr lang="zh-CN" altLang="en-US" sz="80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sp>
          <p:nvSpPr>
            <p:cNvPr id="23" name="TextBox 22"/>
            <p:cNvSpPr txBox="1"/>
            <p:nvPr/>
          </p:nvSpPr>
          <p:spPr>
            <a:xfrm>
              <a:off x="6532344" y="1274556"/>
              <a:ext cx="1008112" cy="276999"/>
            </a:xfrm>
            <a:prstGeom prst="rect">
              <a:avLst/>
            </a:prstGeom>
            <a:noFill/>
          </p:spPr>
          <p:txBody>
            <a:bodyPr wrap="square" lIns="91431" tIns="0" rIns="91431" bIns="0" rtlCol="0" anchor="t">
              <a:spAutoFit/>
            </a:bodyPr>
            <a:lstStyle/>
            <a:p>
              <a:pPr fontAlgn="base">
                <a:lnSpc>
                  <a:spcPct val="150000"/>
                </a:lnSpc>
                <a:spcBef>
                  <a:spcPct val="0"/>
                </a:spcBef>
                <a:spcAft>
                  <a:spcPct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24" name="组合 23"/>
          <p:cNvGrpSpPr/>
          <p:nvPr/>
        </p:nvGrpSpPr>
        <p:grpSpPr>
          <a:xfrm>
            <a:off x="1516672" y="2248188"/>
            <a:ext cx="1206806" cy="1206613"/>
            <a:chOff x="2201071" y="3406041"/>
            <a:chExt cx="1805286" cy="1805938"/>
          </a:xfrm>
        </p:grpSpPr>
        <p:grpSp>
          <p:nvGrpSpPr>
            <p:cNvPr id="25" name="组合 24"/>
            <p:cNvGrpSpPr/>
            <p:nvPr/>
          </p:nvGrpSpPr>
          <p:grpSpPr>
            <a:xfrm>
              <a:off x="2201071" y="3406041"/>
              <a:ext cx="1805286" cy="1805938"/>
              <a:chOff x="4345444" y="2542859"/>
              <a:chExt cx="1810550" cy="1811205"/>
            </a:xfrm>
          </p:grpSpPr>
          <p:grpSp>
            <p:nvGrpSpPr>
              <p:cNvPr id="27" name="组合 2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9" name="同心圆 28"/>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black"/>
                    </a:solidFill>
                    <a:ea typeface="微软雅黑" panose="020B0503020204020204" pitchFamily="34" charset="-122"/>
                  </a:endParaRPr>
                </a:p>
              </p:txBody>
            </p:sp>
            <p:sp>
              <p:nvSpPr>
                <p:cNvPr id="30" name="椭圆 29"/>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grpSp>
          <p:sp>
            <p:nvSpPr>
              <p:cNvPr id="28" name="椭圆 27"/>
              <p:cNvSpPr/>
              <p:nvPr/>
            </p:nvSpPr>
            <p:spPr>
              <a:xfrm>
                <a:off x="4565570" y="2763062"/>
                <a:ext cx="1370298" cy="1370793"/>
              </a:xfrm>
              <a:prstGeom prst="ellipse">
                <a:avLst/>
              </a:prstGeom>
              <a:solidFill>
                <a:srgbClr val="4F81BD"/>
              </a:soli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grpSp>
        <p:sp>
          <p:nvSpPr>
            <p:cNvPr id="26" name="TextBox 25"/>
            <p:cNvSpPr txBox="1"/>
            <p:nvPr/>
          </p:nvSpPr>
          <p:spPr>
            <a:xfrm>
              <a:off x="2694008" y="3876616"/>
              <a:ext cx="1023614" cy="875233"/>
            </a:xfrm>
            <a:prstGeom prst="rect">
              <a:avLst/>
            </a:prstGeom>
            <a:noFill/>
          </p:spPr>
          <p:txBody>
            <a:bodyPr wrap="square" rtlCol="0">
              <a:spAutoFit/>
            </a:bodyPr>
            <a:lstStyle/>
            <a:p>
              <a:pPr fontAlgn="base">
                <a:spcBef>
                  <a:spcPct val="0"/>
                </a:spcBef>
                <a:spcAft>
                  <a:spcPct val="0"/>
                </a:spcAft>
                <a:defRPr/>
              </a:pPr>
              <a:r>
                <a:rPr lang="zh-CN" altLang="en-US" kern="0" dirty="0">
                  <a:solidFill>
                    <a:prstClr val="white"/>
                  </a:solidFill>
                  <a:latin typeface="微软雅黑" panose="020B0503020204020204" pitchFamily="34" charset="-122"/>
                  <a:ea typeface="微软雅黑" panose="020B0503020204020204" pitchFamily="34" charset="-122"/>
                </a:rPr>
                <a:t>添加</a:t>
              </a:r>
              <a:endParaRPr lang="en-US" altLang="zh-CN" kern="0" dirty="0">
                <a:solidFill>
                  <a:prstClr val="white"/>
                </a:solidFill>
                <a:latin typeface="微软雅黑" panose="020B0503020204020204" pitchFamily="34" charset="-122"/>
                <a:ea typeface="微软雅黑" panose="020B0503020204020204" pitchFamily="34" charset="-122"/>
              </a:endParaRPr>
            </a:p>
            <a:p>
              <a:pPr fontAlgn="base">
                <a:spcBef>
                  <a:spcPct val="0"/>
                </a:spcBef>
                <a:spcAft>
                  <a:spcPct val="0"/>
                </a:spcAft>
                <a:defRPr/>
              </a:pPr>
              <a:r>
                <a:rPr lang="zh-CN" altLang="en-US" kern="0" dirty="0">
                  <a:solidFill>
                    <a:prstClr val="white"/>
                  </a:solidFill>
                  <a:latin typeface="微软雅黑" panose="020B0503020204020204" pitchFamily="34" charset="-122"/>
                  <a:ea typeface="微软雅黑" panose="020B0503020204020204" pitchFamily="34" charset="-122"/>
                </a:rPr>
                <a:t>内容</a:t>
              </a:r>
            </a:p>
          </p:txBody>
        </p:sp>
      </p:grpSp>
      <p:grpSp>
        <p:nvGrpSpPr>
          <p:cNvPr id="31" name="组合 30"/>
          <p:cNvGrpSpPr/>
          <p:nvPr/>
        </p:nvGrpSpPr>
        <p:grpSpPr>
          <a:xfrm>
            <a:off x="4980217" y="2248188"/>
            <a:ext cx="1206806" cy="1206613"/>
            <a:chOff x="7382260" y="3406041"/>
            <a:chExt cx="1805286" cy="1805938"/>
          </a:xfrm>
        </p:grpSpPr>
        <p:grpSp>
          <p:nvGrpSpPr>
            <p:cNvPr id="32" name="组合 31"/>
            <p:cNvGrpSpPr/>
            <p:nvPr/>
          </p:nvGrpSpPr>
          <p:grpSpPr>
            <a:xfrm>
              <a:off x="7382260" y="3406041"/>
              <a:ext cx="1805286" cy="1805938"/>
              <a:chOff x="4345444" y="2542859"/>
              <a:chExt cx="1810550" cy="1811205"/>
            </a:xfrm>
          </p:grpSpPr>
          <p:grpSp>
            <p:nvGrpSpPr>
              <p:cNvPr id="34" name="组合 3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6" name="同心圆 35"/>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black"/>
                    </a:solidFill>
                    <a:ea typeface="微软雅黑" panose="020B0503020204020204" pitchFamily="34" charset="-122"/>
                  </a:endParaRPr>
                </a:p>
              </p:txBody>
            </p:sp>
            <p:sp>
              <p:nvSpPr>
                <p:cNvPr id="37" name="椭圆 36"/>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grpSp>
          <p:sp>
            <p:nvSpPr>
              <p:cNvPr id="35" name="椭圆 34"/>
              <p:cNvSpPr/>
              <p:nvPr/>
            </p:nvSpPr>
            <p:spPr>
              <a:xfrm>
                <a:off x="4565570" y="2763062"/>
                <a:ext cx="1370298" cy="1370793"/>
              </a:xfrm>
              <a:prstGeom prst="ellipse">
                <a:avLst/>
              </a:prstGeom>
              <a:solidFill>
                <a:srgbClr val="8064A2"/>
              </a:soli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grpSp>
        <p:sp>
          <p:nvSpPr>
            <p:cNvPr id="33" name="TextBox 32"/>
            <p:cNvSpPr txBox="1"/>
            <p:nvPr/>
          </p:nvSpPr>
          <p:spPr>
            <a:xfrm>
              <a:off x="7875197" y="3876616"/>
              <a:ext cx="1023614" cy="875233"/>
            </a:xfrm>
            <a:prstGeom prst="rect">
              <a:avLst/>
            </a:prstGeom>
            <a:noFill/>
          </p:spPr>
          <p:txBody>
            <a:bodyPr wrap="square" rtlCol="0">
              <a:spAutoFit/>
            </a:bodyPr>
            <a:lstStyle/>
            <a:p>
              <a:pPr fontAlgn="base">
                <a:spcBef>
                  <a:spcPct val="0"/>
                </a:spcBef>
                <a:spcAft>
                  <a:spcPct val="0"/>
                </a:spcAft>
                <a:defRPr/>
              </a:pPr>
              <a:r>
                <a:rPr lang="zh-CN" altLang="en-US" kern="0" dirty="0">
                  <a:solidFill>
                    <a:prstClr val="white"/>
                  </a:solidFill>
                  <a:latin typeface="微软雅黑" panose="020B0503020204020204" pitchFamily="34" charset="-122"/>
                  <a:ea typeface="微软雅黑" panose="020B0503020204020204" pitchFamily="34" charset="-122"/>
                </a:rPr>
                <a:t>添加</a:t>
              </a:r>
              <a:endParaRPr lang="en-US" altLang="zh-CN" kern="0" dirty="0">
                <a:solidFill>
                  <a:prstClr val="white"/>
                </a:solidFill>
                <a:latin typeface="微软雅黑" panose="020B0503020204020204" pitchFamily="34" charset="-122"/>
                <a:ea typeface="微软雅黑" panose="020B0503020204020204" pitchFamily="34" charset="-122"/>
              </a:endParaRPr>
            </a:p>
            <a:p>
              <a:pPr fontAlgn="base">
                <a:spcBef>
                  <a:spcPct val="0"/>
                </a:spcBef>
                <a:spcAft>
                  <a:spcPct val="0"/>
                </a:spcAft>
                <a:defRPr/>
              </a:pPr>
              <a:r>
                <a:rPr lang="zh-CN" altLang="en-US" kern="0" dirty="0">
                  <a:solidFill>
                    <a:prstClr val="white"/>
                  </a:solidFill>
                  <a:latin typeface="微软雅黑" panose="020B0503020204020204" pitchFamily="34" charset="-122"/>
                  <a:ea typeface="微软雅黑" panose="020B0503020204020204" pitchFamily="34" charset="-122"/>
                </a:rPr>
                <a:t>内容</a:t>
              </a:r>
            </a:p>
          </p:txBody>
        </p:sp>
      </p:grpSp>
      <p:grpSp>
        <p:nvGrpSpPr>
          <p:cNvPr id="38" name="组合 37"/>
          <p:cNvGrpSpPr/>
          <p:nvPr/>
        </p:nvGrpSpPr>
        <p:grpSpPr>
          <a:xfrm>
            <a:off x="3261429" y="2248188"/>
            <a:ext cx="1206806" cy="1206613"/>
            <a:chOff x="4811090" y="3406041"/>
            <a:chExt cx="1805286" cy="1805938"/>
          </a:xfrm>
        </p:grpSpPr>
        <p:grpSp>
          <p:nvGrpSpPr>
            <p:cNvPr id="39" name="组合 38"/>
            <p:cNvGrpSpPr/>
            <p:nvPr/>
          </p:nvGrpSpPr>
          <p:grpSpPr>
            <a:xfrm>
              <a:off x="4811090" y="3406041"/>
              <a:ext cx="1805286" cy="1805938"/>
              <a:chOff x="4345444" y="2542859"/>
              <a:chExt cx="1810550" cy="1811205"/>
            </a:xfrm>
          </p:grpSpPr>
          <p:grpSp>
            <p:nvGrpSpPr>
              <p:cNvPr id="41" name="组合 4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3" name="同心圆 42"/>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black"/>
                    </a:solidFill>
                    <a:ea typeface="微软雅黑" panose="020B0503020204020204" pitchFamily="34" charset="-122"/>
                  </a:endParaRPr>
                </a:p>
              </p:txBody>
            </p:sp>
            <p:sp>
              <p:nvSpPr>
                <p:cNvPr id="44" name="椭圆 43"/>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grpSp>
          <p:sp>
            <p:nvSpPr>
              <p:cNvPr id="42" name="椭圆 41"/>
              <p:cNvSpPr/>
              <p:nvPr/>
            </p:nvSpPr>
            <p:spPr>
              <a:xfrm>
                <a:off x="4565570" y="2763062"/>
                <a:ext cx="1370298" cy="1370793"/>
              </a:xfrm>
              <a:prstGeom prst="ellipse">
                <a:avLst/>
              </a:prstGeom>
              <a:solidFill>
                <a:srgbClr val="C05846"/>
              </a:soli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grpSp>
        <p:sp>
          <p:nvSpPr>
            <p:cNvPr id="40" name="TextBox 39"/>
            <p:cNvSpPr txBox="1"/>
            <p:nvPr/>
          </p:nvSpPr>
          <p:spPr>
            <a:xfrm>
              <a:off x="5304027" y="3876616"/>
              <a:ext cx="1023614" cy="875233"/>
            </a:xfrm>
            <a:prstGeom prst="rect">
              <a:avLst/>
            </a:prstGeom>
            <a:noFill/>
          </p:spPr>
          <p:txBody>
            <a:bodyPr wrap="square" rtlCol="0">
              <a:spAutoFit/>
            </a:bodyPr>
            <a:lstStyle/>
            <a:p>
              <a:pPr fontAlgn="base">
                <a:spcBef>
                  <a:spcPct val="0"/>
                </a:spcBef>
                <a:spcAft>
                  <a:spcPct val="0"/>
                </a:spcAft>
                <a:defRPr/>
              </a:pPr>
              <a:r>
                <a:rPr lang="zh-CN" altLang="en-US" kern="0" dirty="0">
                  <a:solidFill>
                    <a:prstClr val="white"/>
                  </a:solidFill>
                  <a:latin typeface="微软雅黑" panose="020B0503020204020204" pitchFamily="34" charset="-122"/>
                  <a:ea typeface="微软雅黑" panose="020B0503020204020204" pitchFamily="34" charset="-122"/>
                </a:rPr>
                <a:t>添加</a:t>
              </a:r>
              <a:endParaRPr lang="en-US" altLang="zh-CN" kern="0" dirty="0">
                <a:solidFill>
                  <a:prstClr val="white"/>
                </a:solidFill>
                <a:latin typeface="微软雅黑" panose="020B0503020204020204" pitchFamily="34" charset="-122"/>
                <a:ea typeface="微软雅黑" panose="020B0503020204020204" pitchFamily="34" charset="-122"/>
              </a:endParaRPr>
            </a:p>
            <a:p>
              <a:pPr fontAlgn="base">
                <a:spcBef>
                  <a:spcPct val="0"/>
                </a:spcBef>
                <a:spcAft>
                  <a:spcPct val="0"/>
                </a:spcAft>
                <a:defRPr/>
              </a:pPr>
              <a:r>
                <a:rPr lang="zh-CN" altLang="en-US" kern="0" dirty="0">
                  <a:solidFill>
                    <a:prstClr val="white"/>
                  </a:solidFill>
                  <a:latin typeface="微软雅黑" panose="020B0503020204020204" pitchFamily="34" charset="-122"/>
                  <a:ea typeface="微软雅黑" panose="020B0503020204020204" pitchFamily="34" charset="-122"/>
                </a:rPr>
                <a:t>内容</a:t>
              </a:r>
            </a:p>
          </p:txBody>
        </p:sp>
      </p:grpSp>
      <p:grpSp>
        <p:nvGrpSpPr>
          <p:cNvPr id="45" name="组合 44"/>
          <p:cNvGrpSpPr/>
          <p:nvPr/>
        </p:nvGrpSpPr>
        <p:grpSpPr>
          <a:xfrm>
            <a:off x="6706590" y="2248188"/>
            <a:ext cx="1206806" cy="1206613"/>
            <a:chOff x="9964778" y="3406041"/>
            <a:chExt cx="1805286" cy="1805938"/>
          </a:xfrm>
        </p:grpSpPr>
        <p:grpSp>
          <p:nvGrpSpPr>
            <p:cNvPr id="46" name="组合 45"/>
            <p:cNvGrpSpPr/>
            <p:nvPr/>
          </p:nvGrpSpPr>
          <p:grpSpPr>
            <a:xfrm>
              <a:off x="9964778" y="3406041"/>
              <a:ext cx="1805286" cy="1805938"/>
              <a:chOff x="4345444" y="2542859"/>
              <a:chExt cx="1810550" cy="1811205"/>
            </a:xfrm>
          </p:grpSpPr>
          <p:grpSp>
            <p:nvGrpSpPr>
              <p:cNvPr id="48" name="组合 4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0" name="同心圆 49"/>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black"/>
                    </a:solidFill>
                    <a:ea typeface="微软雅黑" panose="020B0503020204020204" pitchFamily="34" charset="-122"/>
                  </a:endParaRPr>
                </a:p>
              </p:txBody>
            </p:sp>
            <p:sp>
              <p:nvSpPr>
                <p:cNvPr id="51" name="椭圆 50"/>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grpSp>
          <p:sp>
            <p:nvSpPr>
              <p:cNvPr id="49" name="椭圆 48"/>
              <p:cNvSpPr/>
              <p:nvPr/>
            </p:nvSpPr>
            <p:spPr>
              <a:xfrm>
                <a:off x="4565570" y="2763062"/>
                <a:ext cx="1370298" cy="1370793"/>
              </a:xfrm>
              <a:prstGeom prst="ellipse">
                <a:avLst/>
              </a:prstGeom>
              <a:solidFill>
                <a:srgbClr val="9BBB59"/>
              </a:soli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grpSp>
        <p:sp>
          <p:nvSpPr>
            <p:cNvPr id="47" name="TextBox 46"/>
            <p:cNvSpPr txBox="1"/>
            <p:nvPr/>
          </p:nvSpPr>
          <p:spPr>
            <a:xfrm>
              <a:off x="10457715" y="3876616"/>
              <a:ext cx="1023614" cy="875233"/>
            </a:xfrm>
            <a:prstGeom prst="rect">
              <a:avLst/>
            </a:prstGeom>
            <a:noFill/>
          </p:spPr>
          <p:txBody>
            <a:bodyPr wrap="square" rtlCol="0">
              <a:spAutoFit/>
            </a:bodyPr>
            <a:lstStyle/>
            <a:p>
              <a:pPr fontAlgn="base">
                <a:spcBef>
                  <a:spcPct val="0"/>
                </a:spcBef>
                <a:spcAft>
                  <a:spcPct val="0"/>
                </a:spcAft>
                <a:defRPr/>
              </a:pPr>
              <a:r>
                <a:rPr lang="zh-CN" altLang="en-US" kern="0" dirty="0">
                  <a:solidFill>
                    <a:prstClr val="white"/>
                  </a:solidFill>
                  <a:latin typeface="微软雅黑" panose="020B0503020204020204" pitchFamily="34" charset="-122"/>
                  <a:ea typeface="微软雅黑" panose="020B0503020204020204" pitchFamily="34" charset="-122"/>
                </a:rPr>
                <a:t>添加</a:t>
              </a:r>
              <a:endParaRPr lang="en-US" altLang="zh-CN" kern="0" dirty="0">
                <a:solidFill>
                  <a:prstClr val="white"/>
                </a:solidFill>
                <a:latin typeface="微软雅黑" panose="020B0503020204020204" pitchFamily="34" charset="-122"/>
                <a:ea typeface="微软雅黑" panose="020B0503020204020204" pitchFamily="34" charset="-122"/>
              </a:endParaRPr>
            </a:p>
            <a:p>
              <a:pPr fontAlgn="base">
                <a:spcBef>
                  <a:spcPct val="0"/>
                </a:spcBef>
                <a:spcAft>
                  <a:spcPct val="0"/>
                </a:spcAft>
                <a:defRPr/>
              </a:pPr>
              <a:r>
                <a:rPr lang="zh-CN" altLang="en-US" kern="0" dirty="0">
                  <a:solidFill>
                    <a:prstClr val="white"/>
                  </a:solidFill>
                  <a:latin typeface="微软雅黑" panose="020B0503020204020204" pitchFamily="34" charset="-122"/>
                  <a:ea typeface="微软雅黑" panose="020B0503020204020204" pitchFamily="34" charset="-122"/>
                </a:rPr>
                <a:t>内容</a:t>
              </a:r>
            </a:p>
          </p:txBody>
        </p:sp>
      </p:grpSp>
      <p:sp>
        <p:nvSpPr>
          <p:cNvPr id="52" name="TextBox 51"/>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a:ln>
                  <a:noFill/>
                </a:ln>
                <a:solidFill>
                  <a:prstClr val="black"/>
                </a:solidFill>
                <a:effectLst/>
                <a:uLnTx/>
                <a:uFillTx/>
              </a:rPr>
              <a:t>延迟符</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2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12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1000"/>
                                            <p:tgtEl>
                                              <p:spTgt spid="7"/>
                                            </p:tgtEl>
                                          </p:cBhvr>
                                        </p:animEffect>
                                      </p:childTnLst>
                                    </p:cTn>
                                  </p:par>
                                </p:childTnLst>
                              </p:cTn>
                            </p:par>
                            <p:par>
                              <p:cTn id="21" fill="hold">
                                <p:stCondLst>
                                  <p:cond delay="3000"/>
                                </p:stCondLst>
                                <p:childTnLst>
                                  <p:par>
                                    <p:cTn id="22" presetID="2" presetClass="entr" presetSubtype="12" accel="58000" fill="hold" nodeType="afterEffect" p14:presetBounceEnd="58000">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14:bounceEnd="58000">
                                          <p:cBhvr additive="base">
                                            <p:cTn id="24" dur="2000" fill="hold"/>
                                            <p:tgtEl>
                                              <p:spTgt spid="24"/>
                                            </p:tgtEl>
                                            <p:attrNameLst>
                                              <p:attrName>ppt_x</p:attrName>
                                            </p:attrNameLst>
                                          </p:cBhvr>
                                          <p:tavLst>
                                            <p:tav tm="0">
                                              <p:val>
                                                <p:strVal val="0-#ppt_w/2"/>
                                              </p:val>
                                            </p:tav>
                                            <p:tav tm="100000">
                                              <p:val>
                                                <p:strVal val="#ppt_x"/>
                                              </p:val>
                                            </p:tav>
                                          </p:tavLst>
                                        </p:anim>
                                        <p:anim calcmode="lin" valueType="num" p14:bounceEnd="58000">
                                          <p:cBhvr additive="base">
                                            <p:cTn id="25" dur="2000" fill="hold"/>
                                            <p:tgtEl>
                                              <p:spTgt spid="24"/>
                                            </p:tgtEl>
                                            <p:attrNameLst>
                                              <p:attrName>ppt_y</p:attrName>
                                            </p:attrNameLst>
                                          </p:cBhvr>
                                          <p:tavLst>
                                            <p:tav tm="0">
                                              <p:val>
                                                <p:strVal val="1+#ppt_h/2"/>
                                              </p:val>
                                            </p:tav>
                                            <p:tav tm="100000">
                                              <p:val>
                                                <p:strVal val="#ppt_y"/>
                                              </p:val>
                                            </p:tav>
                                          </p:tavLst>
                                        </p:anim>
                                      </p:childTnLst>
                                    </p:cTn>
                                  </p:par>
                                  <p:par>
                                    <p:cTn id="26" presetID="2" presetClass="entr" presetSubtype="3" accel="58000" fill="hold" nodeType="withEffect" p14:presetBounceEnd="58000">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14:bounceEnd="58000">
                                          <p:cBhvr additive="base">
                                            <p:cTn id="28" dur="2000" fill="hold"/>
                                            <p:tgtEl>
                                              <p:spTgt spid="38"/>
                                            </p:tgtEl>
                                            <p:attrNameLst>
                                              <p:attrName>ppt_x</p:attrName>
                                            </p:attrNameLst>
                                          </p:cBhvr>
                                          <p:tavLst>
                                            <p:tav tm="0">
                                              <p:val>
                                                <p:strVal val="1+#ppt_w/2"/>
                                              </p:val>
                                            </p:tav>
                                            <p:tav tm="100000">
                                              <p:val>
                                                <p:strVal val="#ppt_x"/>
                                              </p:val>
                                            </p:tav>
                                          </p:tavLst>
                                        </p:anim>
                                        <p:anim calcmode="lin" valueType="num" p14:bounceEnd="58000">
                                          <p:cBhvr additive="base">
                                            <p:cTn id="29" dur="2000" fill="hold"/>
                                            <p:tgtEl>
                                              <p:spTgt spid="38"/>
                                            </p:tgtEl>
                                            <p:attrNameLst>
                                              <p:attrName>ppt_y</p:attrName>
                                            </p:attrNameLst>
                                          </p:cBhvr>
                                          <p:tavLst>
                                            <p:tav tm="0">
                                              <p:val>
                                                <p:strVal val="0-#ppt_h/2"/>
                                              </p:val>
                                            </p:tav>
                                            <p:tav tm="100000">
                                              <p:val>
                                                <p:strVal val="#ppt_y"/>
                                              </p:val>
                                            </p:tav>
                                          </p:tavLst>
                                        </p:anim>
                                      </p:childTnLst>
                                    </p:cTn>
                                  </p:par>
                                  <p:par>
                                    <p:cTn id="30" presetID="2" presetClass="entr" presetSubtype="12" accel="58000" fill="hold" nodeType="withEffect" p14:presetBounceEnd="58000">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14:bounceEnd="58000">
                                          <p:cBhvr additive="base">
                                            <p:cTn id="32" dur="2000" fill="hold"/>
                                            <p:tgtEl>
                                              <p:spTgt spid="31"/>
                                            </p:tgtEl>
                                            <p:attrNameLst>
                                              <p:attrName>ppt_x</p:attrName>
                                            </p:attrNameLst>
                                          </p:cBhvr>
                                          <p:tavLst>
                                            <p:tav tm="0">
                                              <p:val>
                                                <p:strVal val="0-#ppt_w/2"/>
                                              </p:val>
                                            </p:tav>
                                            <p:tav tm="100000">
                                              <p:val>
                                                <p:strVal val="#ppt_x"/>
                                              </p:val>
                                            </p:tav>
                                          </p:tavLst>
                                        </p:anim>
                                        <p:anim calcmode="lin" valueType="num" p14:bounceEnd="58000">
                                          <p:cBhvr additive="base">
                                            <p:cTn id="33" dur="2000" fill="hold"/>
                                            <p:tgtEl>
                                              <p:spTgt spid="31"/>
                                            </p:tgtEl>
                                            <p:attrNameLst>
                                              <p:attrName>ppt_y</p:attrName>
                                            </p:attrNameLst>
                                          </p:cBhvr>
                                          <p:tavLst>
                                            <p:tav tm="0">
                                              <p:val>
                                                <p:strVal val="1+#ppt_h/2"/>
                                              </p:val>
                                            </p:tav>
                                            <p:tav tm="100000">
                                              <p:val>
                                                <p:strVal val="#ppt_y"/>
                                              </p:val>
                                            </p:tav>
                                          </p:tavLst>
                                        </p:anim>
                                      </p:childTnLst>
                                    </p:cTn>
                                  </p:par>
                                  <p:par>
                                    <p:cTn id="34" presetID="2" presetClass="entr" presetSubtype="3" accel="58000" fill="hold" nodeType="withEffect" p14:presetBounceEnd="58000">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14:bounceEnd="58000">
                                          <p:cBhvr additive="base">
                                            <p:cTn id="36" dur="2000" fill="hold"/>
                                            <p:tgtEl>
                                              <p:spTgt spid="45"/>
                                            </p:tgtEl>
                                            <p:attrNameLst>
                                              <p:attrName>ppt_x</p:attrName>
                                            </p:attrNameLst>
                                          </p:cBhvr>
                                          <p:tavLst>
                                            <p:tav tm="0">
                                              <p:val>
                                                <p:strVal val="1+#ppt_w/2"/>
                                              </p:val>
                                            </p:tav>
                                            <p:tav tm="100000">
                                              <p:val>
                                                <p:strVal val="#ppt_x"/>
                                              </p:val>
                                            </p:tav>
                                          </p:tavLst>
                                        </p:anim>
                                        <p:anim calcmode="lin" valueType="num" p14:bounceEnd="58000">
                                          <p:cBhvr additive="base">
                                            <p:cTn id="37" dur="2000" fill="hold"/>
                                            <p:tgtEl>
                                              <p:spTgt spid="45"/>
                                            </p:tgtEl>
                                            <p:attrNameLst>
                                              <p:attrName>ppt_y</p:attrName>
                                            </p:attrNameLst>
                                          </p:cBhvr>
                                          <p:tavLst>
                                            <p:tav tm="0">
                                              <p:val>
                                                <p:strVal val="0-#ppt_h/2"/>
                                              </p:val>
                                            </p:tav>
                                            <p:tav tm="100000">
                                              <p:val>
                                                <p:strVal val="#ppt_y"/>
                                              </p:val>
                                            </p:tav>
                                          </p:tavLst>
                                        </p:anim>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1000"/>
                                            <p:tgtEl>
                                              <p:spTgt spid="21"/>
                                            </p:tgtEl>
                                          </p:cBhvr>
                                        </p:animEffect>
                                        <p:anim calcmode="lin" valueType="num">
                                          <p:cBhvr>
                                            <p:cTn id="57" dur="1000" fill="hold"/>
                                            <p:tgtEl>
                                              <p:spTgt spid="21"/>
                                            </p:tgtEl>
                                            <p:attrNameLst>
                                              <p:attrName>ppt_x</p:attrName>
                                            </p:attrNameLst>
                                          </p:cBhvr>
                                          <p:tavLst>
                                            <p:tav tm="0">
                                              <p:val>
                                                <p:strVal val="#ppt_x"/>
                                              </p:val>
                                            </p:tav>
                                            <p:tav tm="100000">
                                              <p:val>
                                                <p:strVal val="#ppt_x"/>
                                              </p:val>
                                            </p:tav>
                                          </p:tavLst>
                                        </p:anim>
                                        <p:anim calcmode="lin" valueType="num">
                                          <p:cBhvr>
                                            <p:cTn id="58" dur="1000" fill="hold"/>
                                            <p:tgtEl>
                                              <p:spTgt spid="2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10" presetClass="entr" presetSubtype="0" fill="hold" grpId="0"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00" fill="hold"/>
                                            <p:tgtEl>
                                              <p:spTgt spid="4"/>
                                            </p:tgtEl>
                                            <p:attrNameLst>
                                              <p:attrName>ppt_x</p:attrName>
                                            </p:attrNameLst>
                                          </p:cBhvr>
                                          <p:tavLst>
                                            <p:tav tm="0">
                                              <p:val>
                                                <p:strVal val="0-#ppt_w/2"/>
                                              </p:val>
                                            </p:tav>
                                            <p:tav tm="100000">
                                              <p:val>
                                                <p:strVal val="#ppt_x"/>
                                              </p:val>
                                            </p:tav>
                                          </p:tavLst>
                                        </p:anim>
                                        <p:anim calcmode="lin" valueType="num">
                                          <p:cBhvr additive="base">
                                            <p:cTn id="8" dur="12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200" fill="hold"/>
                                            <p:tgtEl>
                                              <p:spTgt spid="5"/>
                                            </p:tgtEl>
                                            <p:attrNameLst>
                                              <p:attrName>ppt_x</p:attrName>
                                            </p:attrNameLst>
                                          </p:cBhvr>
                                          <p:tavLst>
                                            <p:tav tm="0">
                                              <p:val>
                                                <p:strVal val="#ppt_x"/>
                                              </p:val>
                                            </p:tav>
                                            <p:tav tm="100000">
                                              <p:val>
                                                <p:strVal val="#ppt_x"/>
                                              </p:val>
                                            </p:tav>
                                          </p:tavLst>
                                        </p:anim>
                                        <p:anim calcmode="lin" valueType="num">
                                          <p:cBhvr additive="base">
                                            <p:cTn id="12" dur="12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1000"/>
                                            <p:tgtEl>
                                              <p:spTgt spid="7"/>
                                            </p:tgtEl>
                                          </p:cBhvr>
                                        </p:animEffect>
                                      </p:childTnLst>
                                    </p:cTn>
                                  </p:par>
                                </p:childTnLst>
                              </p:cTn>
                            </p:par>
                            <p:par>
                              <p:cTn id="21" fill="hold">
                                <p:stCondLst>
                                  <p:cond delay="3000"/>
                                </p:stCondLst>
                                <p:childTnLst>
                                  <p:par>
                                    <p:cTn id="22" presetID="2" presetClass="entr" presetSubtype="12" accel="58000"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2000" fill="hold"/>
                                            <p:tgtEl>
                                              <p:spTgt spid="24"/>
                                            </p:tgtEl>
                                            <p:attrNameLst>
                                              <p:attrName>ppt_x</p:attrName>
                                            </p:attrNameLst>
                                          </p:cBhvr>
                                          <p:tavLst>
                                            <p:tav tm="0">
                                              <p:val>
                                                <p:strVal val="0-#ppt_w/2"/>
                                              </p:val>
                                            </p:tav>
                                            <p:tav tm="100000">
                                              <p:val>
                                                <p:strVal val="#ppt_x"/>
                                              </p:val>
                                            </p:tav>
                                          </p:tavLst>
                                        </p:anim>
                                        <p:anim calcmode="lin" valueType="num">
                                          <p:cBhvr additive="base">
                                            <p:cTn id="25" dur="2000" fill="hold"/>
                                            <p:tgtEl>
                                              <p:spTgt spid="24"/>
                                            </p:tgtEl>
                                            <p:attrNameLst>
                                              <p:attrName>ppt_y</p:attrName>
                                            </p:attrNameLst>
                                          </p:cBhvr>
                                          <p:tavLst>
                                            <p:tav tm="0">
                                              <p:val>
                                                <p:strVal val="1+#ppt_h/2"/>
                                              </p:val>
                                            </p:tav>
                                            <p:tav tm="100000">
                                              <p:val>
                                                <p:strVal val="#ppt_y"/>
                                              </p:val>
                                            </p:tav>
                                          </p:tavLst>
                                        </p:anim>
                                      </p:childTnLst>
                                    </p:cTn>
                                  </p:par>
                                  <p:par>
                                    <p:cTn id="26" presetID="2" presetClass="entr" presetSubtype="3" accel="58000" fill="hold" nodeType="with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additive="base">
                                            <p:cTn id="28" dur="2000" fill="hold"/>
                                            <p:tgtEl>
                                              <p:spTgt spid="38"/>
                                            </p:tgtEl>
                                            <p:attrNameLst>
                                              <p:attrName>ppt_x</p:attrName>
                                            </p:attrNameLst>
                                          </p:cBhvr>
                                          <p:tavLst>
                                            <p:tav tm="0">
                                              <p:val>
                                                <p:strVal val="1+#ppt_w/2"/>
                                              </p:val>
                                            </p:tav>
                                            <p:tav tm="100000">
                                              <p:val>
                                                <p:strVal val="#ppt_x"/>
                                              </p:val>
                                            </p:tav>
                                          </p:tavLst>
                                        </p:anim>
                                        <p:anim calcmode="lin" valueType="num">
                                          <p:cBhvr additive="base">
                                            <p:cTn id="29" dur="2000" fill="hold"/>
                                            <p:tgtEl>
                                              <p:spTgt spid="38"/>
                                            </p:tgtEl>
                                            <p:attrNameLst>
                                              <p:attrName>ppt_y</p:attrName>
                                            </p:attrNameLst>
                                          </p:cBhvr>
                                          <p:tavLst>
                                            <p:tav tm="0">
                                              <p:val>
                                                <p:strVal val="0-#ppt_h/2"/>
                                              </p:val>
                                            </p:tav>
                                            <p:tav tm="100000">
                                              <p:val>
                                                <p:strVal val="#ppt_y"/>
                                              </p:val>
                                            </p:tav>
                                          </p:tavLst>
                                        </p:anim>
                                      </p:childTnLst>
                                    </p:cTn>
                                  </p:par>
                                  <p:par>
                                    <p:cTn id="30" presetID="2" presetClass="entr" presetSubtype="12" accel="58000"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2000" fill="hold"/>
                                            <p:tgtEl>
                                              <p:spTgt spid="31"/>
                                            </p:tgtEl>
                                            <p:attrNameLst>
                                              <p:attrName>ppt_x</p:attrName>
                                            </p:attrNameLst>
                                          </p:cBhvr>
                                          <p:tavLst>
                                            <p:tav tm="0">
                                              <p:val>
                                                <p:strVal val="0-#ppt_w/2"/>
                                              </p:val>
                                            </p:tav>
                                            <p:tav tm="100000">
                                              <p:val>
                                                <p:strVal val="#ppt_x"/>
                                              </p:val>
                                            </p:tav>
                                          </p:tavLst>
                                        </p:anim>
                                        <p:anim calcmode="lin" valueType="num">
                                          <p:cBhvr additive="base">
                                            <p:cTn id="33" dur="2000" fill="hold"/>
                                            <p:tgtEl>
                                              <p:spTgt spid="31"/>
                                            </p:tgtEl>
                                            <p:attrNameLst>
                                              <p:attrName>ppt_y</p:attrName>
                                            </p:attrNameLst>
                                          </p:cBhvr>
                                          <p:tavLst>
                                            <p:tav tm="0">
                                              <p:val>
                                                <p:strVal val="1+#ppt_h/2"/>
                                              </p:val>
                                            </p:tav>
                                            <p:tav tm="100000">
                                              <p:val>
                                                <p:strVal val="#ppt_y"/>
                                              </p:val>
                                            </p:tav>
                                          </p:tavLst>
                                        </p:anim>
                                      </p:childTnLst>
                                    </p:cTn>
                                  </p:par>
                                  <p:par>
                                    <p:cTn id="34" presetID="2" presetClass="entr" presetSubtype="3" accel="58000" fill="hold" nodeType="with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2000" fill="hold"/>
                                            <p:tgtEl>
                                              <p:spTgt spid="45"/>
                                            </p:tgtEl>
                                            <p:attrNameLst>
                                              <p:attrName>ppt_x</p:attrName>
                                            </p:attrNameLst>
                                          </p:cBhvr>
                                          <p:tavLst>
                                            <p:tav tm="0">
                                              <p:val>
                                                <p:strVal val="1+#ppt_w/2"/>
                                              </p:val>
                                            </p:tav>
                                            <p:tav tm="100000">
                                              <p:val>
                                                <p:strVal val="#ppt_x"/>
                                              </p:val>
                                            </p:tav>
                                          </p:tavLst>
                                        </p:anim>
                                        <p:anim calcmode="lin" valueType="num">
                                          <p:cBhvr additive="base">
                                            <p:cTn id="37" dur="2000" fill="hold"/>
                                            <p:tgtEl>
                                              <p:spTgt spid="45"/>
                                            </p:tgtEl>
                                            <p:attrNameLst>
                                              <p:attrName>ppt_y</p:attrName>
                                            </p:attrNameLst>
                                          </p:cBhvr>
                                          <p:tavLst>
                                            <p:tav tm="0">
                                              <p:val>
                                                <p:strVal val="0-#ppt_h/2"/>
                                              </p:val>
                                            </p:tav>
                                            <p:tav tm="100000">
                                              <p:val>
                                                <p:strVal val="#ppt_y"/>
                                              </p:val>
                                            </p:tav>
                                          </p:tavLst>
                                        </p:anim>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1000"/>
                                            <p:tgtEl>
                                              <p:spTgt spid="21"/>
                                            </p:tgtEl>
                                          </p:cBhvr>
                                        </p:animEffect>
                                        <p:anim calcmode="lin" valueType="num">
                                          <p:cBhvr>
                                            <p:cTn id="57" dur="1000" fill="hold"/>
                                            <p:tgtEl>
                                              <p:spTgt spid="21"/>
                                            </p:tgtEl>
                                            <p:attrNameLst>
                                              <p:attrName>ppt_x</p:attrName>
                                            </p:attrNameLst>
                                          </p:cBhvr>
                                          <p:tavLst>
                                            <p:tav tm="0">
                                              <p:val>
                                                <p:strVal val="#ppt_x"/>
                                              </p:val>
                                            </p:tav>
                                            <p:tav tm="100000">
                                              <p:val>
                                                <p:strVal val="#ppt_x"/>
                                              </p:val>
                                            </p:tav>
                                          </p:tavLst>
                                        </p:anim>
                                        <p:anim calcmode="lin" valueType="num">
                                          <p:cBhvr>
                                            <p:cTn id="58" dur="1000" fill="hold"/>
                                            <p:tgtEl>
                                              <p:spTgt spid="2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10" presetClass="entr" presetSubtype="0" fill="hold" grpId="0"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2"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istrator\Desktop\微立体创业计划\005.png"/>
          <p:cNvPicPr>
            <a:picLocks noChangeAspect="1" noChangeArrowheads="1"/>
          </p:cNvPicPr>
          <p:nvPr/>
        </p:nvPicPr>
        <p:blipFill>
          <a:blip r:embed="rId3" cstate="print">
            <a:duotone>
              <a:srgbClr val="0070C0">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5" name="Picture 4" descr="C:\Users\Administrator\Desktop\微立体创业计划\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6" name="标题 1"/>
          <p:cNvSpPr txBox="1"/>
          <p:nvPr/>
        </p:nvSpPr>
        <p:spPr>
          <a:xfrm>
            <a:off x="1184649" y="339502"/>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黑体" panose="02010609060101010101" pitchFamily="49" charset="-122"/>
                <a:ea typeface="黑体" panose="02010609060101010101" pitchFamily="49" charset="-122"/>
              </a:rPr>
              <a:t>发展计划</a:t>
            </a:r>
          </a:p>
        </p:txBody>
      </p:sp>
      <p:grpSp>
        <p:nvGrpSpPr>
          <p:cNvPr id="7" name="组合 6"/>
          <p:cNvGrpSpPr/>
          <p:nvPr/>
        </p:nvGrpSpPr>
        <p:grpSpPr>
          <a:xfrm>
            <a:off x="1677194" y="1353344"/>
            <a:ext cx="2851220" cy="2851213"/>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 name="椭圆 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10" name="组合 9"/>
          <p:cNvGrpSpPr/>
          <p:nvPr/>
        </p:nvGrpSpPr>
        <p:grpSpPr>
          <a:xfrm>
            <a:off x="3916485" y="3248318"/>
            <a:ext cx="656312" cy="656311"/>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 name="椭圆 1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13" name="组合 12"/>
          <p:cNvGrpSpPr/>
          <p:nvPr/>
        </p:nvGrpSpPr>
        <p:grpSpPr>
          <a:xfrm>
            <a:off x="2122202" y="1816204"/>
            <a:ext cx="282390" cy="282389"/>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 name="椭圆 1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16" name="组合 15"/>
          <p:cNvGrpSpPr/>
          <p:nvPr/>
        </p:nvGrpSpPr>
        <p:grpSpPr>
          <a:xfrm>
            <a:off x="3609333" y="4187495"/>
            <a:ext cx="328649" cy="328648"/>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19" name="组合 18"/>
          <p:cNvGrpSpPr/>
          <p:nvPr/>
        </p:nvGrpSpPr>
        <p:grpSpPr>
          <a:xfrm>
            <a:off x="3265607" y="1245984"/>
            <a:ext cx="343725" cy="34372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22" name="组合 21"/>
          <p:cNvGrpSpPr/>
          <p:nvPr/>
        </p:nvGrpSpPr>
        <p:grpSpPr>
          <a:xfrm>
            <a:off x="1574266" y="3964404"/>
            <a:ext cx="218415" cy="218414"/>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4" name="椭圆 2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25" name="Group 30"/>
          <p:cNvGrpSpPr/>
          <p:nvPr/>
        </p:nvGrpSpPr>
        <p:grpSpPr>
          <a:xfrm>
            <a:off x="2896394" y="2004579"/>
            <a:ext cx="576066" cy="491765"/>
            <a:chOff x="3440113" y="1050925"/>
            <a:chExt cx="390525" cy="333376"/>
          </a:xfrm>
          <a:solidFill>
            <a:srgbClr val="C05846"/>
          </a:solidFill>
        </p:grpSpPr>
        <p:sp>
          <p:nvSpPr>
            <p:cNvPr id="26"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en-US" kern="0">
                <a:solidFill>
                  <a:prstClr val="black"/>
                </a:solidFill>
                <a:ea typeface="宋体" panose="02010600030101010101" pitchFamily="2" charset="-122"/>
              </a:endParaRPr>
            </a:p>
          </p:txBody>
        </p:sp>
        <p:sp>
          <p:nvSpPr>
            <p:cNvPr id="27"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base">
                <a:spcBef>
                  <a:spcPct val="0"/>
                </a:spcBef>
                <a:spcAft>
                  <a:spcPct val="0"/>
                </a:spcAft>
                <a:defRPr/>
              </a:pPr>
              <a:endParaRPr lang="en-US" kern="0">
                <a:solidFill>
                  <a:prstClr val="black"/>
                </a:solidFill>
                <a:ea typeface="宋体" panose="02010600030101010101" pitchFamily="2" charset="-122"/>
              </a:endParaRPr>
            </a:p>
          </p:txBody>
        </p:sp>
        <p:sp>
          <p:nvSpPr>
            <p:cNvPr id="28"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en-US" kern="0">
                <a:solidFill>
                  <a:prstClr val="black"/>
                </a:solidFill>
                <a:ea typeface="宋体" panose="02010600030101010101" pitchFamily="2" charset="-122"/>
              </a:endParaRPr>
            </a:p>
          </p:txBody>
        </p:sp>
        <p:sp>
          <p:nvSpPr>
            <p:cNvPr id="29"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en-US" kern="0">
                <a:solidFill>
                  <a:prstClr val="black"/>
                </a:solidFill>
                <a:ea typeface="宋体" panose="02010600030101010101" pitchFamily="2" charset="-122"/>
              </a:endParaRPr>
            </a:p>
          </p:txBody>
        </p:sp>
        <p:sp>
          <p:nvSpPr>
            <p:cNvPr id="30"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en-US" kern="0">
                <a:solidFill>
                  <a:prstClr val="black"/>
                </a:solidFill>
                <a:ea typeface="宋体" panose="02010600030101010101" pitchFamily="2" charset="-122"/>
              </a:endParaRPr>
            </a:p>
          </p:txBody>
        </p:sp>
        <p:sp>
          <p:nvSpPr>
            <p:cNvPr id="31"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en-US" kern="0">
                <a:solidFill>
                  <a:prstClr val="black"/>
                </a:solidFill>
                <a:ea typeface="宋体" panose="02010600030101010101" pitchFamily="2" charset="-122"/>
              </a:endParaRPr>
            </a:p>
          </p:txBody>
        </p:sp>
      </p:grpSp>
      <p:sp>
        <p:nvSpPr>
          <p:cNvPr id="32" name="矩形 1"/>
          <p:cNvSpPr>
            <a:spLocks noChangeArrowheads="1"/>
          </p:cNvSpPr>
          <p:nvPr/>
        </p:nvSpPr>
        <p:spPr bwMode="auto">
          <a:xfrm>
            <a:off x="2394255" y="2570786"/>
            <a:ext cx="156893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50000"/>
              </a:lnSpc>
              <a:spcBef>
                <a:spcPct val="0"/>
              </a:spcBef>
              <a:spcAft>
                <a:spcPct val="0"/>
              </a:spcAft>
            </a:pPr>
            <a:r>
              <a:rPr lang="zh-CN" altLang="en-US" sz="900"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900" dirty="0">
              <a:solidFill>
                <a:srgbClr val="595959"/>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6364510" y="2572544"/>
            <a:ext cx="2743994" cy="400110"/>
          </a:xfrm>
          <a:prstGeom prst="rect">
            <a:avLst/>
          </a:prstGeom>
          <a:noFill/>
        </p:spPr>
        <p:txBody>
          <a:bodyPr wrap="square" rtlCol="0">
            <a:spAutoFit/>
          </a:bodyPr>
          <a:lstStyle/>
          <a:p>
            <a:pPr algn="ctr" fontAlgn="base">
              <a:spcBef>
                <a:spcPct val="0"/>
              </a:spcBef>
              <a:spcAft>
                <a:spcPct val="0"/>
              </a:spcAft>
            </a:pPr>
            <a:r>
              <a:rPr lang="zh-CN" altLang="en-US" sz="2000" dirty="0">
                <a:solidFill>
                  <a:srgbClr val="C05846"/>
                </a:solidFill>
                <a:latin typeface="微软雅黑" panose="020B0503020204020204" pitchFamily="34" charset="-122"/>
                <a:ea typeface="微软雅黑" panose="020B0503020204020204" pitchFamily="34" charset="-122"/>
              </a:rPr>
              <a:t>发展计划</a:t>
            </a:r>
          </a:p>
        </p:txBody>
      </p:sp>
      <p:sp>
        <p:nvSpPr>
          <p:cNvPr id="34" name="TextBox 22"/>
          <p:cNvSpPr txBox="1"/>
          <p:nvPr/>
        </p:nvSpPr>
        <p:spPr>
          <a:xfrm>
            <a:off x="5884272" y="3044124"/>
            <a:ext cx="2802528" cy="1340666"/>
          </a:xfrm>
          <a:prstGeom prst="rect">
            <a:avLst/>
          </a:prstGeom>
          <a:noFill/>
        </p:spPr>
        <p:txBody>
          <a:bodyPr wrap="square" lIns="65828" tIns="32914" rIns="65828" bIns="3291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20000"/>
              </a:lnSpc>
              <a:spcBef>
                <a:spcPts val="0"/>
              </a:spcBef>
              <a:spcAft>
                <a:spcPct val="40000"/>
              </a:spcAft>
              <a:buClr>
                <a:srgbClr val="292929"/>
              </a:buClr>
              <a:buSzTx/>
              <a:buFontTx/>
              <a:buNone/>
              <a:defRPr/>
            </a:pPr>
            <a:r>
              <a:rPr kumimoji="0" lang="zh-CN" altLang="en-US" sz="1150" b="0" i="0" u="none" strike="noStrike" kern="0" cap="none" spc="0" normalizeH="0" baseline="0" noProof="1">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a:t>
            </a:r>
            <a:endParaRPr kumimoji="0" lang="en-US" altLang="zh-CN" sz="1150" b="0" i="0" u="none" strike="noStrike" kern="0" cap="none" spc="0" normalizeH="0" baseline="0" noProof="1">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grpSp>
        <p:nvGrpSpPr>
          <p:cNvPr id="35" name="组合 34"/>
          <p:cNvGrpSpPr/>
          <p:nvPr/>
        </p:nvGrpSpPr>
        <p:grpSpPr>
          <a:xfrm>
            <a:off x="4987122" y="1396848"/>
            <a:ext cx="998801" cy="998801"/>
            <a:chOff x="5252030" y="2008764"/>
            <a:chExt cx="809336" cy="809336"/>
          </a:xfrm>
          <a:solidFill>
            <a:srgbClr val="0070C0"/>
          </a:solidFill>
        </p:grpSpPr>
        <p:sp>
          <p:nvSpPr>
            <p:cNvPr id="36" name="椭圆 35"/>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37" name="椭圆 36"/>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微软雅黑" panose="020B0503020204020204" pitchFamily="34" charset="-122"/>
              </a:endParaRPr>
            </a:p>
          </p:txBody>
        </p:sp>
      </p:grpSp>
      <p:grpSp>
        <p:nvGrpSpPr>
          <p:cNvPr id="38" name="组合 37"/>
          <p:cNvGrpSpPr/>
          <p:nvPr/>
        </p:nvGrpSpPr>
        <p:grpSpPr>
          <a:xfrm>
            <a:off x="875349" y="1798908"/>
            <a:ext cx="1146259" cy="1146259"/>
            <a:chOff x="5252030" y="2008764"/>
            <a:chExt cx="809336" cy="809336"/>
          </a:xfrm>
          <a:solidFill>
            <a:srgbClr val="C05846"/>
          </a:solidFill>
        </p:grpSpPr>
        <p:sp>
          <p:nvSpPr>
            <p:cNvPr id="39" name="椭圆 3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40" name="椭圆 39"/>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微软雅黑" panose="020B0503020204020204" pitchFamily="34" charset="-122"/>
              </a:endParaRPr>
            </a:p>
          </p:txBody>
        </p:sp>
      </p:grpSp>
      <p:grpSp>
        <p:nvGrpSpPr>
          <p:cNvPr id="41" name="组合 40"/>
          <p:cNvGrpSpPr/>
          <p:nvPr/>
        </p:nvGrpSpPr>
        <p:grpSpPr>
          <a:xfrm>
            <a:off x="921970" y="3445825"/>
            <a:ext cx="444479" cy="444479"/>
            <a:chOff x="5252030" y="2008764"/>
            <a:chExt cx="809336" cy="809336"/>
          </a:xfrm>
          <a:solidFill>
            <a:srgbClr val="8064A2"/>
          </a:solidFill>
        </p:grpSpPr>
        <p:sp>
          <p:nvSpPr>
            <p:cNvPr id="42" name="椭圆 4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43" name="椭圆 42"/>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微软雅黑" panose="020B0503020204020204" pitchFamily="34" charset="-122"/>
              </a:endParaRPr>
            </a:p>
          </p:txBody>
        </p:sp>
      </p:grpSp>
      <p:grpSp>
        <p:nvGrpSpPr>
          <p:cNvPr id="44" name="组合 43"/>
          <p:cNvGrpSpPr/>
          <p:nvPr/>
        </p:nvGrpSpPr>
        <p:grpSpPr>
          <a:xfrm>
            <a:off x="1878803" y="3065408"/>
            <a:ext cx="221831" cy="221831"/>
            <a:chOff x="5252030" y="2008764"/>
            <a:chExt cx="809336" cy="809336"/>
          </a:xfrm>
          <a:solidFill>
            <a:srgbClr val="9BBB59"/>
          </a:solidFill>
        </p:grpSpPr>
        <p:sp>
          <p:nvSpPr>
            <p:cNvPr id="45" name="椭圆 4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46" name="椭圆 45"/>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微软雅黑" panose="020B0503020204020204" pitchFamily="34" charset="-122"/>
              </a:endParaRPr>
            </a:p>
          </p:txBody>
        </p:sp>
      </p:grpSp>
      <p:grpSp>
        <p:nvGrpSpPr>
          <p:cNvPr id="47" name="组合 46"/>
          <p:cNvGrpSpPr/>
          <p:nvPr/>
        </p:nvGrpSpPr>
        <p:grpSpPr>
          <a:xfrm>
            <a:off x="1698046" y="1478792"/>
            <a:ext cx="221831" cy="221831"/>
            <a:chOff x="5252030" y="2008764"/>
            <a:chExt cx="809336" cy="809336"/>
          </a:xfrm>
          <a:solidFill>
            <a:srgbClr val="4F81BD"/>
          </a:solidFill>
        </p:grpSpPr>
        <p:sp>
          <p:nvSpPr>
            <p:cNvPr id="48" name="椭圆 4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49" name="椭圆 48"/>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微软雅黑" panose="020B0503020204020204" pitchFamily="34" charset="-122"/>
              </a:endParaRPr>
            </a:p>
          </p:txBody>
        </p:sp>
      </p:grpSp>
      <p:grpSp>
        <p:nvGrpSpPr>
          <p:cNvPr id="50" name="组合 49"/>
          <p:cNvGrpSpPr/>
          <p:nvPr/>
        </p:nvGrpSpPr>
        <p:grpSpPr>
          <a:xfrm>
            <a:off x="2509792" y="3932667"/>
            <a:ext cx="221831" cy="221831"/>
            <a:chOff x="5252030" y="2008764"/>
            <a:chExt cx="809336" cy="809336"/>
          </a:xfrm>
          <a:solidFill>
            <a:srgbClr val="C05846"/>
          </a:solidFill>
        </p:grpSpPr>
        <p:sp>
          <p:nvSpPr>
            <p:cNvPr id="51" name="椭圆 5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52" name="椭圆 51"/>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微软雅黑" panose="020B0503020204020204" pitchFamily="34" charset="-122"/>
              </a:endParaRPr>
            </a:p>
          </p:txBody>
        </p:sp>
      </p:grpSp>
      <p:grpSp>
        <p:nvGrpSpPr>
          <p:cNvPr id="53" name="组合 52"/>
          <p:cNvGrpSpPr/>
          <p:nvPr/>
        </p:nvGrpSpPr>
        <p:grpSpPr>
          <a:xfrm>
            <a:off x="2937878" y="3657965"/>
            <a:ext cx="164925" cy="164925"/>
            <a:chOff x="5252030" y="2008764"/>
            <a:chExt cx="809336" cy="809336"/>
          </a:xfrm>
          <a:solidFill>
            <a:srgbClr val="4F81BD"/>
          </a:solidFill>
        </p:grpSpPr>
        <p:sp>
          <p:nvSpPr>
            <p:cNvPr id="54" name="椭圆 5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55" name="椭圆 54"/>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微软雅黑" panose="020B0503020204020204" pitchFamily="34" charset="-122"/>
              </a:endParaRPr>
            </a:p>
          </p:txBody>
        </p:sp>
      </p:grpSp>
      <p:grpSp>
        <p:nvGrpSpPr>
          <p:cNvPr id="56" name="组合 55"/>
          <p:cNvGrpSpPr/>
          <p:nvPr/>
        </p:nvGrpSpPr>
        <p:grpSpPr>
          <a:xfrm>
            <a:off x="4128318" y="2043218"/>
            <a:ext cx="444479" cy="444479"/>
            <a:chOff x="5252030" y="2008764"/>
            <a:chExt cx="809336" cy="809336"/>
          </a:xfrm>
          <a:solidFill>
            <a:srgbClr val="9BBB59"/>
          </a:solidFill>
        </p:grpSpPr>
        <p:sp>
          <p:nvSpPr>
            <p:cNvPr id="57" name="椭圆 5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58" name="椭圆 57"/>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微软雅黑" panose="020B0503020204020204" pitchFamily="34" charset="-122"/>
              </a:endParaRPr>
            </a:p>
          </p:txBody>
        </p:sp>
      </p:grpSp>
      <p:grpSp>
        <p:nvGrpSpPr>
          <p:cNvPr id="59" name="组合 58"/>
          <p:cNvGrpSpPr/>
          <p:nvPr/>
        </p:nvGrpSpPr>
        <p:grpSpPr>
          <a:xfrm>
            <a:off x="4665401" y="2900106"/>
            <a:ext cx="321721" cy="321721"/>
            <a:chOff x="5252030" y="2008764"/>
            <a:chExt cx="809336" cy="809336"/>
          </a:xfrm>
          <a:solidFill>
            <a:srgbClr val="8064A2"/>
          </a:solidFill>
        </p:grpSpPr>
        <p:sp>
          <p:nvSpPr>
            <p:cNvPr id="60" name="椭圆 5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61" name="椭圆 60"/>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微软雅黑" panose="020B0503020204020204" pitchFamily="34" charset="-122"/>
              </a:endParaRPr>
            </a:p>
          </p:txBody>
        </p:sp>
      </p:grpSp>
      <p:grpSp>
        <p:nvGrpSpPr>
          <p:cNvPr id="62" name="组合 61"/>
          <p:cNvGrpSpPr/>
          <p:nvPr/>
        </p:nvGrpSpPr>
        <p:grpSpPr>
          <a:xfrm>
            <a:off x="4825213" y="2566983"/>
            <a:ext cx="160860" cy="160860"/>
            <a:chOff x="5252030" y="2008764"/>
            <a:chExt cx="809336" cy="809336"/>
          </a:xfrm>
          <a:solidFill>
            <a:srgbClr val="C05846"/>
          </a:solidFill>
        </p:grpSpPr>
        <p:sp>
          <p:nvSpPr>
            <p:cNvPr id="63" name="椭圆 62"/>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64" name="椭圆 63"/>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微软雅黑" panose="020B0503020204020204" pitchFamily="34" charset="-122"/>
              </a:endParaRPr>
            </a:p>
          </p:txBody>
        </p:sp>
      </p:grpSp>
      <p:sp>
        <p:nvSpPr>
          <p:cNvPr id="65" name="TextBox 64"/>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a:ln>
                  <a:noFill/>
                </a:ln>
                <a:solidFill>
                  <a:prstClr val="black"/>
                </a:solidFill>
                <a:effectLst/>
                <a:uLnTx/>
                <a:uFillTx/>
              </a:rPr>
              <a:t>延迟符</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2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12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 presetClass="entr" presetSubtype="4" accel="58000" fill="hold" nodeType="withEffect" p14:presetBounceEnd="52000">
                                      <p:stCondLst>
                                        <p:cond delay="900"/>
                                      </p:stCondLst>
                                      <p:childTnLst>
                                        <p:set>
                                          <p:cBhvr>
                                            <p:cTn id="18" dur="1" fill="hold">
                                              <p:stCondLst>
                                                <p:cond delay="0"/>
                                              </p:stCondLst>
                                            </p:cTn>
                                            <p:tgtEl>
                                              <p:spTgt spid="7"/>
                                            </p:tgtEl>
                                            <p:attrNameLst>
                                              <p:attrName>style.visibility</p:attrName>
                                            </p:attrNameLst>
                                          </p:cBhvr>
                                          <p:to>
                                            <p:strVal val="visible"/>
                                          </p:to>
                                        </p:set>
                                        <p:anim calcmode="lin" valueType="num" p14:bounceEnd="52000">
                                          <p:cBhvr additive="base">
                                            <p:cTn id="19" dur="2000" fill="hold"/>
                                            <p:tgtEl>
                                              <p:spTgt spid="7"/>
                                            </p:tgtEl>
                                            <p:attrNameLst>
                                              <p:attrName>ppt_x</p:attrName>
                                            </p:attrNameLst>
                                          </p:cBhvr>
                                          <p:tavLst>
                                            <p:tav tm="0">
                                              <p:val>
                                                <p:strVal val="#ppt_x"/>
                                              </p:val>
                                            </p:tav>
                                            <p:tav tm="100000">
                                              <p:val>
                                                <p:strVal val="#ppt_x"/>
                                              </p:val>
                                            </p:tav>
                                          </p:tavLst>
                                        </p:anim>
                                        <p:anim calcmode="lin" valueType="num" p14:bounceEnd="52000">
                                          <p:cBhvr additive="base">
                                            <p:cTn id="20" dur="20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3" accel="65000" fill="hold" nodeType="withEffect" p14:presetBounceEnd="55000">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14:bounceEnd="55000">
                                          <p:cBhvr additive="base">
                                            <p:cTn id="23" dur="2000" fill="hold"/>
                                            <p:tgtEl>
                                              <p:spTgt spid="35"/>
                                            </p:tgtEl>
                                            <p:attrNameLst>
                                              <p:attrName>ppt_x</p:attrName>
                                            </p:attrNameLst>
                                          </p:cBhvr>
                                          <p:tavLst>
                                            <p:tav tm="0">
                                              <p:val>
                                                <p:strVal val="1+#ppt_w/2"/>
                                              </p:val>
                                            </p:tav>
                                            <p:tav tm="100000">
                                              <p:val>
                                                <p:strVal val="#ppt_x"/>
                                              </p:val>
                                            </p:tav>
                                          </p:tavLst>
                                        </p:anim>
                                        <p:anim calcmode="lin" valueType="num" p14:bounceEnd="55000">
                                          <p:cBhvr additive="base">
                                            <p:cTn id="24" dur="2000" fill="hold"/>
                                            <p:tgtEl>
                                              <p:spTgt spid="35"/>
                                            </p:tgtEl>
                                            <p:attrNameLst>
                                              <p:attrName>ppt_y</p:attrName>
                                            </p:attrNameLst>
                                          </p:cBhvr>
                                          <p:tavLst>
                                            <p:tav tm="0">
                                              <p:val>
                                                <p:strVal val="0-#ppt_h/2"/>
                                              </p:val>
                                            </p:tav>
                                            <p:tav tm="100000">
                                              <p:val>
                                                <p:strVal val="#ppt_y"/>
                                              </p:val>
                                            </p:tav>
                                          </p:tavLst>
                                        </p:anim>
                                      </p:childTnLst>
                                    </p:cTn>
                                  </p:par>
                                  <p:par>
                                    <p:cTn id="25" presetID="2" presetClass="entr" presetSubtype="12" accel="65000" fill="hold" nodeType="withEffect" p14:presetBounceEnd="55000">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14:bounceEnd="55000">
                                          <p:cBhvr additive="base">
                                            <p:cTn id="27" dur="2000" fill="hold"/>
                                            <p:tgtEl>
                                              <p:spTgt spid="38"/>
                                            </p:tgtEl>
                                            <p:attrNameLst>
                                              <p:attrName>ppt_x</p:attrName>
                                            </p:attrNameLst>
                                          </p:cBhvr>
                                          <p:tavLst>
                                            <p:tav tm="0">
                                              <p:val>
                                                <p:strVal val="0-#ppt_w/2"/>
                                              </p:val>
                                            </p:tav>
                                            <p:tav tm="100000">
                                              <p:val>
                                                <p:strVal val="#ppt_x"/>
                                              </p:val>
                                            </p:tav>
                                          </p:tavLst>
                                        </p:anim>
                                        <p:anim calcmode="lin" valueType="num" p14:bounceEnd="55000">
                                          <p:cBhvr additive="base">
                                            <p:cTn id="28" dur="2000" fill="hold"/>
                                            <p:tgtEl>
                                              <p:spTgt spid="38"/>
                                            </p:tgtEl>
                                            <p:attrNameLst>
                                              <p:attrName>ppt_y</p:attrName>
                                            </p:attrNameLst>
                                          </p:cBhvr>
                                          <p:tavLst>
                                            <p:tav tm="0">
                                              <p:val>
                                                <p:strVal val="1+#ppt_h/2"/>
                                              </p:val>
                                            </p:tav>
                                            <p:tav tm="100000">
                                              <p:val>
                                                <p:strVal val="#ppt_y"/>
                                              </p:val>
                                            </p:tav>
                                          </p:tavLst>
                                        </p:anim>
                                      </p:childTnLst>
                                    </p:cTn>
                                  </p:par>
                                  <p:par>
                                    <p:cTn id="29" presetID="2" presetClass="entr" presetSubtype="12" accel="65000" fill="hold" nodeType="withEffect" p14:presetBounceEnd="55000">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14:bounceEnd="55000">
                                          <p:cBhvr additive="base">
                                            <p:cTn id="31" dur="2000" fill="hold"/>
                                            <p:tgtEl>
                                              <p:spTgt spid="41"/>
                                            </p:tgtEl>
                                            <p:attrNameLst>
                                              <p:attrName>ppt_x</p:attrName>
                                            </p:attrNameLst>
                                          </p:cBhvr>
                                          <p:tavLst>
                                            <p:tav tm="0">
                                              <p:val>
                                                <p:strVal val="0-#ppt_w/2"/>
                                              </p:val>
                                            </p:tav>
                                            <p:tav tm="100000">
                                              <p:val>
                                                <p:strVal val="#ppt_x"/>
                                              </p:val>
                                            </p:tav>
                                          </p:tavLst>
                                        </p:anim>
                                        <p:anim calcmode="lin" valueType="num" p14:bounceEnd="55000">
                                          <p:cBhvr additive="base">
                                            <p:cTn id="32" dur="2000" fill="hold"/>
                                            <p:tgtEl>
                                              <p:spTgt spid="41"/>
                                            </p:tgtEl>
                                            <p:attrNameLst>
                                              <p:attrName>ppt_y</p:attrName>
                                            </p:attrNameLst>
                                          </p:cBhvr>
                                          <p:tavLst>
                                            <p:tav tm="0">
                                              <p:val>
                                                <p:strVal val="1+#ppt_h/2"/>
                                              </p:val>
                                            </p:tav>
                                            <p:tav tm="100000">
                                              <p:val>
                                                <p:strVal val="#ppt_y"/>
                                              </p:val>
                                            </p:tav>
                                          </p:tavLst>
                                        </p:anim>
                                      </p:childTnLst>
                                    </p:cTn>
                                  </p:par>
                                  <p:par>
                                    <p:cTn id="33" presetID="2" presetClass="entr" presetSubtype="12" accel="65000" fill="hold" nodeType="withEffect" p14:presetBounceEnd="55000">
                                      <p:stCondLst>
                                        <p:cond delay="0"/>
                                      </p:stCondLst>
                                      <p:childTnLst>
                                        <p:set>
                                          <p:cBhvr>
                                            <p:cTn id="34" dur="1" fill="hold">
                                              <p:stCondLst>
                                                <p:cond delay="0"/>
                                              </p:stCondLst>
                                            </p:cTn>
                                            <p:tgtEl>
                                              <p:spTgt spid="56"/>
                                            </p:tgtEl>
                                            <p:attrNameLst>
                                              <p:attrName>style.visibility</p:attrName>
                                            </p:attrNameLst>
                                          </p:cBhvr>
                                          <p:to>
                                            <p:strVal val="visible"/>
                                          </p:to>
                                        </p:set>
                                        <p:anim calcmode="lin" valueType="num" p14:bounceEnd="55000">
                                          <p:cBhvr additive="base">
                                            <p:cTn id="35" dur="2000" fill="hold"/>
                                            <p:tgtEl>
                                              <p:spTgt spid="56"/>
                                            </p:tgtEl>
                                            <p:attrNameLst>
                                              <p:attrName>ppt_x</p:attrName>
                                            </p:attrNameLst>
                                          </p:cBhvr>
                                          <p:tavLst>
                                            <p:tav tm="0">
                                              <p:val>
                                                <p:strVal val="0-#ppt_w/2"/>
                                              </p:val>
                                            </p:tav>
                                            <p:tav tm="100000">
                                              <p:val>
                                                <p:strVal val="#ppt_x"/>
                                              </p:val>
                                            </p:tav>
                                          </p:tavLst>
                                        </p:anim>
                                        <p:anim calcmode="lin" valueType="num" p14:bounceEnd="55000">
                                          <p:cBhvr additive="base">
                                            <p:cTn id="36" dur="2000" fill="hold"/>
                                            <p:tgtEl>
                                              <p:spTgt spid="56"/>
                                            </p:tgtEl>
                                            <p:attrNameLst>
                                              <p:attrName>ppt_y</p:attrName>
                                            </p:attrNameLst>
                                          </p:cBhvr>
                                          <p:tavLst>
                                            <p:tav tm="0">
                                              <p:val>
                                                <p:strVal val="1+#ppt_h/2"/>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ppt_x</p:attrName>
                                            </p:attrNameLst>
                                          </p:cBhvr>
                                          <p:tavLst>
                                            <p:tav tm="0">
                                              <p:val>
                                                <p:fltVal val="0.5"/>
                                              </p:val>
                                            </p:tav>
                                            <p:tav tm="100000">
                                              <p:val>
                                                <p:strVal val="#ppt_x"/>
                                              </p:val>
                                            </p:tav>
                                          </p:tavLst>
                                        </p:anim>
                                        <p:anim calcmode="lin" valueType="num">
                                          <p:cBhvr>
                                            <p:cTn id="42" dur="1000" fill="hold"/>
                                            <p:tgtEl>
                                              <p:spTgt spid="10"/>
                                            </p:tgtEl>
                                            <p:attrNameLst>
                                              <p:attrName>ppt_y</p:attrName>
                                            </p:attrNameLst>
                                          </p:cBhvr>
                                          <p:tavLst>
                                            <p:tav tm="0">
                                              <p:val>
                                                <p:fltVal val="0.5"/>
                                              </p:val>
                                            </p:tav>
                                            <p:tav tm="100000">
                                              <p:val>
                                                <p:strVal val="#ppt_y"/>
                                              </p:val>
                                            </p:tav>
                                          </p:tavLst>
                                        </p:anim>
                                      </p:childTnLst>
                                    </p:cTn>
                                  </p:par>
                                  <p:par>
                                    <p:cTn id="43" presetID="23" presetClass="entr" presetSubtype="528" fill="hold" nodeType="withEffect">
                                      <p:stCondLst>
                                        <p:cond delay="200"/>
                                      </p:stCondLst>
                                      <p:childTnLst>
                                        <p:set>
                                          <p:cBhvr>
                                            <p:cTn id="44" dur="1" fill="hold">
                                              <p:stCondLst>
                                                <p:cond delay="0"/>
                                              </p:stCondLst>
                                            </p:cTn>
                                            <p:tgtEl>
                                              <p:spTgt spid="13"/>
                                            </p:tgtEl>
                                            <p:attrNameLst>
                                              <p:attrName>style.visibility</p:attrName>
                                            </p:attrNameLst>
                                          </p:cBhvr>
                                          <p:to>
                                            <p:strVal val="visible"/>
                                          </p:to>
                                        </p:set>
                                        <p:anim calcmode="lin" valueType="num">
                                          <p:cBhvr>
                                            <p:cTn id="45" dur="1000" fill="hold"/>
                                            <p:tgtEl>
                                              <p:spTgt spid="13"/>
                                            </p:tgtEl>
                                            <p:attrNameLst>
                                              <p:attrName>ppt_w</p:attrName>
                                            </p:attrNameLst>
                                          </p:cBhvr>
                                          <p:tavLst>
                                            <p:tav tm="0">
                                              <p:val>
                                                <p:fltVal val="0"/>
                                              </p:val>
                                            </p:tav>
                                            <p:tav tm="100000">
                                              <p:val>
                                                <p:strVal val="#ppt_w"/>
                                              </p:val>
                                            </p:tav>
                                          </p:tavLst>
                                        </p:anim>
                                        <p:anim calcmode="lin" valueType="num">
                                          <p:cBhvr>
                                            <p:cTn id="46" dur="1000" fill="hold"/>
                                            <p:tgtEl>
                                              <p:spTgt spid="13"/>
                                            </p:tgtEl>
                                            <p:attrNameLst>
                                              <p:attrName>ppt_h</p:attrName>
                                            </p:attrNameLst>
                                          </p:cBhvr>
                                          <p:tavLst>
                                            <p:tav tm="0">
                                              <p:val>
                                                <p:fltVal val="0"/>
                                              </p:val>
                                            </p:tav>
                                            <p:tav tm="100000">
                                              <p:val>
                                                <p:strVal val="#ppt_h"/>
                                              </p:val>
                                            </p:tav>
                                          </p:tavLst>
                                        </p:anim>
                                        <p:anim calcmode="lin" valueType="num">
                                          <p:cBhvr>
                                            <p:cTn id="47" dur="1000" fill="hold"/>
                                            <p:tgtEl>
                                              <p:spTgt spid="13"/>
                                            </p:tgtEl>
                                            <p:attrNameLst>
                                              <p:attrName>ppt_x</p:attrName>
                                            </p:attrNameLst>
                                          </p:cBhvr>
                                          <p:tavLst>
                                            <p:tav tm="0">
                                              <p:val>
                                                <p:fltVal val="0.5"/>
                                              </p:val>
                                            </p:tav>
                                            <p:tav tm="100000">
                                              <p:val>
                                                <p:strVal val="#ppt_x"/>
                                              </p:val>
                                            </p:tav>
                                          </p:tavLst>
                                        </p:anim>
                                        <p:anim calcmode="lin" valueType="num">
                                          <p:cBhvr>
                                            <p:cTn id="48" dur="1000" fill="hold"/>
                                            <p:tgtEl>
                                              <p:spTgt spid="13"/>
                                            </p:tgtEl>
                                            <p:attrNameLst>
                                              <p:attrName>ppt_y</p:attrName>
                                            </p:attrNameLst>
                                          </p:cBhvr>
                                          <p:tavLst>
                                            <p:tav tm="0">
                                              <p:val>
                                                <p:fltVal val="0.5"/>
                                              </p:val>
                                            </p:tav>
                                            <p:tav tm="100000">
                                              <p:val>
                                                <p:strVal val="#ppt_y"/>
                                              </p:val>
                                            </p:tav>
                                          </p:tavLst>
                                        </p:anim>
                                      </p:childTnLst>
                                    </p:cTn>
                                  </p:par>
                                  <p:par>
                                    <p:cTn id="49" presetID="2" presetClass="entr" presetSubtype="3" accel="65000" fill="hold" nodeType="withEffect" p14:presetBounceEnd="55000">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14:bounceEnd="55000">
                                          <p:cBhvr additive="base">
                                            <p:cTn id="51" dur="2000" fill="hold"/>
                                            <p:tgtEl>
                                              <p:spTgt spid="53"/>
                                            </p:tgtEl>
                                            <p:attrNameLst>
                                              <p:attrName>ppt_x</p:attrName>
                                            </p:attrNameLst>
                                          </p:cBhvr>
                                          <p:tavLst>
                                            <p:tav tm="0">
                                              <p:val>
                                                <p:strVal val="1+#ppt_w/2"/>
                                              </p:val>
                                            </p:tav>
                                            <p:tav tm="100000">
                                              <p:val>
                                                <p:strVal val="#ppt_x"/>
                                              </p:val>
                                            </p:tav>
                                          </p:tavLst>
                                        </p:anim>
                                        <p:anim calcmode="lin" valueType="num" p14:bounceEnd="55000">
                                          <p:cBhvr additive="base">
                                            <p:cTn id="52" dur="2000" fill="hold"/>
                                            <p:tgtEl>
                                              <p:spTgt spid="53"/>
                                            </p:tgtEl>
                                            <p:attrNameLst>
                                              <p:attrName>ppt_y</p:attrName>
                                            </p:attrNameLst>
                                          </p:cBhvr>
                                          <p:tavLst>
                                            <p:tav tm="0">
                                              <p:val>
                                                <p:strVal val="0-#ppt_h/2"/>
                                              </p:val>
                                            </p:tav>
                                            <p:tav tm="100000">
                                              <p:val>
                                                <p:strVal val="#ppt_y"/>
                                              </p:val>
                                            </p:tav>
                                          </p:tavLst>
                                        </p:anim>
                                      </p:childTnLst>
                                    </p:cTn>
                                  </p:par>
                                  <p:par>
                                    <p:cTn id="53" presetID="2" presetClass="entr" presetSubtype="3" accel="65000" fill="hold" nodeType="withEffect" p14:presetBounceEnd="55000">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14:bounceEnd="55000">
                                          <p:cBhvr additive="base">
                                            <p:cTn id="55" dur="2000" fill="hold"/>
                                            <p:tgtEl>
                                              <p:spTgt spid="50"/>
                                            </p:tgtEl>
                                            <p:attrNameLst>
                                              <p:attrName>ppt_x</p:attrName>
                                            </p:attrNameLst>
                                          </p:cBhvr>
                                          <p:tavLst>
                                            <p:tav tm="0">
                                              <p:val>
                                                <p:strVal val="1+#ppt_w/2"/>
                                              </p:val>
                                            </p:tav>
                                            <p:tav tm="100000">
                                              <p:val>
                                                <p:strVal val="#ppt_x"/>
                                              </p:val>
                                            </p:tav>
                                          </p:tavLst>
                                        </p:anim>
                                        <p:anim calcmode="lin" valueType="num" p14:bounceEnd="55000">
                                          <p:cBhvr additive="base">
                                            <p:cTn id="56" dur="2000" fill="hold"/>
                                            <p:tgtEl>
                                              <p:spTgt spid="50"/>
                                            </p:tgtEl>
                                            <p:attrNameLst>
                                              <p:attrName>ppt_y</p:attrName>
                                            </p:attrNameLst>
                                          </p:cBhvr>
                                          <p:tavLst>
                                            <p:tav tm="0">
                                              <p:val>
                                                <p:strVal val="0-#ppt_h/2"/>
                                              </p:val>
                                            </p:tav>
                                            <p:tav tm="100000">
                                              <p:val>
                                                <p:strVal val="#ppt_y"/>
                                              </p:val>
                                            </p:tav>
                                          </p:tavLst>
                                        </p:anim>
                                      </p:childTnLst>
                                    </p:cTn>
                                  </p:par>
                                  <p:par>
                                    <p:cTn id="57" presetID="23" presetClass="entr" presetSubtype="528"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fltVal val="0"/>
                                              </p:val>
                                            </p:tav>
                                            <p:tav tm="100000">
                                              <p:val>
                                                <p:strVal val="#ppt_w"/>
                                              </p:val>
                                            </p:tav>
                                          </p:tavLst>
                                        </p:anim>
                                        <p:anim calcmode="lin" valueType="num">
                                          <p:cBhvr>
                                            <p:cTn id="60" dur="1000" fill="hold"/>
                                            <p:tgtEl>
                                              <p:spTgt spid="16"/>
                                            </p:tgtEl>
                                            <p:attrNameLst>
                                              <p:attrName>ppt_h</p:attrName>
                                            </p:attrNameLst>
                                          </p:cBhvr>
                                          <p:tavLst>
                                            <p:tav tm="0">
                                              <p:val>
                                                <p:fltVal val="0"/>
                                              </p:val>
                                            </p:tav>
                                            <p:tav tm="100000">
                                              <p:val>
                                                <p:strVal val="#ppt_h"/>
                                              </p:val>
                                            </p:tav>
                                          </p:tavLst>
                                        </p:anim>
                                        <p:anim calcmode="lin" valueType="num">
                                          <p:cBhvr>
                                            <p:cTn id="61" dur="1000" fill="hold"/>
                                            <p:tgtEl>
                                              <p:spTgt spid="16"/>
                                            </p:tgtEl>
                                            <p:attrNameLst>
                                              <p:attrName>ppt_x</p:attrName>
                                            </p:attrNameLst>
                                          </p:cBhvr>
                                          <p:tavLst>
                                            <p:tav tm="0">
                                              <p:val>
                                                <p:fltVal val="0.5"/>
                                              </p:val>
                                            </p:tav>
                                            <p:tav tm="100000">
                                              <p:val>
                                                <p:strVal val="#ppt_x"/>
                                              </p:val>
                                            </p:tav>
                                          </p:tavLst>
                                        </p:anim>
                                        <p:anim calcmode="lin" valueType="num">
                                          <p:cBhvr>
                                            <p:cTn id="62" dur="1000" fill="hold"/>
                                            <p:tgtEl>
                                              <p:spTgt spid="16"/>
                                            </p:tgtEl>
                                            <p:attrNameLst>
                                              <p:attrName>ppt_y</p:attrName>
                                            </p:attrNameLst>
                                          </p:cBhvr>
                                          <p:tavLst>
                                            <p:tav tm="0">
                                              <p:val>
                                                <p:fltVal val="0.5"/>
                                              </p:val>
                                            </p:tav>
                                            <p:tav tm="100000">
                                              <p:val>
                                                <p:strVal val="#ppt_y"/>
                                              </p:val>
                                            </p:tav>
                                          </p:tavLst>
                                        </p:anim>
                                      </p:childTnLst>
                                    </p:cTn>
                                  </p:par>
                                  <p:par>
                                    <p:cTn id="63" presetID="2" presetClass="entr" presetSubtype="12" accel="65000" fill="hold" nodeType="withEffect" p14:presetBounceEnd="55000">
                                      <p:stCondLst>
                                        <p:cond delay="0"/>
                                      </p:stCondLst>
                                      <p:childTnLst>
                                        <p:set>
                                          <p:cBhvr>
                                            <p:cTn id="64" dur="1" fill="hold">
                                              <p:stCondLst>
                                                <p:cond delay="0"/>
                                              </p:stCondLst>
                                            </p:cTn>
                                            <p:tgtEl>
                                              <p:spTgt spid="62"/>
                                            </p:tgtEl>
                                            <p:attrNameLst>
                                              <p:attrName>style.visibility</p:attrName>
                                            </p:attrNameLst>
                                          </p:cBhvr>
                                          <p:to>
                                            <p:strVal val="visible"/>
                                          </p:to>
                                        </p:set>
                                        <p:anim calcmode="lin" valueType="num" p14:bounceEnd="55000">
                                          <p:cBhvr additive="base">
                                            <p:cTn id="65" dur="2000" fill="hold"/>
                                            <p:tgtEl>
                                              <p:spTgt spid="62"/>
                                            </p:tgtEl>
                                            <p:attrNameLst>
                                              <p:attrName>ppt_x</p:attrName>
                                            </p:attrNameLst>
                                          </p:cBhvr>
                                          <p:tavLst>
                                            <p:tav tm="0">
                                              <p:val>
                                                <p:strVal val="0-#ppt_w/2"/>
                                              </p:val>
                                            </p:tav>
                                            <p:tav tm="100000">
                                              <p:val>
                                                <p:strVal val="#ppt_x"/>
                                              </p:val>
                                            </p:tav>
                                          </p:tavLst>
                                        </p:anim>
                                        <p:anim calcmode="lin" valueType="num" p14:bounceEnd="55000">
                                          <p:cBhvr additive="base">
                                            <p:cTn id="66" dur="2000" fill="hold"/>
                                            <p:tgtEl>
                                              <p:spTgt spid="62"/>
                                            </p:tgtEl>
                                            <p:attrNameLst>
                                              <p:attrName>ppt_y</p:attrName>
                                            </p:attrNameLst>
                                          </p:cBhvr>
                                          <p:tavLst>
                                            <p:tav tm="0">
                                              <p:val>
                                                <p:strVal val="1+#ppt_h/2"/>
                                              </p:val>
                                            </p:tav>
                                            <p:tav tm="100000">
                                              <p:val>
                                                <p:strVal val="#ppt_y"/>
                                              </p:val>
                                            </p:tav>
                                          </p:tavLst>
                                        </p:anim>
                                      </p:childTnLst>
                                    </p:cTn>
                                  </p:par>
                                  <p:par>
                                    <p:cTn id="67" presetID="2" presetClass="entr" presetSubtype="12" accel="65000" fill="hold" nodeType="withEffect" p14:presetBounceEnd="55000">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14:bounceEnd="55000">
                                          <p:cBhvr additive="base">
                                            <p:cTn id="69" dur="2000" fill="hold"/>
                                            <p:tgtEl>
                                              <p:spTgt spid="59"/>
                                            </p:tgtEl>
                                            <p:attrNameLst>
                                              <p:attrName>ppt_x</p:attrName>
                                            </p:attrNameLst>
                                          </p:cBhvr>
                                          <p:tavLst>
                                            <p:tav tm="0">
                                              <p:val>
                                                <p:strVal val="0-#ppt_w/2"/>
                                              </p:val>
                                            </p:tav>
                                            <p:tav tm="100000">
                                              <p:val>
                                                <p:strVal val="#ppt_x"/>
                                              </p:val>
                                            </p:tav>
                                          </p:tavLst>
                                        </p:anim>
                                        <p:anim calcmode="lin" valueType="num" p14:bounceEnd="55000">
                                          <p:cBhvr additive="base">
                                            <p:cTn id="70" dur="2000" fill="hold"/>
                                            <p:tgtEl>
                                              <p:spTgt spid="59"/>
                                            </p:tgtEl>
                                            <p:attrNameLst>
                                              <p:attrName>ppt_y</p:attrName>
                                            </p:attrNameLst>
                                          </p:cBhvr>
                                          <p:tavLst>
                                            <p:tav tm="0">
                                              <p:val>
                                                <p:strVal val="1+#ppt_h/2"/>
                                              </p:val>
                                            </p:tav>
                                            <p:tav tm="100000">
                                              <p:val>
                                                <p:strVal val="#ppt_y"/>
                                              </p:val>
                                            </p:tav>
                                          </p:tavLst>
                                        </p:anim>
                                      </p:childTnLst>
                                    </p:cTn>
                                  </p:par>
                                  <p:par>
                                    <p:cTn id="71" presetID="23" presetClass="entr" presetSubtype="528" fill="hold" nodeType="withEffect">
                                      <p:stCondLst>
                                        <p:cond delay="200"/>
                                      </p:stCondLst>
                                      <p:childTnLst>
                                        <p:set>
                                          <p:cBhvr>
                                            <p:cTn id="72" dur="1" fill="hold">
                                              <p:stCondLst>
                                                <p:cond delay="0"/>
                                              </p:stCondLst>
                                            </p:cTn>
                                            <p:tgtEl>
                                              <p:spTgt spid="19"/>
                                            </p:tgtEl>
                                            <p:attrNameLst>
                                              <p:attrName>style.visibility</p:attrName>
                                            </p:attrNameLst>
                                          </p:cBhvr>
                                          <p:to>
                                            <p:strVal val="visible"/>
                                          </p:to>
                                        </p:set>
                                        <p:anim calcmode="lin" valueType="num">
                                          <p:cBhvr>
                                            <p:cTn id="73" dur="600" fill="hold"/>
                                            <p:tgtEl>
                                              <p:spTgt spid="19"/>
                                            </p:tgtEl>
                                            <p:attrNameLst>
                                              <p:attrName>ppt_w</p:attrName>
                                            </p:attrNameLst>
                                          </p:cBhvr>
                                          <p:tavLst>
                                            <p:tav tm="0">
                                              <p:val>
                                                <p:fltVal val="0"/>
                                              </p:val>
                                            </p:tav>
                                            <p:tav tm="100000">
                                              <p:val>
                                                <p:strVal val="#ppt_w"/>
                                              </p:val>
                                            </p:tav>
                                          </p:tavLst>
                                        </p:anim>
                                        <p:anim calcmode="lin" valueType="num">
                                          <p:cBhvr>
                                            <p:cTn id="74" dur="600" fill="hold"/>
                                            <p:tgtEl>
                                              <p:spTgt spid="19"/>
                                            </p:tgtEl>
                                            <p:attrNameLst>
                                              <p:attrName>ppt_h</p:attrName>
                                            </p:attrNameLst>
                                          </p:cBhvr>
                                          <p:tavLst>
                                            <p:tav tm="0">
                                              <p:val>
                                                <p:fltVal val="0"/>
                                              </p:val>
                                            </p:tav>
                                            <p:tav tm="100000">
                                              <p:val>
                                                <p:strVal val="#ppt_h"/>
                                              </p:val>
                                            </p:tav>
                                          </p:tavLst>
                                        </p:anim>
                                        <p:anim calcmode="lin" valueType="num">
                                          <p:cBhvr>
                                            <p:cTn id="75" dur="600" fill="hold"/>
                                            <p:tgtEl>
                                              <p:spTgt spid="19"/>
                                            </p:tgtEl>
                                            <p:attrNameLst>
                                              <p:attrName>ppt_x</p:attrName>
                                            </p:attrNameLst>
                                          </p:cBhvr>
                                          <p:tavLst>
                                            <p:tav tm="0">
                                              <p:val>
                                                <p:fltVal val="0.5"/>
                                              </p:val>
                                            </p:tav>
                                            <p:tav tm="100000">
                                              <p:val>
                                                <p:strVal val="#ppt_x"/>
                                              </p:val>
                                            </p:tav>
                                          </p:tavLst>
                                        </p:anim>
                                        <p:anim calcmode="lin" valueType="num">
                                          <p:cBhvr>
                                            <p:cTn id="76" dur="600" fill="hold"/>
                                            <p:tgtEl>
                                              <p:spTgt spid="19"/>
                                            </p:tgtEl>
                                            <p:attrNameLst>
                                              <p:attrName>ppt_y</p:attrName>
                                            </p:attrNameLst>
                                          </p:cBhvr>
                                          <p:tavLst>
                                            <p:tav tm="0">
                                              <p:val>
                                                <p:fltVal val="0.5"/>
                                              </p:val>
                                            </p:tav>
                                            <p:tav tm="100000">
                                              <p:val>
                                                <p:strVal val="#ppt_y"/>
                                              </p:val>
                                            </p:tav>
                                          </p:tavLst>
                                        </p:anim>
                                      </p:childTnLst>
                                    </p:cTn>
                                  </p:par>
                                  <p:par>
                                    <p:cTn id="77" presetID="2" presetClass="entr" presetSubtype="12" accel="65000" fill="hold" nodeType="withEffect" p14:presetBounceEnd="55000">
                                      <p:stCondLst>
                                        <p:cond delay="0"/>
                                      </p:stCondLst>
                                      <p:childTnLst>
                                        <p:set>
                                          <p:cBhvr>
                                            <p:cTn id="78" dur="1" fill="hold">
                                              <p:stCondLst>
                                                <p:cond delay="0"/>
                                              </p:stCondLst>
                                            </p:cTn>
                                            <p:tgtEl>
                                              <p:spTgt spid="47"/>
                                            </p:tgtEl>
                                            <p:attrNameLst>
                                              <p:attrName>style.visibility</p:attrName>
                                            </p:attrNameLst>
                                          </p:cBhvr>
                                          <p:to>
                                            <p:strVal val="visible"/>
                                          </p:to>
                                        </p:set>
                                        <p:anim calcmode="lin" valueType="num" p14:bounceEnd="55000">
                                          <p:cBhvr additive="base">
                                            <p:cTn id="79" dur="2000" fill="hold"/>
                                            <p:tgtEl>
                                              <p:spTgt spid="47"/>
                                            </p:tgtEl>
                                            <p:attrNameLst>
                                              <p:attrName>ppt_x</p:attrName>
                                            </p:attrNameLst>
                                          </p:cBhvr>
                                          <p:tavLst>
                                            <p:tav tm="0">
                                              <p:val>
                                                <p:strVal val="0-#ppt_w/2"/>
                                              </p:val>
                                            </p:tav>
                                            <p:tav tm="100000">
                                              <p:val>
                                                <p:strVal val="#ppt_x"/>
                                              </p:val>
                                            </p:tav>
                                          </p:tavLst>
                                        </p:anim>
                                        <p:anim calcmode="lin" valueType="num" p14:bounceEnd="55000">
                                          <p:cBhvr additive="base">
                                            <p:cTn id="80" dur="2000" fill="hold"/>
                                            <p:tgtEl>
                                              <p:spTgt spid="47"/>
                                            </p:tgtEl>
                                            <p:attrNameLst>
                                              <p:attrName>ppt_y</p:attrName>
                                            </p:attrNameLst>
                                          </p:cBhvr>
                                          <p:tavLst>
                                            <p:tav tm="0">
                                              <p:val>
                                                <p:strVal val="1+#ppt_h/2"/>
                                              </p:val>
                                            </p:tav>
                                            <p:tav tm="100000">
                                              <p:val>
                                                <p:strVal val="#ppt_y"/>
                                              </p:val>
                                            </p:tav>
                                          </p:tavLst>
                                        </p:anim>
                                      </p:childTnLst>
                                    </p:cTn>
                                  </p:par>
                                  <p:par>
                                    <p:cTn id="81" presetID="23" presetClass="entr" presetSubtype="528" fill="hold" nodeType="with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700" fill="hold"/>
                                            <p:tgtEl>
                                              <p:spTgt spid="22"/>
                                            </p:tgtEl>
                                            <p:attrNameLst>
                                              <p:attrName>ppt_w</p:attrName>
                                            </p:attrNameLst>
                                          </p:cBhvr>
                                          <p:tavLst>
                                            <p:tav tm="0">
                                              <p:val>
                                                <p:fltVal val="0"/>
                                              </p:val>
                                            </p:tav>
                                            <p:tav tm="100000">
                                              <p:val>
                                                <p:strVal val="#ppt_w"/>
                                              </p:val>
                                            </p:tav>
                                          </p:tavLst>
                                        </p:anim>
                                        <p:anim calcmode="lin" valueType="num">
                                          <p:cBhvr>
                                            <p:cTn id="84" dur="700" fill="hold"/>
                                            <p:tgtEl>
                                              <p:spTgt spid="22"/>
                                            </p:tgtEl>
                                            <p:attrNameLst>
                                              <p:attrName>ppt_h</p:attrName>
                                            </p:attrNameLst>
                                          </p:cBhvr>
                                          <p:tavLst>
                                            <p:tav tm="0">
                                              <p:val>
                                                <p:fltVal val="0"/>
                                              </p:val>
                                            </p:tav>
                                            <p:tav tm="100000">
                                              <p:val>
                                                <p:strVal val="#ppt_h"/>
                                              </p:val>
                                            </p:tav>
                                          </p:tavLst>
                                        </p:anim>
                                        <p:anim calcmode="lin" valueType="num">
                                          <p:cBhvr>
                                            <p:cTn id="85" dur="700" fill="hold"/>
                                            <p:tgtEl>
                                              <p:spTgt spid="22"/>
                                            </p:tgtEl>
                                            <p:attrNameLst>
                                              <p:attrName>ppt_x</p:attrName>
                                            </p:attrNameLst>
                                          </p:cBhvr>
                                          <p:tavLst>
                                            <p:tav tm="0">
                                              <p:val>
                                                <p:fltVal val="0.5"/>
                                              </p:val>
                                            </p:tav>
                                            <p:tav tm="100000">
                                              <p:val>
                                                <p:strVal val="#ppt_x"/>
                                              </p:val>
                                            </p:tav>
                                          </p:tavLst>
                                        </p:anim>
                                        <p:anim calcmode="lin" valueType="num">
                                          <p:cBhvr>
                                            <p:cTn id="86" dur="700" fill="hold"/>
                                            <p:tgtEl>
                                              <p:spTgt spid="22"/>
                                            </p:tgtEl>
                                            <p:attrNameLst>
                                              <p:attrName>ppt_y</p:attrName>
                                            </p:attrNameLst>
                                          </p:cBhvr>
                                          <p:tavLst>
                                            <p:tav tm="0">
                                              <p:val>
                                                <p:fltVal val="0.5"/>
                                              </p:val>
                                            </p:tav>
                                            <p:tav tm="100000">
                                              <p:val>
                                                <p:strVal val="#ppt_y"/>
                                              </p:val>
                                            </p:tav>
                                          </p:tavLst>
                                        </p:anim>
                                      </p:childTnLst>
                                    </p:cTn>
                                  </p:par>
                                  <p:par>
                                    <p:cTn id="87" presetID="2" presetClass="entr" presetSubtype="3" accel="65000" fill="hold" nodeType="withEffect" p14:presetBounceEnd="55000">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14:bounceEnd="55000">
                                          <p:cBhvr additive="base">
                                            <p:cTn id="89" dur="2000" fill="hold"/>
                                            <p:tgtEl>
                                              <p:spTgt spid="44"/>
                                            </p:tgtEl>
                                            <p:attrNameLst>
                                              <p:attrName>ppt_x</p:attrName>
                                            </p:attrNameLst>
                                          </p:cBhvr>
                                          <p:tavLst>
                                            <p:tav tm="0">
                                              <p:val>
                                                <p:strVal val="1+#ppt_w/2"/>
                                              </p:val>
                                            </p:tav>
                                            <p:tav tm="100000">
                                              <p:val>
                                                <p:strVal val="#ppt_x"/>
                                              </p:val>
                                            </p:tav>
                                          </p:tavLst>
                                        </p:anim>
                                        <p:anim calcmode="lin" valueType="num" p14:bounceEnd="55000">
                                          <p:cBhvr additive="base">
                                            <p:cTn id="90" dur="2000" fill="hold"/>
                                            <p:tgtEl>
                                              <p:spTgt spid="44"/>
                                            </p:tgtEl>
                                            <p:attrNameLst>
                                              <p:attrName>ppt_y</p:attrName>
                                            </p:attrNameLst>
                                          </p:cBhvr>
                                          <p:tavLst>
                                            <p:tav tm="0">
                                              <p:val>
                                                <p:strVal val="0-#ppt_h/2"/>
                                              </p:val>
                                            </p:tav>
                                            <p:tav tm="100000">
                                              <p:val>
                                                <p:strVal val="#ppt_y"/>
                                              </p:val>
                                            </p:tav>
                                          </p:tavLst>
                                        </p:anim>
                                      </p:childTnLst>
                                    </p:cTn>
                                  </p:par>
                                </p:childTnLst>
                              </p:cTn>
                            </p:par>
                            <p:par>
                              <p:cTn id="91" fill="hold">
                                <p:stCondLst>
                                  <p:cond delay="2000"/>
                                </p:stCondLst>
                                <p:childTnLst>
                                  <p:par>
                                    <p:cTn id="92" presetID="42" presetClass="entr" presetSubtype="0" fill="hold"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1000"/>
                                            <p:tgtEl>
                                              <p:spTgt spid="25"/>
                                            </p:tgtEl>
                                          </p:cBhvr>
                                        </p:animEffect>
                                        <p:anim calcmode="lin" valueType="num">
                                          <p:cBhvr>
                                            <p:cTn id="95" dur="1000" fill="hold"/>
                                            <p:tgtEl>
                                              <p:spTgt spid="25"/>
                                            </p:tgtEl>
                                            <p:attrNameLst>
                                              <p:attrName>ppt_x</p:attrName>
                                            </p:attrNameLst>
                                          </p:cBhvr>
                                          <p:tavLst>
                                            <p:tav tm="0">
                                              <p:val>
                                                <p:strVal val="#ppt_x"/>
                                              </p:val>
                                            </p:tav>
                                            <p:tav tm="100000">
                                              <p:val>
                                                <p:strVal val="#ppt_x"/>
                                              </p:val>
                                            </p:tav>
                                          </p:tavLst>
                                        </p:anim>
                                        <p:anim calcmode="lin" valueType="num">
                                          <p:cBhvr>
                                            <p:cTn id="96" dur="1000" fill="hold"/>
                                            <p:tgtEl>
                                              <p:spTgt spid="25"/>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1000" fill="hold"/>
                                            <p:tgtEl>
                                              <p:spTgt spid="32"/>
                                            </p:tgtEl>
                                            <p:attrNameLst>
                                              <p:attrName>ppt_y</p:attrName>
                                            </p:attrNameLst>
                                          </p:cBhvr>
                                          <p:tavLst>
                                            <p:tav tm="0">
                                              <p:val>
                                                <p:strVal val="#ppt_y-.1"/>
                                              </p:val>
                                            </p:tav>
                                            <p:tav tm="100000">
                                              <p:val>
                                                <p:strVal val="#ppt_y"/>
                                              </p:val>
                                            </p:tav>
                                          </p:tavLst>
                                        </p:anim>
                                      </p:childTnLst>
                                    </p:cTn>
                                  </p:par>
                                </p:childTnLst>
                              </p:cTn>
                            </p:par>
                            <p:par>
                              <p:cTn id="102" fill="hold">
                                <p:stCondLst>
                                  <p:cond delay="3000"/>
                                </p:stCondLst>
                                <p:childTnLst>
                                  <p:par>
                                    <p:cTn id="103" presetID="42" presetClass="entr" presetSubtype="0" fill="hold" grpId="0" nodeType="after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fade">
                                          <p:cBhvr>
                                            <p:cTn id="105" dur="1000"/>
                                            <p:tgtEl>
                                              <p:spTgt spid="33"/>
                                            </p:tgtEl>
                                          </p:cBhvr>
                                        </p:animEffect>
                                        <p:anim calcmode="lin" valueType="num">
                                          <p:cBhvr>
                                            <p:cTn id="106" dur="1000" fill="hold"/>
                                            <p:tgtEl>
                                              <p:spTgt spid="33"/>
                                            </p:tgtEl>
                                            <p:attrNameLst>
                                              <p:attrName>ppt_x</p:attrName>
                                            </p:attrNameLst>
                                          </p:cBhvr>
                                          <p:tavLst>
                                            <p:tav tm="0">
                                              <p:val>
                                                <p:strVal val="#ppt_x"/>
                                              </p:val>
                                            </p:tav>
                                            <p:tav tm="100000">
                                              <p:val>
                                                <p:strVal val="#ppt_x"/>
                                              </p:val>
                                            </p:tav>
                                          </p:tavLst>
                                        </p:anim>
                                        <p:anim calcmode="lin" valueType="num">
                                          <p:cBhvr>
                                            <p:cTn id="107" dur="1000" fill="hold"/>
                                            <p:tgtEl>
                                              <p:spTgt spid="33"/>
                                            </p:tgtEl>
                                            <p:attrNameLst>
                                              <p:attrName>ppt_y</p:attrName>
                                            </p:attrNameLst>
                                          </p:cBhvr>
                                          <p:tavLst>
                                            <p:tav tm="0">
                                              <p:val>
                                                <p:strVal val="#ppt_y+.1"/>
                                              </p:val>
                                            </p:tav>
                                            <p:tav tm="100000">
                                              <p:val>
                                                <p:strVal val="#ppt_y"/>
                                              </p:val>
                                            </p:tav>
                                          </p:tavLst>
                                        </p:anim>
                                      </p:childTnLst>
                                    </p:cTn>
                                  </p:par>
                                </p:childTnLst>
                              </p:cTn>
                            </p:par>
                            <p:par>
                              <p:cTn id="108" fill="hold">
                                <p:stCondLst>
                                  <p:cond delay="4000"/>
                                </p:stCondLst>
                                <p:childTnLst>
                                  <p:par>
                                    <p:cTn id="109" presetID="16" presetClass="entr" presetSubtype="2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barn(inVertical)">
                                          <p:cBhvr>
                                            <p:cTn id="111" dur="500"/>
                                            <p:tgtEl>
                                              <p:spTgt spid="34"/>
                                            </p:tgtEl>
                                          </p:cBhvr>
                                        </p:animEffect>
                                      </p:childTnLst>
                                    </p:cTn>
                                  </p:par>
                                </p:childTnLst>
                              </p:cTn>
                            </p:par>
                            <p:par>
                              <p:cTn id="112" fill="hold">
                                <p:stCondLst>
                                  <p:cond delay="4500"/>
                                </p:stCondLst>
                                <p:childTnLst>
                                  <p:par>
                                    <p:cTn id="113" presetID="10"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2" grpId="0"/>
          <p:bldP spid="33" grpId="0"/>
          <p:bldP spid="34" grpId="0"/>
          <p:bldP spid="6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00" fill="hold"/>
                                            <p:tgtEl>
                                              <p:spTgt spid="4"/>
                                            </p:tgtEl>
                                            <p:attrNameLst>
                                              <p:attrName>ppt_x</p:attrName>
                                            </p:attrNameLst>
                                          </p:cBhvr>
                                          <p:tavLst>
                                            <p:tav tm="0">
                                              <p:val>
                                                <p:strVal val="0-#ppt_w/2"/>
                                              </p:val>
                                            </p:tav>
                                            <p:tav tm="100000">
                                              <p:val>
                                                <p:strVal val="#ppt_x"/>
                                              </p:val>
                                            </p:tav>
                                          </p:tavLst>
                                        </p:anim>
                                        <p:anim calcmode="lin" valueType="num">
                                          <p:cBhvr additive="base">
                                            <p:cTn id="8" dur="12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200" fill="hold"/>
                                            <p:tgtEl>
                                              <p:spTgt spid="5"/>
                                            </p:tgtEl>
                                            <p:attrNameLst>
                                              <p:attrName>ppt_x</p:attrName>
                                            </p:attrNameLst>
                                          </p:cBhvr>
                                          <p:tavLst>
                                            <p:tav tm="0">
                                              <p:val>
                                                <p:strVal val="#ppt_x"/>
                                              </p:val>
                                            </p:tav>
                                            <p:tav tm="100000">
                                              <p:val>
                                                <p:strVal val="#ppt_x"/>
                                              </p:val>
                                            </p:tav>
                                          </p:tavLst>
                                        </p:anim>
                                        <p:anim calcmode="lin" valueType="num">
                                          <p:cBhvr additive="base">
                                            <p:cTn id="12" dur="12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 presetClass="entr" presetSubtype="4" accel="58000" fill="hold" nodeType="withEffect">
                                      <p:stCondLst>
                                        <p:cond delay="9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ppt_x"/>
                                              </p:val>
                                            </p:tav>
                                            <p:tav tm="100000">
                                              <p:val>
                                                <p:strVal val="#ppt_x"/>
                                              </p:val>
                                            </p:tav>
                                          </p:tavLst>
                                        </p:anim>
                                        <p:anim calcmode="lin" valueType="num">
                                          <p:cBhvr additive="base">
                                            <p:cTn id="20" dur="20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3" accel="6500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2000" fill="hold"/>
                                            <p:tgtEl>
                                              <p:spTgt spid="35"/>
                                            </p:tgtEl>
                                            <p:attrNameLst>
                                              <p:attrName>ppt_x</p:attrName>
                                            </p:attrNameLst>
                                          </p:cBhvr>
                                          <p:tavLst>
                                            <p:tav tm="0">
                                              <p:val>
                                                <p:strVal val="1+#ppt_w/2"/>
                                              </p:val>
                                            </p:tav>
                                            <p:tav tm="100000">
                                              <p:val>
                                                <p:strVal val="#ppt_x"/>
                                              </p:val>
                                            </p:tav>
                                          </p:tavLst>
                                        </p:anim>
                                        <p:anim calcmode="lin" valueType="num">
                                          <p:cBhvr additive="base">
                                            <p:cTn id="24" dur="2000" fill="hold"/>
                                            <p:tgtEl>
                                              <p:spTgt spid="35"/>
                                            </p:tgtEl>
                                            <p:attrNameLst>
                                              <p:attrName>ppt_y</p:attrName>
                                            </p:attrNameLst>
                                          </p:cBhvr>
                                          <p:tavLst>
                                            <p:tav tm="0">
                                              <p:val>
                                                <p:strVal val="0-#ppt_h/2"/>
                                              </p:val>
                                            </p:tav>
                                            <p:tav tm="100000">
                                              <p:val>
                                                <p:strVal val="#ppt_y"/>
                                              </p:val>
                                            </p:tav>
                                          </p:tavLst>
                                        </p:anim>
                                      </p:childTnLst>
                                    </p:cTn>
                                  </p:par>
                                  <p:par>
                                    <p:cTn id="25" presetID="2" presetClass="entr" presetSubtype="12" accel="6500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2000" fill="hold"/>
                                            <p:tgtEl>
                                              <p:spTgt spid="38"/>
                                            </p:tgtEl>
                                            <p:attrNameLst>
                                              <p:attrName>ppt_x</p:attrName>
                                            </p:attrNameLst>
                                          </p:cBhvr>
                                          <p:tavLst>
                                            <p:tav tm="0">
                                              <p:val>
                                                <p:strVal val="0-#ppt_w/2"/>
                                              </p:val>
                                            </p:tav>
                                            <p:tav tm="100000">
                                              <p:val>
                                                <p:strVal val="#ppt_x"/>
                                              </p:val>
                                            </p:tav>
                                          </p:tavLst>
                                        </p:anim>
                                        <p:anim calcmode="lin" valueType="num">
                                          <p:cBhvr additive="base">
                                            <p:cTn id="28" dur="2000" fill="hold"/>
                                            <p:tgtEl>
                                              <p:spTgt spid="38"/>
                                            </p:tgtEl>
                                            <p:attrNameLst>
                                              <p:attrName>ppt_y</p:attrName>
                                            </p:attrNameLst>
                                          </p:cBhvr>
                                          <p:tavLst>
                                            <p:tav tm="0">
                                              <p:val>
                                                <p:strVal val="1+#ppt_h/2"/>
                                              </p:val>
                                            </p:tav>
                                            <p:tav tm="100000">
                                              <p:val>
                                                <p:strVal val="#ppt_y"/>
                                              </p:val>
                                            </p:tav>
                                          </p:tavLst>
                                        </p:anim>
                                      </p:childTnLst>
                                    </p:cTn>
                                  </p:par>
                                  <p:par>
                                    <p:cTn id="29" presetID="2" presetClass="entr" presetSubtype="12" accel="6500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2000" fill="hold"/>
                                            <p:tgtEl>
                                              <p:spTgt spid="41"/>
                                            </p:tgtEl>
                                            <p:attrNameLst>
                                              <p:attrName>ppt_x</p:attrName>
                                            </p:attrNameLst>
                                          </p:cBhvr>
                                          <p:tavLst>
                                            <p:tav tm="0">
                                              <p:val>
                                                <p:strVal val="0-#ppt_w/2"/>
                                              </p:val>
                                            </p:tav>
                                            <p:tav tm="100000">
                                              <p:val>
                                                <p:strVal val="#ppt_x"/>
                                              </p:val>
                                            </p:tav>
                                          </p:tavLst>
                                        </p:anim>
                                        <p:anim calcmode="lin" valueType="num">
                                          <p:cBhvr additive="base">
                                            <p:cTn id="32" dur="2000" fill="hold"/>
                                            <p:tgtEl>
                                              <p:spTgt spid="41"/>
                                            </p:tgtEl>
                                            <p:attrNameLst>
                                              <p:attrName>ppt_y</p:attrName>
                                            </p:attrNameLst>
                                          </p:cBhvr>
                                          <p:tavLst>
                                            <p:tav tm="0">
                                              <p:val>
                                                <p:strVal val="1+#ppt_h/2"/>
                                              </p:val>
                                            </p:tav>
                                            <p:tav tm="100000">
                                              <p:val>
                                                <p:strVal val="#ppt_y"/>
                                              </p:val>
                                            </p:tav>
                                          </p:tavLst>
                                        </p:anim>
                                      </p:childTnLst>
                                    </p:cTn>
                                  </p:par>
                                  <p:par>
                                    <p:cTn id="33" presetID="2" presetClass="entr" presetSubtype="12" accel="65000" fill="hold" nodeType="withEffect">
                                      <p:stCondLst>
                                        <p:cond delay="0"/>
                                      </p:stCondLst>
                                      <p:childTnLst>
                                        <p:set>
                                          <p:cBhvr>
                                            <p:cTn id="34" dur="1" fill="hold">
                                              <p:stCondLst>
                                                <p:cond delay="0"/>
                                              </p:stCondLst>
                                            </p:cTn>
                                            <p:tgtEl>
                                              <p:spTgt spid="56"/>
                                            </p:tgtEl>
                                            <p:attrNameLst>
                                              <p:attrName>style.visibility</p:attrName>
                                            </p:attrNameLst>
                                          </p:cBhvr>
                                          <p:to>
                                            <p:strVal val="visible"/>
                                          </p:to>
                                        </p:set>
                                        <p:anim calcmode="lin" valueType="num">
                                          <p:cBhvr additive="base">
                                            <p:cTn id="35" dur="2000" fill="hold"/>
                                            <p:tgtEl>
                                              <p:spTgt spid="56"/>
                                            </p:tgtEl>
                                            <p:attrNameLst>
                                              <p:attrName>ppt_x</p:attrName>
                                            </p:attrNameLst>
                                          </p:cBhvr>
                                          <p:tavLst>
                                            <p:tav tm="0">
                                              <p:val>
                                                <p:strVal val="0-#ppt_w/2"/>
                                              </p:val>
                                            </p:tav>
                                            <p:tav tm="100000">
                                              <p:val>
                                                <p:strVal val="#ppt_x"/>
                                              </p:val>
                                            </p:tav>
                                          </p:tavLst>
                                        </p:anim>
                                        <p:anim calcmode="lin" valueType="num">
                                          <p:cBhvr additive="base">
                                            <p:cTn id="36" dur="2000" fill="hold"/>
                                            <p:tgtEl>
                                              <p:spTgt spid="56"/>
                                            </p:tgtEl>
                                            <p:attrNameLst>
                                              <p:attrName>ppt_y</p:attrName>
                                            </p:attrNameLst>
                                          </p:cBhvr>
                                          <p:tavLst>
                                            <p:tav tm="0">
                                              <p:val>
                                                <p:strVal val="1+#ppt_h/2"/>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ppt_x</p:attrName>
                                            </p:attrNameLst>
                                          </p:cBhvr>
                                          <p:tavLst>
                                            <p:tav tm="0">
                                              <p:val>
                                                <p:fltVal val="0.5"/>
                                              </p:val>
                                            </p:tav>
                                            <p:tav tm="100000">
                                              <p:val>
                                                <p:strVal val="#ppt_x"/>
                                              </p:val>
                                            </p:tav>
                                          </p:tavLst>
                                        </p:anim>
                                        <p:anim calcmode="lin" valueType="num">
                                          <p:cBhvr>
                                            <p:cTn id="42" dur="1000" fill="hold"/>
                                            <p:tgtEl>
                                              <p:spTgt spid="10"/>
                                            </p:tgtEl>
                                            <p:attrNameLst>
                                              <p:attrName>ppt_y</p:attrName>
                                            </p:attrNameLst>
                                          </p:cBhvr>
                                          <p:tavLst>
                                            <p:tav tm="0">
                                              <p:val>
                                                <p:fltVal val="0.5"/>
                                              </p:val>
                                            </p:tav>
                                            <p:tav tm="100000">
                                              <p:val>
                                                <p:strVal val="#ppt_y"/>
                                              </p:val>
                                            </p:tav>
                                          </p:tavLst>
                                        </p:anim>
                                      </p:childTnLst>
                                    </p:cTn>
                                  </p:par>
                                  <p:par>
                                    <p:cTn id="43" presetID="23" presetClass="entr" presetSubtype="528" fill="hold" nodeType="withEffect">
                                      <p:stCondLst>
                                        <p:cond delay="200"/>
                                      </p:stCondLst>
                                      <p:childTnLst>
                                        <p:set>
                                          <p:cBhvr>
                                            <p:cTn id="44" dur="1" fill="hold">
                                              <p:stCondLst>
                                                <p:cond delay="0"/>
                                              </p:stCondLst>
                                            </p:cTn>
                                            <p:tgtEl>
                                              <p:spTgt spid="13"/>
                                            </p:tgtEl>
                                            <p:attrNameLst>
                                              <p:attrName>style.visibility</p:attrName>
                                            </p:attrNameLst>
                                          </p:cBhvr>
                                          <p:to>
                                            <p:strVal val="visible"/>
                                          </p:to>
                                        </p:set>
                                        <p:anim calcmode="lin" valueType="num">
                                          <p:cBhvr>
                                            <p:cTn id="45" dur="1000" fill="hold"/>
                                            <p:tgtEl>
                                              <p:spTgt spid="13"/>
                                            </p:tgtEl>
                                            <p:attrNameLst>
                                              <p:attrName>ppt_w</p:attrName>
                                            </p:attrNameLst>
                                          </p:cBhvr>
                                          <p:tavLst>
                                            <p:tav tm="0">
                                              <p:val>
                                                <p:fltVal val="0"/>
                                              </p:val>
                                            </p:tav>
                                            <p:tav tm="100000">
                                              <p:val>
                                                <p:strVal val="#ppt_w"/>
                                              </p:val>
                                            </p:tav>
                                          </p:tavLst>
                                        </p:anim>
                                        <p:anim calcmode="lin" valueType="num">
                                          <p:cBhvr>
                                            <p:cTn id="46" dur="1000" fill="hold"/>
                                            <p:tgtEl>
                                              <p:spTgt spid="13"/>
                                            </p:tgtEl>
                                            <p:attrNameLst>
                                              <p:attrName>ppt_h</p:attrName>
                                            </p:attrNameLst>
                                          </p:cBhvr>
                                          <p:tavLst>
                                            <p:tav tm="0">
                                              <p:val>
                                                <p:fltVal val="0"/>
                                              </p:val>
                                            </p:tav>
                                            <p:tav tm="100000">
                                              <p:val>
                                                <p:strVal val="#ppt_h"/>
                                              </p:val>
                                            </p:tav>
                                          </p:tavLst>
                                        </p:anim>
                                        <p:anim calcmode="lin" valueType="num">
                                          <p:cBhvr>
                                            <p:cTn id="47" dur="1000" fill="hold"/>
                                            <p:tgtEl>
                                              <p:spTgt spid="13"/>
                                            </p:tgtEl>
                                            <p:attrNameLst>
                                              <p:attrName>ppt_x</p:attrName>
                                            </p:attrNameLst>
                                          </p:cBhvr>
                                          <p:tavLst>
                                            <p:tav tm="0">
                                              <p:val>
                                                <p:fltVal val="0.5"/>
                                              </p:val>
                                            </p:tav>
                                            <p:tav tm="100000">
                                              <p:val>
                                                <p:strVal val="#ppt_x"/>
                                              </p:val>
                                            </p:tav>
                                          </p:tavLst>
                                        </p:anim>
                                        <p:anim calcmode="lin" valueType="num">
                                          <p:cBhvr>
                                            <p:cTn id="48" dur="1000" fill="hold"/>
                                            <p:tgtEl>
                                              <p:spTgt spid="13"/>
                                            </p:tgtEl>
                                            <p:attrNameLst>
                                              <p:attrName>ppt_y</p:attrName>
                                            </p:attrNameLst>
                                          </p:cBhvr>
                                          <p:tavLst>
                                            <p:tav tm="0">
                                              <p:val>
                                                <p:fltVal val="0.5"/>
                                              </p:val>
                                            </p:tav>
                                            <p:tav tm="100000">
                                              <p:val>
                                                <p:strVal val="#ppt_y"/>
                                              </p:val>
                                            </p:tav>
                                          </p:tavLst>
                                        </p:anim>
                                      </p:childTnLst>
                                    </p:cTn>
                                  </p:par>
                                  <p:par>
                                    <p:cTn id="49" presetID="2" presetClass="entr" presetSubtype="3" accel="65000" fill="hold"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2000" fill="hold"/>
                                            <p:tgtEl>
                                              <p:spTgt spid="53"/>
                                            </p:tgtEl>
                                            <p:attrNameLst>
                                              <p:attrName>ppt_x</p:attrName>
                                            </p:attrNameLst>
                                          </p:cBhvr>
                                          <p:tavLst>
                                            <p:tav tm="0">
                                              <p:val>
                                                <p:strVal val="1+#ppt_w/2"/>
                                              </p:val>
                                            </p:tav>
                                            <p:tav tm="100000">
                                              <p:val>
                                                <p:strVal val="#ppt_x"/>
                                              </p:val>
                                            </p:tav>
                                          </p:tavLst>
                                        </p:anim>
                                        <p:anim calcmode="lin" valueType="num">
                                          <p:cBhvr additive="base">
                                            <p:cTn id="52" dur="2000" fill="hold"/>
                                            <p:tgtEl>
                                              <p:spTgt spid="53"/>
                                            </p:tgtEl>
                                            <p:attrNameLst>
                                              <p:attrName>ppt_y</p:attrName>
                                            </p:attrNameLst>
                                          </p:cBhvr>
                                          <p:tavLst>
                                            <p:tav tm="0">
                                              <p:val>
                                                <p:strVal val="0-#ppt_h/2"/>
                                              </p:val>
                                            </p:tav>
                                            <p:tav tm="100000">
                                              <p:val>
                                                <p:strVal val="#ppt_y"/>
                                              </p:val>
                                            </p:tav>
                                          </p:tavLst>
                                        </p:anim>
                                      </p:childTnLst>
                                    </p:cTn>
                                  </p:par>
                                  <p:par>
                                    <p:cTn id="53" presetID="2" presetClass="entr" presetSubtype="3" accel="65000" fill="hold" nodeType="with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2000" fill="hold"/>
                                            <p:tgtEl>
                                              <p:spTgt spid="50"/>
                                            </p:tgtEl>
                                            <p:attrNameLst>
                                              <p:attrName>ppt_x</p:attrName>
                                            </p:attrNameLst>
                                          </p:cBhvr>
                                          <p:tavLst>
                                            <p:tav tm="0">
                                              <p:val>
                                                <p:strVal val="1+#ppt_w/2"/>
                                              </p:val>
                                            </p:tav>
                                            <p:tav tm="100000">
                                              <p:val>
                                                <p:strVal val="#ppt_x"/>
                                              </p:val>
                                            </p:tav>
                                          </p:tavLst>
                                        </p:anim>
                                        <p:anim calcmode="lin" valueType="num">
                                          <p:cBhvr additive="base">
                                            <p:cTn id="56" dur="2000" fill="hold"/>
                                            <p:tgtEl>
                                              <p:spTgt spid="50"/>
                                            </p:tgtEl>
                                            <p:attrNameLst>
                                              <p:attrName>ppt_y</p:attrName>
                                            </p:attrNameLst>
                                          </p:cBhvr>
                                          <p:tavLst>
                                            <p:tav tm="0">
                                              <p:val>
                                                <p:strVal val="0-#ppt_h/2"/>
                                              </p:val>
                                            </p:tav>
                                            <p:tav tm="100000">
                                              <p:val>
                                                <p:strVal val="#ppt_y"/>
                                              </p:val>
                                            </p:tav>
                                          </p:tavLst>
                                        </p:anim>
                                      </p:childTnLst>
                                    </p:cTn>
                                  </p:par>
                                  <p:par>
                                    <p:cTn id="57" presetID="23" presetClass="entr" presetSubtype="528"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fltVal val="0"/>
                                              </p:val>
                                            </p:tav>
                                            <p:tav tm="100000">
                                              <p:val>
                                                <p:strVal val="#ppt_w"/>
                                              </p:val>
                                            </p:tav>
                                          </p:tavLst>
                                        </p:anim>
                                        <p:anim calcmode="lin" valueType="num">
                                          <p:cBhvr>
                                            <p:cTn id="60" dur="1000" fill="hold"/>
                                            <p:tgtEl>
                                              <p:spTgt spid="16"/>
                                            </p:tgtEl>
                                            <p:attrNameLst>
                                              <p:attrName>ppt_h</p:attrName>
                                            </p:attrNameLst>
                                          </p:cBhvr>
                                          <p:tavLst>
                                            <p:tav tm="0">
                                              <p:val>
                                                <p:fltVal val="0"/>
                                              </p:val>
                                            </p:tav>
                                            <p:tav tm="100000">
                                              <p:val>
                                                <p:strVal val="#ppt_h"/>
                                              </p:val>
                                            </p:tav>
                                          </p:tavLst>
                                        </p:anim>
                                        <p:anim calcmode="lin" valueType="num">
                                          <p:cBhvr>
                                            <p:cTn id="61" dur="1000" fill="hold"/>
                                            <p:tgtEl>
                                              <p:spTgt spid="16"/>
                                            </p:tgtEl>
                                            <p:attrNameLst>
                                              <p:attrName>ppt_x</p:attrName>
                                            </p:attrNameLst>
                                          </p:cBhvr>
                                          <p:tavLst>
                                            <p:tav tm="0">
                                              <p:val>
                                                <p:fltVal val="0.5"/>
                                              </p:val>
                                            </p:tav>
                                            <p:tav tm="100000">
                                              <p:val>
                                                <p:strVal val="#ppt_x"/>
                                              </p:val>
                                            </p:tav>
                                          </p:tavLst>
                                        </p:anim>
                                        <p:anim calcmode="lin" valueType="num">
                                          <p:cBhvr>
                                            <p:cTn id="62" dur="1000" fill="hold"/>
                                            <p:tgtEl>
                                              <p:spTgt spid="16"/>
                                            </p:tgtEl>
                                            <p:attrNameLst>
                                              <p:attrName>ppt_y</p:attrName>
                                            </p:attrNameLst>
                                          </p:cBhvr>
                                          <p:tavLst>
                                            <p:tav tm="0">
                                              <p:val>
                                                <p:fltVal val="0.5"/>
                                              </p:val>
                                            </p:tav>
                                            <p:tav tm="100000">
                                              <p:val>
                                                <p:strVal val="#ppt_y"/>
                                              </p:val>
                                            </p:tav>
                                          </p:tavLst>
                                        </p:anim>
                                      </p:childTnLst>
                                    </p:cTn>
                                  </p:par>
                                  <p:par>
                                    <p:cTn id="63" presetID="2" presetClass="entr" presetSubtype="12" accel="65000" fill="hold" nodeType="withEffect">
                                      <p:stCondLst>
                                        <p:cond delay="0"/>
                                      </p:stCondLst>
                                      <p:childTnLst>
                                        <p:set>
                                          <p:cBhvr>
                                            <p:cTn id="64" dur="1" fill="hold">
                                              <p:stCondLst>
                                                <p:cond delay="0"/>
                                              </p:stCondLst>
                                            </p:cTn>
                                            <p:tgtEl>
                                              <p:spTgt spid="62"/>
                                            </p:tgtEl>
                                            <p:attrNameLst>
                                              <p:attrName>style.visibility</p:attrName>
                                            </p:attrNameLst>
                                          </p:cBhvr>
                                          <p:to>
                                            <p:strVal val="visible"/>
                                          </p:to>
                                        </p:set>
                                        <p:anim calcmode="lin" valueType="num">
                                          <p:cBhvr additive="base">
                                            <p:cTn id="65" dur="2000" fill="hold"/>
                                            <p:tgtEl>
                                              <p:spTgt spid="62"/>
                                            </p:tgtEl>
                                            <p:attrNameLst>
                                              <p:attrName>ppt_x</p:attrName>
                                            </p:attrNameLst>
                                          </p:cBhvr>
                                          <p:tavLst>
                                            <p:tav tm="0">
                                              <p:val>
                                                <p:strVal val="0-#ppt_w/2"/>
                                              </p:val>
                                            </p:tav>
                                            <p:tav tm="100000">
                                              <p:val>
                                                <p:strVal val="#ppt_x"/>
                                              </p:val>
                                            </p:tav>
                                          </p:tavLst>
                                        </p:anim>
                                        <p:anim calcmode="lin" valueType="num">
                                          <p:cBhvr additive="base">
                                            <p:cTn id="66" dur="2000" fill="hold"/>
                                            <p:tgtEl>
                                              <p:spTgt spid="62"/>
                                            </p:tgtEl>
                                            <p:attrNameLst>
                                              <p:attrName>ppt_y</p:attrName>
                                            </p:attrNameLst>
                                          </p:cBhvr>
                                          <p:tavLst>
                                            <p:tav tm="0">
                                              <p:val>
                                                <p:strVal val="1+#ppt_h/2"/>
                                              </p:val>
                                            </p:tav>
                                            <p:tav tm="100000">
                                              <p:val>
                                                <p:strVal val="#ppt_y"/>
                                              </p:val>
                                            </p:tav>
                                          </p:tavLst>
                                        </p:anim>
                                      </p:childTnLst>
                                    </p:cTn>
                                  </p:par>
                                  <p:par>
                                    <p:cTn id="67" presetID="2" presetClass="entr" presetSubtype="12" accel="65000" fill="hold" nodeType="with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additive="base">
                                            <p:cTn id="69" dur="2000" fill="hold"/>
                                            <p:tgtEl>
                                              <p:spTgt spid="59"/>
                                            </p:tgtEl>
                                            <p:attrNameLst>
                                              <p:attrName>ppt_x</p:attrName>
                                            </p:attrNameLst>
                                          </p:cBhvr>
                                          <p:tavLst>
                                            <p:tav tm="0">
                                              <p:val>
                                                <p:strVal val="0-#ppt_w/2"/>
                                              </p:val>
                                            </p:tav>
                                            <p:tav tm="100000">
                                              <p:val>
                                                <p:strVal val="#ppt_x"/>
                                              </p:val>
                                            </p:tav>
                                          </p:tavLst>
                                        </p:anim>
                                        <p:anim calcmode="lin" valueType="num">
                                          <p:cBhvr additive="base">
                                            <p:cTn id="70" dur="2000" fill="hold"/>
                                            <p:tgtEl>
                                              <p:spTgt spid="59"/>
                                            </p:tgtEl>
                                            <p:attrNameLst>
                                              <p:attrName>ppt_y</p:attrName>
                                            </p:attrNameLst>
                                          </p:cBhvr>
                                          <p:tavLst>
                                            <p:tav tm="0">
                                              <p:val>
                                                <p:strVal val="1+#ppt_h/2"/>
                                              </p:val>
                                            </p:tav>
                                            <p:tav tm="100000">
                                              <p:val>
                                                <p:strVal val="#ppt_y"/>
                                              </p:val>
                                            </p:tav>
                                          </p:tavLst>
                                        </p:anim>
                                      </p:childTnLst>
                                    </p:cTn>
                                  </p:par>
                                  <p:par>
                                    <p:cTn id="71" presetID="23" presetClass="entr" presetSubtype="528" fill="hold" nodeType="withEffect">
                                      <p:stCondLst>
                                        <p:cond delay="200"/>
                                      </p:stCondLst>
                                      <p:childTnLst>
                                        <p:set>
                                          <p:cBhvr>
                                            <p:cTn id="72" dur="1" fill="hold">
                                              <p:stCondLst>
                                                <p:cond delay="0"/>
                                              </p:stCondLst>
                                            </p:cTn>
                                            <p:tgtEl>
                                              <p:spTgt spid="19"/>
                                            </p:tgtEl>
                                            <p:attrNameLst>
                                              <p:attrName>style.visibility</p:attrName>
                                            </p:attrNameLst>
                                          </p:cBhvr>
                                          <p:to>
                                            <p:strVal val="visible"/>
                                          </p:to>
                                        </p:set>
                                        <p:anim calcmode="lin" valueType="num">
                                          <p:cBhvr>
                                            <p:cTn id="73" dur="600" fill="hold"/>
                                            <p:tgtEl>
                                              <p:spTgt spid="19"/>
                                            </p:tgtEl>
                                            <p:attrNameLst>
                                              <p:attrName>ppt_w</p:attrName>
                                            </p:attrNameLst>
                                          </p:cBhvr>
                                          <p:tavLst>
                                            <p:tav tm="0">
                                              <p:val>
                                                <p:fltVal val="0"/>
                                              </p:val>
                                            </p:tav>
                                            <p:tav tm="100000">
                                              <p:val>
                                                <p:strVal val="#ppt_w"/>
                                              </p:val>
                                            </p:tav>
                                          </p:tavLst>
                                        </p:anim>
                                        <p:anim calcmode="lin" valueType="num">
                                          <p:cBhvr>
                                            <p:cTn id="74" dur="600" fill="hold"/>
                                            <p:tgtEl>
                                              <p:spTgt spid="19"/>
                                            </p:tgtEl>
                                            <p:attrNameLst>
                                              <p:attrName>ppt_h</p:attrName>
                                            </p:attrNameLst>
                                          </p:cBhvr>
                                          <p:tavLst>
                                            <p:tav tm="0">
                                              <p:val>
                                                <p:fltVal val="0"/>
                                              </p:val>
                                            </p:tav>
                                            <p:tav tm="100000">
                                              <p:val>
                                                <p:strVal val="#ppt_h"/>
                                              </p:val>
                                            </p:tav>
                                          </p:tavLst>
                                        </p:anim>
                                        <p:anim calcmode="lin" valueType="num">
                                          <p:cBhvr>
                                            <p:cTn id="75" dur="600" fill="hold"/>
                                            <p:tgtEl>
                                              <p:spTgt spid="19"/>
                                            </p:tgtEl>
                                            <p:attrNameLst>
                                              <p:attrName>ppt_x</p:attrName>
                                            </p:attrNameLst>
                                          </p:cBhvr>
                                          <p:tavLst>
                                            <p:tav tm="0">
                                              <p:val>
                                                <p:fltVal val="0.5"/>
                                              </p:val>
                                            </p:tav>
                                            <p:tav tm="100000">
                                              <p:val>
                                                <p:strVal val="#ppt_x"/>
                                              </p:val>
                                            </p:tav>
                                          </p:tavLst>
                                        </p:anim>
                                        <p:anim calcmode="lin" valueType="num">
                                          <p:cBhvr>
                                            <p:cTn id="76" dur="600" fill="hold"/>
                                            <p:tgtEl>
                                              <p:spTgt spid="19"/>
                                            </p:tgtEl>
                                            <p:attrNameLst>
                                              <p:attrName>ppt_y</p:attrName>
                                            </p:attrNameLst>
                                          </p:cBhvr>
                                          <p:tavLst>
                                            <p:tav tm="0">
                                              <p:val>
                                                <p:fltVal val="0.5"/>
                                              </p:val>
                                            </p:tav>
                                            <p:tav tm="100000">
                                              <p:val>
                                                <p:strVal val="#ppt_y"/>
                                              </p:val>
                                            </p:tav>
                                          </p:tavLst>
                                        </p:anim>
                                      </p:childTnLst>
                                    </p:cTn>
                                  </p:par>
                                  <p:par>
                                    <p:cTn id="77" presetID="2" presetClass="entr" presetSubtype="12" accel="65000" fill="hold" nodeType="withEffect">
                                      <p:stCondLst>
                                        <p:cond delay="0"/>
                                      </p:stCondLst>
                                      <p:childTnLst>
                                        <p:set>
                                          <p:cBhvr>
                                            <p:cTn id="78" dur="1" fill="hold">
                                              <p:stCondLst>
                                                <p:cond delay="0"/>
                                              </p:stCondLst>
                                            </p:cTn>
                                            <p:tgtEl>
                                              <p:spTgt spid="47"/>
                                            </p:tgtEl>
                                            <p:attrNameLst>
                                              <p:attrName>style.visibility</p:attrName>
                                            </p:attrNameLst>
                                          </p:cBhvr>
                                          <p:to>
                                            <p:strVal val="visible"/>
                                          </p:to>
                                        </p:set>
                                        <p:anim calcmode="lin" valueType="num">
                                          <p:cBhvr additive="base">
                                            <p:cTn id="79" dur="2000" fill="hold"/>
                                            <p:tgtEl>
                                              <p:spTgt spid="47"/>
                                            </p:tgtEl>
                                            <p:attrNameLst>
                                              <p:attrName>ppt_x</p:attrName>
                                            </p:attrNameLst>
                                          </p:cBhvr>
                                          <p:tavLst>
                                            <p:tav tm="0">
                                              <p:val>
                                                <p:strVal val="0-#ppt_w/2"/>
                                              </p:val>
                                            </p:tav>
                                            <p:tav tm="100000">
                                              <p:val>
                                                <p:strVal val="#ppt_x"/>
                                              </p:val>
                                            </p:tav>
                                          </p:tavLst>
                                        </p:anim>
                                        <p:anim calcmode="lin" valueType="num">
                                          <p:cBhvr additive="base">
                                            <p:cTn id="80" dur="2000" fill="hold"/>
                                            <p:tgtEl>
                                              <p:spTgt spid="47"/>
                                            </p:tgtEl>
                                            <p:attrNameLst>
                                              <p:attrName>ppt_y</p:attrName>
                                            </p:attrNameLst>
                                          </p:cBhvr>
                                          <p:tavLst>
                                            <p:tav tm="0">
                                              <p:val>
                                                <p:strVal val="1+#ppt_h/2"/>
                                              </p:val>
                                            </p:tav>
                                            <p:tav tm="100000">
                                              <p:val>
                                                <p:strVal val="#ppt_y"/>
                                              </p:val>
                                            </p:tav>
                                          </p:tavLst>
                                        </p:anim>
                                      </p:childTnLst>
                                    </p:cTn>
                                  </p:par>
                                  <p:par>
                                    <p:cTn id="81" presetID="23" presetClass="entr" presetSubtype="528" fill="hold" nodeType="with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700" fill="hold"/>
                                            <p:tgtEl>
                                              <p:spTgt spid="22"/>
                                            </p:tgtEl>
                                            <p:attrNameLst>
                                              <p:attrName>ppt_w</p:attrName>
                                            </p:attrNameLst>
                                          </p:cBhvr>
                                          <p:tavLst>
                                            <p:tav tm="0">
                                              <p:val>
                                                <p:fltVal val="0"/>
                                              </p:val>
                                            </p:tav>
                                            <p:tav tm="100000">
                                              <p:val>
                                                <p:strVal val="#ppt_w"/>
                                              </p:val>
                                            </p:tav>
                                          </p:tavLst>
                                        </p:anim>
                                        <p:anim calcmode="lin" valueType="num">
                                          <p:cBhvr>
                                            <p:cTn id="84" dur="700" fill="hold"/>
                                            <p:tgtEl>
                                              <p:spTgt spid="22"/>
                                            </p:tgtEl>
                                            <p:attrNameLst>
                                              <p:attrName>ppt_h</p:attrName>
                                            </p:attrNameLst>
                                          </p:cBhvr>
                                          <p:tavLst>
                                            <p:tav tm="0">
                                              <p:val>
                                                <p:fltVal val="0"/>
                                              </p:val>
                                            </p:tav>
                                            <p:tav tm="100000">
                                              <p:val>
                                                <p:strVal val="#ppt_h"/>
                                              </p:val>
                                            </p:tav>
                                          </p:tavLst>
                                        </p:anim>
                                        <p:anim calcmode="lin" valueType="num">
                                          <p:cBhvr>
                                            <p:cTn id="85" dur="700" fill="hold"/>
                                            <p:tgtEl>
                                              <p:spTgt spid="22"/>
                                            </p:tgtEl>
                                            <p:attrNameLst>
                                              <p:attrName>ppt_x</p:attrName>
                                            </p:attrNameLst>
                                          </p:cBhvr>
                                          <p:tavLst>
                                            <p:tav tm="0">
                                              <p:val>
                                                <p:fltVal val="0.5"/>
                                              </p:val>
                                            </p:tav>
                                            <p:tav tm="100000">
                                              <p:val>
                                                <p:strVal val="#ppt_x"/>
                                              </p:val>
                                            </p:tav>
                                          </p:tavLst>
                                        </p:anim>
                                        <p:anim calcmode="lin" valueType="num">
                                          <p:cBhvr>
                                            <p:cTn id="86" dur="700" fill="hold"/>
                                            <p:tgtEl>
                                              <p:spTgt spid="22"/>
                                            </p:tgtEl>
                                            <p:attrNameLst>
                                              <p:attrName>ppt_y</p:attrName>
                                            </p:attrNameLst>
                                          </p:cBhvr>
                                          <p:tavLst>
                                            <p:tav tm="0">
                                              <p:val>
                                                <p:fltVal val="0.5"/>
                                              </p:val>
                                            </p:tav>
                                            <p:tav tm="100000">
                                              <p:val>
                                                <p:strVal val="#ppt_y"/>
                                              </p:val>
                                            </p:tav>
                                          </p:tavLst>
                                        </p:anim>
                                      </p:childTnLst>
                                    </p:cTn>
                                  </p:par>
                                  <p:par>
                                    <p:cTn id="87" presetID="2" presetClass="entr" presetSubtype="3" accel="65000" fill="hold" nodeType="with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2000" fill="hold"/>
                                            <p:tgtEl>
                                              <p:spTgt spid="44"/>
                                            </p:tgtEl>
                                            <p:attrNameLst>
                                              <p:attrName>ppt_x</p:attrName>
                                            </p:attrNameLst>
                                          </p:cBhvr>
                                          <p:tavLst>
                                            <p:tav tm="0">
                                              <p:val>
                                                <p:strVal val="1+#ppt_w/2"/>
                                              </p:val>
                                            </p:tav>
                                            <p:tav tm="100000">
                                              <p:val>
                                                <p:strVal val="#ppt_x"/>
                                              </p:val>
                                            </p:tav>
                                          </p:tavLst>
                                        </p:anim>
                                        <p:anim calcmode="lin" valueType="num">
                                          <p:cBhvr additive="base">
                                            <p:cTn id="90" dur="2000" fill="hold"/>
                                            <p:tgtEl>
                                              <p:spTgt spid="44"/>
                                            </p:tgtEl>
                                            <p:attrNameLst>
                                              <p:attrName>ppt_y</p:attrName>
                                            </p:attrNameLst>
                                          </p:cBhvr>
                                          <p:tavLst>
                                            <p:tav tm="0">
                                              <p:val>
                                                <p:strVal val="0-#ppt_h/2"/>
                                              </p:val>
                                            </p:tav>
                                            <p:tav tm="100000">
                                              <p:val>
                                                <p:strVal val="#ppt_y"/>
                                              </p:val>
                                            </p:tav>
                                          </p:tavLst>
                                        </p:anim>
                                      </p:childTnLst>
                                    </p:cTn>
                                  </p:par>
                                </p:childTnLst>
                              </p:cTn>
                            </p:par>
                            <p:par>
                              <p:cTn id="91" fill="hold">
                                <p:stCondLst>
                                  <p:cond delay="2000"/>
                                </p:stCondLst>
                                <p:childTnLst>
                                  <p:par>
                                    <p:cTn id="92" presetID="42" presetClass="entr" presetSubtype="0" fill="hold"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1000"/>
                                            <p:tgtEl>
                                              <p:spTgt spid="25"/>
                                            </p:tgtEl>
                                          </p:cBhvr>
                                        </p:animEffect>
                                        <p:anim calcmode="lin" valueType="num">
                                          <p:cBhvr>
                                            <p:cTn id="95" dur="1000" fill="hold"/>
                                            <p:tgtEl>
                                              <p:spTgt spid="25"/>
                                            </p:tgtEl>
                                            <p:attrNameLst>
                                              <p:attrName>ppt_x</p:attrName>
                                            </p:attrNameLst>
                                          </p:cBhvr>
                                          <p:tavLst>
                                            <p:tav tm="0">
                                              <p:val>
                                                <p:strVal val="#ppt_x"/>
                                              </p:val>
                                            </p:tav>
                                            <p:tav tm="100000">
                                              <p:val>
                                                <p:strVal val="#ppt_x"/>
                                              </p:val>
                                            </p:tav>
                                          </p:tavLst>
                                        </p:anim>
                                        <p:anim calcmode="lin" valueType="num">
                                          <p:cBhvr>
                                            <p:cTn id="96" dur="1000" fill="hold"/>
                                            <p:tgtEl>
                                              <p:spTgt spid="25"/>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1000" fill="hold"/>
                                            <p:tgtEl>
                                              <p:spTgt spid="32"/>
                                            </p:tgtEl>
                                            <p:attrNameLst>
                                              <p:attrName>ppt_y</p:attrName>
                                            </p:attrNameLst>
                                          </p:cBhvr>
                                          <p:tavLst>
                                            <p:tav tm="0">
                                              <p:val>
                                                <p:strVal val="#ppt_y-.1"/>
                                              </p:val>
                                            </p:tav>
                                            <p:tav tm="100000">
                                              <p:val>
                                                <p:strVal val="#ppt_y"/>
                                              </p:val>
                                            </p:tav>
                                          </p:tavLst>
                                        </p:anim>
                                      </p:childTnLst>
                                    </p:cTn>
                                  </p:par>
                                </p:childTnLst>
                              </p:cTn>
                            </p:par>
                            <p:par>
                              <p:cTn id="102" fill="hold">
                                <p:stCondLst>
                                  <p:cond delay="3000"/>
                                </p:stCondLst>
                                <p:childTnLst>
                                  <p:par>
                                    <p:cTn id="103" presetID="42" presetClass="entr" presetSubtype="0" fill="hold" grpId="0" nodeType="after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fade">
                                          <p:cBhvr>
                                            <p:cTn id="105" dur="1000"/>
                                            <p:tgtEl>
                                              <p:spTgt spid="33"/>
                                            </p:tgtEl>
                                          </p:cBhvr>
                                        </p:animEffect>
                                        <p:anim calcmode="lin" valueType="num">
                                          <p:cBhvr>
                                            <p:cTn id="106" dur="1000" fill="hold"/>
                                            <p:tgtEl>
                                              <p:spTgt spid="33"/>
                                            </p:tgtEl>
                                            <p:attrNameLst>
                                              <p:attrName>ppt_x</p:attrName>
                                            </p:attrNameLst>
                                          </p:cBhvr>
                                          <p:tavLst>
                                            <p:tav tm="0">
                                              <p:val>
                                                <p:strVal val="#ppt_x"/>
                                              </p:val>
                                            </p:tav>
                                            <p:tav tm="100000">
                                              <p:val>
                                                <p:strVal val="#ppt_x"/>
                                              </p:val>
                                            </p:tav>
                                          </p:tavLst>
                                        </p:anim>
                                        <p:anim calcmode="lin" valueType="num">
                                          <p:cBhvr>
                                            <p:cTn id="107" dur="1000" fill="hold"/>
                                            <p:tgtEl>
                                              <p:spTgt spid="33"/>
                                            </p:tgtEl>
                                            <p:attrNameLst>
                                              <p:attrName>ppt_y</p:attrName>
                                            </p:attrNameLst>
                                          </p:cBhvr>
                                          <p:tavLst>
                                            <p:tav tm="0">
                                              <p:val>
                                                <p:strVal val="#ppt_y+.1"/>
                                              </p:val>
                                            </p:tav>
                                            <p:tav tm="100000">
                                              <p:val>
                                                <p:strVal val="#ppt_y"/>
                                              </p:val>
                                            </p:tav>
                                          </p:tavLst>
                                        </p:anim>
                                      </p:childTnLst>
                                    </p:cTn>
                                  </p:par>
                                </p:childTnLst>
                              </p:cTn>
                            </p:par>
                            <p:par>
                              <p:cTn id="108" fill="hold">
                                <p:stCondLst>
                                  <p:cond delay="4000"/>
                                </p:stCondLst>
                                <p:childTnLst>
                                  <p:par>
                                    <p:cTn id="109" presetID="16" presetClass="entr" presetSubtype="2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barn(inVertical)">
                                          <p:cBhvr>
                                            <p:cTn id="111" dur="500"/>
                                            <p:tgtEl>
                                              <p:spTgt spid="34"/>
                                            </p:tgtEl>
                                          </p:cBhvr>
                                        </p:animEffect>
                                      </p:childTnLst>
                                    </p:cTn>
                                  </p:par>
                                </p:childTnLst>
                              </p:cTn>
                            </p:par>
                            <p:par>
                              <p:cTn id="112" fill="hold">
                                <p:stCondLst>
                                  <p:cond delay="4500"/>
                                </p:stCondLst>
                                <p:childTnLst>
                                  <p:par>
                                    <p:cTn id="113" presetID="10"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2" grpId="0"/>
          <p:bldP spid="33" grpId="0"/>
          <p:bldP spid="34" grpId="0"/>
          <p:bldP spid="65"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1"/>
          <p:cNvSpPr>
            <a:spLocks noChangeArrowheads="1"/>
          </p:cNvSpPr>
          <p:nvPr/>
        </p:nvSpPr>
        <p:spPr bwMode="auto">
          <a:xfrm>
            <a:off x="1154906" y="732235"/>
            <a:ext cx="1606154" cy="556022"/>
          </a:xfrm>
          <a:prstGeom prst="rect">
            <a:avLst/>
          </a:prstGeom>
          <a:gradFill>
            <a:gsLst>
              <a:gs pos="0">
                <a:sysClr val="window" lastClr="FFFFFF">
                  <a:lumMod val="85000"/>
                </a:sysClr>
              </a:gs>
              <a:gs pos="100000">
                <a:sysClr val="window" lastClr="FFFFFF"/>
              </a:gs>
            </a:gsLst>
            <a:lin ang="5400000" scaled="0"/>
          </a:gradFill>
          <a:ln w="57150" algn="ctr">
            <a:gradFill>
              <a:gsLst>
                <a:gs pos="100000">
                  <a:sysClr val="window" lastClr="FFFFFF">
                    <a:lumMod val="85000"/>
                  </a:sysClr>
                </a:gs>
                <a:gs pos="0">
                  <a:sysClr val="window" lastClr="FFFFFF"/>
                </a:gs>
              </a:gsLst>
              <a:lin ang="5400000" scaled="0"/>
            </a:gradFill>
            <a:miter lim="800000"/>
          </a:ln>
          <a:effectLst>
            <a:outerShdw blurRad="203200" dist="127000" dir="2700000" algn="tl" rotWithShape="0">
              <a:prstClr val="black">
                <a:alpha val="40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endParaRPr>
          </a:p>
        </p:txBody>
      </p:sp>
      <p:pic>
        <p:nvPicPr>
          <p:cNvPr id="40" name="Picture 23" descr="111"/>
          <p:cNvPicPr>
            <a:picLocks noChangeAspect="1" noChangeArrowheads="1"/>
          </p:cNvPicPr>
          <p:nvPr/>
        </p:nvPicPr>
        <p:blipFill>
          <a:blip r:embed="rId3"/>
          <a:srcRect/>
          <a:stretch>
            <a:fillRect/>
          </a:stretch>
        </p:blipFill>
        <p:spPr bwMode="auto">
          <a:xfrm>
            <a:off x="0" y="1357312"/>
            <a:ext cx="5191125" cy="3644504"/>
          </a:xfrm>
          <a:prstGeom prst="rect">
            <a:avLst/>
          </a:prstGeom>
          <a:noFill/>
          <a:ln w="9525">
            <a:noFill/>
            <a:miter lim="800000"/>
            <a:headEnd/>
            <a:tailEnd/>
          </a:ln>
        </p:spPr>
      </p:pic>
      <p:sp>
        <p:nvSpPr>
          <p:cNvPr id="41" name="矩形 1"/>
          <p:cNvSpPr>
            <a:spLocks noChangeArrowheads="1"/>
          </p:cNvSpPr>
          <p:nvPr/>
        </p:nvSpPr>
        <p:spPr bwMode="auto">
          <a:xfrm>
            <a:off x="4895850" y="746448"/>
            <a:ext cx="3883819" cy="3769519"/>
          </a:xfrm>
          <a:prstGeom prst="rect">
            <a:avLst/>
          </a:prstGeom>
          <a:noFill/>
          <a:ln w="76200" algn="ctr">
            <a:gradFill>
              <a:gsLst>
                <a:gs pos="0">
                  <a:sysClr val="window" lastClr="FFFFFF">
                    <a:lumMod val="85000"/>
                  </a:sysClr>
                </a:gs>
                <a:gs pos="100000">
                  <a:sysClr val="window" lastClr="FFFFFF"/>
                </a:gs>
              </a:gsLst>
              <a:lin ang="5400000" scaled="0"/>
            </a:gradFill>
            <a:miter lim="800000"/>
          </a:ln>
          <a:effectLst>
            <a:outerShdw blurRad="114300" dist="50800" dir="2700000" algn="tl" rotWithShape="0">
              <a:prstClr val="black">
                <a:alpha val="40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pic>
        <p:nvPicPr>
          <p:cNvPr id="42"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522218" y="1789052"/>
            <a:ext cx="3969544" cy="2528435"/>
          </a:xfrm>
          <a:prstGeom prst="rect">
            <a:avLst/>
          </a:prstGeom>
          <a:noFill/>
          <a:ln w="9525">
            <a:noFill/>
            <a:miter lim="800000"/>
            <a:headEnd/>
            <a:tailEnd/>
          </a:ln>
        </p:spPr>
      </p:pic>
      <p:sp>
        <p:nvSpPr>
          <p:cNvPr id="43" name="文本框 7"/>
          <p:cNvSpPr txBox="1">
            <a:spLocks noChangeArrowheads="1"/>
          </p:cNvSpPr>
          <p:nvPr/>
        </p:nvSpPr>
        <p:spPr bwMode="auto">
          <a:xfrm>
            <a:off x="5154216" y="1938550"/>
            <a:ext cx="3223022" cy="2746906"/>
          </a:xfrm>
          <a:prstGeom prst="rect">
            <a:avLst/>
          </a:prstGeom>
          <a:noFill/>
          <a:ln w="9525">
            <a:noFill/>
            <a:miter lim="800000"/>
          </a:ln>
        </p:spPr>
        <p:txBody>
          <a:bodyPr lIns="68580" tIns="34290" rIns="68580" bIns="34290">
            <a:spAutoFit/>
          </a:bodyPr>
          <a:lstStyle/>
          <a:p>
            <a:pPr algn="just">
              <a:lnSpc>
                <a:spcPct val="150000"/>
              </a:lnSpc>
            </a:pPr>
            <a:r>
              <a:rPr lang="zh-CN" altLang="en-US" sz="1400" dirty="0">
                <a:latin typeface="微软雅黑" panose="020B0503020204020204" pitchFamily="34" charset="-122"/>
                <a:ea typeface="微软雅黑" panose="020B0503020204020204" pitchFamily="34" charset="-122"/>
              </a:rPr>
              <a:t>        根据市场调研分析，</a:t>
            </a:r>
            <a:r>
              <a:rPr lang="en-US" altLang="zh-CN" sz="1400" dirty="0">
                <a:latin typeface="微软雅黑" panose="020B0503020204020204" pitchFamily="34" charset="-122"/>
                <a:ea typeface="微软雅黑" panose="020B0503020204020204" pitchFamily="34" charset="-122"/>
              </a:rPr>
              <a:t>XXXXXXXXXXXXXXXXXXXXXXXXXXXXXXXXXXXXXXXXXXXXXXXXXXXXXXXXXXXXXXXXXXXXXXXXXXXXXXXXXXXXXXXXXXXXXXXXXXXXXXXXXXXXXXXXXXXXXXXXXXXXXXXXXXXXXXXXXXXXXXXXXXX</a:t>
            </a:r>
            <a:endParaRPr lang="zh-CN" altLang="en-US" sz="1400" dirty="0">
              <a:latin typeface="微软雅黑" panose="020B0503020204020204" pitchFamily="34" charset="-122"/>
              <a:ea typeface="微软雅黑" panose="020B0503020204020204" pitchFamily="34" charset="-122"/>
            </a:endParaRPr>
          </a:p>
          <a:p>
            <a:pPr algn="just">
              <a:lnSpc>
                <a:spcPct val="150000"/>
              </a:lnSpc>
            </a:pPr>
            <a:endParaRPr lang="zh-CN" altLang="en-US" dirty="0">
              <a:latin typeface="微软雅黑" panose="020B0503020204020204" pitchFamily="34" charset="-122"/>
              <a:ea typeface="微软雅黑" panose="020B0503020204020204" pitchFamily="34" charset="-122"/>
            </a:endParaRPr>
          </a:p>
        </p:txBody>
      </p:sp>
      <p:sp>
        <p:nvSpPr>
          <p:cNvPr id="44" name="文本框 7"/>
          <p:cNvSpPr txBox="1">
            <a:spLocks noChangeArrowheads="1"/>
          </p:cNvSpPr>
          <p:nvPr/>
        </p:nvSpPr>
        <p:spPr bwMode="auto">
          <a:xfrm>
            <a:off x="1115616" y="699542"/>
            <a:ext cx="1980977" cy="530915"/>
          </a:xfrm>
          <a:prstGeom prst="rect">
            <a:avLst/>
          </a:prstGeom>
          <a:noFill/>
          <a:ln w="9525">
            <a:noFill/>
            <a:miter lim="800000"/>
          </a:ln>
        </p:spPr>
        <p:txBody>
          <a:bodyPr wrap="square" lIns="68580" tIns="34290" rIns="68580" bIns="34290">
            <a:spAutoFit/>
          </a:bodyPr>
          <a:lstStyle/>
          <a:p>
            <a:pPr algn="just"/>
            <a:r>
              <a:rPr lang="zh-CN" altLang="en-US" sz="3000" dirty="0">
                <a:latin typeface="方正正大黑简体" panose="02000000000000000000" pitchFamily="2" charset="-122"/>
                <a:ea typeface="方正正大黑简体" panose="02000000000000000000" pitchFamily="2" charset="-122"/>
              </a:rPr>
              <a:t>市场调研</a:t>
            </a:r>
          </a:p>
        </p:txBody>
      </p:sp>
      <p:sp>
        <p:nvSpPr>
          <p:cNvPr id="45" name="Rectangle 31"/>
          <p:cNvSpPr>
            <a:spLocks noChangeArrowheads="1"/>
          </p:cNvSpPr>
          <p:nvPr/>
        </p:nvSpPr>
        <p:spPr bwMode="auto">
          <a:xfrm>
            <a:off x="5154216" y="1059582"/>
            <a:ext cx="3062377" cy="654025"/>
          </a:xfrm>
          <a:prstGeom prst="rect">
            <a:avLst/>
          </a:prstGeom>
          <a:noFill/>
          <a:ln w="9525">
            <a:noFill/>
            <a:miter lim="800000"/>
          </a:ln>
        </p:spPr>
        <p:txBody>
          <a:bodyPr wrap="none" lIns="68580" tIns="34290" rIns="68580" bIns="34290">
            <a:spAutoFit/>
          </a:bodyPr>
          <a:lstStyle/>
          <a:p>
            <a:r>
              <a:rPr lang="zh-CN" altLang="en-US" sz="3800" dirty="0">
                <a:ea typeface="方正兰亭大黑_GBK" pitchFamily="2" charset="-122"/>
              </a:rPr>
              <a:t>点此添加标题</a:t>
            </a:r>
            <a:endParaRPr lang="en-US" altLang="zh-CN" sz="3800" dirty="0">
              <a:ea typeface="方正兰亭大黑_GBK" pitchFamily="2" charset="-122"/>
            </a:endParaRPr>
          </a:p>
        </p:txBody>
      </p:sp>
      <p:sp>
        <p:nvSpPr>
          <p:cNvPr id="46" name="Rectangle 201"/>
          <p:cNvSpPr>
            <a:spLocks noChangeArrowheads="1"/>
          </p:cNvSpPr>
          <p:nvPr/>
        </p:nvSpPr>
        <p:spPr bwMode="auto">
          <a:xfrm>
            <a:off x="5211366" y="1808772"/>
            <a:ext cx="1997111" cy="55960"/>
          </a:xfrm>
          <a:prstGeom prst="rect">
            <a:avLst/>
          </a:prstGeom>
          <a:solidFill>
            <a:srgbClr val="8064A2"/>
          </a:solidFill>
          <a:ln w="12700" algn="ctr">
            <a:noFill/>
            <a:miter lim="800000"/>
          </a:ln>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altLang="zh-CN" sz="1800" b="0" i="0" u="none" strike="noStrike" kern="0" cap="none" spc="0" normalizeH="0" baseline="0" noProof="0">
              <a:ln>
                <a:noFill/>
              </a:ln>
              <a:solidFill>
                <a:sysClr val="windowText" lastClr="000000"/>
              </a:solidFill>
              <a:effectLst/>
              <a:uLnTx/>
              <a:uFillTx/>
            </a:endParaRPr>
          </a:p>
        </p:txBody>
      </p:sp>
      <p:sp>
        <p:nvSpPr>
          <p:cNvPr id="47" name="Rectangle 203"/>
          <p:cNvSpPr>
            <a:spLocks noChangeArrowheads="1"/>
          </p:cNvSpPr>
          <p:nvPr/>
        </p:nvSpPr>
        <p:spPr bwMode="auto">
          <a:xfrm>
            <a:off x="5554266" y="1808772"/>
            <a:ext cx="2001276" cy="55960"/>
          </a:xfrm>
          <a:prstGeom prst="rect">
            <a:avLst/>
          </a:prstGeom>
          <a:solidFill>
            <a:srgbClr val="9BBB50"/>
          </a:solidFill>
          <a:ln w="12700" algn="ctr">
            <a:noFill/>
            <a:miter lim="800000"/>
          </a:ln>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altLang="zh-CN" sz="1800" b="0" i="0" u="none" strike="noStrike" kern="0" cap="none" spc="0" normalizeH="0" baseline="0" noProof="0">
              <a:ln>
                <a:noFill/>
              </a:ln>
              <a:solidFill>
                <a:sysClr val="windowText" lastClr="000000"/>
              </a:solidFill>
              <a:effectLst/>
              <a:uLnTx/>
              <a:uFillTx/>
            </a:endParaRPr>
          </a:p>
        </p:txBody>
      </p:sp>
      <p:sp>
        <p:nvSpPr>
          <p:cNvPr id="48" name="Rectangle 12"/>
          <p:cNvSpPr>
            <a:spLocks noChangeArrowheads="1"/>
          </p:cNvSpPr>
          <p:nvPr/>
        </p:nvSpPr>
        <p:spPr bwMode="auto">
          <a:xfrm>
            <a:off x="5897167" y="1808772"/>
            <a:ext cx="2254298" cy="55960"/>
          </a:xfrm>
          <a:prstGeom prst="rect">
            <a:avLst/>
          </a:prstGeom>
          <a:solidFill>
            <a:srgbClr val="4F81BD"/>
          </a:solidFill>
          <a:ln w="12700" algn="ctr">
            <a:noFill/>
            <a:miter lim="800000"/>
          </a:ln>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altLang="zh-CN" sz="1800" b="0" i="0" u="none" strike="noStrike" kern="0" cap="none" spc="0" normalizeH="0" baseline="0" noProof="0">
              <a:ln>
                <a:noFill/>
              </a:ln>
              <a:solidFill>
                <a:sysClr val="windowText" lastClr="000000"/>
              </a:solidFill>
              <a:effectLst/>
              <a:uLnTx/>
              <a:uFillTx/>
            </a:endParaRPr>
          </a:p>
        </p:txBody>
      </p:sp>
      <p:sp>
        <p:nvSpPr>
          <p:cNvPr id="49" name="燕尾形 9"/>
          <p:cNvSpPr>
            <a:spLocks noChangeArrowheads="1"/>
          </p:cNvSpPr>
          <p:nvPr/>
        </p:nvSpPr>
        <p:spPr bwMode="auto">
          <a:xfrm>
            <a:off x="413538" y="747713"/>
            <a:ext cx="355997" cy="535781"/>
          </a:xfrm>
          <a:prstGeom prst="chevron">
            <a:avLst>
              <a:gd name="adj" fmla="val 50000"/>
            </a:avLst>
          </a:prstGeom>
          <a:solidFill>
            <a:srgbClr val="4F81BD"/>
          </a:solidFill>
          <a:ln w="38100" algn="ctr">
            <a:gradFill>
              <a:gsLst>
                <a:gs pos="100000">
                  <a:sysClr val="window" lastClr="FFFFFF">
                    <a:lumMod val="85000"/>
                  </a:sysClr>
                </a:gs>
                <a:gs pos="0">
                  <a:sysClr val="window" lastClr="FFFFFF"/>
                </a:gs>
              </a:gsLst>
              <a:lin ang="5400000" scaled="0"/>
            </a:gradFill>
            <a:miter lim="800000"/>
          </a:ln>
          <a:effectLst>
            <a:outerShdw blurRad="203200" dist="127000" dir="2700000" algn="tl" rotWithShape="0">
              <a:prstClr val="black">
                <a:alpha val="40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pitchFamily="34" charset="0"/>
            </a:endParaRPr>
          </a:p>
        </p:txBody>
      </p:sp>
      <p:sp>
        <p:nvSpPr>
          <p:cNvPr id="50" name="燕尾形 9"/>
          <p:cNvSpPr>
            <a:spLocks noChangeArrowheads="1"/>
          </p:cNvSpPr>
          <p:nvPr/>
        </p:nvSpPr>
        <p:spPr bwMode="auto">
          <a:xfrm>
            <a:off x="708813" y="747713"/>
            <a:ext cx="355997" cy="535781"/>
          </a:xfrm>
          <a:prstGeom prst="chevron">
            <a:avLst>
              <a:gd name="adj" fmla="val 50000"/>
            </a:avLst>
          </a:prstGeom>
          <a:solidFill>
            <a:srgbClr val="C05846"/>
          </a:solidFill>
          <a:ln w="38100" algn="ctr">
            <a:gradFill>
              <a:gsLst>
                <a:gs pos="100000">
                  <a:sysClr val="window" lastClr="FFFFFF">
                    <a:lumMod val="85000"/>
                  </a:sysClr>
                </a:gs>
                <a:gs pos="0">
                  <a:sysClr val="window" lastClr="FFFFFF"/>
                </a:gs>
              </a:gsLst>
              <a:lin ang="5400000" scaled="0"/>
            </a:gradFill>
            <a:miter lim="800000"/>
          </a:ln>
          <a:effectLst>
            <a:outerShdw blurRad="203200" dist="127000" dir="2700000" algn="tl" rotWithShape="0">
              <a:prstClr val="black">
                <a:alpha val="40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pitchFamily="34" charset="0"/>
            </a:endParaRPr>
          </a:p>
        </p:txBody>
      </p:sp>
      <p:sp>
        <p:nvSpPr>
          <p:cNvPr id="51" name="燕尾形 9"/>
          <p:cNvSpPr>
            <a:spLocks noChangeArrowheads="1"/>
          </p:cNvSpPr>
          <p:nvPr/>
        </p:nvSpPr>
        <p:spPr bwMode="auto">
          <a:xfrm rot="10800000">
            <a:off x="2865611" y="747713"/>
            <a:ext cx="355997" cy="535781"/>
          </a:xfrm>
          <a:prstGeom prst="chevron">
            <a:avLst>
              <a:gd name="adj" fmla="val 50000"/>
            </a:avLst>
          </a:prstGeom>
          <a:solidFill>
            <a:srgbClr val="9BBB50"/>
          </a:solidFill>
          <a:ln w="38100" algn="ctr">
            <a:gradFill>
              <a:gsLst>
                <a:gs pos="100000">
                  <a:sysClr val="window" lastClr="FFFFFF">
                    <a:lumMod val="85000"/>
                  </a:sysClr>
                </a:gs>
                <a:gs pos="0">
                  <a:sysClr val="window" lastClr="FFFFFF"/>
                </a:gs>
              </a:gsLst>
              <a:lin ang="5400000" scaled="0"/>
            </a:gradFill>
            <a:miter lim="800000"/>
          </a:ln>
          <a:effectLst>
            <a:outerShdw blurRad="203200" dist="127000" dir="2700000" algn="tl" rotWithShape="0">
              <a:prstClr val="black">
                <a:alpha val="40000"/>
              </a:prstClr>
            </a:outerShdw>
          </a:effectLst>
        </p:spPr>
        <p:txBody>
          <a:bodyPr rot="10800000"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pitchFamily="34" charset="0"/>
            </a:endParaRPr>
          </a:p>
        </p:txBody>
      </p:sp>
      <p:sp>
        <p:nvSpPr>
          <p:cNvPr id="52" name="燕尾形 9"/>
          <p:cNvSpPr>
            <a:spLocks noChangeArrowheads="1"/>
          </p:cNvSpPr>
          <p:nvPr/>
        </p:nvSpPr>
        <p:spPr bwMode="auto">
          <a:xfrm rot="10800000">
            <a:off x="3135883" y="747713"/>
            <a:ext cx="355997" cy="535781"/>
          </a:xfrm>
          <a:prstGeom prst="chevron">
            <a:avLst>
              <a:gd name="adj" fmla="val 50000"/>
            </a:avLst>
          </a:prstGeom>
          <a:solidFill>
            <a:srgbClr val="8064A2"/>
          </a:solidFill>
          <a:ln w="38100" algn="ctr">
            <a:gradFill>
              <a:gsLst>
                <a:gs pos="100000">
                  <a:sysClr val="window" lastClr="FFFFFF">
                    <a:lumMod val="85000"/>
                  </a:sysClr>
                </a:gs>
                <a:gs pos="0">
                  <a:sysClr val="window" lastClr="FFFFFF"/>
                </a:gs>
              </a:gsLst>
              <a:lin ang="5400000" scaled="0"/>
            </a:gradFill>
            <a:miter lim="800000"/>
          </a:ln>
          <a:effectLst>
            <a:outerShdw blurRad="203200" dist="127000" dir="2700000" algn="tl" rotWithShape="0">
              <a:prstClr val="black">
                <a:alpha val="40000"/>
              </a:prstClr>
            </a:outerShdw>
          </a:effectLst>
        </p:spPr>
        <p:txBody>
          <a:bodyPr rot="10800000"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pitchFamily="34" charset="0"/>
            </a:endParaRPr>
          </a:p>
        </p:txBody>
      </p:sp>
      <p:sp>
        <p:nvSpPr>
          <p:cNvPr id="53" name="Rectangle 12"/>
          <p:cNvSpPr>
            <a:spLocks noChangeArrowheads="1"/>
          </p:cNvSpPr>
          <p:nvPr/>
        </p:nvSpPr>
        <p:spPr bwMode="auto">
          <a:xfrm>
            <a:off x="6206134" y="1808772"/>
            <a:ext cx="2254298" cy="55960"/>
          </a:xfrm>
          <a:prstGeom prst="rect">
            <a:avLst/>
          </a:prstGeom>
          <a:solidFill>
            <a:srgbClr val="C05846"/>
          </a:solidFill>
          <a:ln w="12700" algn="ctr">
            <a:noFill/>
            <a:miter lim="800000"/>
          </a:ln>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altLang="zh-CN" sz="1800" b="0" i="0" u="none" strike="noStrike" kern="0" cap="none" spc="0" normalizeH="0" baseline="0" noProof="0">
              <a:ln>
                <a:noFill/>
              </a:ln>
              <a:solidFill>
                <a:sysClr val="windowText" lastClr="000000"/>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slide(fromLeft)">
                                      <p:cBhvr>
                                        <p:cTn id="7" dur="500"/>
                                        <p:tgtEl>
                                          <p:spTgt spid="39"/>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slide(fromRight)">
                                      <p:cBhvr>
                                        <p:cTn id="11" dur="500"/>
                                        <p:tgtEl>
                                          <p:spTgt spid="51"/>
                                        </p:tgtEl>
                                      </p:cBhvr>
                                    </p:animEffect>
                                  </p:childTnLst>
                                </p:cTn>
                              </p:par>
                              <p:par>
                                <p:cTn id="12" presetID="12" presetClass="entr" presetSubtype="2" fill="hold" grpId="0" nodeType="with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slide(fromRight)">
                                      <p:cBhvr>
                                        <p:cTn id="14" dur="500"/>
                                        <p:tgtEl>
                                          <p:spTgt spid="52"/>
                                        </p:tgtEl>
                                      </p:cBhvr>
                                    </p:animEffect>
                                  </p:childTnLst>
                                </p:cTn>
                              </p:par>
                              <p:par>
                                <p:cTn id="15" presetID="12" presetClass="entr" presetSubtype="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slide(fromLeft)">
                                      <p:cBhvr>
                                        <p:cTn id="17" dur="500"/>
                                        <p:tgtEl>
                                          <p:spTgt spid="49"/>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slide(fromLeft)">
                                      <p:cBhvr>
                                        <p:cTn id="20" dur="500"/>
                                        <p:tgtEl>
                                          <p:spTgt spid="50"/>
                                        </p:tgtEl>
                                      </p:cBhvr>
                                    </p:animEffect>
                                  </p:childTnLst>
                                </p:cTn>
                              </p:par>
                              <p:par>
                                <p:cTn id="21" presetID="2" presetClass="entr" presetSubtype="1"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500" fill="hold"/>
                                        <p:tgtEl>
                                          <p:spTgt spid="44"/>
                                        </p:tgtEl>
                                        <p:attrNameLst>
                                          <p:attrName>ppt_x</p:attrName>
                                        </p:attrNameLst>
                                      </p:cBhvr>
                                      <p:tavLst>
                                        <p:tav tm="0">
                                          <p:val>
                                            <p:strVal val="#ppt_x"/>
                                          </p:val>
                                        </p:tav>
                                        <p:tav tm="100000">
                                          <p:val>
                                            <p:strVal val="#ppt_x"/>
                                          </p:val>
                                        </p:tav>
                                      </p:tavLst>
                                    </p:anim>
                                    <p:anim calcmode="lin" valueType="num">
                                      <p:cBhvr additive="base">
                                        <p:cTn id="24" dur="500" fill="hold"/>
                                        <p:tgtEl>
                                          <p:spTgt spid="44"/>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12" presetClass="entr" presetSubtype="8" fill="hold"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slide(fromLeft)">
                                      <p:cBhvr>
                                        <p:cTn id="28" dur="500"/>
                                        <p:tgtEl>
                                          <p:spTgt spid="40"/>
                                        </p:tgtEl>
                                      </p:cBhvr>
                                    </p:animEffect>
                                  </p:childTnLst>
                                </p:cTn>
                              </p:par>
                            </p:childTnLst>
                          </p:cTn>
                        </p:par>
                        <p:par>
                          <p:cTn id="29" fill="hold">
                            <p:stCondLst>
                              <p:cond delay="1500"/>
                            </p:stCondLst>
                            <p:childTnLst>
                              <p:par>
                                <p:cTn id="30" presetID="4" presetClass="entr" presetSubtype="32" fill="hold"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box(out)">
                                      <p:cBhvr>
                                        <p:cTn id="32" dur="500"/>
                                        <p:tgtEl>
                                          <p:spTgt spid="42"/>
                                        </p:tgtEl>
                                      </p:cBhvr>
                                    </p:animEffect>
                                  </p:childTnLst>
                                </p:cTn>
                              </p:par>
                            </p:childTnLst>
                          </p:cTn>
                        </p:par>
                        <p:par>
                          <p:cTn id="33" fill="hold">
                            <p:stCondLst>
                              <p:cond delay="2000"/>
                            </p:stCondLst>
                            <p:childTnLst>
                              <p:par>
                                <p:cTn id="34" presetID="12" presetClass="entr" presetSubtype="2" fill="hold" grpId="0" nodeType="after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slide(fromRight)">
                                      <p:cBhvr>
                                        <p:cTn id="36" dur="500"/>
                                        <p:tgtEl>
                                          <p:spTgt spid="41"/>
                                        </p:tgtEl>
                                      </p:cBhvr>
                                    </p:animEffect>
                                  </p:childTnLst>
                                </p:cTn>
                              </p:par>
                            </p:childTnLst>
                          </p:cTn>
                        </p:par>
                        <p:par>
                          <p:cTn id="37" fill="hold">
                            <p:stCondLst>
                              <p:cond delay="2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45"/>
                                        </p:tgtEl>
                                        <p:attrNameLst>
                                          <p:attrName>style.visibility</p:attrName>
                                        </p:attrNameLst>
                                      </p:cBhvr>
                                      <p:to>
                                        <p:strVal val="visible"/>
                                      </p:to>
                                    </p:set>
                                    <p:anim calcmode="lin" valueType="num">
                                      <p:cBhvr>
                                        <p:cTn id="40"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45"/>
                                        </p:tgtEl>
                                        <p:attrNameLst>
                                          <p:attrName>ppt_y</p:attrName>
                                        </p:attrNameLst>
                                      </p:cBhvr>
                                      <p:tavLst>
                                        <p:tav tm="0">
                                          <p:val>
                                            <p:strVal val="#ppt_y"/>
                                          </p:val>
                                        </p:tav>
                                        <p:tav tm="100000">
                                          <p:val>
                                            <p:strVal val="#ppt_y"/>
                                          </p:val>
                                        </p:tav>
                                      </p:tavLst>
                                    </p:anim>
                                    <p:anim calcmode="lin" valueType="num">
                                      <p:cBhvr>
                                        <p:cTn id="42"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45"/>
                                        </p:tgtEl>
                                      </p:cBhvr>
                                    </p:animEffect>
                                  </p:childTnLst>
                                </p:cTn>
                              </p:par>
                              <p:par>
                                <p:cTn id="45" presetID="47" presetClass="entr" presetSubtype="0"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1000"/>
                                        <p:tgtEl>
                                          <p:spTgt spid="47"/>
                                        </p:tgtEl>
                                      </p:cBhvr>
                                    </p:animEffect>
                                    <p:anim calcmode="lin" valueType="num">
                                      <p:cBhvr>
                                        <p:cTn id="53" dur="1000" fill="hold"/>
                                        <p:tgtEl>
                                          <p:spTgt spid="47"/>
                                        </p:tgtEl>
                                        <p:attrNameLst>
                                          <p:attrName>ppt_x</p:attrName>
                                        </p:attrNameLst>
                                      </p:cBhvr>
                                      <p:tavLst>
                                        <p:tav tm="0">
                                          <p:val>
                                            <p:strVal val="#ppt_x"/>
                                          </p:val>
                                        </p:tav>
                                        <p:tav tm="100000">
                                          <p:val>
                                            <p:strVal val="#ppt_x"/>
                                          </p:val>
                                        </p:tav>
                                      </p:tavLst>
                                    </p:anim>
                                    <p:anim calcmode="lin" valueType="num">
                                      <p:cBhvr>
                                        <p:cTn id="54" dur="1000" fill="hold"/>
                                        <p:tgtEl>
                                          <p:spTgt spid="47"/>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fade">
                                      <p:cBhvr>
                                        <p:cTn id="57" dur="1000"/>
                                        <p:tgtEl>
                                          <p:spTgt spid="48"/>
                                        </p:tgtEl>
                                      </p:cBhvr>
                                    </p:animEffect>
                                    <p:anim calcmode="lin" valueType="num">
                                      <p:cBhvr>
                                        <p:cTn id="58" dur="1000" fill="hold"/>
                                        <p:tgtEl>
                                          <p:spTgt spid="48"/>
                                        </p:tgtEl>
                                        <p:attrNameLst>
                                          <p:attrName>ppt_x</p:attrName>
                                        </p:attrNameLst>
                                      </p:cBhvr>
                                      <p:tavLst>
                                        <p:tav tm="0">
                                          <p:val>
                                            <p:strVal val="#ppt_x"/>
                                          </p:val>
                                        </p:tav>
                                        <p:tav tm="100000">
                                          <p:val>
                                            <p:strVal val="#ppt_x"/>
                                          </p:val>
                                        </p:tav>
                                      </p:tavLst>
                                    </p:anim>
                                    <p:anim calcmode="lin" valueType="num">
                                      <p:cBhvr>
                                        <p:cTn id="59" dur="1000" fill="hold"/>
                                        <p:tgtEl>
                                          <p:spTgt spid="48"/>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fade">
                                      <p:cBhvr>
                                        <p:cTn id="62" dur="1000"/>
                                        <p:tgtEl>
                                          <p:spTgt spid="53"/>
                                        </p:tgtEl>
                                      </p:cBhvr>
                                    </p:animEffect>
                                    <p:anim calcmode="lin" valueType="num">
                                      <p:cBhvr>
                                        <p:cTn id="63" dur="1000" fill="hold"/>
                                        <p:tgtEl>
                                          <p:spTgt spid="53"/>
                                        </p:tgtEl>
                                        <p:attrNameLst>
                                          <p:attrName>ppt_x</p:attrName>
                                        </p:attrNameLst>
                                      </p:cBhvr>
                                      <p:tavLst>
                                        <p:tav tm="0">
                                          <p:val>
                                            <p:strVal val="#ppt_x"/>
                                          </p:val>
                                        </p:tav>
                                        <p:tav tm="100000">
                                          <p:val>
                                            <p:strVal val="#ppt_x"/>
                                          </p:val>
                                        </p:tav>
                                      </p:tavLst>
                                    </p:anim>
                                    <p:anim calcmode="lin" valueType="num">
                                      <p:cBhvr>
                                        <p:cTn id="64" dur="1000" fill="hold"/>
                                        <p:tgtEl>
                                          <p:spTgt spid="53"/>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2" presetClass="entr" presetSubtype="4" fill="hold" grpId="0" nodeType="afterEffect">
                                  <p:stCondLst>
                                    <p:cond delay="0"/>
                                  </p:stCondLst>
                                  <p:iterate type="lt">
                                    <p:tmPct val="10000"/>
                                  </p:iterate>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500" fill="hold"/>
                                        <p:tgtEl>
                                          <p:spTgt spid="43"/>
                                        </p:tgtEl>
                                        <p:attrNameLst>
                                          <p:attrName>ppt_x</p:attrName>
                                        </p:attrNameLst>
                                      </p:cBhvr>
                                      <p:tavLst>
                                        <p:tav tm="0">
                                          <p:val>
                                            <p:strVal val="#ppt_x"/>
                                          </p:val>
                                        </p:tav>
                                        <p:tav tm="100000">
                                          <p:val>
                                            <p:strVal val="#ppt_x"/>
                                          </p:val>
                                        </p:tav>
                                      </p:tavLst>
                                    </p:anim>
                                    <p:anim calcmode="lin" valueType="num">
                                      <p:cBhvr additive="base">
                                        <p:cTn id="69"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1" grpId="0" animBg="1"/>
      <p:bldP spid="43" grpId="0"/>
      <p:bldP spid="44" grpId="0"/>
      <p:bldP spid="45" grpId="0"/>
      <p:bldP spid="49" grpId="0" animBg="1"/>
      <p:bldP spid="50" grpId="0" animBg="1"/>
      <p:bldP spid="51"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istrator\Desktop\微立体创业计划\005.png"/>
          <p:cNvPicPr>
            <a:picLocks noChangeAspect="1" noChangeArrowheads="1"/>
          </p:cNvPicPr>
          <p:nvPr/>
        </p:nvPicPr>
        <p:blipFill>
          <a:blip r:embed="rId3" cstate="print">
            <a:duotone>
              <a:srgbClr val="0070C0">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5" name="Picture 4" descr="C:\Users\Administrator\Desktop\微立体创业计划\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6" name="标题 1"/>
          <p:cNvSpPr txBox="1"/>
          <p:nvPr/>
        </p:nvSpPr>
        <p:spPr>
          <a:xfrm>
            <a:off x="1184649" y="339502"/>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黑体" panose="02010609060101010101" pitchFamily="49" charset="-122"/>
                <a:ea typeface="黑体" panose="02010609060101010101" pitchFamily="49" charset="-122"/>
              </a:rPr>
              <a:t>发展计划</a:t>
            </a:r>
          </a:p>
        </p:txBody>
      </p:sp>
      <p:grpSp>
        <p:nvGrpSpPr>
          <p:cNvPr id="7" name="组合 6"/>
          <p:cNvGrpSpPr/>
          <p:nvPr/>
        </p:nvGrpSpPr>
        <p:grpSpPr>
          <a:xfrm>
            <a:off x="764693" y="1499343"/>
            <a:ext cx="2501127" cy="1132494"/>
            <a:chOff x="4304043" y="1286668"/>
            <a:chExt cx="3837944" cy="2757793"/>
          </a:xfrm>
          <a:effectLst>
            <a:outerShdw blurRad="381000" dist="254000" dir="8100000" algn="tr" rotWithShape="0">
              <a:prstClr val="black">
                <a:alpha val="40000"/>
              </a:prstClr>
            </a:outerShdw>
          </a:effectLst>
        </p:grpSpPr>
        <p:sp>
          <p:nvSpPr>
            <p:cNvPr id="8" name="圆角矩形 7"/>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sp>
          <p:nvSpPr>
            <p:cNvPr id="9" name="圆角矩形 8"/>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grpSp>
      <p:sp>
        <p:nvSpPr>
          <p:cNvPr id="10" name="Round Diagonal Corner Rectangle 3"/>
          <p:cNvSpPr/>
          <p:nvPr/>
        </p:nvSpPr>
        <p:spPr bwMode="auto">
          <a:xfrm rot="5400000">
            <a:off x="6784510" y="1089564"/>
            <a:ext cx="1187734" cy="2020094"/>
          </a:xfrm>
          <a:prstGeom prst="round2DiagRect">
            <a:avLst/>
          </a:prstGeom>
          <a:blipFill dpi="0" rotWithShape="0">
            <a:blip r:embed="rId5" cstate="print"/>
            <a:srcRect/>
            <a:stretch>
              <a:fillRect/>
            </a:stretch>
          </a:blipFill>
          <a:ln w="12700" cap="flat" cmpd="sng" algn="ctr">
            <a:solidFill>
              <a:srgbClr val="000000"/>
            </a:solidFill>
            <a:prstDash val="solid"/>
            <a:round/>
            <a:headEnd type="none" w="med" len="med"/>
            <a:tailEnd type="none" w="med" len="med"/>
          </a:ln>
          <a:effectLst/>
        </p:spPr>
        <p:txBody>
          <a:bodyPr vert="horz" wrap="square" lIns="98207" tIns="49104" rIns="98207" bIns="49104" numCol="1" rtlCol="0" anchor="t" anchorCtr="0" compatLnSpc="1"/>
          <a:lstStyle/>
          <a:p>
            <a:pPr algn="ctr" defTabSz="981710" fontAlgn="base">
              <a:spcBef>
                <a:spcPct val="0"/>
              </a:spcBef>
              <a:spcAft>
                <a:spcPct val="0"/>
              </a:spcAft>
            </a:pPr>
            <a:endParaRPr lang="en-US" sz="600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1" name="Round Diagonal Corner Rectangle 180"/>
          <p:cNvSpPr/>
          <p:nvPr/>
        </p:nvSpPr>
        <p:spPr bwMode="auto">
          <a:xfrm rot="5400000">
            <a:off x="6784510" y="2568833"/>
            <a:ext cx="1187732" cy="2020090"/>
          </a:xfrm>
          <a:prstGeom prst="round2DiagRect">
            <a:avLst/>
          </a:prstGeom>
          <a:blipFill dpi="0" rotWithShape="0">
            <a:blip r:embed="rId6" cstate="print"/>
            <a:srcRect/>
            <a:stretch>
              <a:fillRect/>
            </a:stretch>
          </a:blipFill>
          <a:ln w="12700" cap="flat" cmpd="sng" algn="ctr">
            <a:solidFill>
              <a:sysClr val="windowText" lastClr="000000"/>
            </a:solidFill>
            <a:prstDash val="solid"/>
            <a:round/>
            <a:headEnd type="none" w="med" len="med"/>
            <a:tailEnd type="none" w="med" len="med"/>
          </a:ln>
          <a:effectLst/>
        </p:spPr>
        <p:txBody>
          <a:bodyPr vert="horz" wrap="square" lIns="98207" tIns="49104" rIns="98207" bIns="49104" numCol="1" rtlCol="0" anchor="t" anchorCtr="0" compatLnSpc="1"/>
          <a:lstStyle/>
          <a:p>
            <a:pPr algn="ctr" defTabSz="981710" fontAlgn="base">
              <a:spcBef>
                <a:spcPct val="0"/>
              </a:spcBef>
              <a:spcAft>
                <a:spcPct val="0"/>
              </a:spcAft>
              <a:defRPr/>
            </a:pPr>
            <a:endParaRPr lang="en-US" sz="60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12" name="组合 11"/>
          <p:cNvGrpSpPr/>
          <p:nvPr/>
        </p:nvGrpSpPr>
        <p:grpSpPr>
          <a:xfrm>
            <a:off x="915760" y="1718295"/>
            <a:ext cx="621046" cy="621045"/>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 name="椭圆 1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15" name="Group 41"/>
          <p:cNvGrpSpPr/>
          <p:nvPr/>
        </p:nvGrpSpPr>
        <p:grpSpPr bwMode="auto">
          <a:xfrm>
            <a:off x="1628948" y="1718294"/>
            <a:ext cx="1458171" cy="799752"/>
            <a:chOff x="0" y="0"/>
            <a:chExt cx="2419" cy="1343"/>
          </a:xfrm>
        </p:grpSpPr>
        <p:sp>
          <p:nvSpPr>
            <p:cNvPr id="16"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sz="120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17"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18" name="Freeform 9"/>
          <p:cNvSpPr>
            <a:spLocks noEditPoints="1"/>
          </p:cNvSpPr>
          <p:nvPr/>
        </p:nvSpPr>
        <p:spPr bwMode="auto">
          <a:xfrm>
            <a:off x="1059255" y="1909038"/>
            <a:ext cx="281960" cy="224466"/>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rgbClr val="4F81BD"/>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19" name="组合 18"/>
          <p:cNvGrpSpPr/>
          <p:nvPr/>
        </p:nvGrpSpPr>
        <p:grpSpPr>
          <a:xfrm>
            <a:off x="3596793" y="1499343"/>
            <a:ext cx="2501127" cy="1132494"/>
            <a:chOff x="4304043" y="1286668"/>
            <a:chExt cx="3837944" cy="2757793"/>
          </a:xfrm>
          <a:effectLst>
            <a:outerShdw blurRad="381000" dist="254000" dir="8100000" algn="tr" rotWithShape="0">
              <a:prstClr val="black">
                <a:alpha val="40000"/>
              </a:prstClr>
            </a:outerShdw>
          </a:effectLst>
        </p:grpSpPr>
        <p:sp>
          <p:nvSpPr>
            <p:cNvPr id="20" name="圆角矩形 19"/>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sp>
          <p:nvSpPr>
            <p:cNvPr id="21" name="圆角矩形 20"/>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grpSp>
      <p:grpSp>
        <p:nvGrpSpPr>
          <p:cNvPr id="22" name="组合 21"/>
          <p:cNvGrpSpPr/>
          <p:nvPr/>
        </p:nvGrpSpPr>
        <p:grpSpPr>
          <a:xfrm>
            <a:off x="3747860" y="1718295"/>
            <a:ext cx="621046" cy="621045"/>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4" name="椭圆 2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25" name="Group 41"/>
          <p:cNvGrpSpPr/>
          <p:nvPr/>
        </p:nvGrpSpPr>
        <p:grpSpPr bwMode="auto">
          <a:xfrm>
            <a:off x="4461048" y="1718294"/>
            <a:ext cx="1458171" cy="799752"/>
            <a:chOff x="0" y="0"/>
            <a:chExt cx="2419" cy="1343"/>
          </a:xfrm>
        </p:grpSpPr>
        <p:sp>
          <p:nvSpPr>
            <p:cNvPr id="26"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sz="120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27"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28" name="Freeform 8"/>
          <p:cNvSpPr>
            <a:spLocks noEditPoints="1"/>
          </p:cNvSpPr>
          <p:nvPr/>
        </p:nvSpPr>
        <p:spPr bwMode="auto">
          <a:xfrm>
            <a:off x="3936150" y="1949300"/>
            <a:ext cx="244466" cy="242244"/>
          </a:xfrm>
          <a:custGeom>
            <a:avLst/>
            <a:gdLst>
              <a:gd name="T0" fmla="*/ 18 w 138"/>
              <a:gd name="T1" fmla="*/ 69 h 138"/>
              <a:gd name="T2" fmla="*/ 0 w 138"/>
              <a:gd name="T3" fmla="*/ 69 h 138"/>
              <a:gd name="T4" fmla="*/ 0 w 138"/>
              <a:gd name="T5" fmla="*/ 121 h 138"/>
              <a:gd name="T6" fmla="*/ 18 w 138"/>
              <a:gd name="T7" fmla="*/ 138 h 138"/>
              <a:gd name="T8" fmla="*/ 69 w 138"/>
              <a:gd name="T9" fmla="*/ 138 h 138"/>
              <a:gd name="T10" fmla="*/ 69 w 138"/>
              <a:gd name="T11" fmla="*/ 121 h 138"/>
              <a:gd name="T12" fmla="*/ 18 w 138"/>
              <a:gd name="T13" fmla="*/ 121 h 138"/>
              <a:gd name="T14" fmla="*/ 18 w 138"/>
              <a:gd name="T15" fmla="*/ 69 h 138"/>
              <a:gd name="T16" fmla="*/ 121 w 138"/>
              <a:gd name="T17" fmla="*/ 86 h 138"/>
              <a:gd name="T18" fmla="*/ 52 w 138"/>
              <a:gd name="T19" fmla="*/ 86 h 138"/>
              <a:gd name="T20" fmla="*/ 52 w 138"/>
              <a:gd name="T21" fmla="*/ 18 h 138"/>
              <a:gd name="T22" fmla="*/ 121 w 138"/>
              <a:gd name="T23" fmla="*/ 18 h 138"/>
              <a:gd name="T24" fmla="*/ 121 w 138"/>
              <a:gd name="T25" fmla="*/ 86 h 138"/>
              <a:gd name="T26" fmla="*/ 121 w 138"/>
              <a:gd name="T27" fmla="*/ 0 h 138"/>
              <a:gd name="T28" fmla="*/ 52 w 138"/>
              <a:gd name="T29" fmla="*/ 0 h 138"/>
              <a:gd name="T30" fmla="*/ 35 w 138"/>
              <a:gd name="T31" fmla="*/ 17 h 138"/>
              <a:gd name="T32" fmla="*/ 35 w 138"/>
              <a:gd name="T33" fmla="*/ 86 h 138"/>
              <a:gd name="T34" fmla="*/ 52 w 138"/>
              <a:gd name="T35" fmla="*/ 103 h 138"/>
              <a:gd name="T36" fmla="*/ 121 w 138"/>
              <a:gd name="T37" fmla="*/ 103 h 138"/>
              <a:gd name="T38" fmla="*/ 138 w 138"/>
              <a:gd name="T39" fmla="*/ 86 h 138"/>
              <a:gd name="T40" fmla="*/ 138 w 138"/>
              <a:gd name="T41" fmla="*/ 18 h 138"/>
              <a:gd name="T42" fmla="*/ 121 w 138"/>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38">
                <a:moveTo>
                  <a:pt x="18" y="69"/>
                </a:moveTo>
                <a:cubicBezTo>
                  <a:pt x="0" y="69"/>
                  <a:pt x="0" y="69"/>
                  <a:pt x="0" y="69"/>
                </a:cubicBezTo>
                <a:cubicBezTo>
                  <a:pt x="0" y="121"/>
                  <a:pt x="0" y="121"/>
                  <a:pt x="0" y="121"/>
                </a:cubicBezTo>
                <a:cubicBezTo>
                  <a:pt x="0" y="130"/>
                  <a:pt x="8" y="138"/>
                  <a:pt x="18" y="138"/>
                </a:cubicBezTo>
                <a:cubicBezTo>
                  <a:pt x="69" y="138"/>
                  <a:pt x="69" y="138"/>
                  <a:pt x="69" y="138"/>
                </a:cubicBezTo>
                <a:cubicBezTo>
                  <a:pt x="69" y="121"/>
                  <a:pt x="69" y="121"/>
                  <a:pt x="69" y="121"/>
                </a:cubicBezTo>
                <a:cubicBezTo>
                  <a:pt x="18" y="121"/>
                  <a:pt x="18" y="121"/>
                  <a:pt x="18" y="121"/>
                </a:cubicBezTo>
                <a:cubicBezTo>
                  <a:pt x="18" y="69"/>
                  <a:pt x="18" y="69"/>
                  <a:pt x="18" y="69"/>
                </a:cubicBezTo>
                <a:close/>
                <a:moveTo>
                  <a:pt x="121" y="86"/>
                </a:moveTo>
                <a:cubicBezTo>
                  <a:pt x="52" y="86"/>
                  <a:pt x="52" y="86"/>
                  <a:pt x="52" y="86"/>
                </a:cubicBezTo>
                <a:cubicBezTo>
                  <a:pt x="52" y="18"/>
                  <a:pt x="52" y="18"/>
                  <a:pt x="52" y="18"/>
                </a:cubicBezTo>
                <a:cubicBezTo>
                  <a:pt x="121" y="18"/>
                  <a:pt x="121" y="18"/>
                  <a:pt x="121" y="18"/>
                </a:cubicBezTo>
                <a:cubicBezTo>
                  <a:pt x="121" y="86"/>
                  <a:pt x="121" y="86"/>
                  <a:pt x="121" y="86"/>
                </a:cubicBezTo>
                <a:close/>
                <a:moveTo>
                  <a:pt x="121" y="0"/>
                </a:moveTo>
                <a:cubicBezTo>
                  <a:pt x="52" y="0"/>
                  <a:pt x="52" y="0"/>
                  <a:pt x="52" y="0"/>
                </a:cubicBezTo>
                <a:cubicBezTo>
                  <a:pt x="42" y="0"/>
                  <a:pt x="35" y="8"/>
                  <a:pt x="35" y="17"/>
                </a:cubicBezTo>
                <a:cubicBezTo>
                  <a:pt x="35" y="86"/>
                  <a:pt x="35" y="86"/>
                  <a:pt x="35" y="86"/>
                </a:cubicBezTo>
                <a:cubicBezTo>
                  <a:pt x="35" y="96"/>
                  <a:pt x="42" y="103"/>
                  <a:pt x="52" y="103"/>
                </a:cubicBezTo>
                <a:cubicBezTo>
                  <a:pt x="121" y="103"/>
                  <a:pt x="121" y="103"/>
                  <a:pt x="121" y="103"/>
                </a:cubicBezTo>
                <a:cubicBezTo>
                  <a:pt x="130" y="103"/>
                  <a:pt x="138" y="96"/>
                  <a:pt x="138" y="86"/>
                </a:cubicBezTo>
                <a:cubicBezTo>
                  <a:pt x="138" y="18"/>
                  <a:pt x="138" y="18"/>
                  <a:pt x="138" y="18"/>
                </a:cubicBezTo>
                <a:cubicBezTo>
                  <a:pt x="138" y="8"/>
                  <a:pt x="130" y="0"/>
                  <a:pt x="121" y="0"/>
                </a:cubicBezTo>
                <a:close/>
              </a:path>
            </a:pathLst>
          </a:custGeom>
          <a:solidFill>
            <a:srgbClr val="C05846"/>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29" name="组合 28"/>
          <p:cNvGrpSpPr/>
          <p:nvPr/>
        </p:nvGrpSpPr>
        <p:grpSpPr>
          <a:xfrm>
            <a:off x="764693" y="2959843"/>
            <a:ext cx="2501127" cy="1132494"/>
            <a:chOff x="4304043" y="1286668"/>
            <a:chExt cx="3837944" cy="2757793"/>
          </a:xfrm>
          <a:effectLst>
            <a:outerShdw blurRad="381000" dist="254000" dir="8100000" algn="tr" rotWithShape="0">
              <a:prstClr val="black">
                <a:alpha val="40000"/>
              </a:prstClr>
            </a:outerShdw>
          </a:effectLst>
        </p:grpSpPr>
        <p:sp>
          <p:nvSpPr>
            <p:cNvPr id="30" name="圆角矩形 29"/>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sp>
          <p:nvSpPr>
            <p:cNvPr id="31" name="圆角矩形 30"/>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grpSp>
      <p:grpSp>
        <p:nvGrpSpPr>
          <p:cNvPr id="32" name="组合 31"/>
          <p:cNvGrpSpPr/>
          <p:nvPr/>
        </p:nvGrpSpPr>
        <p:grpSpPr>
          <a:xfrm>
            <a:off x="915760" y="3178795"/>
            <a:ext cx="621046" cy="621045"/>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 name="椭圆 3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35" name="Group 41"/>
          <p:cNvGrpSpPr/>
          <p:nvPr/>
        </p:nvGrpSpPr>
        <p:grpSpPr bwMode="auto">
          <a:xfrm>
            <a:off x="1628948" y="3178794"/>
            <a:ext cx="1458171" cy="799752"/>
            <a:chOff x="0" y="0"/>
            <a:chExt cx="2419" cy="1343"/>
          </a:xfrm>
        </p:grpSpPr>
        <p:sp>
          <p:nvSpPr>
            <p:cNvPr id="36"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sz="120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37"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38" name="Freeform 7"/>
          <p:cNvSpPr/>
          <p:nvPr/>
        </p:nvSpPr>
        <p:spPr bwMode="auto">
          <a:xfrm>
            <a:off x="1051254" y="3340414"/>
            <a:ext cx="296209" cy="297806"/>
          </a:xfrm>
          <a:custGeom>
            <a:avLst/>
            <a:gdLst>
              <a:gd name="T0" fmla="*/ 48 w 167"/>
              <a:gd name="T1" fmla="*/ 170 h 170"/>
              <a:gd name="T2" fmla="*/ 18 w 167"/>
              <a:gd name="T3" fmla="*/ 158 h 170"/>
              <a:gd name="T4" fmla="*/ 20 w 167"/>
              <a:gd name="T5" fmla="*/ 97 h 170"/>
              <a:gd name="T6" fmla="*/ 105 w 167"/>
              <a:gd name="T7" fmla="*/ 12 h 170"/>
              <a:gd name="T8" fmla="*/ 135 w 167"/>
              <a:gd name="T9" fmla="*/ 3 h 170"/>
              <a:gd name="T10" fmla="*/ 157 w 167"/>
              <a:gd name="T11" fmla="*/ 24 h 170"/>
              <a:gd name="T12" fmla="*/ 148 w 167"/>
              <a:gd name="T13" fmla="*/ 54 h 170"/>
              <a:gd name="T14" fmla="*/ 66 w 167"/>
              <a:gd name="T15" fmla="*/ 136 h 170"/>
              <a:gd name="T16" fmla="*/ 51 w 167"/>
              <a:gd name="T17" fmla="*/ 143 h 170"/>
              <a:gd name="T18" fmla="*/ 38 w 167"/>
              <a:gd name="T19" fmla="*/ 139 h 170"/>
              <a:gd name="T20" fmla="*/ 41 w 167"/>
              <a:gd name="T21" fmla="*/ 110 h 170"/>
              <a:gd name="T22" fmla="*/ 98 w 167"/>
              <a:gd name="T23" fmla="*/ 53 h 170"/>
              <a:gd name="T24" fmla="*/ 106 w 167"/>
              <a:gd name="T25" fmla="*/ 53 h 170"/>
              <a:gd name="T26" fmla="*/ 106 w 167"/>
              <a:gd name="T27" fmla="*/ 62 h 170"/>
              <a:gd name="T28" fmla="*/ 49 w 167"/>
              <a:gd name="T29" fmla="*/ 119 h 170"/>
              <a:gd name="T30" fmla="*/ 46 w 167"/>
              <a:gd name="T31" fmla="*/ 130 h 170"/>
              <a:gd name="T32" fmla="*/ 50 w 167"/>
              <a:gd name="T33" fmla="*/ 132 h 170"/>
              <a:gd name="T34" fmla="*/ 58 w 167"/>
              <a:gd name="T35" fmla="*/ 127 h 170"/>
              <a:gd name="T36" fmla="*/ 139 w 167"/>
              <a:gd name="T37" fmla="*/ 46 h 170"/>
              <a:gd name="T38" fmla="*/ 145 w 167"/>
              <a:gd name="T39" fmla="*/ 27 h 170"/>
              <a:gd name="T40" fmla="*/ 132 w 167"/>
              <a:gd name="T41" fmla="*/ 14 h 170"/>
              <a:gd name="T42" fmla="*/ 114 w 167"/>
              <a:gd name="T43" fmla="*/ 20 h 170"/>
              <a:gd name="T44" fmla="*/ 29 w 167"/>
              <a:gd name="T45" fmla="*/ 105 h 170"/>
              <a:gd name="T46" fmla="*/ 27 w 167"/>
              <a:gd name="T47" fmla="*/ 150 h 170"/>
              <a:gd name="T48" fmla="*/ 71 w 167"/>
              <a:gd name="T49" fmla="*/ 148 h 170"/>
              <a:gd name="T50" fmla="*/ 156 w 167"/>
              <a:gd name="T51" fmla="*/ 63 h 170"/>
              <a:gd name="T52" fmla="*/ 165 w 167"/>
              <a:gd name="T53" fmla="*/ 63 h 170"/>
              <a:gd name="T54" fmla="*/ 165 w 167"/>
              <a:gd name="T55" fmla="*/ 71 h 170"/>
              <a:gd name="T56" fmla="*/ 80 w 167"/>
              <a:gd name="T57" fmla="*/ 156 h 170"/>
              <a:gd name="T58" fmla="*/ 48 w 167"/>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7" h="170">
                <a:moveTo>
                  <a:pt x="48" y="170"/>
                </a:moveTo>
                <a:cubicBezTo>
                  <a:pt x="37" y="170"/>
                  <a:pt x="26" y="166"/>
                  <a:pt x="18" y="158"/>
                </a:cubicBezTo>
                <a:cubicBezTo>
                  <a:pt x="4" y="143"/>
                  <a:pt x="0" y="117"/>
                  <a:pt x="20" y="97"/>
                </a:cubicBezTo>
                <a:cubicBezTo>
                  <a:pt x="32" y="85"/>
                  <a:pt x="81" y="36"/>
                  <a:pt x="105" y="12"/>
                </a:cubicBezTo>
                <a:cubicBezTo>
                  <a:pt x="114" y="3"/>
                  <a:pt x="125" y="0"/>
                  <a:pt x="135" y="3"/>
                </a:cubicBezTo>
                <a:cubicBezTo>
                  <a:pt x="146" y="5"/>
                  <a:pt x="154" y="14"/>
                  <a:pt x="157" y="24"/>
                </a:cubicBezTo>
                <a:cubicBezTo>
                  <a:pt x="160" y="35"/>
                  <a:pt x="156" y="46"/>
                  <a:pt x="148" y="54"/>
                </a:cubicBezTo>
                <a:cubicBezTo>
                  <a:pt x="66" y="136"/>
                  <a:pt x="66" y="136"/>
                  <a:pt x="66" y="136"/>
                </a:cubicBezTo>
                <a:cubicBezTo>
                  <a:pt x="62" y="140"/>
                  <a:pt x="57" y="143"/>
                  <a:pt x="51" y="143"/>
                </a:cubicBezTo>
                <a:cubicBezTo>
                  <a:pt x="46" y="144"/>
                  <a:pt x="41" y="142"/>
                  <a:pt x="38" y="139"/>
                </a:cubicBezTo>
                <a:cubicBezTo>
                  <a:pt x="31" y="133"/>
                  <a:pt x="30" y="121"/>
                  <a:pt x="41" y="110"/>
                </a:cubicBezTo>
                <a:cubicBezTo>
                  <a:pt x="98" y="53"/>
                  <a:pt x="98" y="53"/>
                  <a:pt x="98" y="53"/>
                </a:cubicBezTo>
                <a:cubicBezTo>
                  <a:pt x="100" y="51"/>
                  <a:pt x="104" y="51"/>
                  <a:pt x="106" y="53"/>
                </a:cubicBezTo>
                <a:cubicBezTo>
                  <a:pt x="109" y="55"/>
                  <a:pt x="109" y="59"/>
                  <a:pt x="106" y="62"/>
                </a:cubicBezTo>
                <a:cubicBezTo>
                  <a:pt x="49" y="119"/>
                  <a:pt x="49" y="119"/>
                  <a:pt x="49" y="119"/>
                </a:cubicBezTo>
                <a:cubicBezTo>
                  <a:pt x="44" y="124"/>
                  <a:pt x="44" y="128"/>
                  <a:pt x="46" y="130"/>
                </a:cubicBezTo>
                <a:cubicBezTo>
                  <a:pt x="47" y="131"/>
                  <a:pt x="48" y="132"/>
                  <a:pt x="50" y="132"/>
                </a:cubicBezTo>
                <a:cubicBezTo>
                  <a:pt x="52" y="131"/>
                  <a:pt x="55" y="130"/>
                  <a:pt x="58" y="127"/>
                </a:cubicBezTo>
                <a:cubicBezTo>
                  <a:pt x="139" y="46"/>
                  <a:pt x="139" y="46"/>
                  <a:pt x="139" y="46"/>
                </a:cubicBezTo>
                <a:cubicBezTo>
                  <a:pt x="145" y="40"/>
                  <a:pt x="147" y="34"/>
                  <a:pt x="145" y="27"/>
                </a:cubicBezTo>
                <a:cubicBezTo>
                  <a:pt x="144" y="21"/>
                  <a:pt x="138" y="16"/>
                  <a:pt x="132" y="14"/>
                </a:cubicBezTo>
                <a:cubicBezTo>
                  <a:pt x="126" y="13"/>
                  <a:pt x="119" y="15"/>
                  <a:pt x="114" y="20"/>
                </a:cubicBezTo>
                <a:cubicBezTo>
                  <a:pt x="89" y="45"/>
                  <a:pt x="41" y="93"/>
                  <a:pt x="29" y="105"/>
                </a:cubicBezTo>
                <a:cubicBezTo>
                  <a:pt x="13" y="121"/>
                  <a:pt x="17" y="139"/>
                  <a:pt x="27" y="150"/>
                </a:cubicBezTo>
                <a:cubicBezTo>
                  <a:pt x="37" y="160"/>
                  <a:pt x="55" y="164"/>
                  <a:pt x="71" y="148"/>
                </a:cubicBezTo>
                <a:cubicBezTo>
                  <a:pt x="156" y="63"/>
                  <a:pt x="156" y="63"/>
                  <a:pt x="156" y="63"/>
                </a:cubicBezTo>
                <a:cubicBezTo>
                  <a:pt x="159" y="60"/>
                  <a:pt x="162" y="60"/>
                  <a:pt x="165" y="63"/>
                </a:cubicBezTo>
                <a:cubicBezTo>
                  <a:pt x="167" y="65"/>
                  <a:pt x="167" y="69"/>
                  <a:pt x="165" y="71"/>
                </a:cubicBezTo>
                <a:cubicBezTo>
                  <a:pt x="80" y="156"/>
                  <a:pt x="80" y="156"/>
                  <a:pt x="80" y="156"/>
                </a:cubicBezTo>
                <a:cubicBezTo>
                  <a:pt x="70" y="166"/>
                  <a:pt x="58" y="170"/>
                  <a:pt x="48" y="170"/>
                </a:cubicBezTo>
                <a:close/>
              </a:path>
            </a:pathLst>
          </a:custGeom>
          <a:solidFill>
            <a:srgbClr val="8064A2"/>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39" name="组合 38"/>
          <p:cNvGrpSpPr/>
          <p:nvPr/>
        </p:nvGrpSpPr>
        <p:grpSpPr>
          <a:xfrm>
            <a:off x="3598045" y="2959843"/>
            <a:ext cx="2501127" cy="1132494"/>
            <a:chOff x="4304043" y="1286668"/>
            <a:chExt cx="3837944" cy="2757793"/>
          </a:xfrm>
          <a:effectLst>
            <a:outerShdw blurRad="381000" dist="254000" dir="8100000" algn="tr" rotWithShape="0">
              <a:prstClr val="black">
                <a:alpha val="40000"/>
              </a:prstClr>
            </a:outerShdw>
          </a:effectLst>
        </p:grpSpPr>
        <p:sp>
          <p:nvSpPr>
            <p:cNvPr id="40" name="圆角矩形 39"/>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sp>
          <p:nvSpPr>
            <p:cNvPr id="41" name="圆角矩形 40"/>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grpSp>
      <p:grpSp>
        <p:nvGrpSpPr>
          <p:cNvPr id="42" name="组合 41"/>
          <p:cNvGrpSpPr/>
          <p:nvPr/>
        </p:nvGrpSpPr>
        <p:grpSpPr>
          <a:xfrm>
            <a:off x="3749112" y="3178795"/>
            <a:ext cx="621046" cy="621045"/>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4" name="椭圆 4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45" name="Group 41"/>
          <p:cNvGrpSpPr/>
          <p:nvPr/>
        </p:nvGrpSpPr>
        <p:grpSpPr bwMode="auto">
          <a:xfrm>
            <a:off x="4462300" y="3178794"/>
            <a:ext cx="1458171" cy="799752"/>
            <a:chOff x="0" y="0"/>
            <a:chExt cx="2419" cy="1343"/>
          </a:xfrm>
        </p:grpSpPr>
        <p:sp>
          <p:nvSpPr>
            <p:cNvPr id="46"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sz="120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47"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48" name="Freeform 6"/>
          <p:cNvSpPr>
            <a:spLocks noEditPoints="1"/>
          </p:cNvSpPr>
          <p:nvPr/>
        </p:nvSpPr>
        <p:spPr bwMode="auto">
          <a:xfrm>
            <a:off x="3939464" y="3361898"/>
            <a:ext cx="272212" cy="276322"/>
          </a:xfrm>
          <a:custGeom>
            <a:avLst/>
            <a:gdLst>
              <a:gd name="T0" fmla="*/ 13 w 154"/>
              <a:gd name="T1" fmla="*/ 28 h 158"/>
              <a:gd name="T2" fmla="*/ 34 w 154"/>
              <a:gd name="T3" fmla="*/ 28 h 158"/>
              <a:gd name="T4" fmla="*/ 43 w 154"/>
              <a:gd name="T5" fmla="*/ 73 h 158"/>
              <a:gd name="T6" fmla="*/ 13 w 154"/>
              <a:gd name="T7" fmla="*/ 28 h 158"/>
              <a:gd name="T8" fmla="*/ 77 w 154"/>
              <a:gd name="T9" fmla="*/ 11 h 158"/>
              <a:gd name="T10" fmla="*/ 110 w 154"/>
              <a:gd name="T11" fmla="*/ 24 h 158"/>
              <a:gd name="T12" fmla="*/ 77 w 154"/>
              <a:gd name="T13" fmla="*/ 37 h 158"/>
              <a:gd name="T14" fmla="*/ 45 w 154"/>
              <a:gd name="T15" fmla="*/ 24 h 158"/>
              <a:gd name="T16" fmla="*/ 77 w 154"/>
              <a:gd name="T17" fmla="*/ 11 h 158"/>
              <a:gd name="T18" fmla="*/ 111 w 154"/>
              <a:gd name="T19" fmla="*/ 73 h 158"/>
              <a:gd name="T20" fmla="*/ 121 w 154"/>
              <a:gd name="T21" fmla="*/ 28 h 158"/>
              <a:gd name="T22" fmla="*/ 142 w 154"/>
              <a:gd name="T23" fmla="*/ 28 h 158"/>
              <a:gd name="T24" fmla="*/ 111 w 154"/>
              <a:gd name="T25" fmla="*/ 73 h 158"/>
              <a:gd name="T26" fmla="*/ 87 w 154"/>
              <a:gd name="T27" fmla="*/ 116 h 158"/>
              <a:gd name="T28" fmla="*/ 112 w 154"/>
              <a:gd name="T29" fmla="*/ 87 h 158"/>
              <a:gd name="T30" fmla="*/ 154 w 154"/>
              <a:gd name="T31" fmla="*/ 22 h 158"/>
              <a:gd name="T32" fmla="*/ 148 w 154"/>
              <a:gd name="T33" fmla="*/ 16 h 158"/>
              <a:gd name="T34" fmla="*/ 119 w 154"/>
              <a:gd name="T35" fmla="*/ 16 h 158"/>
              <a:gd name="T36" fmla="*/ 77 w 154"/>
              <a:gd name="T37" fmla="*/ 0 h 158"/>
              <a:gd name="T38" fmla="*/ 36 w 154"/>
              <a:gd name="T39" fmla="*/ 16 h 158"/>
              <a:gd name="T40" fmla="*/ 6 w 154"/>
              <a:gd name="T41" fmla="*/ 16 h 158"/>
              <a:gd name="T42" fmla="*/ 0 w 154"/>
              <a:gd name="T43" fmla="*/ 22 h 158"/>
              <a:gd name="T44" fmla="*/ 42 w 154"/>
              <a:gd name="T45" fmla="*/ 87 h 158"/>
              <a:gd name="T46" fmla="*/ 67 w 154"/>
              <a:gd name="T47" fmla="*/ 116 h 158"/>
              <a:gd name="T48" fmla="*/ 67 w 154"/>
              <a:gd name="T49" fmla="*/ 128 h 158"/>
              <a:gd name="T50" fmla="*/ 39 w 154"/>
              <a:gd name="T51" fmla="*/ 143 h 158"/>
              <a:gd name="T52" fmla="*/ 77 w 154"/>
              <a:gd name="T53" fmla="*/ 158 h 158"/>
              <a:gd name="T54" fmla="*/ 115 w 154"/>
              <a:gd name="T55" fmla="*/ 143 h 158"/>
              <a:gd name="T56" fmla="*/ 87 w 154"/>
              <a:gd name="T57" fmla="*/ 128 h 158"/>
              <a:gd name="T58" fmla="*/ 87 w 154"/>
              <a:gd name="T59" fmla="*/ 11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58">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rgbClr val="9BBB59"/>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9" name="TextBox 48"/>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a:ln>
                  <a:noFill/>
                </a:ln>
                <a:solidFill>
                  <a:prstClr val="black"/>
                </a:solidFill>
                <a:effectLst/>
                <a:uLnTx/>
                <a:uFillTx/>
              </a:rPr>
              <a:t>延迟符</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2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12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2000"/>
                                </p:stCondLst>
                                <p:childTnLst>
                                  <p:par>
                                    <p:cTn id="18" presetID="2" presetClass="entr" presetSubtype="4" accel="55000" fill="hold" grpId="0" nodeType="afterEffect" p14:presetBounceEnd="52000">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14:bounceEnd="52000">
                                          <p:cBhvr additive="base">
                                            <p:cTn id="20" dur="2000" fill="hold"/>
                                            <p:tgtEl>
                                              <p:spTgt spid="10"/>
                                            </p:tgtEl>
                                            <p:attrNameLst>
                                              <p:attrName>ppt_x</p:attrName>
                                            </p:attrNameLst>
                                          </p:cBhvr>
                                          <p:tavLst>
                                            <p:tav tm="0">
                                              <p:val>
                                                <p:strVal val="#ppt_x"/>
                                              </p:val>
                                            </p:tav>
                                            <p:tav tm="100000">
                                              <p:val>
                                                <p:strVal val="#ppt_x"/>
                                              </p:val>
                                            </p:tav>
                                          </p:tavLst>
                                        </p:anim>
                                        <p:anim calcmode="lin" valueType="num" p14:bounceEnd="52000">
                                          <p:cBhvr additive="base">
                                            <p:cTn id="21" dur="20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1" accel="55000" fill="hold" grpId="0" nodeType="withEffect" p14:presetBounceEnd="52000">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14:bounceEnd="52000">
                                          <p:cBhvr additive="base">
                                            <p:cTn id="24" dur="2000" fill="hold"/>
                                            <p:tgtEl>
                                              <p:spTgt spid="11"/>
                                            </p:tgtEl>
                                            <p:attrNameLst>
                                              <p:attrName>ppt_x</p:attrName>
                                            </p:attrNameLst>
                                          </p:cBhvr>
                                          <p:tavLst>
                                            <p:tav tm="0">
                                              <p:val>
                                                <p:strVal val="#ppt_x"/>
                                              </p:val>
                                            </p:tav>
                                            <p:tav tm="100000">
                                              <p:val>
                                                <p:strVal val="#ppt_x"/>
                                              </p:val>
                                            </p:tav>
                                          </p:tavLst>
                                        </p:anim>
                                        <p:anim calcmode="lin" valueType="num" p14:bounceEnd="52000">
                                          <p:cBhvr additive="base">
                                            <p:cTn id="25" dur="2000" fill="hold"/>
                                            <p:tgtEl>
                                              <p:spTgt spid="11"/>
                                            </p:tgtEl>
                                            <p:attrNameLst>
                                              <p:attrName>ppt_y</p:attrName>
                                            </p:attrNameLst>
                                          </p:cBhvr>
                                          <p:tavLst>
                                            <p:tav tm="0">
                                              <p:val>
                                                <p:strVal val="0-#ppt_h/2"/>
                                              </p:val>
                                            </p:tav>
                                            <p:tav tm="100000">
                                              <p:val>
                                                <p:strVal val="#ppt_y"/>
                                              </p:val>
                                            </p:tav>
                                          </p:tavLst>
                                        </p:anim>
                                      </p:childTnLst>
                                    </p:cTn>
                                  </p:par>
                                </p:childTnLst>
                              </p:cTn>
                            </p:par>
                            <p:par>
                              <p:cTn id="26" fill="hold">
                                <p:stCondLst>
                                  <p:cond delay="4000"/>
                                </p:stCondLst>
                                <p:childTnLst>
                                  <p:par>
                                    <p:cTn id="27" presetID="53" presetClass="entr" presetSubtype="16"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anim calcmode="lin" valueType="num">
                                          <p:cBhvr>
                                            <p:cTn id="36" dur="500" fill="hold"/>
                                            <p:tgtEl>
                                              <p:spTgt spid="18"/>
                                            </p:tgtEl>
                                            <p:attrNameLst>
                                              <p:attrName>ppt_x</p:attrName>
                                            </p:attrNameLst>
                                          </p:cBhvr>
                                          <p:tavLst>
                                            <p:tav tm="0">
                                              <p:val>
                                                <p:strVal val="#ppt_x"/>
                                              </p:val>
                                            </p:tav>
                                            <p:tav tm="100000">
                                              <p:val>
                                                <p:strVal val="#ppt_x"/>
                                              </p:val>
                                            </p:tav>
                                          </p:tavLst>
                                        </p:anim>
                                        <p:anim calcmode="lin" valueType="num">
                                          <p:cBhvr>
                                            <p:cTn id="37" dur="5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2"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right)">
                                          <p:cBhvr>
                                            <p:cTn id="41" dur="500"/>
                                            <p:tgtEl>
                                              <p:spTgt spid="7"/>
                                            </p:tgtEl>
                                          </p:cBhvr>
                                        </p:animEffect>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childTnLst>
                              </p:cTn>
                            </p:par>
                            <p:par>
                              <p:cTn id="46" fill="hold">
                                <p:stCondLst>
                                  <p:cond delay="60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anim calcmode="lin" valueType="num">
                                          <p:cBhvr>
                                            <p:cTn id="56" dur="500" fill="hold"/>
                                            <p:tgtEl>
                                              <p:spTgt spid="28"/>
                                            </p:tgtEl>
                                            <p:attrNameLst>
                                              <p:attrName>ppt_x</p:attrName>
                                            </p:attrNameLst>
                                          </p:cBhvr>
                                          <p:tavLst>
                                            <p:tav tm="0">
                                              <p:val>
                                                <p:strVal val="#ppt_x"/>
                                              </p:val>
                                            </p:tav>
                                            <p:tav tm="100000">
                                              <p:val>
                                                <p:strVal val="#ppt_x"/>
                                              </p:val>
                                            </p:tav>
                                          </p:tavLst>
                                        </p:anim>
                                        <p:anim calcmode="lin" valueType="num">
                                          <p:cBhvr>
                                            <p:cTn id="57" dur="500" fill="hold"/>
                                            <p:tgtEl>
                                              <p:spTgt spid="28"/>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right)">
                                          <p:cBhvr>
                                            <p:cTn id="61" dur="500"/>
                                            <p:tgtEl>
                                              <p:spTgt spid="19"/>
                                            </p:tgtEl>
                                          </p:cBhvr>
                                        </p:animEffect>
                                      </p:childTnLst>
                                    </p:cTn>
                                  </p:par>
                                </p:childTnLst>
                              </p:cTn>
                            </p:par>
                            <p:par>
                              <p:cTn id="62" fill="hold">
                                <p:stCondLst>
                                  <p:cond delay="7500"/>
                                </p:stCondLst>
                                <p:childTnLst>
                                  <p:par>
                                    <p:cTn id="63" presetID="22" presetClass="entr" presetSubtype="8"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left)">
                                          <p:cBhvr>
                                            <p:cTn id="65" dur="500"/>
                                            <p:tgtEl>
                                              <p:spTgt spid="25"/>
                                            </p:tgtEl>
                                          </p:cBhvr>
                                        </p:animEffect>
                                      </p:childTnLst>
                                    </p:cTn>
                                  </p:par>
                                </p:childTnLst>
                              </p:cTn>
                            </p:par>
                            <p:par>
                              <p:cTn id="66" fill="hold">
                                <p:stCondLst>
                                  <p:cond delay="8000"/>
                                </p:stCondLst>
                                <p:childTnLst>
                                  <p:par>
                                    <p:cTn id="67" presetID="53" presetClass="entr" presetSubtype="16" fill="hold" nodeType="after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p:cTn id="69" dur="500" fill="hold"/>
                                            <p:tgtEl>
                                              <p:spTgt spid="32"/>
                                            </p:tgtEl>
                                            <p:attrNameLst>
                                              <p:attrName>ppt_w</p:attrName>
                                            </p:attrNameLst>
                                          </p:cBhvr>
                                          <p:tavLst>
                                            <p:tav tm="0">
                                              <p:val>
                                                <p:fltVal val="0"/>
                                              </p:val>
                                            </p:tav>
                                            <p:tav tm="100000">
                                              <p:val>
                                                <p:strVal val="#ppt_w"/>
                                              </p:val>
                                            </p:tav>
                                          </p:tavLst>
                                        </p:anim>
                                        <p:anim calcmode="lin" valueType="num">
                                          <p:cBhvr>
                                            <p:cTn id="70" dur="500" fill="hold"/>
                                            <p:tgtEl>
                                              <p:spTgt spid="32"/>
                                            </p:tgtEl>
                                            <p:attrNameLst>
                                              <p:attrName>ppt_h</p:attrName>
                                            </p:attrNameLst>
                                          </p:cBhvr>
                                          <p:tavLst>
                                            <p:tav tm="0">
                                              <p:val>
                                                <p:fltVal val="0"/>
                                              </p:val>
                                            </p:tav>
                                            <p:tav tm="100000">
                                              <p:val>
                                                <p:strVal val="#ppt_h"/>
                                              </p:val>
                                            </p:tav>
                                          </p:tavLst>
                                        </p:anim>
                                        <p:animEffect transition="in" filter="fade">
                                          <p:cBhvr>
                                            <p:cTn id="71" dur="500"/>
                                            <p:tgtEl>
                                              <p:spTgt spid="32"/>
                                            </p:tgtEl>
                                          </p:cBhvr>
                                        </p:animEffect>
                                      </p:childTnLst>
                                    </p:cTn>
                                  </p:par>
                                </p:childTnLst>
                              </p:cTn>
                            </p:par>
                            <p:par>
                              <p:cTn id="72" fill="hold">
                                <p:stCondLst>
                                  <p:cond delay="8500"/>
                                </p:stCondLst>
                                <p:childTnLst>
                                  <p:par>
                                    <p:cTn id="73" presetID="42" presetClass="entr" presetSubtype="0" fill="hold" grpId="0" nodeType="after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fade">
                                          <p:cBhvr>
                                            <p:cTn id="75" dur="500"/>
                                            <p:tgtEl>
                                              <p:spTgt spid="38"/>
                                            </p:tgtEl>
                                          </p:cBhvr>
                                        </p:animEffect>
                                        <p:anim calcmode="lin" valueType="num">
                                          <p:cBhvr>
                                            <p:cTn id="76" dur="500" fill="hold"/>
                                            <p:tgtEl>
                                              <p:spTgt spid="38"/>
                                            </p:tgtEl>
                                            <p:attrNameLst>
                                              <p:attrName>ppt_x</p:attrName>
                                            </p:attrNameLst>
                                          </p:cBhvr>
                                          <p:tavLst>
                                            <p:tav tm="0">
                                              <p:val>
                                                <p:strVal val="#ppt_x"/>
                                              </p:val>
                                            </p:tav>
                                            <p:tav tm="100000">
                                              <p:val>
                                                <p:strVal val="#ppt_x"/>
                                              </p:val>
                                            </p:tav>
                                          </p:tavLst>
                                        </p:anim>
                                        <p:anim calcmode="lin" valueType="num">
                                          <p:cBhvr>
                                            <p:cTn id="77" dur="500" fill="hold"/>
                                            <p:tgtEl>
                                              <p:spTgt spid="38"/>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2" fill="hold"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wipe(right)">
                                          <p:cBhvr>
                                            <p:cTn id="81" dur="500"/>
                                            <p:tgtEl>
                                              <p:spTgt spid="29"/>
                                            </p:tgtEl>
                                          </p:cBhvr>
                                        </p:animEffect>
                                      </p:childTnLst>
                                    </p:cTn>
                                  </p:par>
                                </p:childTnLst>
                              </p:cTn>
                            </p:par>
                            <p:par>
                              <p:cTn id="82" fill="hold">
                                <p:stCondLst>
                                  <p:cond delay="9500"/>
                                </p:stCondLst>
                                <p:childTnLst>
                                  <p:par>
                                    <p:cTn id="83" presetID="22" presetClass="entr" presetSubtype="8" fill="hold" nodeType="after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wipe(left)">
                                          <p:cBhvr>
                                            <p:cTn id="85" dur="500"/>
                                            <p:tgtEl>
                                              <p:spTgt spid="35"/>
                                            </p:tgtEl>
                                          </p:cBhvr>
                                        </p:animEffect>
                                      </p:childTnLst>
                                    </p:cTn>
                                  </p:par>
                                </p:childTnLst>
                              </p:cTn>
                            </p:par>
                            <p:par>
                              <p:cTn id="86" fill="hold">
                                <p:stCondLst>
                                  <p:cond delay="10000"/>
                                </p:stCondLst>
                                <p:childTnLst>
                                  <p:par>
                                    <p:cTn id="87" presetID="53" presetClass="entr" presetSubtype="16" fill="hold" nodeType="afterEffect">
                                      <p:stCondLst>
                                        <p:cond delay="0"/>
                                      </p:stCondLst>
                                      <p:childTnLst>
                                        <p:set>
                                          <p:cBhvr>
                                            <p:cTn id="88" dur="1" fill="hold">
                                              <p:stCondLst>
                                                <p:cond delay="0"/>
                                              </p:stCondLst>
                                            </p:cTn>
                                            <p:tgtEl>
                                              <p:spTgt spid="42"/>
                                            </p:tgtEl>
                                            <p:attrNameLst>
                                              <p:attrName>style.visibility</p:attrName>
                                            </p:attrNameLst>
                                          </p:cBhvr>
                                          <p:to>
                                            <p:strVal val="visible"/>
                                          </p:to>
                                        </p:set>
                                        <p:anim calcmode="lin" valueType="num">
                                          <p:cBhvr>
                                            <p:cTn id="89" dur="500" fill="hold"/>
                                            <p:tgtEl>
                                              <p:spTgt spid="42"/>
                                            </p:tgtEl>
                                            <p:attrNameLst>
                                              <p:attrName>ppt_w</p:attrName>
                                            </p:attrNameLst>
                                          </p:cBhvr>
                                          <p:tavLst>
                                            <p:tav tm="0">
                                              <p:val>
                                                <p:fltVal val="0"/>
                                              </p:val>
                                            </p:tav>
                                            <p:tav tm="100000">
                                              <p:val>
                                                <p:strVal val="#ppt_w"/>
                                              </p:val>
                                            </p:tav>
                                          </p:tavLst>
                                        </p:anim>
                                        <p:anim calcmode="lin" valueType="num">
                                          <p:cBhvr>
                                            <p:cTn id="90" dur="500" fill="hold"/>
                                            <p:tgtEl>
                                              <p:spTgt spid="42"/>
                                            </p:tgtEl>
                                            <p:attrNameLst>
                                              <p:attrName>ppt_h</p:attrName>
                                            </p:attrNameLst>
                                          </p:cBhvr>
                                          <p:tavLst>
                                            <p:tav tm="0">
                                              <p:val>
                                                <p:fltVal val="0"/>
                                              </p:val>
                                            </p:tav>
                                            <p:tav tm="100000">
                                              <p:val>
                                                <p:strVal val="#ppt_h"/>
                                              </p:val>
                                            </p:tav>
                                          </p:tavLst>
                                        </p:anim>
                                        <p:animEffect transition="in" filter="fade">
                                          <p:cBhvr>
                                            <p:cTn id="91" dur="500"/>
                                            <p:tgtEl>
                                              <p:spTgt spid="4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48"/>
                                            </p:tgtEl>
                                            <p:attrNameLst>
                                              <p:attrName>style.visibility</p:attrName>
                                            </p:attrNameLst>
                                          </p:cBhvr>
                                          <p:to>
                                            <p:strVal val="visible"/>
                                          </p:to>
                                        </p:set>
                                        <p:animEffect transition="in" filter="fade">
                                          <p:cBhvr>
                                            <p:cTn id="95" dur="500"/>
                                            <p:tgtEl>
                                              <p:spTgt spid="48"/>
                                            </p:tgtEl>
                                          </p:cBhvr>
                                        </p:animEffect>
                                        <p:anim calcmode="lin" valueType="num">
                                          <p:cBhvr>
                                            <p:cTn id="96" dur="500" fill="hold"/>
                                            <p:tgtEl>
                                              <p:spTgt spid="48"/>
                                            </p:tgtEl>
                                            <p:attrNameLst>
                                              <p:attrName>ppt_x</p:attrName>
                                            </p:attrNameLst>
                                          </p:cBhvr>
                                          <p:tavLst>
                                            <p:tav tm="0">
                                              <p:val>
                                                <p:strVal val="#ppt_x"/>
                                              </p:val>
                                            </p:tav>
                                            <p:tav tm="100000">
                                              <p:val>
                                                <p:strVal val="#ppt_x"/>
                                              </p:val>
                                            </p:tav>
                                          </p:tavLst>
                                        </p:anim>
                                        <p:anim calcmode="lin" valueType="num">
                                          <p:cBhvr>
                                            <p:cTn id="97" dur="500" fill="hold"/>
                                            <p:tgtEl>
                                              <p:spTgt spid="48"/>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22" presetClass="entr" presetSubtype="2" fill="hold"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wipe(right)">
                                          <p:cBhvr>
                                            <p:cTn id="101" dur="500"/>
                                            <p:tgtEl>
                                              <p:spTgt spid="39"/>
                                            </p:tgtEl>
                                          </p:cBhvr>
                                        </p:animEffect>
                                      </p:childTnLst>
                                    </p:cTn>
                                  </p:par>
                                </p:childTnLst>
                              </p:cTn>
                            </p:par>
                            <p:par>
                              <p:cTn id="102" fill="hold">
                                <p:stCondLst>
                                  <p:cond delay="11500"/>
                                </p:stCondLst>
                                <p:childTnLst>
                                  <p:par>
                                    <p:cTn id="103" presetID="22" presetClass="entr" presetSubtype="8" fill="hold"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left)">
                                          <p:cBhvr>
                                            <p:cTn id="105" dur="500"/>
                                            <p:tgtEl>
                                              <p:spTgt spid="45"/>
                                            </p:tgtEl>
                                          </p:cBhvr>
                                        </p:animEffect>
                                      </p:childTnLst>
                                    </p:cTn>
                                  </p:par>
                                </p:childTnLst>
                              </p:cTn>
                            </p:par>
                            <p:par>
                              <p:cTn id="106" fill="hold">
                                <p:stCondLst>
                                  <p:cond delay="12000"/>
                                </p:stCondLst>
                                <p:childTnLst>
                                  <p:par>
                                    <p:cTn id="107" presetID="10" presetClass="entr" presetSubtype="0" fill="hold" grpId="0" nodeType="afterEffect">
                                      <p:stCondLst>
                                        <p:cond delay="0"/>
                                      </p:stCondLst>
                                      <p:childTnLst>
                                        <p:set>
                                          <p:cBhvr>
                                            <p:cTn id="108" dur="1" fill="hold">
                                              <p:stCondLst>
                                                <p:cond delay="0"/>
                                              </p:stCondLst>
                                            </p:cTn>
                                            <p:tgtEl>
                                              <p:spTgt spid="49"/>
                                            </p:tgtEl>
                                            <p:attrNameLst>
                                              <p:attrName>style.visibility</p:attrName>
                                            </p:attrNameLst>
                                          </p:cBhvr>
                                          <p:to>
                                            <p:strVal val="visible"/>
                                          </p:to>
                                        </p:set>
                                        <p:animEffect transition="in" filter="fade">
                                          <p:cBhvr>
                                            <p:cTn id="10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animBg="1"/>
          <p:bldP spid="18" grpId="0" animBg="1"/>
          <p:bldP spid="28" grpId="0" animBg="1"/>
          <p:bldP spid="38" grpId="0" animBg="1"/>
          <p:bldP spid="48" grpId="0" animBg="1"/>
          <p:bldP spid="4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00" fill="hold"/>
                                            <p:tgtEl>
                                              <p:spTgt spid="4"/>
                                            </p:tgtEl>
                                            <p:attrNameLst>
                                              <p:attrName>ppt_x</p:attrName>
                                            </p:attrNameLst>
                                          </p:cBhvr>
                                          <p:tavLst>
                                            <p:tav tm="0">
                                              <p:val>
                                                <p:strVal val="0-#ppt_w/2"/>
                                              </p:val>
                                            </p:tav>
                                            <p:tav tm="100000">
                                              <p:val>
                                                <p:strVal val="#ppt_x"/>
                                              </p:val>
                                            </p:tav>
                                          </p:tavLst>
                                        </p:anim>
                                        <p:anim calcmode="lin" valueType="num">
                                          <p:cBhvr additive="base">
                                            <p:cTn id="8" dur="12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200" fill="hold"/>
                                            <p:tgtEl>
                                              <p:spTgt spid="5"/>
                                            </p:tgtEl>
                                            <p:attrNameLst>
                                              <p:attrName>ppt_x</p:attrName>
                                            </p:attrNameLst>
                                          </p:cBhvr>
                                          <p:tavLst>
                                            <p:tav tm="0">
                                              <p:val>
                                                <p:strVal val="#ppt_x"/>
                                              </p:val>
                                            </p:tav>
                                            <p:tav tm="100000">
                                              <p:val>
                                                <p:strVal val="#ppt_x"/>
                                              </p:val>
                                            </p:tav>
                                          </p:tavLst>
                                        </p:anim>
                                        <p:anim calcmode="lin" valueType="num">
                                          <p:cBhvr additive="base">
                                            <p:cTn id="12" dur="12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2000"/>
                                </p:stCondLst>
                                <p:childTnLst>
                                  <p:par>
                                    <p:cTn id="18" presetID="2" presetClass="entr" presetSubtype="4" accel="5500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2000" fill="hold"/>
                                            <p:tgtEl>
                                              <p:spTgt spid="10"/>
                                            </p:tgtEl>
                                            <p:attrNameLst>
                                              <p:attrName>ppt_x</p:attrName>
                                            </p:attrNameLst>
                                          </p:cBhvr>
                                          <p:tavLst>
                                            <p:tav tm="0">
                                              <p:val>
                                                <p:strVal val="#ppt_x"/>
                                              </p:val>
                                            </p:tav>
                                            <p:tav tm="100000">
                                              <p:val>
                                                <p:strVal val="#ppt_x"/>
                                              </p:val>
                                            </p:tav>
                                          </p:tavLst>
                                        </p:anim>
                                        <p:anim calcmode="lin" valueType="num">
                                          <p:cBhvr additive="base">
                                            <p:cTn id="21" dur="20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1" accel="5500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2000" fill="hold"/>
                                            <p:tgtEl>
                                              <p:spTgt spid="11"/>
                                            </p:tgtEl>
                                            <p:attrNameLst>
                                              <p:attrName>ppt_x</p:attrName>
                                            </p:attrNameLst>
                                          </p:cBhvr>
                                          <p:tavLst>
                                            <p:tav tm="0">
                                              <p:val>
                                                <p:strVal val="#ppt_x"/>
                                              </p:val>
                                            </p:tav>
                                            <p:tav tm="100000">
                                              <p:val>
                                                <p:strVal val="#ppt_x"/>
                                              </p:val>
                                            </p:tav>
                                          </p:tavLst>
                                        </p:anim>
                                        <p:anim calcmode="lin" valueType="num">
                                          <p:cBhvr additive="base">
                                            <p:cTn id="25" dur="2000" fill="hold"/>
                                            <p:tgtEl>
                                              <p:spTgt spid="11"/>
                                            </p:tgtEl>
                                            <p:attrNameLst>
                                              <p:attrName>ppt_y</p:attrName>
                                            </p:attrNameLst>
                                          </p:cBhvr>
                                          <p:tavLst>
                                            <p:tav tm="0">
                                              <p:val>
                                                <p:strVal val="0-#ppt_h/2"/>
                                              </p:val>
                                            </p:tav>
                                            <p:tav tm="100000">
                                              <p:val>
                                                <p:strVal val="#ppt_y"/>
                                              </p:val>
                                            </p:tav>
                                          </p:tavLst>
                                        </p:anim>
                                      </p:childTnLst>
                                    </p:cTn>
                                  </p:par>
                                </p:childTnLst>
                              </p:cTn>
                            </p:par>
                            <p:par>
                              <p:cTn id="26" fill="hold">
                                <p:stCondLst>
                                  <p:cond delay="4000"/>
                                </p:stCondLst>
                                <p:childTnLst>
                                  <p:par>
                                    <p:cTn id="27" presetID="53" presetClass="entr" presetSubtype="16"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anim calcmode="lin" valueType="num">
                                          <p:cBhvr>
                                            <p:cTn id="36" dur="500" fill="hold"/>
                                            <p:tgtEl>
                                              <p:spTgt spid="18"/>
                                            </p:tgtEl>
                                            <p:attrNameLst>
                                              <p:attrName>ppt_x</p:attrName>
                                            </p:attrNameLst>
                                          </p:cBhvr>
                                          <p:tavLst>
                                            <p:tav tm="0">
                                              <p:val>
                                                <p:strVal val="#ppt_x"/>
                                              </p:val>
                                            </p:tav>
                                            <p:tav tm="100000">
                                              <p:val>
                                                <p:strVal val="#ppt_x"/>
                                              </p:val>
                                            </p:tav>
                                          </p:tavLst>
                                        </p:anim>
                                        <p:anim calcmode="lin" valueType="num">
                                          <p:cBhvr>
                                            <p:cTn id="37" dur="5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2"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right)">
                                          <p:cBhvr>
                                            <p:cTn id="41" dur="500"/>
                                            <p:tgtEl>
                                              <p:spTgt spid="7"/>
                                            </p:tgtEl>
                                          </p:cBhvr>
                                        </p:animEffect>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childTnLst>
                              </p:cTn>
                            </p:par>
                            <p:par>
                              <p:cTn id="46" fill="hold">
                                <p:stCondLst>
                                  <p:cond delay="60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anim calcmode="lin" valueType="num">
                                          <p:cBhvr>
                                            <p:cTn id="56" dur="500" fill="hold"/>
                                            <p:tgtEl>
                                              <p:spTgt spid="28"/>
                                            </p:tgtEl>
                                            <p:attrNameLst>
                                              <p:attrName>ppt_x</p:attrName>
                                            </p:attrNameLst>
                                          </p:cBhvr>
                                          <p:tavLst>
                                            <p:tav tm="0">
                                              <p:val>
                                                <p:strVal val="#ppt_x"/>
                                              </p:val>
                                            </p:tav>
                                            <p:tav tm="100000">
                                              <p:val>
                                                <p:strVal val="#ppt_x"/>
                                              </p:val>
                                            </p:tav>
                                          </p:tavLst>
                                        </p:anim>
                                        <p:anim calcmode="lin" valueType="num">
                                          <p:cBhvr>
                                            <p:cTn id="57" dur="500" fill="hold"/>
                                            <p:tgtEl>
                                              <p:spTgt spid="28"/>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right)">
                                          <p:cBhvr>
                                            <p:cTn id="61" dur="500"/>
                                            <p:tgtEl>
                                              <p:spTgt spid="19"/>
                                            </p:tgtEl>
                                          </p:cBhvr>
                                        </p:animEffect>
                                      </p:childTnLst>
                                    </p:cTn>
                                  </p:par>
                                </p:childTnLst>
                              </p:cTn>
                            </p:par>
                            <p:par>
                              <p:cTn id="62" fill="hold">
                                <p:stCondLst>
                                  <p:cond delay="7500"/>
                                </p:stCondLst>
                                <p:childTnLst>
                                  <p:par>
                                    <p:cTn id="63" presetID="22" presetClass="entr" presetSubtype="8"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left)">
                                          <p:cBhvr>
                                            <p:cTn id="65" dur="500"/>
                                            <p:tgtEl>
                                              <p:spTgt spid="25"/>
                                            </p:tgtEl>
                                          </p:cBhvr>
                                        </p:animEffect>
                                      </p:childTnLst>
                                    </p:cTn>
                                  </p:par>
                                </p:childTnLst>
                              </p:cTn>
                            </p:par>
                            <p:par>
                              <p:cTn id="66" fill="hold">
                                <p:stCondLst>
                                  <p:cond delay="8000"/>
                                </p:stCondLst>
                                <p:childTnLst>
                                  <p:par>
                                    <p:cTn id="67" presetID="53" presetClass="entr" presetSubtype="16" fill="hold" nodeType="after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p:cTn id="69" dur="500" fill="hold"/>
                                            <p:tgtEl>
                                              <p:spTgt spid="32"/>
                                            </p:tgtEl>
                                            <p:attrNameLst>
                                              <p:attrName>ppt_w</p:attrName>
                                            </p:attrNameLst>
                                          </p:cBhvr>
                                          <p:tavLst>
                                            <p:tav tm="0">
                                              <p:val>
                                                <p:fltVal val="0"/>
                                              </p:val>
                                            </p:tav>
                                            <p:tav tm="100000">
                                              <p:val>
                                                <p:strVal val="#ppt_w"/>
                                              </p:val>
                                            </p:tav>
                                          </p:tavLst>
                                        </p:anim>
                                        <p:anim calcmode="lin" valueType="num">
                                          <p:cBhvr>
                                            <p:cTn id="70" dur="500" fill="hold"/>
                                            <p:tgtEl>
                                              <p:spTgt spid="32"/>
                                            </p:tgtEl>
                                            <p:attrNameLst>
                                              <p:attrName>ppt_h</p:attrName>
                                            </p:attrNameLst>
                                          </p:cBhvr>
                                          <p:tavLst>
                                            <p:tav tm="0">
                                              <p:val>
                                                <p:fltVal val="0"/>
                                              </p:val>
                                            </p:tav>
                                            <p:tav tm="100000">
                                              <p:val>
                                                <p:strVal val="#ppt_h"/>
                                              </p:val>
                                            </p:tav>
                                          </p:tavLst>
                                        </p:anim>
                                        <p:animEffect transition="in" filter="fade">
                                          <p:cBhvr>
                                            <p:cTn id="71" dur="500"/>
                                            <p:tgtEl>
                                              <p:spTgt spid="32"/>
                                            </p:tgtEl>
                                          </p:cBhvr>
                                        </p:animEffect>
                                      </p:childTnLst>
                                    </p:cTn>
                                  </p:par>
                                </p:childTnLst>
                              </p:cTn>
                            </p:par>
                            <p:par>
                              <p:cTn id="72" fill="hold">
                                <p:stCondLst>
                                  <p:cond delay="8500"/>
                                </p:stCondLst>
                                <p:childTnLst>
                                  <p:par>
                                    <p:cTn id="73" presetID="42" presetClass="entr" presetSubtype="0" fill="hold" grpId="0" nodeType="after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fade">
                                          <p:cBhvr>
                                            <p:cTn id="75" dur="500"/>
                                            <p:tgtEl>
                                              <p:spTgt spid="38"/>
                                            </p:tgtEl>
                                          </p:cBhvr>
                                        </p:animEffect>
                                        <p:anim calcmode="lin" valueType="num">
                                          <p:cBhvr>
                                            <p:cTn id="76" dur="500" fill="hold"/>
                                            <p:tgtEl>
                                              <p:spTgt spid="38"/>
                                            </p:tgtEl>
                                            <p:attrNameLst>
                                              <p:attrName>ppt_x</p:attrName>
                                            </p:attrNameLst>
                                          </p:cBhvr>
                                          <p:tavLst>
                                            <p:tav tm="0">
                                              <p:val>
                                                <p:strVal val="#ppt_x"/>
                                              </p:val>
                                            </p:tav>
                                            <p:tav tm="100000">
                                              <p:val>
                                                <p:strVal val="#ppt_x"/>
                                              </p:val>
                                            </p:tav>
                                          </p:tavLst>
                                        </p:anim>
                                        <p:anim calcmode="lin" valueType="num">
                                          <p:cBhvr>
                                            <p:cTn id="77" dur="500" fill="hold"/>
                                            <p:tgtEl>
                                              <p:spTgt spid="38"/>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2" fill="hold"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wipe(right)">
                                          <p:cBhvr>
                                            <p:cTn id="81" dur="500"/>
                                            <p:tgtEl>
                                              <p:spTgt spid="29"/>
                                            </p:tgtEl>
                                          </p:cBhvr>
                                        </p:animEffect>
                                      </p:childTnLst>
                                    </p:cTn>
                                  </p:par>
                                </p:childTnLst>
                              </p:cTn>
                            </p:par>
                            <p:par>
                              <p:cTn id="82" fill="hold">
                                <p:stCondLst>
                                  <p:cond delay="9500"/>
                                </p:stCondLst>
                                <p:childTnLst>
                                  <p:par>
                                    <p:cTn id="83" presetID="22" presetClass="entr" presetSubtype="8" fill="hold" nodeType="after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wipe(left)">
                                          <p:cBhvr>
                                            <p:cTn id="85" dur="500"/>
                                            <p:tgtEl>
                                              <p:spTgt spid="35"/>
                                            </p:tgtEl>
                                          </p:cBhvr>
                                        </p:animEffect>
                                      </p:childTnLst>
                                    </p:cTn>
                                  </p:par>
                                </p:childTnLst>
                              </p:cTn>
                            </p:par>
                            <p:par>
                              <p:cTn id="86" fill="hold">
                                <p:stCondLst>
                                  <p:cond delay="10000"/>
                                </p:stCondLst>
                                <p:childTnLst>
                                  <p:par>
                                    <p:cTn id="87" presetID="53" presetClass="entr" presetSubtype="16" fill="hold" nodeType="afterEffect">
                                      <p:stCondLst>
                                        <p:cond delay="0"/>
                                      </p:stCondLst>
                                      <p:childTnLst>
                                        <p:set>
                                          <p:cBhvr>
                                            <p:cTn id="88" dur="1" fill="hold">
                                              <p:stCondLst>
                                                <p:cond delay="0"/>
                                              </p:stCondLst>
                                            </p:cTn>
                                            <p:tgtEl>
                                              <p:spTgt spid="42"/>
                                            </p:tgtEl>
                                            <p:attrNameLst>
                                              <p:attrName>style.visibility</p:attrName>
                                            </p:attrNameLst>
                                          </p:cBhvr>
                                          <p:to>
                                            <p:strVal val="visible"/>
                                          </p:to>
                                        </p:set>
                                        <p:anim calcmode="lin" valueType="num">
                                          <p:cBhvr>
                                            <p:cTn id="89" dur="500" fill="hold"/>
                                            <p:tgtEl>
                                              <p:spTgt spid="42"/>
                                            </p:tgtEl>
                                            <p:attrNameLst>
                                              <p:attrName>ppt_w</p:attrName>
                                            </p:attrNameLst>
                                          </p:cBhvr>
                                          <p:tavLst>
                                            <p:tav tm="0">
                                              <p:val>
                                                <p:fltVal val="0"/>
                                              </p:val>
                                            </p:tav>
                                            <p:tav tm="100000">
                                              <p:val>
                                                <p:strVal val="#ppt_w"/>
                                              </p:val>
                                            </p:tav>
                                          </p:tavLst>
                                        </p:anim>
                                        <p:anim calcmode="lin" valueType="num">
                                          <p:cBhvr>
                                            <p:cTn id="90" dur="500" fill="hold"/>
                                            <p:tgtEl>
                                              <p:spTgt spid="42"/>
                                            </p:tgtEl>
                                            <p:attrNameLst>
                                              <p:attrName>ppt_h</p:attrName>
                                            </p:attrNameLst>
                                          </p:cBhvr>
                                          <p:tavLst>
                                            <p:tav tm="0">
                                              <p:val>
                                                <p:fltVal val="0"/>
                                              </p:val>
                                            </p:tav>
                                            <p:tav tm="100000">
                                              <p:val>
                                                <p:strVal val="#ppt_h"/>
                                              </p:val>
                                            </p:tav>
                                          </p:tavLst>
                                        </p:anim>
                                        <p:animEffect transition="in" filter="fade">
                                          <p:cBhvr>
                                            <p:cTn id="91" dur="500"/>
                                            <p:tgtEl>
                                              <p:spTgt spid="4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48"/>
                                            </p:tgtEl>
                                            <p:attrNameLst>
                                              <p:attrName>style.visibility</p:attrName>
                                            </p:attrNameLst>
                                          </p:cBhvr>
                                          <p:to>
                                            <p:strVal val="visible"/>
                                          </p:to>
                                        </p:set>
                                        <p:animEffect transition="in" filter="fade">
                                          <p:cBhvr>
                                            <p:cTn id="95" dur="500"/>
                                            <p:tgtEl>
                                              <p:spTgt spid="48"/>
                                            </p:tgtEl>
                                          </p:cBhvr>
                                        </p:animEffect>
                                        <p:anim calcmode="lin" valueType="num">
                                          <p:cBhvr>
                                            <p:cTn id="96" dur="500" fill="hold"/>
                                            <p:tgtEl>
                                              <p:spTgt spid="48"/>
                                            </p:tgtEl>
                                            <p:attrNameLst>
                                              <p:attrName>ppt_x</p:attrName>
                                            </p:attrNameLst>
                                          </p:cBhvr>
                                          <p:tavLst>
                                            <p:tav tm="0">
                                              <p:val>
                                                <p:strVal val="#ppt_x"/>
                                              </p:val>
                                            </p:tav>
                                            <p:tav tm="100000">
                                              <p:val>
                                                <p:strVal val="#ppt_x"/>
                                              </p:val>
                                            </p:tav>
                                          </p:tavLst>
                                        </p:anim>
                                        <p:anim calcmode="lin" valueType="num">
                                          <p:cBhvr>
                                            <p:cTn id="97" dur="500" fill="hold"/>
                                            <p:tgtEl>
                                              <p:spTgt spid="48"/>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22" presetClass="entr" presetSubtype="2" fill="hold"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wipe(right)">
                                          <p:cBhvr>
                                            <p:cTn id="101" dur="500"/>
                                            <p:tgtEl>
                                              <p:spTgt spid="39"/>
                                            </p:tgtEl>
                                          </p:cBhvr>
                                        </p:animEffect>
                                      </p:childTnLst>
                                    </p:cTn>
                                  </p:par>
                                </p:childTnLst>
                              </p:cTn>
                            </p:par>
                            <p:par>
                              <p:cTn id="102" fill="hold">
                                <p:stCondLst>
                                  <p:cond delay="11500"/>
                                </p:stCondLst>
                                <p:childTnLst>
                                  <p:par>
                                    <p:cTn id="103" presetID="22" presetClass="entr" presetSubtype="8" fill="hold"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left)">
                                          <p:cBhvr>
                                            <p:cTn id="105" dur="500"/>
                                            <p:tgtEl>
                                              <p:spTgt spid="45"/>
                                            </p:tgtEl>
                                          </p:cBhvr>
                                        </p:animEffect>
                                      </p:childTnLst>
                                    </p:cTn>
                                  </p:par>
                                </p:childTnLst>
                              </p:cTn>
                            </p:par>
                            <p:par>
                              <p:cTn id="106" fill="hold">
                                <p:stCondLst>
                                  <p:cond delay="12000"/>
                                </p:stCondLst>
                                <p:childTnLst>
                                  <p:par>
                                    <p:cTn id="107" presetID="10" presetClass="entr" presetSubtype="0" fill="hold" grpId="0" nodeType="afterEffect">
                                      <p:stCondLst>
                                        <p:cond delay="0"/>
                                      </p:stCondLst>
                                      <p:childTnLst>
                                        <p:set>
                                          <p:cBhvr>
                                            <p:cTn id="108" dur="1" fill="hold">
                                              <p:stCondLst>
                                                <p:cond delay="0"/>
                                              </p:stCondLst>
                                            </p:cTn>
                                            <p:tgtEl>
                                              <p:spTgt spid="49"/>
                                            </p:tgtEl>
                                            <p:attrNameLst>
                                              <p:attrName>style.visibility</p:attrName>
                                            </p:attrNameLst>
                                          </p:cBhvr>
                                          <p:to>
                                            <p:strVal val="visible"/>
                                          </p:to>
                                        </p:set>
                                        <p:animEffect transition="in" filter="fade">
                                          <p:cBhvr>
                                            <p:cTn id="10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animBg="1"/>
          <p:bldP spid="18" grpId="0" animBg="1"/>
          <p:bldP spid="28" grpId="0" animBg="1"/>
          <p:bldP spid="38" grpId="0" animBg="1"/>
          <p:bldP spid="48" grpId="0" animBg="1"/>
          <p:bldP spid="49"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8"/>
          <p:cNvSpPr/>
          <p:nvPr/>
        </p:nvSpPr>
        <p:spPr bwMode="auto">
          <a:xfrm>
            <a:off x="1115616" y="771550"/>
            <a:ext cx="2442749" cy="201792"/>
          </a:xfrm>
          <a:custGeom>
            <a:avLst/>
            <a:gdLst>
              <a:gd name="T0" fmla="*/ 0 w 230"/>
              <a:gd name="T1" fmla="*/ 0 h 17"/>
              <a:gd name="T2" fmla="*/ 211 w 230"/>
              <a:gd name="T3" fmla="*/ 0 h 17"/>
              <a:gd name="T4" fmla="*/ 230 w 230"/>
              <a:gd name="T5" fmla="*/ 17 h 17"/>
              <a:gd name="T6" fmla="*/ 0 w 230"/>
              <a:gd name="T7" fmla="*/ 17 h 17"/>
              <a:gd name="T8" fmla="*/ 0 w 230"/>
              <a:gd name="T9" fmla="*/ 0 h 17"/>
            </a:gdLst>
            <a:ahLst/>
            <a:cxnLst>
              <a:cxn ang="0">
                <a:pos x="T0" y="T1"/>
              </a:cxn>
              <a:cxn ang="0">
                <a:pos x="T2" y="T3"/>
              </a:cxn>
              <a:cxn ang="0">
                <a:pos x="T4" y="T5"/>
              </a:cxn>
              <a:cxn ang="0">
                <a:pos x="T6" y="T7"/>
              </a:cxn>
              <a:cxn ang="0">
                <a:pos x="T8" y="T9"/>
              </a:cxn>
            </a:cxnLst>
            <a:rect l="0" t="0" r="r" b="b"/>
            <a:pathLst>
              <a:path w="230" h="17">
                <a:moveTo>
                  <a:pt x="0" y="0"/>
                </a:moveTo>
                <a:lnTo>
                  <a:pt x="211" y="0"/>
                </a:lnTo>
                <a:lnTo>
                  <a:pt x="230" y="17"/>
                </a:lnTo>
                <a:lnTo>
                  <a:pt x="0" y="17"/>
                </a:lnTo>
                <a:lnTo>
                  <a:pt x="0" y="0"/>
                </a:lnTo>
              </a:path>
            </a:pathLst>
          </a:custGeom>
          <a:solidFill>
            <a:srgbClr val="8064A2"/>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 name="Freeform 10"/>
          <p:cNvSpPr/>
          <p:nvPr/>
        </p:nvSpPr>
        <p:spPr bwMode="auto">
          <a:xfrm>
            <a:off x="1221822" y="973342"/>
            <a:ext cx="7094594" cy="3513665"/>
          </a:xfrm>
          <a:custGeom>
            <a:avLst/>
            <a:gdLst>
              <a:gd name="T0" fmla="*/ 660 w 668"/>
              <a:gd name="T1" fmla="*/ 0 h 331"/>
              <a:gd name="T2" fmla="*/ 8 w 668"/>
              <a:gd name="T3" fmla="*/ 0 h 331"/>
              <a:gd name="T4" fmla="*/ 0 w 668"/>
              <a:gd name="T5" fmla="*/ 9 h 331"/>
              <a:gd name="T6" fmla="*/ 0 w 668"/>
              <a:gd name="T7" fmla="*/ 323 h 331"/>
              <a:gd name="T8" fmla="*/ 8 w 668"/>
              <a:gd name="T9" fmla="*/ 331 h 331"/>
              <a:gd name="T10" fmla="*/ 660 w 668"/>
              <a:gd name="T11" fmla="*/ 331 h 331"/>
              <a:gd name="T12" fmla="*/ 668 w 668"/>
              <a:gd name="T13" fmla="*/ 323 h 331"/>
              <a:gd name="T14" fmla="*/ 668 w 668"/>
              <a:gd name="T15" fmla="*/ 9 h 331"/>
              <a:gd name="T16" fmla="*/ 660 w 668"/>
              <a:gd name="T17"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 h="331">
                <a:moveTo>
                  <a:pt x="660" y="0"/>
                </a:moveTo>
                <a:lnTo>
                  <a:pt x="8" y="0"/>
                </a:lnTo>
                <a:cubicBezTo>
                  <a:pt x="4" y="0"/>
                  <a:pt x="0" y="4"/>
                  <a:pt x="0" y="9"/>
                </a:cubicBezTo>
                <a:lnTo>
                  <a:pt x="0" y="323"/>
                </a:lnTo>
                <a:cubicBezTo>
                  <a:pt x="0" y="327"/>
                  <a:pt x="4" y="331"/>
                  <a:pt x="8" y="331"/>
                </a:cubicBezTo>
                <a:lnTo>
                  <a:pt x="660" y="331"/>
                </a:lnTo>
                <a:cubicBezTo>
                  <a:pt x="665" y="331"/>
                  <a:pt x="668" y="327"/>
                  <a:pt x="668" y="323"/>
                </a:cubicBezTo>
                <a:lnTo>
                  <a:pt x="668" y="9"/>
                </a:lnTo>
                <a:cubicBezTo>
                  <a:pt x="668" y="4"/>
                  <a:pt x="665" y="0"/>
                  <a:pt x="660" y="0"/>
                </a:cubicBezTo>
              </a:path>
            </a:pathLst>
          </a:custGeom>
          <a:gradFill flip="none" rotWithShape="1">
            <a:gsLst>
              <a:gs pos="64000">
                <a:srgbClr val="FFFFFF"/>
              </a:gs>
              <a:gs pos="0">
                <a:srgbClr val="DEDFE1"/>
              </a:gs>
            </a:gsLst>
            <a:path path="circle">
              <a:fillToRect l="100000" b="100000"/>
            </a:path>
            <a:tileRect t="-100000" r="-100000"/>
          </a:gradFill>
          <a:ln w="1270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25400"/>
          </a:sp3d>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 name="Freeform 11"/>
          <p:cNvSpPr/>
          <p:nvPr/>
        </p:nvSpPr>
        <p:spPr bwMode="auto">
          <a:xfrm>
            <a:off x="7732280" y="3892251"/>
            <a:ext cx="584136" cy="594756"/>
          </a:xfrm>
          <a:custGeom>
            <a:avLst/>
            <a:gdLst>
              <a:gd name="T0" fmla="*/ 55 w 55"/>
              <a:gd name="T1" fmla="*/ 0 h 56"/>
              <a:gd name="T2" fmla="*/ 0 w 55"/>
              <a:gd name="T3" fmla="*/ 56 h 56"/>
              <a:gd name="T4" fmla="*/ 3 w 55"/>
              <a:gd name="T5" fmla="*/ 56 h 56"/>
              <a:gd name="T6" fmla="*/ 49 w 55"/>
              <a:gd name="T7" fmla="*/ 56 h 56"/>
              <a:gd name="T8" fmla="*/ 55 w 55"/>
              <a:gd name="T9" fmla="*/ 50 h 56"/>
              <a:gd name="T10" fmla="*/ 55 w 55"/>
              <a:gd name="T11" fmla="*/ 2 h 56"/>
              <a:gd name="T12" fmla="*/ 55 w 55"/>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55" h="56">
                <a:moveTo>
                  <a:pt x="55" y="0"/>
                </a:moveTo>
                <a:cubicBezTo>
                  <a:pt x="37" y="19"/>
                  <a:pt x="19" y="37"/>
                  <a:pt x="0" y="56"/>
                </a:cubicBezTo>
                <a:cubicBezTo>
                  <a:pt x="1" y="56"/>
                  <a:pt x="2" y="56"/>
                  <a:pt x="3" y="56"/>
                </a:cubicBezTo>
                <a:lnTo>
                  <a:pt x="49" y="56"/>
                </a:lnTo>
                <a:cubicBezTo>
                  <a:pt x="52" y="56"/>
                  <a:pt x="55" y="51"/>
                  <a:pt x="55" y="50"/>
                </a:cubicBezTo>
                <a:lnTo>
                  <a:pt x="55" y="2"/>
                </a:lnTo>
                <a:lnTo>
                  <a:pt x="55" y="0"/>
                </a:lnTo>
              </a:path>
            </a:pathLst>
          </a:custGeom>
          <a:solidFill>
            <a:srgbClr val="8064A2"/>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 name="Freeform 9"/>
          <p:cNvSpPr/>
          <p:nvPr/>
        </p:nvSpPr>
        <p:spPr bwMode="auto">
          <a:xfrm>
            <a:off x="1115616" y="771550"/>
            <a:ext cx="2240957" cy="1561235"/>
          </a:xfrm>
          <a:custGeom>
            <a:avLst/>
            <a:gdLst>
              <a:gd name="T0" fmla="*/ 0 w 211"/>
              <a:gd name="T1" fmla="*/ 0 h 147"/>
              <a:gd name="T2" fmla="*/ 211 w 211"/>
              <a:gd name="T3" fmla="*/ 0 h 147"/>
              <a:gd name="T4" fmla="*/ 152 w 211"/>
              <a:gd name="T5" fmla="*/ 147 h 147"/>
              <a:gd name="T6" fmla="*/ 0 w 211"/>
              <a:gd name="T7" fmla="*/ 147 h 147"/>
              <a:gd name="T8" fmla="*/ 0 w 211"/>
              <a:gd name="T9" fmla="*/ 0 h 147"/>
            </a:gdLst>
            <a:ahLst/>
            <a:cxnLst>
              <a:cxn ang="0">
                <a:pos x="T0" y="T1"/>
              </a:cxn>
              <a:cxn ang="0">
                <a:pos x="T2" y="T3"/>
              </a:cxn>
              <a:cxn ang="0">
                <a:pos x="T4" y="T5"/>
              </a:cxn>
              <a:cxn ang="0">
                <a:pos x="T6" y="T7"/>
              </a:cxn>
              <a:cxn ang="0">
                <a:pos x="T8" y="T9"/>
              </a:cxn>
            </a:cxnLst>
            <a:rect l="0" t="0" r="r" b="b"/>
            <a:pathLst>
              <a:path w="211" h="147">
                <a:moveTo>
                  <a:pt x="0" y="0"/>
                </a:moveTo>
                <a:lnTo>
                  <a:pt x="211" y="0"/>
                </a:lnTo>
                <a:lnTo>
                  <a:pt x="152" y="147"/>
                </a:lnTo>
                <a:lnTo>
                  <a:pt x="0" y="147"/>
                </a:lnTo>
                <a:lnTo>
                  <a:pt x="0" y="0"/>
                </a:lnTo>
              </a:path>
            </a:pathLst>
          </a:custGeom>
          <a:solidFill>
            <a:srgbClr val="8064A2"/>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 name="燕尾形 10"/>
          <p:cNvSpPr/>
          <p:nvPr/>
        </p:nvSpPr>
        <p:spPr>
          <a:xfrm>
            <a:off x="8081724" y="4269462"/>
            <a:ext cx="144016" cy="144016"/>
          </a:xfrm>
          <a:prstGeom prst="chevron">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2" name="TextBox 11"/>
          <p:cNvSpPr txBox="1"/>
          <p:nvPr/>
        </p:nvSpPr>
        <p:spPr>
          <a:xfrm>
            <a:off x="1830643" y="858074"/>
            <a:ext cx="869149" cy="1569660"/>
          </a:xfrm>
          <a:prstGeom prst="rect">
            <a:avLst/>
          </a:prstGeom>
          <a:noFill/>
        </p:spPr>
        <p:txBody>
          <a:bodyPr wrap="none" rtlCol="0">
            <a:spAutoFit/>
          </a:bodyPr>
          <a:lstStyle/>
          <a:p>
            <a:r>
              <a:rPr lang="en-US" altLang="zh-CN" sz="9600" b="1" dirty="0">
                <a:solidFill>
                  <a:srgbClr val="FFFFFF"/>
                </a:solidFill>
                <a:latin typeface="Arial" panose="020B0604020202020204" pitchFamily="34" charset="0"/>
                <a:cs typeface="Arial" panose="020B0604020202020204" pitchFamily="34" charset="0"/>
              </a:rPr>
              <a:t>3</a:t>
            </a:r>
            <a:endParaRPr lang="zh-CN" altLang="en-US" sz="9600" b="1" dirty="0">
              <a:solidFill>
                <a:srgbClr val="FFFFFF"/>
              </a:solidFill>
              <a:latin typeface="Arial" panose="020B0604020202020204" pitchFamily="34" charset="0"/>
              <a:cs typeface="Arial" panose="020B0604020202020204" pitchFamily="34" charset="0"/>
            </a:endParaRPr>
          </a:p>
        </p:txBody>
      </p:sp>
      <p:sp>
        <p:nvSpPr>
          <p:cNvPr id="13" name="TextBox 12"/>
          <p:cNvSpPr txBox="1"/>
          <p:nvPr/>
        </p:nvSpPr>
        <p:spPr>
          <a:xfrm>
            <a:off x="3275856" y="1170026"/>
            <a:ext cx="1826141" cy="584775"/>
          </a:xfrm>
          <a:prstGeom prst="rect">
            <a:avLst/>
          </a:prstGeom>
          <a:noFill/>
        </p:spPr>
        <p:txBody>
          <a:bodyPr wrap="none" rtlCol="0">
            <a:spAutoFit/>
          </a:bodyPr>
          <a:lstStyle/>
          <a:p>
            <a:r>
              <a:rPr lang="zh-CN" altLang="en-US" sz="3200" b="1" dirty="0">
                <a:solidFill>
                  <a:srgbClr val="8064A2"/>
                </a:solidFill>
                <a:latin typeface="微软雅黑" panose="020B0503020204020204" pitchFamily="34" charset="-122"/>
                <a:ea typeface="微软雅黑" panose="020B0503020204020204" pitchFamily="34" charset="-122"/>
              </a:rPr>
              <a:t>市场分析</a:t>
            </a:r>
          </a:p>
        </p:txBody>
      </p:sp>
      <p:sp>
        <p:nvSpPr>
          <p:cNvPr id="14" name="TextBox 13"/>
          <p:cNvSpPr txBox="1"/>
          <p:nvPr/>
        </p:nvSpPr>
        <p:spPr>
          <a:xfrm>
            <a:off x="3294058" y="1754801"/>
            <a:ext cx="1544012"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市场分析一</a:t>
            </a:r>
          </a:p>
        </p:txBody>
      </p:sp>
      <p:sp>
        <p:nvSpPr>
          <p:cNvPr id="15" name="TextBox 14"/>
          <p:cNvSpPr txBox="1"/>
          <p:nvPr/>
        </p:nvSpPr>
        <p:spPr>
          <a:xfrm>
            <a:off x="5310282" y="1754801"/>
            <a:ext cx="1544012"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市场分析二</a:t>
            </a:r>
          </a:p>
        </p:txBody>
      </p:sp>
      <p:sp>
        <p:nvSpPr>
          <p:cNvPr id="16" name="TextBox 15"/>
          <p:cNvSpPr txBox="1"/>
          <p:nvPr/>
        </p:nvSpPr>
        <p:spPr>
          <a:xfrm>
            <a:off x="3294058" y="2119957"/>
            <a:ext cx="1544012"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市场分析三</a:t>
            </a:r>
          </a:p>
        </p:txBody>
      </p:sp>
      <p:sp>
        <p:nvSpPr>
          <p:cNvPr id="17" name="TextBox 16"/>
          <p:cNvSpPr txBox="1"/>
          <p:nvPr/>
        </p:nvSpPr>
        <p:spPr>
          <a:xfrm>
            <a:off x="5310282" y="2119957"/>
            <a:ext cx="1544012"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市场分析四</a:t>
            </a:r>
          </a:p>
        </p:txBody>
      </p:sp>
      <p:sp>
        <p:nvSpPr>
          <p:cNvPr id="18" name="TextBox 17"/>
          <p:cNvSpPr txBox="1"/>
          <p:nvPr/>
        </p:nvSpPr>
        <p:spPr>
          <a:xfrm>
            <a:off x="1510355" y="2643221"/>
            <a:ext cx="6296357" cy="1061829"/>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在此输入章节概述文本内容，文字尽量言简意赅的描述本章节的基本内容即可</a:t>
            </a:r>
            <a:r>
              <a:rPr kumimoji="0" lang="zh-CN" altLang="en-US" sz="14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点击输入简要文本内容点击输入简要文本内容点击输入简要文本内容点击输入简要文本内容点击输入简要文本内容</a:t>
            </a:r>
            <a:endPar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par>
                          <p:cTn id="30" fill="hold">
                            <p:stCondLst>
                              <p:cond delay="2000"/>
                            </p:stCondLst>
                            <p:childTnLst>
                              <p:par>
                                <p:cTn id="31" presetID="12" presetClass="entr" presetSubtype="4" fill="hold" grpId="0" nodeType="afterEffect">
                                  <p:stCondLst>
                                    <p:cond delay="0"/>
                                  </p:stCondLst>
                                  <p:iterate type="lt">
                                    <p:tmPct val="10000"/>
                                  </p:iterate>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2650"/>
                            </p:stCondLst>
                            <p:childTnLst>
                              <p:par>
                                <p:cTn id="36" presetID="10"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par>
                          <p:cTn id="42" fill="hold">
                            <p:stCondLst>
                              <p:cond delay="315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par>
                          <p:cTn id="49" fill="hold">
                            <p:stCondLst>
                              <p:cond delay="365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p:bldP spid="13" grpId="0"/>
      <p:bldP spid="14" grpId="0"/>
      <p:bldP spid="15" grpId="0"/>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istrator\Desktop\微立体创业计划\005.png"/>
          <p:cNvPicPr>
            <a:picLocks noChangeAspect="1" noChangeArrowheads="1"/>
          </p:cNvPicPr>
          <p:nvPr/>
        </p:nvPicPr>
        <p:blipFill>
          <a:blip r:embed="rId3" cstate="print">
            <a:duotone>
              <a:srgbClr val="0070C0">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5" name="Picture 4" descr="C:\Users\Administrator\Desktop\微立体创业计划\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6" name="标题 1"/>
          <p:cNvSpPr txBox="1"/>
          <p:nvPr/>
        </p:nvSpPr>
        <p:spPr>
          <a:xfrm>
            <a:off x="1184649" y="339502"/>
            <a:ext cx="142090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黑体" panose="02010609060101010101" pitchFamily="49" charset="-122"/>
                <a:ea typeface="黑体" panose="02010609060101010101" pitchFamily="49" charset="-122"/>
              </a:rPr>
              <a:t>市场分析一</a:t>
            </a:r>
          </a:p>
        </p:txBody>
      </p:sp>
      <p:cxnSp>
        <p:nvCxnSpPr>
          <p:cNvPr id="7" name="直接连接符 72"/>
          <p:cNvCxnSpPr>
            <a:cxnSpLocks noChangeShapeType="1"/>
          </p:cNvCxnSpPr>
          <p:nvPr/>
        </p:nvCxnSpPr>
        <p:spPr bwMode="auto">
          <a:xfrm>
            <a:off x="6908676" y="1945942"/>
            <a:ext cx="559718" cy="184693"/>
          </a:xfrm>
          <a:prstGeom prst="line">
            <a:avLst/>
          </a:prstGeom>
          <a:noFill/>
          <a:ln w="28575">
            <a:solidFill>
              <a:srgbClr val="0070C0">
                <a:lumMod val="50000"/>
              </a:srgbClr>
            </a:solidFill>
            <a:miter lim="800000"/>
          </a:ln>
          <a:extLst>
            <a:ext uri="{909E8E84-426E-40DD-AFC4-6F175D3DCCD1}">
              <a14:hiddenFill xmlns:a14="http://schemas.microsoft.com/office/drawing/2010/main">
                <a:noFill/>
              </a14:hiddenFill>
            </a:ext>
          </a:extLst>
        </p:spPr>
      </p:cxnSp>
      <p:cxnSp>
        <p:nvCxnSpPr>
          <p:cNvPr id="8" name="直接连接符 20"/>
          <p:cNvCxnSpPr>
            <a:cxnSpLocks noChangeShapeType="1"/>
          </p:cNvCxnSpPr>
          <p:nvPr/>
        </p:nvCxnSpPr>
        <p:spPr bwMode="auto">
          <a:xfrm flipV="1">
            <a:off x="4915214" y="2283260"/>
            <a:ext cx="683924" cy="622217"/>
          </a:xfrm>
          <a:prstGeom prst="line">
            <a:avLst/>
          </a:prstGeom>
          <a:noFill/>
          <a:ln w="28575">
            <a:solidFill>
              <a:srgbClr val="0070C0">
                <a:lumMod val="50000"/>
              </a:srgbClr>
            </a:solidFill>
            <a:miter lim="800000"/>
          </a:ln>
          <a:extLst>
            <a:ext uri="{909E8E84-426E-40DD-AFC4-6F175D3DCCD1}">
              <a14:hiddenFill xmlns:a14="http://schemas.microsoft.com/office/drawing/2010/main">
                <a:noFill/>
              </a14:hiddenFill>
            </a:ext>
          </a:extLst>
        </p:spPr>
      </p:cxnSp>
      <p:grpSp>
        <p:nvGrpSpPr>
          <p:cNvPr id="9" name="组合 8"/>
          <p:cNvGrpSpPr/>
          <p:nvPr/>
        </p:nvGrpSpPr>
        <p:grpSpPr>
          <a:xfrm>
            <a:off x="5364309" y="867739"/>
            <a:ext cx="1656509" cy="1656509"/>
            <a:chOff x="5252030" y="2008764"/>
            <a:chExt cx="809336" cy="809336"/>
          </a:xfrm>
          <a:solidFill>
            <a:srgbClr val="8064A2"/>
          </a:solidFill>
        </p:grpSpPr>
        <p:sp>
          <p:nvSpPr>
            <p:cNvPr id="10" name="椭圆 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11" name="椭圆 10"/>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微软雅黑" panose="020B0503020204020204" pitchFamily="34" charset="-122"/>
              </a:endParaRPr>
            </a:p>
          </p:txBody>
        </p:sp>
      </p:grpSp>
      <p:grpSp>
        <p:nvGrpSpPr>
          <p:cNvPr id="12" name="组合 11"/>
          <p:cNvGrpSpPr/>
          <p:nvPr/>
        </p:nvGrpSpPr>
        <p:grpSpPr>
          <a:xfrm>
            <a:off x="3366390" y="3924072"/>
            <a:ext cx="515519" cy="515519"/>
            <a:chOff x="5252030" y="2008764"/>
            <a:chExt cx="809336" cy="809336"/>
          </a:xfrm>
          <a:solidFill>
            <a:srgbClr val="9BBB59"/>
          </a:solidFill>
        </p:grpSpPr>
        <p:sp>
          <p:nvSpPr>
            <p:cNvPr id="13" name="椭圆 12"/>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14" name="椭圆 13"/>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微软雅黑" panose="020B0503020204020204" pitchFamily="34" charset="-122"/>
              </a:endParaRPr>
            </a:p>
          </p:txBody>
        </p:sp>
      </p:grpSp>
      <p:grpSp>
        <p:nvGrpSpPr>
          <p:cNvPr id="15" name="组合 14"/>
          <p:cNvGrpSpPr/>
          <p:nvPr/>
        </p:nvGrpSpPr>
        <p:grpSpPr>
          <a:xfrm>
            <a:off x="2252257" y="1467966"/>
            <a:ext cx="1244798" cy="1244798"/>
            <a:chOff x="5252030" y="2008764"/>
            <a:chExt cx="809336" cy="809336"/>
          </a:xfrm>
          <a:solidFill>
            <a:srgbClr val="C05846"/>
          </a:solidFill>
        </p:grpSpPr>
        <p:sp>
          <p:nvSpPr>
            <p:cNvPr id="16" name="椭圆 15"/>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17" name="椭圆 16"/>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微软雅黑" panose="020B0503020204020204" pitchFamily="34" charset="-122"/>
              </a:endParaRPr>
            </a:p>
          </p:txBody>
        </p:sp>
      </p:grpSp>
      <p:cxnSp>
        <p:nvCxnSpPr>
          <p:cNvPr id="18" name="直接连接符 17"/>
          <p:cNvCxnSpPr>
            <a:cxnSpLocks noChangeShapeType="1"/>
          </p:cNvCxnSpPr>
          <p:nvPr/>
        </p:nvCxnSpPr>
        <p:spPr bwMode="auto">
          <a:xfrm flipV="1">
            <a:off x="2017615" y="2550772"/>
            <a:ext cx="413953" cy="322088"/>
          </a:xfrm>
          <a:prstGeom prst="line">
            <a:avLst/>
          </a:prstGeom>
          <a:noFill/>
          <a:ln w="28575">
            <a:solidFill>
              <a:srgbClr val="FFC000"/>
            </a:solidFill>
            <a:miter lim="800000"/>
          </a:ln>
          <a:extLst>
            <a:ext uri="{909E8E84-426E-40DD-AFC4-6F175D3DCCD1}">
              <a14:hiddenFill xmlns:a14="http://schemas.microsoft.com/office/drawing/2010/main">
                <a:noFill/>
              </a14:hiddenFill>
            </a:ext>
          </a:extLst>
        </p:spPr>
      </p:cxnSp>
      <p:cxnSp>
        <p:nvCxnSpPr>
          <p:cNvPr id="19" name="直接连接符 17"/>
          <p:cNvCxnSpPr>
            <a:cxnSpLocks noChangeShapeType="1"/>
          </p:cNvCxnSpPr>
          <p:nvPr/>
        </p:nvCxnSpPr>
        <p:spPr bwMode="auto">
          <a:xfrm>
            <a:off x="3407040" y="2413506"/>
            <a:ext cx="681323" cy="491172"/>
          </a:xfrm>
          <a:prstGeom prst="line">
            <a:avLst/>
          </a:prstGeom>
          <a:noFill/>
          <a:ln w="28575">
            <a:solidFill>
              <a:srgbClr val="FFC000"/>
            </a:solidFill>
            <a:miter lim="800000"/>
          </a:ln>
          <a:extLst>
            <a:ext uri="{909E8E84-426E-40DD-AFC4-6F175D3DCCD1}">
              <a14:hiddenFill xmlns:a14="http://schemas.microsoft.com/office/drawing/2010/main">
                <a:noFill/>
              </a14:hiddenFill>
            </a:ext>
          </a:extLst>
        </p:spPr>
      </p:cxnSp>
      <p:cxnSp>
        <p:nvCxnSpPr>
          <p:cNvPr id="20" name="直接连接符 23"/>
          <p:cNvCxnSpPr>
            <a:cxnSpLocks noChangeShapeType="1"/>
            <a:endCxn id="30" idx="1"/>
          </p:cNvCxnSpPr>
          <p:nvPr/>
        </p:nvCxnSpPr>
        <p:spPr bwMode="auto">
          <a:xfrm>
            <a:off x="1044841" y="2659079"/>
            <a:ext cx="363984" cy="242094"/>
          </a:xfrm>
          <a:prstGeom prst="line">
            <a:avLst/>
          </a:prstGeom>
          <a:noFill/>
          <a:ln w="28575">
            <a:solidFill>
              <a:srgbClr val="FFC000"/>
            </a:solidFill>
            <a:miter lim="800000"/>
          </a:ln>
          <a:extLst>
            <a:ext uri="{909E8E84-426E-40DD-AFC4-6F175D3DCCD1}">
              <a14:hiddenFill xmlns:a14="http://schemas.microsoft.com/office/drawing/2010/main">
                <a:noFill/>
              </a14:hiddenFill>
            </a:ext>
          </a:extLst>
        </p:spPr>
      </p:cxnSp>
      <p:cxnSp>
        <p:nvCxnSpPr>
          <p:cNvPr id="21" name="直接连接符 43"/>
          <p:cNvCxnSpPr>
            <a:cxnSpLocks noChangeShapeType="1"/>
          </p:cNvCxnSpPr>
          <p:nvPr/>
        </p:nvCxnSpPr>
        <p:spPr bwMode="auto">
          <a:xfrm flipV="1">
            <a:off x="3786841" y="3733236"/>
            <a:ext cx="301521" cy="278300"/>
          </a:xfrm>
          <a:prstGeom prst="line">
            <a:avLst/>
          </a:prstGeom>
          <a:noFill/>
          <a:ln w="28575">
            <a:solidFill>
              <a:srgbClr val="0070C0">
                <a:lumMod val="50000"/>
              </a:srgbClr>
            </a:solidFill>
            <a:miter lim="800000"/>
          </a:ln>
          <a:extLst>
            <a:ext uri="{909E8E84-426E-40DD-AFC4-6F175D3DCCD1}">
              <a14:hiddenFill xmlns:a14="http://schemas.microsoft.com/office/drawing/2010/main">
                <a:noFill/>
              </a14:hiddenFill>
            </a:ext>
          </a:extLst>
        </p:spPr>
      </p:cxnSp>
      <p:grpSp>
        <p:nvGrpSpPr>
          <p:cNvPr id="22" name="组合 21"/>
          <p:cNvGrpSpPr/>
          <p:nvPr/>
        </p:nvGrpSpPr>
        <p:grpSpPr>
          <a:xfrm>
            <a:off x="7327456" y="1912164"/>
            <a:ext cx="630230" cy="630230"/>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sz="1200" kern="0">
                <a:solidFill>
                  <a:prstClr val="black"/>
                </a:solidFill>
                <a:ea typeface="微软雅黑" panose="020B0503020204020204" pitchFamily="34" charset="-122"/>
              </a:endParaRPr>
            </a:p>
          </p:txBody>
        </p:sp>
        <p:sp>
          <p:nvSpPr>
            <p:cNvPr id="24" name="椭圆 2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sz="1200" kern="0">
                <a:solidFill>
                  <a:prstClr val="black"/>
                </a:solidFill>
                <a:ea typeface="微软雅黑" panose="020B0503020204020204" pitchFamily="34" charset="-122"/>
              </a:endParaRPr>
            </a:p>
          </p:txBody>
        </p:sp>
      </p:grpSp>
      <p:grpSp>
        <p:nvGrpSpPr>
          <p:cNvPr id="25" name="组合 24"/>
          <p:cNvGrpSpPr/>
          <p:nvPr/>
        </p:nvGrpSpPr>
        <p:grpSpPr>
          <a:xfrm>
            <a:off x="3888910" y="2693370"/>
            <a:ext cx="1226559" cy="1226559"/>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black"/>
                </a:solidFill>
                <a:ea typeface="微软雅黑" panose="020B0503020204020204" pitchFamily="34" charset="-122"/>
              </a:endParaRPr>
            </a:p>
          </p:txBody>
        </p:sp>
        <p:sp>
          <p:nvSpPr>
            <p:cNvPr id="27" name="椭圆 2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grpSp>
      <p:grpSp>
        <p:nvGrpSpPr>
          <p:cNvPr id="28" name="组合 27"/>
          <p:cNvGrpSpPr/>
          <p:nvPr/>
        </p:nvGrpSpPr>
        <p:grpSpPr>
          <a:xfrm>
            <a:off x="1268453" y="2760801"/>
            <a:ext cx="867139" cy="867139"/>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black"/>
                </a:solidFill>
                <a:ea typeface="微软雅黑" panose="020B0503020204020204" pitchFamily="34" charset="-122"/>
              </a:endParaRPr>
            </a:p>
          </p:txBody>
        </p:sp>
        <p:sp>
          <p:nvSpPr>
            <p:cNvPr id="30" name="椭圆 2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grpSp>
      <p:sp>
        <p:nvSpPr>
          <p:cNvPr id="31" name="文本框 37"/>
          <p:cNvSpPr>
            <a:spLocks noChangeArrowheads="1"/>
          </p:cNvSpPr>
          <p:nvPr/>
        </p:nvSpPr>
        <p:spPr bwMode="auto">
          <a:xfrm>
            <a:off x="5843544" y="1308125"/>
            <a:ext cx="74892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200" b="0" i="0" u="none" strike="noStrike" kern="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高端</a:t>
            </a:r>
            <a:endParaRPr kumimoji="0" lang="en-US" altLang="zh-CN" sz="2200" b="0" i="0" u="none" strike="noStrike" kern="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200" b="0" i="0" u="none" strike="noStrike" kern="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市场</a:t>
            </a:r>
          </a:p>
        </p:txBody>
      </p:sp>
      <p:sp>
        <p:nvSpPr>
          <p:cNvPr id="32" name="文本框 37"/>
          <p:cNvSpPr>
            <a:spLocks noChangeArrowheads="1"/>
          </p:cNvSpPr>
          <p:nvPr/>
        </p:nvSpPr>
        <p:spPr bwMode="auto">
          <a:xfrm>
            <a:off x="4166200" y="3000658"/>
            <a:ext cx="67197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900" b="0" i="0" u="none" strike="noStrike" kern="0" cap="none" spc="0" normalizeH="0" baseline="0" noProof="0" dirty="0">
                <a:ln>
                  <a:noFill/>
                </a:ln>
                <a:solidFill>
                  <a:srgbClr val="0070C0">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细分</a:t>
            </a:r>
            <a:endParaRPr kumimoji="0" lang="en-US" altLang="zh-CN" sz="1900" b="0" i="0" u="none" strike="noStrike" kern="0" cap="none" spc="0" normalizeH="0" baseline="0" noProof="0" dirty="0">
              <a:ln>
                <a:noFill/>
              </a:ln>
              <a:solidFill>
                <a:srgbClr val="0070C0">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900" b="0" i="0" u="none" strike="noStrike" kern="0" cap="none" spc="0" normalizeH="0" baseline="0" noProof="0" dirty="0">
                <a:ln>
                  <a:noFill/>
                </a:ln>
                <a:solidFill>
                  <a:srgbClr val="0070C0">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市场</a:t>
            </a:r>
          </a:p>
        </p:txBody>
      </p:sp>
      <p:sp>
        <p:nvSpPr>
          <p:cNvPr id="33" name="文本框 37"/>
          <p:cNvSpPr>
            <a:spLocks noChangeArrowheads="1"/>
          </p:cNvSpPr>
          <p:nvPr/>
        </p:nvSpPr>
        <p:spPr bwMode="auto">
          <a:xfrm>
            <a:off x="2535704" y="1792081"/>
            <a:ext cx="67197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900" b="0" i="0" u="none" strike="noStrike" kern="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周边</a:t>
            </a:r>
            <a:endParaRPr kumimoji="0" lang="en-US" altLang="zh-CN" sz="1900" b="0" i="0" u="none" strike="noStrike" kern="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900" b="0" i="0" u="none" strike="noStrike" kern="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市场</a:t>
            </a:r>
          </a:p>
        </p:txBody>
      </p:sp>
      <p:sp>
        <p:nvSpPr>
          <p:cNvPr id="34" name="文本框 37"/>
          <p:cNvSpPr>
            <a:spLocks noChangeArrowheads="1"/>
          </p:cNvSpPr>
          <p:nvPr/>
        </p:nvSpPr>
        <p:spPr bwMode="auto">
          <a:xfrm>
            <a:off x="1455801" y="2987501"/>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srgbClr val="0070C0">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本地</a:t>
            </a:r>
            <a:endParaRPr kumimoji="0" lang="en-US" altLang="zh-CN" sz="1200" b="0" i="0" u="none" strike="noStrike" kern="0" cap="none" spc="0" normalizeH="0" baseline="0" noProof="0" dirty="0">
              <a:ln>
                <a:noFill/>
              </a:ln>
              <a:solidFill>
                <a:srgbClr val="0070C0">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srgbClr val="0070C0">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市场</a:t>
            </a:r>
          </a:p>
        </p:txBody>
      </p:sp>
      <p:sp>
        <p:nvSpPr>
          <p:cNvPr id="35" name="矩形 76"/>
          <p:cNvSpPr>
            <a:spLocks noChangeArrowheads="1"/>
          </p:cNvSpPr>
          <p:nvPr/>
        </p:nvSpPr>
        <p:spPr bwMode="auto">
          <a:xfrm>
            <a:off x="959142" y="3715984"/>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base" latinLnBrk="0" hangingPunct="1">
              <a:lnSpc>
                <a:spcPts val="1355"/>
              </a:lnSpc>
              <a:spcBef>
                <a:spcPct val="0"/>
              </a:spcBef>
              <a:spcAft>
                <a:spcPct val="0"/>
              </a:spcAft>
              <a:buClrTx/>
              <a:buSzTx/>
              <a:buFont typeface="Arial" panose="020B0604020202020204" pitchFamily="34" charset="0"/>
              <a:buNone/>
              <a:defRPr/>
            </a:pPr>
            <a:r>
              <a:rPr kumimoji="0" lang="zh-CN" altLang="en-US" sz="9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点击添加描述总结</a:t>
            </a:r>
            <a:r>
              <a:rPr kumimoji="0" lang="en-US" altLang="zh-CN" sz="9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9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80"/>
          <p:cNvSpPr>
            <a:spLocks noChangeArrowheads="1"/>
          </p:cNvSpPr>
          <p:nvPr/>
        </p:nvSpPr>
        <p:spPr bwMode="auto">
          <a:xfrm>
            <a:off x="2145016" y="2817540"/>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base" latinLnBrk="0" hangingPunct="1">
              <a:lnSpc>
                <a:spcPts val="1355"/>
              </a:lnSpc>
              <a:spcBef>
                <a:spcPct val="0"/>
              </a:spcBef>
              <a:spcAft>
                <a:spcPct val="0"/>
              </a:spcAft>
              <a:buClrTx/>
              <a:buSzTx/>
              <a:buFont typeface="Arial" panose="020B0604020202020204" pitchFamily="34" charset="0"/>
              <a:buNone/>
              <a:defRPr/>
            </a:pPr>
            <a:r>
              <a:rPr kumimoji="0" lang="zh-CN" altLang="en-US" sz="9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点击添加描述总结</a:t>
            </a:r>
            <a:r>
              <a:rPr kumimoji="0" lang="en-US" altLang="zh-CN" sz="9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9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矩形 81"/>
          <p:cNvSpPr>
            <a:spLocks noChangeArrowheads="1"/>
          </p:cNvSpPr>
          <p:nvPr/>
        </p:nvSpPr>
        <p:spPr bwMode="auto">
          <a:xfrm>
            <a:off x="3848923" y="3959867"/>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base" latinLnBrk="0" hangingPunct="1">
              <a:lnSpc>
                <a:spcPts val="1355"/>
              </a:lnSpc>
              <a:spcBef>
                <a:spcPct val="0"/>
              </a:spcBef>
              <a:spcAft>
                <a:spcPct val="0"/>
              </a:spcAft>
              <a:buClrTx/>
              <a:buSzTx/>
              <a:buFont typeface="Arial" panose="020B0604020202020204" pitchFamily="34" charset="0"/>
              <a:buNone/>
              <a:defRPr/>
            </a:pPr>
            <a:r>
              <a:rPr kumimoji="0" lang="zh-CN" altLang="en-US" sz="9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点击添加描述总结</a:t>
            </a:r>
            <a:r>
              <a:rPr kumimoji="0" lang="en-US" altLang="zh-CN" sz="9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9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矩形 82"/>
          <p:cNvSpPr>
            <a:spLocks noChangeArrowheads="1"/>
          </p:cNvSpPr>
          <p:nvPr/>
        </p:nvSpPr>
        <p:spPr bwMode="auto">
          <a:xfrm>
            <a:off x="5482823" y="2650746"/>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base" latinLnBrk="0" hangingPunct="1">
              <a:lnSpc>
                <a:spcPts val="1355"/>
              </a:lnSpc>
              <a:spcBef>
                <a:spcPct val="0"/>
              </a:spcBef>
              <a:spcAft>
                <a:spcPct val="0"/>
              </a:spcAft>
              <a:buClrTx/>
              <a:buSzTx/>
              <a:buFont typeface="Arial" panose="020B0604020202020204" pitchFamily="34" charset="0"/>
              <a:buNone/>
              <a:defRPr/>
            </a:pPr>
            <a:r>
              <a:rPr kumimoji="0" lang="zh-CN" altLang="en-US" sz="9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点击添加描述总结</a:t>
            </a:r>
          </a:p>
        </p:txBody>
      </p:sp>
      <p:sp>
        <p:nvSpPr>
          <p:cNvPr id="39" name="矩形 38"/>
          <p:cNvSpPr>
            <a:spLocks noChangeArrowheads="1"/>
          </p:cNvSpPr>
          <p:nvPr/>
        </p:nvSpPr>
        <p:spPr bwMode="auto">
          <a:xfrm>
            <a:off x="6252011" y="3354338"/>
            <a:ext cx="2323291" cy="32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0" cap="none" spc="0" normalizeH="0" baseline="0" noProof="0" dirty="0">
                <a:ln>
                  <a:noFill/>
                </a:ln>
                <a:solidFill>
                  <a:srgbClr val="8064A2"/>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添加主要标题内容</a:t>
            </a:r>
            <a:endParaRPr kumimoji="0" lang="zh-CN" altLang="en-US" sz="1600" b="0" i="0" u="none" strike="noStrike" kern="0" cap="none" spc="0" normalizeH="0" baseline="0" noProof="0" dirty="0">
              <a:ln>
                <a:noFill/>
              </a:ln>
              <a:solidFill>
                <a:srgbClr val="8064A2"/>
              </a:solidFill>
              <a:effectLst/>
              <a:uLnTx/>
              <a:uFillTx/>
              <a:latin typeface="Arial" panose="020B0604020202020204" pitchFamily="34" charset="0"/>
              <a:ea typeface="宋体" panose="02010600030101010101" pitchFamily="2" charset="-122"/>
              <a:sym typeface="Calibri" panose="020F0502020204030204" pitchFamily="34" charset="0"/>
            </a:endParaRPr>
          </a:p>
        </p:txBody>
      </p:sp>
      <p:sp>
        <p:nvSpPr>
          <p:cNvPr id="40" name="文本框 13"/>
          <p:cNvSpPr txBox="1"/>
          <p:nvPr/>
        </p:nvSpPr>
        <p:spPr>
          <a:xfrm>
            <a:off x="5870768" y="3710837"/>
            <a:ext cx="2740626" cy="805129"/>
          </a:xfrm>
          <a:prstGeom prst="rect">
            <a:avLst/>
          </a:prstGeom>
          <a:noFill/>
        </p:spPr>
        <p:txBody>
          <a:bodyPr wrap="square" lIns="65824" tIns="32911" rIns="65824" bIns="32911" rtlCol="0">
            <a:spAutoFit/>
          </a:bodyPr>
          <a:lstStyle/>
          <a:p>
            <a:pPr fontAlgn="base">
              <a:lnSpc>
                <a:spcPct val="120000"/>
              </a:lnSpc>
              <a:spcBef>
                <a:spcPct val="0"/>
              </a:spcBef>
              <a:spcAft>
                <a:spcPct val="0"/>
              </a:spcAft>
            </a:pPr>
            <a:r>
              <a:rPr lang="zh-CN" altLang="en-US" sz="10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p>
        </p:txBody>
      </p:sp>
      <p:grpSp>
        <p:nvGrpSpPr>
          <p:cNvPr id="41" name="组合 40"/>
          <p:cNvGrpSpPr/>
          <p:nvPr/>
        </p:nvGrpSpPr>
        <p:grpSpPr>
          <a:xfrm>
            <a:off x="665688" y="2327926"/>
            <a:ext cx="420958" cy="420958"/>
            <a:chOff x="5252030" y="2008764"/>
            <a:chExt cx="809336" cy="809336"/>
          </a:xfrm>
          <a:solidFill>
            <a:srgbClr val="4F81BD"/>
          </a:solidFill>
        </p:grpSpPr>
        <p:sp>
          <p:nvSpPr>
            <p:cNvPr id="42" name="椭圆 4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43" name="椭圆 42"/>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微软雅黑" panose="020B0503020204020204" pitchFamily="34" charset="-122"/>
              </a:endParaRPr>
            </a:p>
          </p:txBody>
        </p:sp>
      </p:grpSp>
      <p:sp>
        <p:nvSpPr>
          <p:cNvPr id="44" name="TextBox 43"/>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a:ln>
                  <a:noFill/>
                </a:ln>
                <a:solidFill>
                  <a:prstClr val="black"/>
                </a:solidFill>
                <a:effectLst/>
                <a:uLnTx/>
                <a:uFillTx/>
              </a:rPr>
              <a:t>延迟符</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2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12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accel="52000" fill="hold" nodeType="clickEffect" p14:presetBounceEnd="38000">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14:bounceEnd="38000">
                                          <p:cBhvr additive="base">
                                            <p:cTn id="21" dur="500" fill="hold"/>
                                            <p:tgtEl>
                                              <p:spTgt spid="41"/>
                                            </p:tgtEl>
                                            <p:attrNameLst>
                                              <p:attrName>ppt_x</p:attrName>
                                            </p:attrNameLst>
                                          </p:cBhvr>
                                          <p:tavLst>
                                            <p:tav tm="0">
                                              <p:val>
                                                <p:strVal val="0-#ppt_w/2"/>
                                              </p:val>
                                            </p:tav>
                                            <p:tav tm="100000">
                                              <p:val>
                                                <p:strVal val="#ppt_x"/>
                                              </p:val>
                                            </p:tav>
                                          </p:tavLst>
                                        </p:anim>
                                        <p:anim calcmode="lin" valueType="num" p14:bounceEnd="38000">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par>
                                    <p:cTn id="27" presetID="2" presetClass="entr" presetSubtype="3" accel="52000" fill="hold" nodeType="withEffect" p14:presetBounceEnd="38000">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14:bounceEnd="38000">
                                          <p:cBhvr additive="base">
                                            <p:cTn id="29" dur="500" fill="hold"/>
                                            <p:tgtEl>
                                              <p:spTgt spid="28"/>
                                            </p:tgtEl>
                                            <p:attrNameLst>
                                              <p:attrName>ppt_x</p:attrName>
                                            </p:attrNameLst>
                                          </p:cBhvr>
                                          <p:tavLst>
                                            <p:tav tm="0">
                                              <p:val>
                                                <p:strVal val="1+#ppt_w/2"/>
                                              </p:val>
                                            </p:tav>
                                            <p:tav tm="100000">
                                              <p:val>
                                                <p:strVal val="#ppt_x"/>
                                              </p:val>
                                            </p:tav>
                                          </p:tavLst>
                                        </p:anim>
                                        <p:anim calcmode="lin" valueType="num" p14:bounceEnd="38000">
                                          <p:cBhvr additive="base">
                                            <p:cTn id="30" dur="500" fill="hold"/>
                                            <p:tgtEl>
                                              <p:spTgt spid="28"/>
                                            </p:tgtEl>
                                            <p:attrNameLst>
                                              <p:attrName>ppt_y</p:attrName>
                                            </p:attrNameLst>
                                          </p:cBhvr>
                                          <p:tavLst>
                                            <p:tav tm="0">
                                              <p:val>
                                                <p:strVal val="0-#ppt_h/2"/>
                                              </p:val>
                                            </p:tav>
                                            <p:tav tm="100000">
                                              <p:val>
                                                <p:strVal val="#ppt_y"/>
                                              </p:val>
                                            </p:tav>
                                          </p:tavLst>
                                        </p:anim>
                                      </p:childTnLst>
                                    </p:cTn>
                                  </p:par>
                                </p:childTnLst>
                              </p:cTn>
                            </p:par>
                            <p:par>
                              <p:cTn id="31" fill="hold">
                                <p:stCondLst>
                                  <p:cond delay="1000"/>
                                </p:stCondLst>
                                <p:childTnLst>
                                  <p:par>
                                    <p:cTn id="32" presetID="53" presetClass="entr" presetSubtype="16"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p:cTn id="34" dur="500" fill="hold"/>
                                            <p:tgtEl>
                                              <p:spTgt spid="34"/>
                                            </p:tgtEl>
                                            <p:attrNameLst>
                                              <p:attrName>ppt_w</p:attrName>
                                            </p:attrNameLst>
                                          </p:cBhvr>
                                          <p:tavLst>
                                            <p:tav tm="0">
                                              <p:val>
                                                <p:fltVal val="0"/>
                                              </p:val>
                                            </p:tav>
                                            <p:tav tm="100000">
                                              <p:val>
                                                <p:strVal val="#ppt_w"/>
                                              </p:val>
                                            </p:tav>
                                          </p:tavLst>
                                        </p:anim>
                                        <p:anim calcmode="lin" valueType="num">
                                          <p:cBhvr>
                                            <p:cTn id="35" dur="500" fill="hold"/>
                                            <p:tgtEl>
                                              <p:spTgt spid="34"/>
                                            </p:tgtEl>
                                            <p:attrNameLst>
                                              <p:attrName>ppt_h</p:attrName>
                                            </p:attrNameLst>
                                          </p:cBhvr>
                                          <p:tavLst>
                                            <p:tav tm="0">
                                              <p:val>
                                                <p:fltVal val="0"/>
                                              </p:val>
                                            </p:tav>
                                            <p:tav tm="100000">
                                              <p:val>
                                                <p:strVal val="#ppt_h"/>
                                              </p:val>
                                            </p:tav>
                                          </p:tavLst>
                                        </p:anim>
                                        <p:animEffect transition="in" filter="fade">
                                          <p:cBhvr>
                                            <p:cTn id="36" dur="500"/>
                                            <p:tgtEl>
                                              <p:spTgt spid="34"/>
                                            </p:tgtEl>
                                          </p:cBhvr>
                                        </p:animEffect>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par>
                                    <p:cTn id="41" presetID="2" presetClass="entr" presetSubtype="12" accel="52000" fill="hold" nodeType="withEffect" p14:presetBounceEnd="38000">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14:bounceEnd="38000">
                                          <p:cBhvr additive="base">
                                            <p:cTn id="43" dur="500" fill="hold"/>
                                            <p:tgtEl>
                                              <p:spTgt spid="15"/>
                                            </p:tgtEl>
                                            <p:attrNameLst>
                                              <p:attrName>ppt_x</p:attrName>
                                            </p:attrNameLst>
                                          </p:cBhvr>
                                          <p:tavLst>
                                            <p:tav tm="0">
                                              <p:val>
                                                <p:strVal val="0-#ppt_w/2"/>
                                              </p:val>
                                            </p:tav>
                                            <p:tav tm="100000">
                                              <p:val>
                                                <p:strVal val="#ppt_x"/>
                                              </p:val>
                                            </p:tav>
                                          </p:tavLst>
                                        </p:anim>
                                        <p:anim calcmode="lin" valueType="num" p14:bounceEnd="38000">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par>
                              <p:cTn id="45" fill="hold">
                                <p:stCondLst>
                                  <p:cond delay="2000"/>
                                </p:stCondLst>
                                <p:childTnLst>
                                  <p:par>
                                    <p:cTn id="46" presetID="53" presetClass="entr" presetSubtype="16"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p:cTn id="48" dur="500" fill="hold"/>
                                            <p:tgtEl>
                                              <p:spTgt spid="33"/>
                                            </p:tgtEl>
                                            <p:attrNameLst>
                                              <p:attrName>ppt_w</p:attrName>
                                            </p:attrNameLst>
                                          </p:cBhvr>
                                          <p:tavLst>
                                            <p:tav tm="0">
                                              <p:val>
                                                <p:fltVal val="0"/>
                                              </p:val>
                                            </p:tav>
                                            <p:tav tm="100000">
                                              <p:val>
                                                <p:strVal val="#ppt_w"/>
                                              </p:val>
                                            </p:tav>
                                          </p:tavLst>
                                        </p:anim>
                                        <p:anim calcmode="lin" valueType="num">
                                          <p:cBhvr>
                                            <p:cTn id="49" dur="500" fill="hold"/>
                                            <p:tgtEl>
                                              <p:spTgt spid="33"/>
                                            </p:tgtEl>
                                            <p:attrNameLst>
                                              <p:attrName>ppt_h</p:attrName>
                                            </p:attrNameLst>
                                          </p:cBhvr>
                                          <p:tavLst>
                                            <p:tav tm="0">
                                              <p:val>
                                                <p:fltVal val="0"/>
                                              </p:val>
                                            </p:tav>
                                            <p:tav tm="100000">
                                              <p:val>
                                                <p:strVal val="#ppt_h"/>
                                              </p:val>
                                            </p:tav>
                                          </p:tavLst>
                                        </p:anim>
                                        <p:animEffect transition="in" filter="fade">
                                          <p:cBhvr>
                                            <p:cTn id="50" dur="500"/>
                                            <p:tgtEl>
                                              <p:spTgt spid="33"/>
                                            </p:tgtEl>
                                          </p:cBhvr>
                                        </p:animEffect>
                                      </p:childTnLst>
                                    </p:cTn>
                                  </p:par>
                                </p:childTnLst>
                              </p:cTn>
                            </p:par>
                            <p:par>
                              <p:cTn id="51" fill="hold">
                                <p:stCondLst>
                                  <p:cond delay="2500"/>
                                </p:stCondLst>
                                <p:childTnLst>
                                  <p:par>
                                    <p:cTn id="52" presetID="22" presetClass="entr" presetSubtype="8"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500"/>
                                            <p:tgtEl>
                                              <p:spTgt spid="19"/>
                                            </p:tgtEl>
                                          </p:cBhvr>
                                        </p:animEffect>
                                      </p:childTnLst>
                                    </p:cTn>
                                  </p:par>
                                  <p:par>
                                    <p:cTn id="55" presetID="2" presetClass="entr" presetSubtype="3" accel="52000" fill="hold" nodeType="withEffect" p14:presetBounceEnd="38000">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14:bounceEnd="38000">
                                          <p:cBhvr additive="base">
                                            <p:cTn id="57" dur="500" fill="hold"/>
                                            <p:tgtEl>
                                              <p:spTgt spid="25"/>
                                            </p:tgtEl>
                                            <p:attrNameLst>
                                              <p:attrName>ppt_x</p:attrName>
                                            </p:attrNameLst>
                                          </p:cBhvr>
                                          <p:tavLst>
                                            <p:tav tm="0">
                                              <p:val>
                                                <p:strVal val="1+#ppt_w/2"/>
                                              </p:val>
                                            </p:tav>
                                            <p:tav tm="100000">
                                              <p:val>
                                                <p:strVal val="#ppt_x"/>
                                              </p:val>
                                            </p:tav>
                                          </p:tavLst>
                                        </p:anim>
                                        <p:anim calcmode="lin" valueType="num" p14:bounceEnd="38000">
                                          <p:cBhvr additive="base">
                                            <p:cTn id="58" dur="500" fill="hold"/>
                                            <p:tgtEl>
                                              <p:spTgt spid="25"/>
                                            </p:tgtEl>
                                            <p:attrNameLst>
                                              <p:attrName>ppt_y</p:attrName>
                                            </p:attrNameLst>
                                          </p:cBhvr>
                                          <p:tavLst>
                                            <p:tav tm="0">
                                              <p:val>
                                                <p:strVal val="0-#ppt_h/2"/>
                                              </p:val>
                                            </p:tav>
                                            <p:tav tm="100000">
                                              <p:val>
                                                <p:strVal val="#ppt_y"/>
                                              </p:val>
                                            </p:tav>
                                          </p:tavLst>
                                        </p:anim>
                                      </p:childTnLst>
                                    </p:cTn>
                                  </p:par>
                                </p:childTnLst>
                              </p:cTn>
                            </p:par>
                            <p:par>
                              <p:cTn id="59" fill="hold">
                                <p:stCondLst>
                                  <p:cond delay="3000"/>
                                </p:stCondLst>
                                <p:childTnLst>
                                  <p:par>
                                    <p:cTn id="60" presetID="53" presetClass="entr" presetSubtype="16"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Effect transition="in" filter="fade">
                                          <p:cBhvr>
                                            <p:cTn id="64" dur="500"/>
                                            <p:tgtEl>
                                              <p:spTgt spid="32"/>
                                            </p:tgtEl>
                                          </p:cBhvr>
                                        </p:animEffect>
                                      </p:childTnLst>
                                    </p:cTn>
                                  </p:par>
                                </p:childTnLst>
                              </p:cTn>
                            </p:par>
                            <p:par>
                              <p:cTn id="65" fill="hold">
                                <p:stCondLst>
                                  <p:cond delay="3500"/>
                                </p:stCondLst>
                                <p:childTnLst>
                                  <p:par>
                                    <p:cTn id="66" presetID="22" presetClass="entr" presetSubtype="2"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ipe(right)">
                                          <p:cBhvr>
                                            <p:cTn id="68" dur="500"/>
                                            <p:tgtEl>
                                              <p:spTgt spid="21"/>
                                            </p:tgtEl>
                                          </p:cBhvr>
                                        </p:animEffect>
                                      </p:childTnLst>
                                    </p:cTn>
                                  </p:par>
                                  <p:par>
                                    <p:cTn id="69" presetID="22" presetClass="entr" presetSubtype="8" fill="hold" nodeType="with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wipe(left)">
                                          <p:cBhvr>
                                            <p:cTn id="71" dur="500"/>
                                            <p:tgtEl>
                                              <p:spTgt spid="8"/>
                                            </p:tgtEl>
                                          </p:cBhvr>
                                        </p:animEffect>
                                      </p:childTnLst>
                                    </p:cTn>
                                  </p:par>
                                  <p:par>
                                    <p:cTn id="72" presetID="2" presetClass="entr" presetSubtype="12" accel="52000" fill="hold" nodeType="withEffect" p14:presetBounceEnd="38000">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14:bounceEnd="38000">
                                          <p:cBhvr additive="base">
                                            <p:cTn id="74" dur="500" fill="hold"/>
                                            <p:tgtEl>
                                              <p:spTgt spid="12"/>
                                            </p:tgtEl>
                                            <p:attrNameLst>
                                              <p:attrName>ppt_x</p:attrName>
                                            </p:attrNameLst>
                                          </p:cBhvr>
                                          <p:tavLst>
                                            <p:tav tm="0">
                                              <p:val>
                                                <p:strVal val="0-#ppt_w/2"/>
                                              </p:val>
                                            </p:tav>
                                            <p:tav tm="100000">
                                              <p:val>
                                                <p:strVal val="#ppt_x"/>
                                              </p:val>
                                            </p:tav>
                                          </p:tavLst>
                                        </p:anim>
                                        <p:anim calcmode="lin" valueType="num" p14:bounceEnd="38000">
                                          <p:cBhvr additive="base">
                                            <p:cTn id="75" dur="500" fill="hold"/>
                                            <p:tgtEl>
                                              <p:spTgt spid="12"/>
                                            </p:tgtEl>
                                            <p:attrNameLst>
                                              <p:attrName>ppt_y</p:attrName>
                                            </p:attrNameLst>
                                          </p:cBhvr>
                                          <p:tavLst>
                                            <p:tav tm="0">
                                              <p:val>
                                                <p:strVal val="1+#ppt_h/2"/>
                                              </p:val>
                                            </p:tav>
                                            <p:tav tm="100000">
                                              <p:val>
                                                <p:strVal val="#ppt_y"/>
                                              </p:val>
                                            </p:tav>
                                          </p:tavLst>
                                        </p:anim>
                                      </p:childTnLst>
                                    </p:cTn>
                                  </p:par>
                                  <p:par>
                                    <p:cTn id="76" presetID="2" presetClass="entr" presetSubtype="3" accel="52000" fill="hold" nodeType="withEffect" p14:presetBounceEnd="38000">
                                      <p:stCondLst>
                                        <p:cond delay="0"/>
                                      </p:stCondLst>
                                      <p:childTnLst>
                                        <p:set>
                                          <p:cBhvr>
                                            <p:cTn id="77" dur="1" fill="hold">
                                              <p:stCondLst>
                                                <p:cond delay="0"/>
                                              </p:stCondLst>
                                            </p:cTn>
                                            <p:tgtEl>
                                              <p:spTgt spid="9"/>
                                            </p:tgtEl>
                                            <p:attrNameLst>
                                              <p:attrName>style.visibility</p:attrName>
                                            </p:attrNameLst>
                                          </p:cBhvr>
                                          <p:to>
                                            <p:strVal val="visible"/>
                                          </p:to>
                                        </p:set>
                                        <p:anim calcmode="lin" valueType="num" p14:bounceEnd="38000">
                                          <p:cBhvr additive="base">
                                            <p:cTn id="78" dur="500" fill="hold"/>
                                            <p:tgtEl>
                                              <p:spTgt spid="9"/>
                                            </p:tgtEl>
                                            <p:attrNameLst>
                                              <p:attrName>ppt_x</p:attrName>
                                            </p:attrNameLst>
                                          </p:cBhvr>
                                          <p:tavLst>
                                            <p:tav tm="0">
                                              <p:val>
                                                <p:strVal val="1+#ppt_w/2"/>
                                              </p:val>
                                            </p:tav>
                                            <p:tav tm="100000">
                                              <p:val>
                                                <p:strVal val="#ppt_x"/>
                                              </p:val>
                                            </p:tav>
                                          </p:tavLst>
                                        </p:anim>
                                        <p:anim calcmode="lin" valueType="num" p14:bounceEnd="38000">
                                          <p:cBhvr additive="base">
                                            <p:cTn id="79" dur="500" fill="hold"/>
                                            <p:tgtEl>
                                              <p:spTgt spid="9"/>
                                            </p:tgtEl>
                                            <p:attrNameLst>
                                              <p:attrName>ppt_y</p:attrName>
                                            </p:attrNameLst>
                                          </p:cBhvr>
                                          <p:tavLst>
                                            <p:tav tm="0">
                                              <p:val>
                                                <p:strVal val="0-#ppt_h/2"/>
                                              </p:val>
                                            </p:tav>
                                            <p:tav tm="100000">
                                              <p:val>
                                                <p:strVal val="#ppt_y"/>
                                              </p:val>
                                            </p:tav>
                                          </p:tavLst>
                                        </p:anim>
                                      </p:childTnLst>
                                    </p:cTn>
                                  </p:par>
                                </p:childTnLst>
                              </p:cTn>
                            </p:par>
                            <p:par>
                              <p:cTn id="80" fill="hold">
                                <p:stCondLst>
                                  <p:cond delay="400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4500"/>
                                </p:stCondLst>
                                <p:childTnLst>
                                  <p:par>
                                    <p:cTn id="87" presetID="22" presetClass="entr" presetSubtype="8" fill="hold" nodeType="afterEffect">
                                      <p:stCondLst>
                                        <p:cond delay="0"/>
                                      </p:stCondLst>
                                      <p:childTnLst>
                                        <p:set>
                                          <p:cBhvr>
                                            <p:cTn id="88" dur="1" fill="hold">
                                              <p:stCondLst>
                                                <p:cond delay="0"/>
                                              </p:stCondLst>
                                            </p:cTn>
                                            <p:tgtEl>
                                              <p:spTgt spid="7"/>
                                            </p:tgtEl>
                                            <p:attrNameLst>
                                              <p:attrName>style.visibility</p:attrName>
                                            </p:attrNameLst>
                                          </p:cBhvr>
                                          <p:to>
                                            <p:strVal val="visible"/>
                                          </p:to>
                                        </p:set>
                                        <p:animEffect transition="in" filter="wipe(left)">
                                          <p:cBhvr>
                                            <p:cTn id="89" dur="500"/>
                                            <p:tgtEl>
                                              <p:spTgt spid="7"/>
                                            </p:tgtEl>
                                          </p:cBhvr>
                                        </p:animEffect>
                                      </p:childTnLst>
                                    </p:cTn>
                                  </p:par>
                                  <p:par>
                                    <p:cTn id="90" presetID="2" presetClass="entr" presetSubtype="2" accel="52000" fill="hold" nodeType="withEffect" p14:presetBounceEnd="38000">
                                      <p:stCondLst>
                                        <p:cond delay="0"/>
                                      </p:stCondLst>
                                      <p:childTnLst>
                                        <p:set>
                                          <p:cBhvr>
                                            <p:cTn id="91" dur="1" fill="hold">
                                              <p:stCondLst>
                                                <p:cond delay="0"/>
                                              </p:stCondLst>
                                            </p:cTn>
                                            <p:tgtEl>
                                              <p:spTgt spid="22"/>
                                            </p:tgtEl>
                                            <p:attrNameLst>
                                              <p:attrName>style.visibility</p:attrName>
                                            </p:attrNameLst>
                                          </p:cBhvr>
                                          <p:to>
                                            <p:strVal val="visible"/>
                                          </p:to>
                                        </p:set>
                                        <p:anim calcmode="lin" valueType="num" p14:bounceEnd="38000">
                                          <p:cBhvr additive="base">
                                            <p:cTn id="92" dur="500" fill="hold"/>
                                            <p:tgtEl>
                                              <p:spTgt spid="22"/>
                                            </p:tgtEl>
                                            <p:attrNameLst>
                                              <p:attrName>ppt_x</p:attrName>
                                            </p:attrNameLst>
                                          </p:cBhvr>
                                          <p:tavLst>
                                            <p:tav tm="0">
                                              <p:val>
                                                <p:strVal val="1+#ppt_w/2"/>
                                              </p:val>
                                            </p:tav>
                                            <p:tav tm="100000">
                                              <p:val>
                                                <p:strVal val="#ppt_x"/>
                                              </p:val>
                                            </p:tav>
                                          </p:tavLst>
                                        </p:anim>
                                        <p:anim calcmode="lin" valueType="num" p14:bounceEnd="38000">
                                          <p:cBhvr additive="base">
                                            <p:cTn id="93" dur="500" fill="hold"/>
                                            <p:tgtEl>
                                              <p:spTgt spid="22"/>
                                            </p:tgtEl>
                                            <p:attrNameLst>
                                              <p:attrName>ppt_y</p:attrName>
                                            </p:attrNameLst>
                                          </p:cBhvr>
                                          <p:tavLst>
                                            <p:tav tm="0">
                                              <p:val>
                                                <p:strVal val="#ppt_y"/>
                                              </p:val>
                                            </p:tav>
                                            <p:tav tm="100000">
                                              <p:val>
                                                <p:strVal val="#ppt_y"/>
                                              </p:val>
                                            </p:tav>
                                          </p:tavLst>
                                        </p:anim>
                                      </p:childTnLst>
                                    </p:cTn>
                                  </p:par>
                                  <p:par>
                                    <p:cTn id="94" presetID="10" presetClass="entr" presetSubtype="0" fill="hold" grpId="0" nodeType="withEffect">
                                      <p:stCondLst>
                                        <p:cond delay="250"/>
                                      </p:stCondLst>
                                      <p:childTnLst>
                                        <p:set>
                                          <p:cBhvr>
                                            <p:cTn id="95" dur="1" fill="hold">
                                              <p:stCondLst>
                                                <p:cond delay="0"/>
                                              </p:stCondLst>
                                            </p:cTn>
                                            <p:tgtEl>
                                              <p:spTgt spid="35"/>
                                            </p:tgtEl>
                                            <p:attrNameLst>
                                              <p:attrName>style.visibility</p:attrName>
                                            </p:attrNameLst>
                                          </p:cBhvr>
                                          <p:to>
                                            <p:strVal val="visible"/>
                                          </p:to>
                                        </p:set>
                                        <p:animEffect transition="in" filter="fade">
                                          <p:cBhvr>
                                            <p:cTn id="96" dur="400"/>
                                            <p:tgtEl>
                                              <p:spTgt spid="35"/>
                                            </p:tgtEl>
                                          </p:cBhvr>
                                        </p:animEffect>
                                      </p:childTnLst>
                                    </p:cTn>
                                  </p:par>
                                  <p:par>
                                    <p:cTn id="97" presetID="10" presetClass="entr" presetSubtype="0" fill="hold" grpId="0" nodeType="withEffect">
                                      <p:stCondLst>
                                        <p:cond delay="250"/>
                                      </p:stCondLst>
                                      <p:childTnLst>
                                        <p:set>
                                          <p:cBhvr>
                                            <p:cTn id="98" dur="1" fill="hold">
                                              <p:stCondLst>
                                                <p:cond delay="0"/>
                                              </p:stCondLst>
                                            </p:cTn>
                                            <p:tgtEl>
                                              <p:spTgt spid="36"/>
                                            </p:tgtEl>
                                            <p:attrNameLst>
                                              <p:attrName>style.visibility</p:attrName>
                                            </p:attrNameLst>
                                          </p:cBhvr>
                                          <p:to>
                                            <p:strVal val="visible"/>
                                          </p:to>
                                        </p:set>
                                        <p:animEffect transition="in" filter="fade">
                                          <p:cBhvr>
                                            <p:cTn id="99" dur="500"/>
                                            <p:tgtEl>
                                              <p:spTgt spid="36"/>
                                            </p:tgtEl>
                                          </p:cBhvr>
                                        </p:animEffect>
                                      </p:childTnLst>
                                    </p:cTn>
                                  </p:par>
                                  <p:par>
                                    <p:cTn id="100" presetID="10" presetClass="entr" presetSubtype="0" fill="hold" grpId="0" nodeType="withEffect">
                                      <p:stCondLst>
                                        <p:cond delay="250"/>
                                      </p:stCondLst>
                                      <p:childTnLst>
                                        <p:set>
                                          <p:cBhvr>
                                            <p:cTn id="101" dur="1" fill="hold">
                                              <p:stCondLst>
                                                <p:cond delay="0"/>
                                              </p:stCondLst>
                                            </p:cTn>
                                            <p:tgtEl>
                                              <p:spTgt spid="37"/>
                                            </p:tgtEl>
                                            <p:attrNameLst>
                                              <p:attrName>style.visibility</p:attrName>
                                            </p:attrNameLst>
                                          </p:cBhvr>
                                          <p:to>
                                            <p:strVal val="visible"/>
                                          </p:to>
                                        </p:set>
                                        <p:animEffect transition="in" filter="fade">
                                          <p:cBhvr>
                                            <p:cTn id="102" dur="400"/>
                                            <p:tgtEl>
                                              <p:spTgt spid="37"/>
                                            </p:tgtEl>
                                          </p:cBhvr>
                                        </p:animEffect>
                                      </p:childTnLst>
                                    </p:cTn>
                                  </p:par>
                                  <p:par>
                                    <p:cTn id="103" presetID="10" presetClass="entr" presetSubtype="0" fill="hold" grpId="0" nodeType="withEffect">
                                      <p:stCondLst>
                                        <p:cond delay="250"/>
                                      </p:stCondLst>
                                      <p:childTnLst>
                                        <p:set>
                                          <p:cBhvr>
                                            <p:cTn id="104" dur="1" fill="hold">
                                              <p:stCondLst>
                                                <p:cond delay="0"/>
                                              </p:stCondLst>
                                            </p:cTn>
                                            <p:tgtEl>
                                              <p:spTgt spid="38"/>
                                            </p:tgtEl>
                                            <p:attrNameLst>
                                              <p:attrName>style.visibility</p:attrName>
                                            </p:attrNameLst>
                                          </p:cBhvr>
                                          <p:to>
                                            <p:strVal val="visible"/>
                                          </p:to>
                                        </p:set>
                                        <p:animEffect transition="in" filter="fade">
                                          <p:cBhvr>
                                            <p:cTn id="105" dur="500"/>
                                            <p:tgtEl>
                                              <p:spTgt spid="38"/>
                                            </p:tgtEl>
                                          </p:cBhvr>
                                        </p:animEffect>
                                      </p:childTnLst>
                                    </p:cTn>
                                  </p:par>
                                </p:childTnLst>
                              </p:cTn>
                            </p:par>
                            <p:par>
                              <p:cTn id="106" fill="hold">
                                <p:stCondLst>
                                  <p:cond delay="5000"/>
                                </p:stCondLst>
                                <p:childTnLst>
                                  <p:par>
                                    <p:cTn id="107" presetID="22" presetClass="entr" presetSubtype="2"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wipe(right)">
                                          <p:cBhvr>
                                            <p:cTn id="109" dur="500"/>
                                            <p:tgtEl>
                                              <p:spTgt spid="39"/>
                                            </p:tgtEl>
                                          </p:cBhvr>
                                        </p:animEffect>
                                      </p:childTnLst>
                                    </p:cTn>
                                  </p:par>
                                  <p:par>
                                    <p:cTn id="110" presetID="22" presetClass="entr" presetSubtype="2" fill="hold" grpId="0" nodeType="with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right)">
                                          <p:cBhvr>
                                            <p:cTn id="112" dur="750"/>
                                            <p:tgtEl>
                                              <p:spTgt spid="40"/>
                                            </p:tgtEl>
                                          </p:cBhvr>
                                        </p:animEffect>
                                      </p:childTnLst>
                                    </p:cTn>
                                  </p:par>
                                </p:childTnLst>
                              </p:cTn>
                            </p:par>
                            <p:par>
                              <p:cTn id="113" fill="hold">
                                <p:stCondLst>
                                  <p:cond delay="5500"/>
                                </p:stCondLst>
                                <p:childTnLst>
                                  <p:par>
                                    <p:cTn id="114" presetID="10"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1" grpId="0"/>
          <p:bldP spid="32" grpId="0"/>
          <p:bldP spid="33" grpId="0"/>
          <p:bldP spid="34" grpId="0"/>
          <p:bldP spid="35" grpId="0"/>
          <p:bldP spid="36" grpId="0"/>
          <p:bldP spid="37" grpId="0"/>
          <p:bldP spid="38" grpId="0"/>
          <p:bldP spid="39" grpId="0"/>
          <p:bldP spid="40" grpId="0"/>
          <p:bldP spid="4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00" fill="hold"/>
                                            <p:tgtEl>
                                              <p:spTgt spid="4"/>
                                            </p:tgtEl>
                                            <p:attrNameLst>
                                              <p:attrName>ppt_x</p:attrName>
                                            </p:attrNameLst>
                                          </p:cBhvr>
                                          <p:tavLst>
                                            <p:tav tm="0">
                                              <p:val>
                                                <p:strVal val="0-#ppt_w/2"/>
                                              </p:val>
                                            </p:tav>
                                            <p:tav tm="100000">
                                              <p:val>
                                                <p:strVal val="#ppt_x"/>
                                              </p:val>
                                            </p:tav>
                                          </p:tavLst>
                                        </p:anim>
                                        <p:anim calcmode="lin" valueType="num">
                                          <p:cBhvr additive="base">
                                            <p:cTn id="8" dur="12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200" fill="hold"/>
                                            <p:tgtEl>
                                              <p:spTgt spid="5"/>
                                            </p:tgtEl>
                                            <p:attrNameLst>
                                              <p:attrName>ppt_x</p:attrName>
                                            </p:attrNameLst>
                                          </p:cBhvr>
                                          <p:tavLst>
                                            <p:tav tm="0">
                                              <p:val>
                                                <p:strVal val="#ppt_x"/>
                                              </p:val>
                                            </p:tav>
                                            <p:tav tm="100000">
                                              <p:val>
                                                <p:strVal val="#ppt_x"/>
                                              </p:val>
                                            </p:tav>
                                          </p:tavLst>
                                        </p:anim>
                                        <p:anim calcmode="lin" valueType="num">
                                          <p:cBhvr additive="base">
                                            <p:cTn id="12" dur="12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accel="5200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par>
                                    <p:cTn id="27" presetID="2" presetClass="entr" presetSubtype="3" accel="5200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1+#ppt_w/2"/>
                                              </p:val>
                                            </p:tav>
                                            <p:tav tm="100000">
                                              <p:val>
                                                <p:strVal val="#ppt_x"/>
                                              </p:val>
                                            </p:tav>
                                          </p:tavLst>
                                        </p:anim>
                                        <p:anim calcmode="lin" valueType="num">
                                          <p:cBhvr additive="base">
                                            <p:cTn id="30" dur="500" fill="hold"/>
                                            <p:tgtEl>
                                              <p:spTgt spid="28"/>
                                            </p:tgtEl>
                                            <p:attrNameLst>
                                              <p:attrName>ppt_y</p:attrName>
                                            </p:attrNameLst>
                                          </p:cBhvr>
                                          <p:tavLst>
                                            <p:tav tm="0">
                                              <p:val>
                                                <p:strVal val="0-#ppt_h/2"/>
                                              </p:val>
                                            </p:tav>
                                            <p:tav tm="100000">
                                              <p:val>
                                                <p:strVal val="#ppt_y"/>
                                              </p:val>
                                            </p:tav>
                                          </p:tavLst>
                                        </p:anim>
                                      </p:childTnLst>
                                    </p:cTn>
                                  </p:par>
                                </p:childTnLst>
                              </p:cTn>
                            </p:par>
                            <p:par>
                              <p:cTn id="31" fill="hold">
                                <p:stCondLst>
                                  <p:cond delay="1000"/>
                                </p:stCondLst>
                                <p:childTnLst>
                                  <p:par>
                                    <p:cTn id="32" presetID="53" presetClass="entr" presetSubtype="16"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p:cTn id="34" dur="500" fill="hold"/>
                                            <p:tgtEl>
                                              <p:spTgt spid="34"/>
                                            </p:tgtEl>
                                            <p:attrNameLst>
                                              <p:attrName>ppt_w</p:attrName>
                                            </p:attrNameLst>
                                          </p:cBhvr>
                                          <p:tavLst>
                                            <p:tav tm="0">
                                              <p:val>
                                                <p:fltVal val="0"/>
                                              </p:val>
                                            </p:tav>
                                            <p:tav tm="100000">
                                              <p:val>
                                                <p:strVal val="#ppt_w"/>
                                              </p:val>
                                            </p:tav>
                                          </p:tavLst>
                                        </p:anim>
                                        <p:anim calcmode="lin" valueType="num">
                                          <p:cBhvr>
                                            <p:cTn id="35" dur="500" fill="hold"/>
                                            <p:tgtEl>
                                              <p:spTgt spid="34"/>
                                            </p:tgtEl>
                                            <p:attrNameLst>
                                              <p:attrName>ppt_h</p:attrName>
                                            </p:attrNameLst>
                                          </p:cBhvr>
                                          <p:tavLst>
                                            <p:tav tm="0">
                                              <p:val>
                                                <p:fltVal val="0"/>
                                              </p:val>
                                            </p:tav>
                                            <p:tav tm="100000">
                                              <p:val>
                                                <p:strVal val="#ppt_h"/>
                                              </p:val>
                                            </p:tav>
                                          </p:tavLst>
                                        </p:anim>
                                        <p:animEffect transition="in" filter="fade">
                                          <p:cBhvr>
                                            <p:cTn id="36" dur="500"/>
                                            <p:tgtEl>
                                              <p:spTgt spid="34"/>
                                            </p:tgtEl>
                                          </p:cBhvr>
                                        </p:animEffect>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par>
                                    <p:cTn id="41" presetID="2" presetClass="entr" presetSubtype="12" accel="5200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0-#ppt_w/2"/>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par>
                              <p:cTn id="45" fill="hold">
                                <p:stCondLst>
                                  <p:cond delay="2000"/>
                                </p:stCondLst>
                                <p:childTnLst>
                                  <p:par>
                                    <p:cTn id="46" presetID="53" presetClass="entr" presetSubtype="16"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p:cTn id="48" dur="500" fill="hold"/>
                                            <p:tgtEl>
                                              <p:spTgt spid="33"/>
                                            </p:tgtEl>
                                            <p:attrNameLst>
                                              <p:attrName>ppt_w</p:attrName>
                                            </p:attrNameLst>
                                          </p:cBhvr>
                                          <p:tavLst>
                                            <p:tav tm="0">
                                              <p:val>
                                                <p:fltVal val="0"/>
                                              </p:val>
                                            </p:tav>
                                            <p:tav tm="100000">
                                              <p:val>
                                                <p:strVal val="#ppt_w"/>
                                              </p:val>
                                            </p:tav>
                                          </p:tavLst>
                                        </p:anim>
                                        <p:anim calcmode="lin" valueType="num">
                                          <p:cBhvr>
                                            <p:cTn id="49" dur="500" fill="hold"/>
                                            <p:tgtEl>
                                              <p:spTgt spid="33"/>
                                            </p:tgtEl>
                                            <p:attrNameLst>
                                              <p:attrName>ppt_h</p:attrName>
                                            </p:attrNameLst>
                                          </p:cBhvr>
                                          <p:tavLst>
                                            <p:tav tm="0">
                                              <p:val>
                                                <p:fltVal val="0"/>
                                              </p:val>
                                            </p:tav>
                                            <p:tav tm="100000">
                                              <p:val>
                                                <p:strVal val="#ppt_h"/>
                                              </p:val>
                                            </p:tav>
                                          </p:tavLst>
                                        </p:anim>
                                        <p:animEffect transition="in" filter="fade">
                                          <p:cBhvr>
                                            <p:cTn id="50" dur="500"/>
                                            <p:tgtEl>
                                              <p:spTgt spid="33"/>
                                            </p:tgtEl>
                                          </p:cBhvr>
                                        </p:animEffect>
                                      </p:childTnLst>
                                    </p:cTn>
                                  </p:par>
                                </p:childTnLst>
                              </p:cTn>
                            </p:par>
                            <p:par>
                              <p:cTn id="51" fill="hold">
                                <p:stCondLst>
                                  <p:cond delay="2500"/>
                                </p:stCondLst>
                                <p:childTnLst>
                                  <p:par>
                                    <p:cTn id="52" presetID="22" presetClass="entr" presetSubtype="8"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500"/>
                                            <p:tgtEl>
                                              <p:spTgt spid="19"/>
                                            </p:tgtEl>
                                          </p:cBhvr>
                                        </p:animEffect>
                                      </p:childTnLst>
                                    </p:cTn>
                                  </p:par>
                                  <p:par>
                                    <p:cTn id="55" presetID="2" presetClass="entr" presetSubtype="3" accel="5200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1+#ppt_w/2"/>
                                              </p:val>
                                            </p:tav>
                                            <p:tav tm="100000">
                                              <p:val>
                                                <p:strVal val="#ppt_x"/>
                                              </p:val>
                                            </p:tav>
                                          </p:tavLst>
                                        </p:anim>
                                        <p:anim calcmode="lin" valueType="num">
                                          <p:cBhvr additive="base">
                                            <p:cTn id="58" dur="500" fill="hold"/>
                                            <p:tgtEl>
                                              <p:spTgt spid="25"/>
                                            </p:tgtEl>
                                            <p:attrNameLst>
                                              <p:attrName>ppt_y</p:attrName>
                                            </p:attrNameLst>
                                          </p:cBhvr>
                                          <p:tavLst>
                                            <p:tav tm="0">
                                              <p:val>
                                                <p:strVal val="0-#ppt_h/2"/>
                                              </p:val>
                                            </p:tav>
                                            <p:tav tm="100000">
                                              <p:val>
                                                <p:strVal val="#ppt_y"/>
                                              </p:val>
                                            </p:tav>
                                          </p:tavLst>
                                        </p:anim>
                                      </p:childTnLst>
                                    </p:cTn>
                                  </p:par>
                                </p:childTnLst>
                              </p:cTn>
                            </p:par>
                            <p:par>
                              <p:cTn id="59" fill="hold">
                                <p:stCondLst>
                                  <p:cond delay="3000"/>
                                </p:stCondLst>
                                <p:childTnLst>
                                  <p:par>
                                    <p:cTn id="60" presetID="53" presetClass="entr" presetSubtype="16"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Effect transition="in" filter="fade">
                                          <p:cBhvr>
                                            <p:cTn id="64" dur="500"/>
                                            <p:tgtEl>
                                              <p:spTgt spid="32"/>
                                            </p:tgtEl>
                                          </p:cBhvr>
                                        </p:animEffect>
                                      </p:childTnLst>
                                    </p:cTn>
                                  </p:par>
                                </p:childTnLst>
                              </p:cTn>
                            </p:par>
                            <p:par>
                              <p:cTn id="65" fill="hold">
                                <p:stCondLst>
                                  <p:cond delay="3500"/>
                                </p:stCondLst>
                                <p:childTnLst>
                                  <p:par>
                                    <p:cTn id="66" presetID="22" presetClass="entr" presetSubtype="2"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ipe(right)">
                                          <p:cBhvr>
                                            <p:cTn id="68" dur="500"/>
                                            <p:tgtEl>
                                              <p:spTgt spid="21"/>
                                            </p:tgtEl>
                                          </p:cBhvr>
                                        </p:animEffect>
                                      </p:childTnLst>
                                    </p:cTn>
                                  </p:par>
                                  <p:par>
                                    <p:cTn id="69" presetID="22" presetClass="entr" presetSubtype="8" fill="hold" nodeType="with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wipe(left)">
                                          <p:cBhvr>
                                            <p:cTn id="71" dur="500"/>
                                            <p:tgtEl>
                                              <p:spTgt spid="8"/>
                                            </p:tgtEl>
                                          </p:cBhvr>
                                        </p:animEffect>
                                      </p:childTnLst>
                                    </p:cTn>
                                  </p:par>
                                  <p:par>
                                    <p:cTn id="72" presetID="2" presetClass="entr" presetSubtype="12" accel="52000" fill="hold" nodeType="with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additive="base">
                                            <p:cTn id="74" dur="500" fill="hold"/>
                                            <p:tgtEl>
                                              <p:spTgt spid="12"/>
                                            </p:tgtEl>
                                            <p:attrNameLst>
                                              <p:attrName>ppt_x</p:attrName>
                                            </p:attrNameLst>
                                          </p:cBhvr>
                                          <p:tavLst>
                                            <p:tav tm="0">
                                              <p:val>
                                                <p:strVal val="0-#ppt_w/2"/>
                                              </p:val>
                                            </p:tav>
                                            <p:tav tm="100000">
                                              <p:val>
                                                <p:strVal val="#ppt_x"/>
                                              </p:val>
                                            </p:tav>
                                          </p:tavLst>
                                        </p:anim>
                                        <p:anim calcmode="lin" valueType="num">
                                          <p:cBhvr additive="base">
                                            <p:cTn id="75" dur="500" fill="hold"/>
                                            <p:tgtEl>
                                              <p:spTgt spid="12"/>
                                            </p:tgtEl>
                                            <p:attrNameLst>
                                              <p:attrName>ppt_y</p:attrName>
                                            </p:attrNameLst>
                                          </p:cBhvr>
                                          <p:tavLst>
                                            <p:tav tm="0">
                                              <p:val>
                                                <p:strVal val="1+#ppt_h/2"/>
                                              </p:val>
                                            </p:tav>
                                            <p:tav tm="100000">
                                              <p:val>
                                                <p:strVal val="#ppt_y"/>
                                              </p:val>
                                            </p:tav>
                                          </p:tavLst>
                                        </p:anim>
                                      </p:childTnLst>
                                    </p:cTn>
                                  </p:par>
                                  <p:par>
                                    <p:cTn id="76" presetID="2" presetClass="entr" presetSubtype="3" accel="52000" fill="hold" nodeType="withEffect">
                                      <p:stCondLst>
                                        <p:cond delay="0"/>
                                      </p:stCondLst>
                                      <p:childTnLst>
                                        <p:set>
                                          <p:cBhvr>
                                            <p:cTn id="77" dur="1" fill="hold">
                                              <p:stCondLst>
                                                <p:cond delay="0"/>
                                              </p:stCondLst>
                                            </p:cTn>
                                            <p:tgtEl>
                                              <p:spTgt spid="9"/>
                                            </p:tgtEl>
                                            <p:attrNameLst>
                                              <p:attrName>style.visibility</p:attrName>
                                            </p:attrNameLst>
                                          </p:cBhvr>
                                          <p:to>
                                            <p:strVal val="visible"/>
                                          </p:to>
                                        </p:set>
                                        <p:anim calcmode="lin" valueType="num">
                                          <p:cBhvr additive="base">
                                            <p:cTn id="78" dur="500" fill="hold"/>
                                            <p:tgtEl>
                                              <p:spTgt spid="9"/>
                                            </p:tgtEl>
                                            <p:attrNameLst>
                                              <p:attrName>ppt_x</p:attrName>
                                            </p:attrNameLst>
                                          </p:cBhvr>
                                          <p:tavLst>
                                            <p:tav tm="0">
                                              <p:val>
                                                <p:strVal val="1+#ppt_w/2"/>
                                              </p:val>
                                            </p:tav>
                                            <p:tav tm="100000">
                                              <p:val>
                                                <p:strVal val="#ppt_x"/>
                                              </p:val>
                                            </p:tav>
                                          </p:tavLst>
                                        </p:anim>
                                        <p:anim calcmode="lin" valueType="num">
                                          <p:cBhvr additive="base">
                                            <p:cTn id="79" dur="500" fill="hold"/>
                                            <p:tgtEl>
                                              <p:spTgt spid="9"/>
                                            </p:tgtEl>
                                            <p:attrNameLst>
                                              <p:attrName>ppt_y</p:attrName>
                                            </p:attrNameLst>
                                          </p:cBhvr>
                                          <p:tavLst>
                                            <p:tav tm="0">
                                              <p:val>
                                                <p:strVal val="0-#ppt_h/2"/>
                                              </p:val>
                                            </p:tav>
                                            <p:tav tm="100000">
                                              <p:val>
                                                <p:strVal val="#ppt_y"/>
                                              </p:val>
                                            </p:tav>
                                          </p:tavLst>
                                        </p:anim>
                                      </p:childTnLst>
                                    </p:cTn>
                                  </p:par>
                                </p:childTnLst>
                              </p:cTn>
                            </p:par>
                            <p:par>
                              <p:cTn id="80" fill="hold">
                                <p:stCondLst>
                                  <p:cond delay="400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4500"/>
                                </p:stCondLst>
                                <p:childTnLst>
                                  <p:par>
                                    <p:cTn id="87" presetID="22" presetClass="entr" presetSubtype="8" fill="hold" nodeType="afterEffect">
                                      <p:stCondLst>
                                        <p:cond delay="0"/>
                                      </p:stCondLst>
                                      <p:childTnLst>
                                        <p:set>
                                          <p:cBhvr>
                                            <p:cTn id="88" dur="1" fill="hold">
                                              <p:stCondLst>
                                                <p:cond delay="0"/>
                                              </p:stCondLst>
                                            </p:cTn>
                                            <p:tgtEl>
                                              <p:spTgt spid="7"/>
                                            </p:tgtEl>
                                            <p:attrNameLst>
                                              <p:attrName>style.visibility</p:attrName>
                                            </p:attrNameLst>
                                          </p:cBhvr>
                                          <p:to>
                                            <p:strVal val="visible"/>
                                          </p:to>
                                        </p:set>
                                        <p:animEffect transition="in" filter="wipe(left)">
                                          <p:cBhvr>
                                            <p:cTn id="89" dur="500"/>
                                            <p:tgtEl>
                                              <p:spTgt spid="7"/>
                                            </p:tgtEl>
                                          </p:cBhvr>
                                        </p:animEffect>
                                      </p:childTnLst>
                                    </p:cTn>
                                  </p:par>
                                  <p:par>
                                    <p:cTn id="90" presetID="2" presetClass="entr" presetSubtype="2" accel="52000" fill="hold" nodeType="withEffect">
                                      <p:stCondLst>
                                        <p:cond delay="0"/>
                                      </p:stCondLst>
                                      <p:childTnLst>
                                        <p:set>
                                          <p:cBhvr>
                                            <p:cTn id="91" dur="1" fill="hold">
                                              <p:stCondLst>
                                                <p:cond delay="0"/>
                                              </p:stCondLst>
                                            </p:cTn>
                                            <p:tgtEl>
                                              <p:spTgt spid="22"/>
                                            </p:tgtEl>
                                            <p:attrNameLst>
                                              <p:attrName>style.visibility</p:attrName>
                                            </p:attrNameLst>
                                          </p:cBhvr>
                                          <p:to>
                                            <p:strVal val="visible"/>
                                          </p:to>
                                        </p:set>
                                        <p:anim calcmode="lin" valueType="num">
                                          <p:cBhvr additive="base">
                                            <p:cTn id="92" dur="500" fill="hold"/>
                                            <p:tgtEl>
                                              <p:spTgt spid="22"/>
                                            </p:tgtEl>
                                            <p:attrNameLst>
                                              <p:attrName>ppt_x</p:attrName>
                                            </p:attrNameLst>
                                          </p:cBhvr>
                                          <p:tavLst>
                                            <p:tav tm="0">
                                              <p:val>
                                                <p:strVal val="1+#ppt_w/2"/>
                                              </p:val>
                                            </p:tav>
                                            <p:tav tm="100000">
                                              <p:val>
                                                <p:strVal val="#ppt_x"/>
                                              </p:val>
                                            </p:tav>
                                          </p:tavLst>
                                        </p:anim>
                                        <p:anim calcmode="lin" valueType="num">
                                          <p:cBhvr additive="base">
                                            <p:cTn id="93" dur="500" fill="hold"/>
                                            <p:tgtEl>
                                              <p:spTgt spid="22"/>
                                            </p:tgtEl>
                                            <p:attrNameLst>
                                              <p:attrName>ppt_y</p:attrName>
                                            </p:attrNameLst>
                                          </p:cBhvr>
                                          <p:tavLst>
                                            <p:tav tm="0">
                                              <p:val>
                                                <p:strVal val="#ppt_y"/>
                                              </p:val>
                                            </p:tav>
                                            <p:tav tm="100000">
                                              <p:val>
                                                <p:strVal val="#ppt_y"/>
                                              </p:val>
                                            </p:tav>
                                          </p:tavLst>
                                        </p:anim>
                                      </p:childTnLst>
                                    </p:cTn>
                                  </p:par>
                                  <p:par>
                                    <p:cTn id="94" presetID="10" presetClass="entr" presetSubtype="0" fill="hold" grpId="0" nodeType="withEffect">
                                      <p:stCondLst>
                                        <p:cond delay="250"/>
                                      </p:stCondLst>
                                      <p:childTnLst>
                                        <p:set>
                                          <p:cBhvr>
                                            <p:cTn id="95" dur="1" fill="hold">
                                              <p:stCondLst>
                                                <p:cond delay="0"/>
                                              </p:stCondLst>
                                            </p:cTn>
                                            <p:tgtEl>
                                              <p:spTgt spid="35"/>
                                            </p:tgtEl>
                                            <p:attrNameLst>
                                              <p:attrName>style.visibility</p:attrName>
                                            </p:attrNameLst>
                                          </p:cBhvr>
                                          <p:to>
                                            <p:strVal val="visible"/>
                                          </p:to>
                                        </p:set>
                                        <p:animEffect transition="in" filter="fade">
                                          <p:cBhvr>
                                            <p:cTn id="96" dur="400"/>
                                            <p:tgtEl>
                                              <p:spTgt spid="35"/>
                                            </p:tgtEl>
                                          </p:cBhvr>
                                        </p:animEffect>
                                      </p:childTnLst>
                                    </p:cTn>
                                  </p:par>
                                  <p:par>
                                    <p:cTn id="97" presetID="10" presetClass="entr" presetSubtype="0" fill="hold" grpId="0" nodeType="withEffect">
                                      <p:stCondLst>
                                        <p:cond delay="250"/>
                                      </p:stCondLst>
                                      <p:childTnLst>
                                        <p:set>
                                          <p:cBhvr>
                                            <p:cTn id="98" dur="1" fill="hold">
                                              <p:stCondLst>
                                                <p:cond delay="0"/>
                                              </p:stCondLst>
                                            </p:cTn>
                                            <p:tgtEl>
                                              <p:spTgt spid="36"/>
                                            </p:tgtEl>
                                            <p:attrNameLst>
                                              <p:attrName>style.visibility</p:attrName>
                                            </p:attrNameLst>
                                          </p:cBhvr>
                                          <p:to>
                                            <p:strVal val="visible"/>
                                          </p:to>
                                        </p:set>
                                        <p:animEffect transition="in" filter="fade">
                                          <p:cBhvr>
                                            <p:cTn id="99" dur="500"/>
                                            <p:tgtEl>
                                              <p:spTgt spid="36"/>
                                            </p:tgtEl>
                                          </p:cBhvr>
                                        </p:animEffect>
                                      </p:childTnLst>
                                    </p:cTn>
                                  </p:par>
                                  <p:par>
                                    <p:cTn id="100" presetID="10" presetClass="entr" presetSubtype="0" fill="hold" grpId="0" nodeType="withEffect">
                                      <p:stCondLst>
                                        <p:cond delay="250"/>
                                      </p:stCondLst>
                                      <p:childTnLst>
                                        <p:set>
                                          <p:cBhvr>
                                            <p:cTn id="101" dur="1" fill="hold">
                                              <p:stCondLst>
                                                <p:cond delay="0"/>
                                              </p:stCondLst>
                                            </p:cTn>
                                            <p:tgtEl>
                                              <p:spTgt spid="37"/>
                                            </p:tgtEl>
                                            <p:attrNameLst>
                                              <p:attrName>style.visibility</p:attrName>
                                            </p:attrNameLst>
                                          </p:cBhvr>
                                          <p:to>
                                            <p:strVal val="visible"/>
                                          </p:to>
                                        </p:set>
                                        <p:animEffect transition="in" filter="fade">
                                          <p:cBhvr>
                                            <p:cTn id="102" dur="400"/>
                                            <p:tgtEl>
                                              <p:spTgt spid="37"/>
                                            </p:tgtEl>
                                          </p:cBhvr>
                                        </p:animEffect>
                                      </p:childTnLst>
                                    </p:cTn>
                                  </p:par>
                                  <p:par>
                                    <p:cTn id="103" presetID="10" presetClass="entr" presetSubtype="0" fill="hold" grpId="0" nodeType="withEffect">
                                      <p:stCondLst>
                                        <p:cond delay="250"/>
                                      </p:stCondLst>
                                      <p:childTnLst>
                                        <p:set>
                                          <p:cBhvr>
                                            <p:cTn id="104" dur="1" fill="hold">
                                              <p:stCondLst>
                                                <p:cond delay="0"/>
                                              </p:stCondLst>
                                            </p:cTn>
                                            <p:tgtEl>
                                              <p:spTgt spid="38"/>
                                            </p:tgtEl>
                                            <p:attrNameLst>
                                              <p:attrName>style.visibility</p:attrName>
                                            </p:attrNameLst>
                                          </p:cBhvr>
                                          <p:to>
                                            <p:strVal val="visible"/>
                                          </p:to>
                                        </p:set>
                                        <p:animEffect transition="in" filter="fade">
                                          <p:cBhvr>
                                            <p:cTn id="105" dur="500"/>
                                            <p:tgtEl>
                                              <p:spTgt spid="38"/>
                                            </p:tgtEl>
                                          </p:cBhvr>
                                        </p:animEffect>
                                      </p:childTnLst>
                                    </p:cTn>
                                  </p:par>
                                </p:childTnLst>
                              </p:cTn>
                            </p:par>
                            <p:par>
                              <p:cTn id="106" fill="hold">
                                <p:stCondLst>
                                  <p:cond delay="5000"/>
                                </p:stCondLst>
                                <p:childTnLst>
                                  <p:par>
                                    <p:cTn id="107" presetID="22" presetClass="entr" presetSubtype="2"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wipe(right)">
                                          <p:cBhvr>
                                            <p:cTn id="109" dur="500"/>
                                            <p:tgtEl>
                                              <p:spTgt spid="39"/>
                                            </p:tgtEl>
                                          </p:cBhvr>
                                        </p:animEffect>
                                      </p:childTnLst>
                                    </p:cTn>
                                  </p:par>
                                  <p:par>
                                    <p:cTn id="110" presetID="22" presetClass="entr" presetSubtype="2" fill="hold" grpId="0" nodeType="with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right)">
                                          <p:cBhvr>
                                            <p:cTn id="112" dur="750"/>
                                            <p:tgtEl>
                                              <p:spTgt spid="40"/>
                                            </p:tgtEl>
                                          </p:cBhvr>
                                        </p:animEffect>
                                      </p:childTnLst>
                                    </p:cTn>
                                  </p:par>
                                </p:childTnLst>
                              </p:cTn>
                            </p:par>
                            <p:par>
                              <p:cTn id="113" fill="hold">
                                <p:stCondLst>
                                  <p:cond delay="5500"/>
                                </p:stCondLst>
                                <p:childTnLst>
                                  <p:par>
                                    <p:cTn id="114" presetID="10"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1" grpId="0"/>
          <p:bldP spid="32" grpId="0"/>
          <p:bldP spid="33" grpId="0"/>
          <p:bldP spid="34" grpId="0"/>
          <p:bldP spid="35" grpId="0"/>
          <p:bldP spid="36" grpId="0"/>
          <p:bldP spid="37" grpId="0"/>
          <p:bldP spid="38" grpId="0"/>
          <p:bldP spid="39" grpId="0"/>
          <p:bldP spid="40" grpId="0"/>
          <p:bldP spid="44"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istrator\Desktop\微立体创业计划\005.png"/>
          <p:cNvPicPr>
            <a:picLocks noChangeAspect="1" noChangeArrowheads="1"/>
          </p:cNvPicPr>
          <p:nvPr/>
        </p:nvPicPr>
        <p:blipFill>
          <a:blip r:embed="rId3" cstate="print">
            <a:duotone>
              <a:srgbClr val="0070C0">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5" name="Picture 4" descr="C:\Users\Administrator\Desktop\微立体创业计划\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6" name="标题 1"/>
          <p:cNvSpPr txBox="1"/>
          <p:nvPr/>
        </p:nvSpPr>
        <p:spPr>
          <a:xfrm>
            <a:off x="1184649" y="339502"/>
            <a:ext cx="142090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黑体" panose="02010609060101010101" pitchFamily="49" charset="-122"/>
                <a:ea typeface="黑体" panose="02010609060101010101" pitchFamily="49" charset="-122"/>
              </a:rPr>
              <a:t>市场分析二</a:t>
            </a:r>
          </a:p>
        </p:txBody>
      </p:sp>
      <p:sp>
        <p:nvSpPr>
          <p:cNvPr id="7" name="椭圆 6"/>
          <p:cNvSpPr/>
          <p:nvPr/>
        </p:nvSpPr>
        <p:spPr>
          <a:xfrm>
            <a:off x="971600" y="2050687"/>
            <a:ext cx="1423450" cy="1423450"/>
          </a:xfrm>
          <a:prstGeom prst="ellipse">
            <a:avLst/>
          </a:prstGeom>
          <a:solidFill>
            <a:srgbClr val="8064A2"/>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fontAlgn="base">
              <a:spcBef>
                <a:spcPct val="0"/>
              </a:spcBef>
              <a:spcAft>
                <a:spcPct val="0"/>
              </a:spcAft>
              <a:defRPr/>
            </a:pPr>
            <a:endParaRPr lang="zh-CN" altLang="en-US" kern="0" dirty="0">
              <a:solidFill>
                <a:prstClr val="white"/>
              </a:solidFill>
              <a:ea typeface="微软雅黑" panose="020B0503020204020204" pitchFamily="34" charset="-122"/>
            </a:endParaRPr>
          </a:p>
        </p:txBody>
      </p:sp>
      <p:grpSp>
        <p:nvGrpSpPr>
          <p:cNvPr id="8" name="组合 7"/>
          <p:cNvGrpSpPr/>
          <p:nvPr/>
        </p:nvGrpSpPr>
        <p:grpSpPr>
          <a:xfrm>
            <a:off x="3004805" y="1381576"/>
            <a:ext cx="2846358" cy="2846358"/>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black"/>
                </a:solidFill>
                <a:ea typeface="微软雅黑" panose="020B0503020204020204" pitchFamily="34" charset="-122"/>
              </a:endParaRPr>
            </a:p>
          </p:txBody>
        </p:sp>
        <p:sp>
          <p:nvSpPr>
            <p:cNvPr id="10" name="椭圆 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grpSp>
      <p:grpSp>
        <p:nvGrpSpPr>
          <p:cNvPr id="11" name="组合 10"/>
          <p:cNvGrpSpPr/>
          <p:nvPr/>
        </p:nvGrpSpPr>
        <p:grpSpPr>
          <a:xfrm>
            <a:off x="4932040" y="1410570"/>
            <a:ext cx="623903" cy="623903"/>
            <a:chOff x="304800" y="673100"/>
            <a:chExt cx="4000500" cy="4000500"/>
          </a:xfrm>
          <a:effectLst>
            <a:outerShdw blurRad="317500" dist="1905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sz="2500" b="1" kern="0">
                <a:solidFill>
                  <a:srgbClr val="0070C0"/>
                </a:solidFill>
                <a:latin typeface="微软雅黑" panose="020B0503020204020204" pitchFamily="34" charset="-122"/>
                <a:ea typeface="微软雅黑" panose="020B0503020204020204" pitchFamily="34" charset="-122"/>
              </a:endParaRPr>
            </a:p>
          </p:txBody>
        </p:sp>
        <p:sp>
          <p:nvSpPr>
            <p:cNvPr id="13" name="椭圆 1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fontAlgn="base">
                <a:spcBef>
                  <a:spcPct val="0"/>
                </a:spcBef>
                <a:spcAft>
                  <a:spcPct val="0"/>
                </a:spcAft>
                <a:defRPr/>
              </a:pPr>
              <a:r>
                <a:rPr lang="en-US" altLang="zh-CN" sz="2500" b="1" kern="0" dirty="0">
                  <a:solidFill>
                    <a:srgbClr val="4F81BD"/>
                  </a:solidFill>
                  <a:latin typeface="微软雅黑" panose="020B0503020204020204" pitchFamily="34" charset="-122"/>
                  <a:ea typeface="微软雅黑" panose="020B0503020204020204" pitchFamily="34" charset="-122"/>
                </a:rPr>
                <a:t>1</a:t>
              </a:r>
              <a:endParaRPr lang="zh-CN" altLang="en-US" sz="2500" b="1" kern="0" dirty="0">
                <a:solidFill>
                  <a:srgbClr val="4F81BD"/>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5477088" y="2450460"/>
            <a:ext cx="623903" cy="623903"/>
            <a:chOff x="304800" y="673100"/>
            <a:chExt cx="4000500" cy="4000500"/>
          </a:xfrm>
          <a:effectLst>
            <a:outerShdw blurRad="317500" dist="1905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sz="2500" b="1" kern="0">
                <a:solidFill>
                  <a:srgbClr val="0070C0"/>
                </a:solidFill>
                <a:latin typeface="微软雅黑" panose="020B0503020204020204" pitchFamily="34" charset="-122"/>
                <a:ea typeface="微软雅黑" panose="020B0503020204020204" pitchFamily="34" charset="-122"/>
              </a:endParaRPr>
            </a:p>
          </p:txBody>
        </p:sp>
        <p:sp>
          <p:nvSpPr>
            <p:cNvPr id="16" name="椭圆 1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fontAlgn="base">
                <a:spcBef>
                  <a:spcPct val="0"/>
                </a:spcBef>
                <a:spcAft>
                  <a:spcPct val="0"/>
                </a:spcAft>
                <a:defRPr/>
              </a:pPr>
              <a:r>
                <a:rPr lang="en-US" altLang="zh-CN" sz="2500" b="1" kern="0" dirty="0">
                  <a:solidFill>
                    <a:srgbClr val="C05846"/>
                  </a:solidFill>
                  <a:latin typeface="微软雅黑" panose="020B0503020204020204" pitchFamily="34" charset="-122"/>
                  <a:ea typeface="微软雅黑" panose="020B0503020204020204" pitchFamily="34" charset="-122"/>
                </a:rPr>
                <a:t>2</a:t>
              </a:r>
              <a:endParaRPr lang="zh-CN" altLang="en-US" sz="2500" b="1" kern="0" dirty="0">
                <a:solidFill>
                  <a:srgbClr val="C05846"/>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4932040" y="3541908"/>
            <a:ext cx="623903" cy="623903"/>
            <a:chOff x="304800" y="673100"/>
            <a:chExt cx="4000500" cy="4000500"/>
          </a:xfrm>
          <a:effectLst>
            <a:outerShdw blurRad="317500" dist="1905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sz="2500" b="1" kern="0">
                <a:solidFill>
                  <a:srgbClr val="0070C0"/>
                </a:solidFill>
                <a:latin typeface="微软雅黑" panose="020B0503020204020204" pitchFamily="34" charset="-122"/>
                <a:ea typeface="微软雅黑" panose="020B0503020204020204" pitchFamily="34" charset="-122"/>
              </a:endParaRPr>
            </a:p>
          </p:txBody>
        </p:sp>
        <p:sp>
          <p:nvSpPr>
            <p:cNvPr id="19" name="椭圆 1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fontAlgn="base">
                <a:spcBef>
                  <a:spcPct val="0"/>
                </a:spcBef>
                <a:spcAft>
                  <a:spcPct val="0"/>
                </a:spcAft>
                <a:defRPr/>
              </a:pPr>
              <a:r>
                <a:rPr lang="en-US" altLang="zh-CN" sz="2500" b="1" kern="0" dirty="0">
                  <a:solidFill>
                    <a:srgbClr val="9BBB59"/>
                  </a:solidFill>
                  <a:latin typeface="微软雅黑" panose="020B0503020204020204" pitchFamily="34" charset="-122"/>
                  <a:ea typeface="微软雅黑" panose="020B0503020204020204" pitchFamily="34" charset="-122"/>
                </a:rPr>
                <a:t>3</a:t>
              </a:r>
              <a:endParaRPr lang="zh-CN" altLang="en-US" sz="2500" b="1" kern="0" dirty="0">
                <a:solidFill>
                  <a:srgbClr val="9BBB59"/>
                </a:solidFill>
                <a:latin typeface="微软雅黑" panose="020B0503020204020204" pitchFamily="34" charset="-122"/>
                <a:ea typeface="微软雅黑" panose="020B0503020204020204" pitchFamily="34" charset="-122"/>
              </a:endParaRPr>
            </a:p>
          </p:txBody>
        </p:sp>
      </p:grpSp>
      <p:sp>
        <p:nvSpPr>
          <p:cNvPr id="20" name="TextBox 19"/>
          <p:cNvSpPr txBox="1"/>
          <p:nvPr/>
        </p:nvSpPr>
        <p:spPr>
          <a:xfrm>
            <a:off x="1426843" y="2460253"/>
            <a:ext cx="512961" cy="615553"/>
          </a:xfrm>
          <a:prstGeom prst="rect">
            <a:avLst/>
          </a:prstGeom>
          <a:noFill/>
        </p:spPr>
        <p:txBody>
          <a:bodyPr wrap="none" lIns="0" tIns="0" rIns="0" bIns="0" rtlCol="0">
            <a:spAutoFit/>
          </a:bodyPr>
          <a:lstStyle/>
          <a:p>
            <a:pPr algn="ctr" fontAlgn="base">
              <a:spcBef>
                <a:spcPct val="0"/>
              </a:spcBef>
              <a:spcAft>
                <a:spcPct val="0"/>
              </a:spcAft>
            </a:pPr>
            <a:r>
              <a:rPr lang="zh-CN" altLang="en-US" sz="2000" b="1" dirty="0">
                <a:solidFill>
                  <a:prstClr val="white"/>
                </a:solidFill>
                <a:latin typeface="微软雅黑" panose="020B0503020204020204" pitchFamily="34" charset="-122"/>
                <a:ea typeface="微软雅黑" panose="020B0503020204020204" pitchFamily="34" charset="-122"/>
              </a:rPr>
              <a:t>市场</a:t>
            </a:r>
            <a:endParaRPr lang="en-US" altLang="zh-CN" sz="2000" b="1" dirty="0">
              <a:solidFill>
                <a:prstClr val="white"/>
              </a:solidFill>
              <a:latin typeface="微软雅黑" panose="020B0503020204020204" pitchFamily="34" charset="-122"/>
              <a:ea typeface="微软雅黑" panose="020B0503020204020204" pitchFamily="34" charset="-122"/>
            </a:endParaRPr>
          </a:p>
          <a:p>
            <a:pPr algn="ctr" fontAlgn="base">
              <a:spcBef>
                <a:spcPct val="0"/>
              </a:spcBef>
              <a:spcAft>
                <a:spcPct val="0"/>
              </a:spcAft>
            </a:pPr>
            <a:r>
              <a:rPr lang="zh-CN" altLang="en-US" sz="2000" b="1" dirty="0">
                <a:solidFill>
                  <a:prstClr val="white"/>
                </a:solidFill>
                <a:latin typeface="微软雅黑" panose="020B0503020204020204" pitchFamily="34" charset="-122"/>
                <a:ea typeface="微软雅黑" panose="020B0503020204020204" pitchFamily="34" charset="-122"/>
              </a:rPr>
              <a:t>方向</a:t>
            </a:r>
          </a:p>
        </p:txBody>
      </p:sp>
      <p:sp>
        <p:nvSpPr>
          <p:cNvPr id="21" name="TextBox 20"/>
          <p:cNvSpPr txBox="1"/>
          <p:nvPr/>
        </p:nvSpPr>
        <p:spPr>
          <a:xfrm>
            <a:off x="5827796" y="1438817"/>
            <a:ext cx="2200588" cy="577081"/>
          </a:xfrm>
          <a:prstGeom prst="rect">
            <a:avLst/>
          </a:prstGeom>
          <a:noFill/>
        </p:spPr>
        <p:txBody>
          <a:bodyPr wrap="square" lIns="0" tIns="0" rIns="0" bIns="0" rtlCol="0">
            <a:spAutoFit/>
          </a:bodyPr>
          <a:lstStyle/>
          <a:p>
            <a:pPr algn="just" fontAlgn="base">
              <a:lnSpc>
                <a:spcPts val="1500"/>
              </a:lnSpc>
              <a:spcBef>
                <a:spcPct val="0"/>
              </a:spcBef>
              <a:spcAft>
                <a:spcPct val="0"/>
              </a:spcAft>
            </a:pPr>
            <a:r>
              <a:rPr lang="zh-CN" altLang="en-US" sz="1000" dirty="0">
                <a:solidFill>
                  <a:prstClr val="black"/>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dirty="0">
                <a:solidFill>
                  <a:prstClr val="black"/>
                </a:solidFill>
                <a:latin typeface="微软雅黑" panose="020B0503020204020204" pitchFamily="34" charset="-122"/>
                <a:ea typeface="微软雅黑" panose="020B0503020204020204" pitchFamily="34" charset="-122"/>
              </a:rPr>
              <a:t>……</a:t>
            </a:r>
            <a:r>
              <a:rPr lang="zh-CN" altLang="en-US" sz="1000" dirty="0">
                <a:solidFill>
                  <a:prstClr val="black"/>
                </a:solidFill>
                <a:latin typeface="微软雅黑" panose="020B0503020204020204" pitchFamily="34" charset="-122"/>
                <a:ea typeface="微软雅黑" panose="020B0503020204020204" pitchFamily="34" charset="-122"/>
              </a:rPr>
              <a:t>。</a:t>
            </a:r>
            <a:endParaRPr lang="en-US" altLang="zh-CN" sz="1000" dirty="0">
              <a:solidFill>
                <a:prstClr val="black"/>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6259844" y="2478885"/>
            <a:ext cx="2200588" cy="577081"/>
          </a:xfrm>
          <a:prstGeom prst="rect">
            <a:avLst/>
          </a:prstGeom>
          <a:noFill/>
        </p:spPr>
        <p:txBody>
          <a:bodyPr wrap="square" lIns="0" tIns="0" rIns="0" bIns="0" rtlCol="0">
            <a:spAutoFit/>
          </a:bodyPr>
          <a:lstStyle/>
          <a:p>
            <a:pPr algn="just" fontAlgn="base">
              <a:lnSpc>
                <a:spcPts val="1500"/>
              </a:lnSpc>
              <a:spcBef>
                <a:spcPct val="0"/>
              </a:spcBef>
              <a:spcAft>
                <a:spcPct val="0"/>
              </a:spcAft>
            </a:pPr>
            <a:r>
              <a:rPr lang="zh-CN" altLang="en-US" sz="1000" dirty="0">
                <a:solidFill>
                  <a:prstClr val="black"/>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dirty="0">
                <a:solidFill>
                  <a:prstClr val="black"/>
                </a:solidFill>
                <a:latin typeface="微软雅黑" panose="020B0503020204020204" pitchFamily="34" charset="-122"/>
                <a:ea typeface="微软雅黑" panose="020B0503020204020204" pitchFamily="34" charset="-122"/>
              </a:rPr>
              <a:t>……</a:t>
            </a:r>
            <a:r>
              <a:rPr lang="zh-CN" altLang="en-US" sz="1000" dirty="0">
                <a:solidFill>
                  <a:prstClr val="black"/>
                </a:solidFill>
                <a:latin typeface="微软雅黑" panose="020B0503020204020204" pitchFamily="34" charset="-122"/>
                <a:ea typeface="微软雅黑" panose="020B0503020204020204" pitchFamily="34" charset="-122"/>
              </a:rPr>
              <a:t>。</a:t>
            </a:r>
            <a:endParaRPr lang="en-US" altLang="zh-CN" sz="1000" dirty="0">
              <a:solidFill>
                <a:prstClr val="black"/>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5774440" y="3593199"/>
            <a:ext cx="2200588" cy="577081"/>
          </a:xfrm>
          <a:prstGeom prst="rect">
            <a:avLst/>
          </a:prstGeom>
          <a:noFill/>
        </p:spPr>
        <p:txBody>
          <a:bodyPr wrap="square" lIns="0" tIns="0" rIns="0" bIns="0" rtlCol="0">
            <a:spAutoFit/>
          </a:bodyPr>
          <a:lstStyle/>
          <a:p>
            <a:pPr algn="just" fontAlgn="base">
              <a:lnSpc>
                <a:spcPts val="1500"/>
              </a:lnSpc>
              <a:spcBef>
                <a:spcPct val="0"/>
              </a:spcBef>
              <a:spcAft>
                <a:spcPct val="0"/>
              </a:spcAft>
            </a:pPr>
            <a:r>
              <a:rPr lang="zh-CN" altLang="en-US" sz="1000" dirty="0">
                <a:solidFill>
                  <a:prstClr val="black"/>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dirty="0">
                <a:solidFill>
                  <a:prstClr val="black"/>
                </a:solidFill>
                <a:latin typeface="微软雅黑" panose="020B0503020204020204" pitchFamily="34" charset="-122"/>
                <a:ea typeface="微软雅黑" panose="020B0503020204020204" pitchFamily="34" charset="-122"/>
              </a:rPr>
              <a:t>……</a:t>
            </a:r>
            <a:r>
              <a:rPr lang="zh-CN" altLang="en-US" sz="1000" dirty="0">
                <a:solidFill>
                  <a:prstClr val="black"/>
                </a:solidFill>
                <a:latin typeface="微软雅黑" panose="020B0503020204020204" pitchFamily="34" charset="-122"/>
                <a:ea typeface="微软雅黑" panose="020B0503020204020204" pitchFamily="34" charset="-122"/>
              </a:rPr>
              <a:t>。</a:t>
            </a:r>
            <a:endParaRPr lang="en-US" altLang="zh-CN" sz="1000" dirty="0">
              <a:solidFill>
                <a:prstClr val="black"/>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3491879" y="2069425"/>
            <a:ext cx="1752111" cy="1373068"/>
          </a:xfrm>
          <a:prstGeom prst="rect">
            <a:avLst/>
          </a:prstGeom>
          <a:noFill/>
        </p:spPr>
        <p:txBody>
          <a:bodyPr wrap="square" lIns="0" tIns="0" rIns="0" bIns="0" rtlCol="0">
            <a:spAutoFit/>
          </a:bodyPr>
          <a:lstStyle/>
          <a:p>
            <a:pPr algn="just" fontAlgn="base">
              <a:lnSpc>
                <a:spcPct val="130000"/>
              </a:lnSpc>
              <a:spcBef>
                <a:spcPct val="0"/>
              </a:spcBef>
              <a:spcAft>
                <a:spcPct val="0"/>
              </a:spcAft>
            </a:pPr>
            <a:r>
              <a:rPr lang="zh-CN" altLang="en-US" sz="1400" dirty="0">
                <a:solidFill>
                  <a:prstClr val="black"/>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400" dirty="0">
                <a:solidFill>
                  <a:prstClr val="black"/>
                </a:solidFill>
                <a:latin typeface="微软雅黑" panose="020B0503020204020204" pitchFamily="34" charset="-122"/>
                <a:ea typeface="微软雅黑" panose="020B0503020204020204" pitchFamily="34" charset="-122"/>
              </a:rPr>
              <a:t>……</a:t>
            </a:r>
          </a:p>
        </p:txBody>
      </p:sp>
      <p:sp>
        <p:nvSpPr>
          <p:cNvPr id="25" name="Half Frame 12"/>
          <p:cNvSpPr/>
          <p:nvPr/>
        </p:nvSpPr>
        <p:spPr>
          <a:xfrm rot="8097294">
            <a:off x="2428709" y="2569527"/>
            <a:ext cx="360168" cy="395798"/>
          </a:xfrm>
          <a:prstGeom prst="halfFrame">
            <a:avLst/>
          </a:prstGeom>
          <a:solidFill>
            <a:srgbClr val="4F81BD"/>
          </a:solidFill>
          <a:ln>
            <a:noFill/>
          </a:ln>
          <a:effectLst/>
        </p:spPr>
      </p:sp>
      <p:sp>
        <p:nvSpPr>
          <p:cNvPr id="26" name="TextBox 25"/>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a:ln>
                  <a:noFill/>
                </a:ln>
                <a:solidFill>
                  <a:prstClr val="black"/>
                </a:solidFill>
                <a:effectLst/>
                <a:uLnTx/>
                <a:uFillTx/>
              </a:rPr>
              <a:t>延迟符</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2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12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2000"/>
                                </p:stCondLst>
                                <p:childTnLst>
                                  <p:par>
                                    <p:cTn id="18" presetID="2" presetClass="entr" presetSubtype="8" accel="42000" fill="hold" grpId="0" nodeType="afterEffect" p14:presetBounceEnd="44000">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14:bounceEnd="44000">
                                          <p:cBhvr additive="base">
                                            <p:cTn id="20" dur="1000" fill="hold"/>
                                            <p:tgtEl>
                                              <p:spTgt spid="7"/>
                                            </p:tgtEl>
                                            <p:attrNameLst>
                                              <p:attrName>ppt_x</p:attrName>
                                            </p:attrNameLst>
                                          </p:cBhvr>
                                          <p:tavLst>
                                            <p:tav tm="0">
                                              <p:val>
                                                <p:strVal val="0-#ppt_w/2"/>
                                              </p:val>
                                            </p:tav>
                                            <p:tav tm="100000">
                                              <p:val>
                                                <p:strVal val="#ppt_x"/>
                                              </p:val>
                                            </p:tav>
                                          </p:tavLst>
                                        </p:anim>
                                        <p:anim calcmode="lin" valueType="num" p14:bounceEnd="44000">
                                          <p:cBhvr additive="base">
                                            <p:cTn id="21" dur="1000" fill="hold"/>
                                            <p:tgtEl>
                                              <p:spTgt spid="7"/>
                                            </p:tgtEl>
                                            <p:attrNameLst>
                                              <p:attrName>ppt_y</p:attrName>
                                            </p:attrNameLst>
                                          </p:cBhvr>
                                          <p:tavLst>
                                            <p:tav tm="0">
                                              <p:val>
                                                <p:strVal val="#ppt_y"/>
                                              </p:val>
                                            </p:tav>
                                            <p:tav tm="100000">
                                              <p:val>
                                                <p:strVal val="#ppt_y"/>
                                              </p:val>
                                            </p:tav>
                                          </p:tavLst>
                                        </p:anim>
                                      </p:childTnLst>
                                    </p:cTn>
                                  </p:par>
                                </p:childTnLst>
                              </p:cTn>
                            </p:par>
                            <p:par>
                              <p:cTn id="22" fill="hold">
                                <p:stCondLst>
                                  <p:cond delay="3000"/>
                                </p:stCondLst>
                                <p:childTnLst>
                                  <p:par>
                                    <p:cTn id="23" presetID="22" presetClass="entr" presetSubtype="8"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par>
                              <p:cTn id="26" fill="hold">
                                <p:stCondLst>
                                  <p:cond delay="3500"/>
                                </p:stCondLst>
                                <p:childTnLst>
                                  <p:par>
                                    <p:cTn id="27" presetID="53" presetClass="entr" presetSubtype="16"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par>
                              <p:cTn id="32" fill="hold">
                                <p:stCondLst>
                                  <p:cond delay="4000"/>
                                </p:stCondLst>
                                <p:childTnLst>
                                  <p:par>
                                    <p:cTn id="33" presetID="2" presetClass="entr" presetSubtype="4" accel="42000" fill="hold" nodeType="afterEffect" p14:presetBounceEnd="44000">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14:bounceEnd="44000">
                                          <p:cBhvr additive="base">
                                            <p:cTn id="35" dur="1000" fill="hold"/>
                                            <p:tgtEl>
                                              <p:spTgt spid="8"/>
                                            </p:tgtEl>
                                            <p:attrNameLst>
                                              <p:attrName>ppt_x</p:attrName>
                                            </p:attrNameLst>
                                          </p:cBhvr>
                                          <p:tavLst>
                                            <p:tav tm="0">
                                              <p:val>
                                                <p:strVal val="#ppt_x"/>
                                              </p:val>
                                            </p:tav>
                                            <p:tav tm="100000">
                                              <p:val>
                                                <p:strVal val="#ppt_x"/>
                                              </p:val>
                                            </p:tav>
                                          </p:tavLst>
                                        </p:anim>
                                        <p:anim calcmode="lin" valueType="num" p14:bounceEnd="44000">
                                          <p:cBhvr additive="base">
                                            <p:cTn id="36" dur="1000" fill="hold"/>
                                            <p:tgtEl>
                                              <p:spTgt spid="8"/>
                                            </p:tgtEl>
                                            <p:attrNameLst>
                                              <p:attrName>ppt_y</p:attrName>
                                            </p:attrNameLst>
                                          </p:cBhvr>
                                          <p:tavLst>
                                            <p:tav tm="0">
                                              <p:val>
                                                <p:strVal val="1+#ppt_h/2"/>
                                              </p:val>
                                            </p:tav>
                                            <p:tav tm="100000">
                                              <p:val>
                                                <p:strVal val="#ppt_y"/>
                                              </p:val>
                                            </p:tav>
                                          </p:tavLst>
                                        </p:anim>
                                      </p:childTnLst>
                                    </p:cTn>
                                  </p:par>
                                </p:childTnLst>
                              </p:cTn>
                            </p:par>
                            <p:par>
                              <p:cTn id="37" fill="hold">
                                <p:stCondLst>
                                  <p:cond delay="5000"/>
                                </p:stCondLst>
                                <p:childTnLst>
                                  <p:par>
                                    <p:cTn id="38" presetID="22" presetClass="entr" presetSubtype="1"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up)">
                                          <p:cBhvr>
                                            <p:cTn id="40" dur="500"/>
                                            <p:tgtEl>
                                              <p:spTgt spid="24"/>
                                            </p:tgtEl>
                                          </p:cBhvr>
                                        </p:animEffect>
                                      </p:childTnLst>
                                    </p:cTn>
                                  </p:par>
                                </p:childTnLst>
                              </p:cTn>
                            </p:par>
                            <p:par>
                              <p:cTn id="41" fill="hold">
                                <p:stCondLst>
                                  <p:cond delay="5500"/>
                                </p:stCondLst>
                                <p:childTnLst>
                                  <p:par>
                                    <p:cTn id="42" presetID="2" presetClass="entr" presetSubtype="3" accel="52000" fill="hold" nodeType="afterEffect" p14:presetBounceEnd="55000">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14:bounceEnd="55000">
                                          <p:cBhvr additive="base">
                                            <p:cTn id="44" dur="1600" fill="hold"/>
                                            <p:tgtEl>
                                              <p:spTgt spid="11"/>
                                            </p:tgtEl>
                                            <p:attrNameLst>
                                              <p:attrName>ppt_x</p:attrName>
                                            </p:attrNameLst>
                                          </p:cBhvr>
                                          <p:tavLst>
                                            <p:tav tm="0">
                                              <p:val>
                                                <p:strVal val="1+#ppt_w/2"/>
                                              </p:val>
                                            </p:tav>
                                            <p:tav tm="100000">
                                              <p:val>
                                                <p:strVal val="#ppt_x"/>
                                              </p:val>
                                            </p:tav>
                                          </p:tavLst>
                                        </p:anim>
                                        <p:anim calcmode="lin" valueType="num" p14:bounceEnd="55000">
                                          <p:cBhvr additive="base">
                                            <p:cTn id="45" dur="1600" fill="hold"/>
                                            <p:tgtEl>
                                              <p:spTgt spid="11"/>
                                            </p:tgtEl>
                                            <p:attrNameLst>
                                              <p:attrName>ppt_y</p:attrName>
                                            </p:attrNameLst>
                                          </p:cBhvr>
                                          <p:tavLst>
                                            <p:tav tm="0">
                                              <p:val>
                                                <p:strVal val="0-#ppt_h/2"/>
                                              </p:val>
                                            </p:tav>
                                            <p:tav tm="100000">
                                              <p:val>
                                                <p:strVal val="#ppt_y"/>
                                              </p:val>
                                            </p:tav>
                                          </p:tavLst>
                                        </p:anim>
                                      </p:childTnLst>
                                    </p:cTn>
                                  </p:par>
                                  <p:par>
                                    <p:cTn id="46" presetID="2" presetClass="entr" presetSubtype="2" accel="52000" fill="hold" nodeType="withEffect" p14:presetBounceEnd="55000">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14:bounceEnd="55000">
                                          <p:cBhvr additive="base">
                                            <p:cTn id="48" dur="1600" fill="hold"/>
                                            <p:tgtEl>
                                              <p:spTgt spid="14"/>
                                            </p:tgtEl>
                                            <p:attrNameLst>
                                              <p:attrName>ppt_x</p:attrName>
                                            </p:attrNameLst>
                                          </p:cBhvr>
                                          <p:tavLst>
                                            <p:tav tm="0">
                                              <p:val>
                                                <p:strVal val="1+#ppt_w/2"/>
                                              </p:val>
                                            </p:tav>
                                            <p:tav tm="100000">
                                              <p:val>
                                                <p:strVal val="#ppt_x"/>
                                              </p:val>
                                            </p:tav>
                                          </p:tavLst>
                                        </p:anim>
                                        <p:anim calcmode="lin" valueType="num" p14:bounceEnd="55000">
                                          <p:cBhvr additive="base">
                                            <p:cTn id="49" dur="1600" fill="hold"/>
                                            <p:tgtEl>
                                              <p:spTgt spid="14"/>
                                            </p:tgtEl>
                                            <p:attrNameLst>
                                              <p:attrName>ppt_y</p:attrName>
                                            </p:attrNameLst>
                                          </p:cBhvr>
                                          <p:tavLst>
                                            <p:tav tm="0">
                                              <p:val>
                                                <p:strVal val="#ppt_y"/>
                                              </p:val>
                                            </p:tav>
                                            <p:tav tm="100000">
                                              <p:val>
                                                <p:strVal val="#ppt_y"/>
                                              </p:val>
                                            </p:tav>
                                          </p:tavLst>
                                        </p:anim>
                                      </p:childTnLst>
                                    </p:cTn>
                                  </p:par>
                                  <p:par>
                                    <p:cTn id="50" presetID="2" presetClass="entr" presetSubtype="6" accel="52000" fill="hold" nodeType="withEffect" p14:presetBounceEnd="55000">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14:bounceEnd="55000">
                                          <p:cBhvr additive="base">
                                            <p:cTn id="52" dur="1600" fill="hold"/>
                                            <p:tgtEl>
                                              <p:spTgt spid="17"/>
                                            </p:tgtEl>
                                            <p:attrNameLst>
                                              <p:attrName>ppt_x</p:attrName>
                                            </p:attrNameLst>
                                          </p:cBhvr>
                                          <p:tavLst>
                                            <p:tav tm="0">
                                              <p:val>
                                                <p:strVal val="1+#ppt_w/2"/>
                                              </p:val>
                                            </p:tav>
                                            <p:tav tm="100000">
                                              <p:val>
                                                <p:strVal val="#ppt_x"/>
                                              </p:val>
                                            </p:tav>
                                          </p:tavLst>
                                        </p:anim>
                                        <p:anim calcmode="lin" valueType="num" p14:bounceEnd="55000">
                                          <p:cBhvr additive="base">
                                            <p:cTn id="53" dur="16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7500"/>
                                </p:stCondLst>
                                <p:childTnLst>
                                  <p:par>
                                    <p:cTn id="55" presetID="22" presetClass="entr" presetSubtype="8"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left)">
                                          <p:cBhvr>
                                            <p:cTn id="57" dur="500"/>
                                            <p:tgtEl>
                                              <p:spTgt spid="21"/>
                                            </p:tgtEl>
                                          </p:cBhvr>
                                        </p:animEffect>
                                      </p:childTnLst>
                                    </p:cTn>
                                  </p:par>
                                  <p:par>
                                    <p:cTn id="58" presetID="22" presetClass="entr" presetSubtype="8" fill="hold" grpId="0" nodeType="withEffect">
                                      <p:stCondLst>
                                        <p:cond delay="200"/>
                                      </p:stCondLst>
                                      <p:childTnLst>
                                        <p:set>
                                          <p:cBhvr>
                                            <p:cTn id="59" dur="1" fill="hold">
                                              <p:stCondLst>
                                                <p:cond delay="0"/>
                                              </p:stCondLst>
                                            </p:cTn>
                                            <p:tgtEl>
                                              <p:spTgt spid="22"/>
                                            </p:tgtEl>
                                            <p:attrNameLst>
                                              <p:attrName>style.visibility</p:attrName>
                                            </p:attrNameLst>
                                          </p:cBhvr>
                                          <p:to>
                                            <p:strVal val="visible"/>
                                          </p:to>
                                        </p:set>
                                        <p:animEffect transition="in" filter="wipe(left)">
                                          <p:cBhvr>
                                            <p:cTn id="60" dur="500"/>
                                            <p:tgtEl>
                                              <p:spTgt spid="22"/>
                                            </p:tgtEl>
                                          </p:cBhvr>
                                        </p:animEffect>
                                      </p:childTnLst>
                                    </p:cTn>
                                  </p:par>
                                  <p:par>
                                    <p:cTn id="61" presetID="22" presetClass="entr" presetSubtype="8" fill="hold" grpId="0" nodeType="withEffect">
                                      <p:stCondLst>
                                        <p:cond delay="400"/>
                                      </p:stCondLst>
                                      <p:childTnLst>
                                        <p:set>
                                          <p:cBhvr>
                                            <p:cTn id="62" dur="1" fill="hold">
                                              <p:stCondLst>
                                                <p:cond delay="0"/>
                                              </p:stCondLst>
                                            </p:cTn>
                                            <p:tgtEl>
                                              <p:spTgt spid="23"/>
                                            </p:tgtEl>
                                            <p:attrNameLst>
                                              <p:attrName>style.visibility</p:attrName>
                                            </p:attrNameLst>
                                          </p:cBhvr>
                                          <p:to>
                                            <p:strVal val="visible"/>
                                          </p:to>
                                        </p:set>
                                        <p:animEffect transition="in" filter="wipe(left)">
                                          <p:cBhvr>
                                            <p:cTn id="63" dur="500"/>
                                            <p:tgtEl>
                                              <p:spTgt spid="23"/>
                                            </p:tgtEl>
                                          </p:cBhvr>
                                        </p:animEffect>
                                      </p:childTnLst>
                                    </p:cTn>
                                  </p:par>
                                </p:childTnLst>
                              </p:cTn>
                            </p:par>
                            <p:par>
                              <p:cTn id="64" fill="hold">
                                <p:stCondLst>
                                  <p:cond delay="8000"/>
                                </p:stCondLst>
                                <p:childTnLst>
                                  <p:par>
                                    <p:cTn id="65" presetID="10" presetClass="entr" presetSubtype="0"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20" grpId="0"/>
          <p:bldP spid="21" grpId="0"/>
          <p:bldP spid="22" grpId="0"/>
          <p:bldP spid="23" grpId="0"/>
          <p:bldP spid="24" grpId="0"/>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00" fill="hold"/>
                                            <p:tgtEl>
                                              <p:spTgt spid="4"/>
                                            </p:tgtEl>
                                            <p:attrNameLst>
                                              <p:attrName>ppt_x</p:attrName>
                                            </p:attrNameLst>
                                          </p:cBhvr>
                                          <p:tavLst>
                                            <p:tav tm="0">
                                              <p:val>
                                                <p:strVal val="0-#ppt_w/2"/>
                                              </p:val>
                                            </p:tav>
                                            <p:tav tm="100000">
                                              <p:val>
                                                <p:strVal val="#ppt_x"/>
                                              </p:val>
                                            </p:tav>
                                          </p:tavLst>
                                        </p:anim>
                                        <p:anim calcmode="lin" valueType="num">
                                          <p:cBhvr additive="base">
                                            <p:cTn id="8" dur="12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200" fill="hold"/>
                                            <p:tgtEl>
                                              <p:spTgt spid="5"/>
                                            </p:tgtEl>
                                            <p:attrNameLst>
                                              <p:attrName>ppt_x</p:attrName>
                                            </p:attrNameLst>
                                          </p:cBhvr>
                                          <p:tavLst>
                                            <p:tav tm="0">
                                              <p:val>
                                                <p:strVal val="#ppt_x"/>
                                              </p:val>
                                            </p:tav>
                                            <p:tav tm="100000">
                                              <p:val>
                                                <p:strVal val="#ppt_x"/>
                                              </p:val>
                                            </p:tav>
                                          </p:tavLst>
                                        </p:anim>
                                        <p:anim calcmode="lin" valueType="num">
                                          <p:cBhvr additive="base">
                                            <p:cTn id="12" dur="12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2000"/>
                                </p:stCondLst>
                                <p:childTnLst>
                                  <p:par>
                                    <p:cTn id="18" presetID="2" presetClass="entr" presetSubtype="8" accel="4200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1000" fill="hold"/>
                                            <p:tgtEl>
                                              <p:spTgt spid="7"/>
                                            </p:tgtEl>
                                            <p:attrNameLst>
                                              <p:attrName>ppt_x</p:attrName>
                                            </p:attrNameLst>
                                          </p:cBhvr>
                                          <p:tavLst>
                                            <p:tav tm="0">
                                              <p:val>
                                                <p:strVal val="0-#ppt_w/2"/>
                                              </p:val>
                                            </p:tav>
                                            <p:tav tm="100000">
                                              <p:val>
                                                <p:strVal val="#ppt_x"/>
                                              </p:val>
                                            </p:tav>
                                          </p:tavLst>
                                        </p:anim>
                                        <p:anim calcmode="lin" valueType="num">
                                          <p:cBhvr additive="base">
                                            <p:cTn id="21" dur="1000" fill="hold"/>
                                            <p:tgtEl>
                                              <p:spTgt spid="7"/>
                                            </p:tgtEl>
                                            <p:attrNameLst>
                                              <p:attrName>ppt_y</p:attrName>
                                            </p:attrNameLst>
                                          </p:cBhvr>
                                          <p:tavLst>
                                            <p:tav tm="0">
                                              <p:val>
                                                <p:strVal val="#ppt_y"/>
                                              </p:val>
                                            </p:tav>
                                            <p:tav tm="100000">
                                              <p:val>
                                                <p:strVal val="#ppt_y"/>
                                              </p:val>
                                            </p:tav>
                                          </p:tavLst>
                                        </p:anim>
                                      </p:childTnLst>
                                    </p:cTn>
                                  </p:par>
                                </p:childTnLst>
                              </p:cTn>
                            </p:par>
                            <p:par>
                              <p:cTn id="22" fill="hold">
                                <p:stCondLst>
                                  <p:cond delay="3000"/>
                                </p:stCondLst>
                                <p:childTnLst>
                                  <p:par>
                                    <p:cTn id="23" presetID="22" presetClass="entr" presetSubtype="8"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par>
                              <p:cTn id="26" fill="hold">
                                <p:stCondLst>
                                  <p:cond delay="3500"/>
                                </p:stCondLst>
                                <p:childTnLst>
                                  <p:par>
                                    <p:cTn id="27" presetID="53" presetClass="entr" presetSubtype="16"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par>
                              <p:cTn id="32" fill="hold">
                                <p:stCondLst>
                                  <p:cond delay="4000"/>
                                </p:stCondLst>
                                <p:childTnLst>
                                  <p:par>
                                    <p:cTn id="33" presetID="2" presetClass="entr" presetSubtype="4" accel="4200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1000" fill="hold"/>
                                            <p:tgtEl>
                                              <p:spTgt spid="8"/>
                                            </p:tgtEl>
                                            <p:attrNameLst>
                                              <p:attrName>ppt_x</p:attrName>
                                            </p:attrNameLst>
                                          </p:cBhvr>
                                          <p:tavLst>
                                            <p:tav tm="0">
                                              <p:val>
                                                <p:strVal val="#ppt_x"/>
                                              </p:val>
                                            </p:tav>
                                            <p:tav tm="100000">
                                              <p:val>
                                                <p:strVal val="#ppt_x"/>
                                              </p:val>
                                            </p:tav>
                                          </p:tavLst>
                                        </p:anim>
                                        <p:anim calcmode="lin" valueType="num">
                                          <p:cBhvr additive="base">
                                            <p:cTn id="36" dur="1000" fill="hold"/>
                                            <p:tgtEl>
                                              <p:spTgt spid="8"/>
                                            </p:tgtEl>
                                            <p:attrNameLst>
                                              <p:attrName>ppt_y</p:attrName>
                                            </p:attrNameLst>
                                          </p:cBhvr>
                                          <p:tavLst>
                                            <p:tav tm="0">
                                              <p:val>
                                                <p:strVal val="1+#ppt_h/2"/>
                                              </p:val>
                                            </p:tav>
                                            <p:tav tm="100000">
                                              <p:val>
                                                <p:strVal val="#ppt_y"/>
                                              </p:val>
                                            </p:tav>
                                          </p:tavLst>
                                        </p:anim>
                                      </p:childTnLst>
                                    </p:cTn>
                                  </p:par>
                                </p:childTnLst>
                              </p:cTn>
                            </p:par>
                            <p:par>
                              <p:cTn id="37" fill="hold">
                                <p:stCondLst>
                                  <p:cond delay="5000"/>
                                </p:stCondLst>
                                <p:childTnLst>
                                  <p:par>
                                    <p:cTn id="38" presetID="22" presetClass="entr" presetSubtype="1"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up)">
                                          <p:cBhvr>
                                            <p:cTn id="40" dur="500"/>
                                            <p:tgtEl>
                                              <p:spTgt spid="24"/>
                                            </p:tgtEl>
                                          </p:cBhvr>
                                        </p:animEffect>
                                      </p:childTnLst>
                                    </p:cTn>
                                  </p:par>
                                </p:childTnLst>
                              </p:cTn>
                            </p:par>
                            <p:par>
                              <p:cTn id="41" fill="hold">
                                <p:stCondLst>
                                  <p:cond delay="5500"/>
                                </p:stCondLst>
                                <p:childTnLst>
                                  <p:par>
                                    <p:cTn id="42" presetID="2" presetClass="entr" presetSubtype="3" accel="52000"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1600" fill="hold"/>
                                            <p:tgtEl>
                                              <p:spTgt spid="11"/>
                                            </p:tgtEl>
                                            <p:attrNameLst>
                                              <p:attrName>ppt_x</p:attrName>
                                            </p:attrNameLst>
                                          </p:cBhvr>
                                          <p:tavLst>
                                            <p:tav tm="0">
                                              <p:val>
                                                <p:strVal val="1+#ppt_w/2"/>
                                              </p:val>
                                            </p:tav>
                                            <p:tav tm="100000">
                                              <p:val>
                                                <p:strVal val="#ppt_x"/>
                                              </p:val>
                                            </p:tav>
                                          </p:tavLst>
                                        </p:anim>
                                        <p:anim calcmode="lin" valueType="num">
                                          <p:cBhvr additive="base">
                                            <p:cTn id="45" dur="1600" fill="hold"/>
                                            <p:tgtEl>
                                              <p:spTgt spid="11"/>
                                            </p:tgtEl>
                                            <p:attrNameLst>
                                              <p:attrName>ppt_y</p:attrName>
                                            </p:attrNameLst>
                                          </p:cBhvr>
                                          <p:tavLst>
                                            <p:tav tm="0">
                                              <p:val>
                                                <p:strVal val="0-#ppt_h/2"/>
                                              </p:val>
                                            </p:tav>
                                            <p:tav tm="100000">
                                              <p:val>
                                                <p:strVal val="#ppt_y"/>
                                              </p:val>
                                            </p:tav>
                                          </p:tavLst>
                                        </p:anim>
                                      </p:childTnLst>
                                    </p:cTn>
                                  </p:par>
                                  <p:par>
                                    <p:cTn id="46" presetID="2" presetClass="entr" presetSubtype="2" accel="52000"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1600" fill="hold"/>
                                            <p:tgtEl>
                                              <p:spTgt spid="14"/>
                                            </p:tgtEl>
                                            <p:attrNameLst>
                                              <p:attrName>ppt_x</p:attrName>
                                            </p:attrNameLst>
                                          </p:cBhvr>
                                          <p:tavLst>
                                            <p:tav tm="0">
                                              <p:val>
                                                <p:strVal val="1+#ppt_w/2"/>
                                              </p:val>
                                            </p:tav>
                                            <p:tav tm="100000">
                                              <p:val>
                                                <p:strVal val="#ppt_x"/>
                                              </p:val>
                                            </p:tav>
                                          </p:tavLst>
                                        </p:anim>
                                        <p:anim calcmode="lin" valueType="num">
                                          <p:cBhvr additive="base">
                                            <p:cTn id="49" dur="1600" fill="hold"/>
                                            <p:tgtEl>
                                              <p:spTgt spid="14"/>
                                            </p:tgtEl>
                                            <p:attrNameLst>
                                              <p:attrName>ppt_y</p:attrName>
                                            </p:attrNameLst>
                                          </p:cBhvr>
                                          <p:tavLst>
                                            <p:tav tm="0">
                                              <p:val>
                                                <p:strVal val="#ppt_y"/>
                                              </p:val>
                                            </p:tav>
                                            <p:tav tm="100000">
                                              <p:val>
                                                <p:strVal val="#ppt_y"/>
                                              </p:val>
                                            </p:tav>
                                          </p:tavLst>
                                        </p:anim>
                                      </p:childTnLst>
                                    </p:cTn>
                                  </p:par>
                                  <p:par>
                                    <p:cTn id="50" presetID="2" presetClass="entr" presetSubtype="6" accel="5200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1600" fill="hold"/>
                                            <p:tgtEl>
                                              <p:spTgt spid="17"/>
                                            </p:tgtEl>
                                            <p:attrNameLst>
                                              <p:attrName>ppt_x</p:attrName>
                                            </p:attrNameLst>
                                          </p:cBhvr>
                                          <p:tavLst>
                                            <p:tav tm="0">
                                              <p:val>
                                                <p:strVal val="1+#ppt_w/2"/>
                                              </p:val>
                                            </p:tav>
                                            <p:tav tm="100000">
                                              <p:val>
                                                <p:strVal val="#ppt_x"/>
                                              </p:val>
                                            </p:tav>
                                          </p:tavLst>
                                        </p:anim>
                                        <p:anim calcmode="lin" valueType="num">
                                          <p:cBhvr additive="base">
                                            <p:cTn id="53" dur="16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7500"/>
                                </p:stCondLst>
                                <p:childTnLst>
                                  <p:par>
                                    <p:cTn id="55" presetID="22" presetClass="entr" presetSubtype="8"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left)">
                                          <p:cBhvr>
                                            <p:cTn id="57" dur="500"/>
                                            <p:tgtEl>
                                              <p:spTgt spid="21"/>
                                            </p:tgtEl>
                                          </p:cBhvr>
                                        </p:animEffect>
                                      </p:childTnLst>
                                    </p:cTn>
                                  </p:par>
                                  <p:par>
                                    <p:cTn id="58" presetID="22" presetClass="entr" presetSubtype="8" fill="hold" grpId="0" nodeType="withEffect">
                                      <p:stCondLst>
                                        <p:cond delay="200"/>
                                      </p:stCondLst>
                                      <p:childTnLst>
                                        <p:set>
                                          <p:cBhvr>
                                            <p:cTn id="59" dur="1" fill="hold">
                                              <p:stCondLst>
                                                <p:cond delay="0"/>
                                              </p:stCondLst>
                                            </p:cTn>
                                            <p:tgtEl>
                                              <p:spTgt spid="22"/>
                                            </p:tgtEl>
                                            <p:attrNameLst>
                                              <p:attrName>style.visibility</p:attrName>
                                            </p:attrNameLst>
                                          </p:cBhvr>
                                          <p:to>
                                            <p:strVal val="visible"/>
                                          </p:to>
                                        </p:set>
                                        <p:animEffect transition="in" filter="wipe(left)">
                                          <p:cBhvr>
                                            <p:cTn id="60" dur="500"/>
                                            <p:tgtEl>
                                              <p:spTgt spid="22"/>
                                            </p:tgtEl>
                                          </p:cBhvr>
                                        </p:animEffect>
                                      </p:childTnLst>
                                    </p:cTn>
                                  </p:par>
                                  <p:par>
                                    <p:cTn id="61" presetID="22" presetClass="entr" presetSubtype="8" fill="hold" grpId="0" nodeType="withEffect">
                                      <p:stCondLst>
                                        <p:cond delay="400"/>
                                      </p:stCondLst>
                                      <p:childTnLst>
                                        <p:set>
                                          <p:cBhvr>
                                            <p:cTn id="62" dur="1" fill="hold">
                                              <p:stCondLst>
                                                <p:cond delay="0"/>
                                              </p:stCondLst>
                                            </p:cTn>
                                            <p:tgtEl>
                                              <p:spTgt spid="23"/>
                                            </p:tgtEl>
                                            <p:attrNameLst>
                                              <p:attrName>style.visibility</p:attrName>
                                            </p:attrNameLst>
                                          </p:cBhvr>
                                          <p:to>
                                            <p:strVal val="visible"/>
                                          </p:to>
                                        </p:set>
                                        <p:animEffect transition="in" filter="wipe(left)">
                                          <p:cBhvr>
                                            <p:cTn id="63" dur="500"/>
                                            <p:tgtEl>
                                              <p:spTgt spid="23"/>
                                            </p:tgtEl>
                                          </p:cBhvr>
                                        </p:animEffect>
                                      </p:childTnLst>
                                    </p:cTn>
                                  </p:par>
                                </p:childTnLst>
                              </p:cTn>
                            </p:par>
                            <p:par>
                              <p:cTn id="64" fill="hold">
                                <p:stCondLst>
                                  <p:cond delay="8000"/>
                                </p:stCondLst>
                                <p:childTnLst>
                                  <p:par>
                                    <p:cTn id="65" presetID="10" presetClass="entr" presetSubtype="0"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20" grpId="0"/>
          <p:bldP spid="21" grpId="0"/>
          <p:bldP spid="22" grpId="0"/>
          <p:bldP spid="23" grpId="0"/>
          <p:bldP spid="24" grpId="0"/>
          <p:bldP spid="26"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istrator\Desktop\微立体创业计划\005.png"/>
          <p:cNvPicPr>
            <a:picLocks noChangeAspect="1" noChangeArrowheads="1"/>
          </p:cNvPicPr>
          <p:nvPr/>
        </p:nvPicPr>
        <p:blipFill>
          <a:blip r:embed="rId3" cstate="print">
            <a:duotone>
              <a:srgbClr val="0070C0">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5" name="Picture 4" descr="C:\Users\Administrator\Desktop\微立体创业计划\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6" name="标题 1"/>
          <p:cNvSpPr txBox="1"/>
          <p:nvPr/>
        </p:nvSpPr>
        <p:spPr>
          <a:xfrm>
            <a:off x="1184649" y="339502"/>
            <a:ext cx="142090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黑体" panose="02010609060101010101" pitchFamily="49" charset="-122"/>
                <a:ea typeface="黑体" panose="02010609060101010101" pitchFamily="49" charset="-122"/>
              </a:rPr>
              <a:t>市场分析三</a:t>
            </a:r>
          </a:p>
        </p:txBody>
      </p:sp>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a:stretch>
            <a:fillRect/>
          </a:stretch>
        </p:blipFill>
        <p:spPr>
          <a:xfrm>
            <a:off x="-419956" y="1935896"/>
            <a:ext cx="1567618" cy="3215479"/>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07899" y="1953182"/>
            <a:ext cx="1248760" cy="3183395"/>
          </a:xfrm>
          <a:prstGeom prst="rect">
            <a:avLst/>
          </a:prstGeom>
        </p:spPr>
      </p:pic>
      <p:sp>
        <p:nvSpPr>
          <p:cNvPr id="9" name="TextBox 8"/>
          <p:cNvSpPr txBox="1"/>
          <p:nvPr/>
        </p:nvSpPr>
        <p:spPr>
          <a:xfrm>
            <a:off x="1035208" y="3457028"/>
            <a:ext cx="1336995" cy="323165"/>
          </a:xfrm>
          <a:prstGeom prst="rect">
            <a:avLst/>
          </a:prstGeom>
          <a:noFill/>
        </p:spPr>
        <p:txBody>
          <a:bodyPr vert="horz" wrap="square" rtlCol="0">
            <a:spAutoFit/>
          </a:bodyPr>
          <a:lstStyle/>
          <a:p>
            <a:pPr algn="ctr"/>
            <a:r>
              <a:rPr lang="zh-CN" altLang="en-US" sz="1500" dirty="0">
                <a:latin typeface="微软雅黑" panose="020B0503020204020204" pitchFamily="34" charset="-122"/>
                <a:ea typeface="微软雅黑" panose="020B0503020204020204" pitchFamily="34" charset="-122"/>
              </a:rPr>
              <a:t>项目名称一</a:t>
            </a:r>
          </a:p>
        </p:txBody>
      </p:sp>
      <p:sp>
        <p:nvSpPr>
          <p:cNvPr id="10" name="TextBox 9"/>
          <p:cNvSpPr txBox="1"/>
          <p:nvPr/>
        </p:nvSpPr>
        <p:spPr>
          <a:xfrm>
            <a:off x="2372203" y="2807744"/>
            <a:ext cx="1335701" cy="323165"/>
          </a:xfrm>
          <a:prstGeom prst="rect">
            <a:avLst/>
          </a:prstGeom>
          <a:noFill/>
        </p:spPr>
        <p:txBody>
          <a:bodyPr vert="horz" wrap="square" rtlCol="0">
            <a:spAutoFit/>
          </a:bodyPr>
          <a:lstStyle/>
          <a:p>
            <a:pPr algn="ctr"/>
            <a:r>
              <a:rPr lang="zh-CN" altLang="en-US" sz="1500" dirty="0">
                <a:latin typeface="微软雅黑" panose="020B0503020204020204" pitchFamily="34" charset="-122"/>
                <a:ea typeface="微软雅黑" panose="020B0503020204020204" pitchFamily="34" charset="-122"/>
              </a:rPr>
              <a:t>项目名称二</a:t>
            </a:r>
          </a:p>
        </p:txBody>
      </p:sp>
      <p:sp>
        <p:nvSpPr>
          <p:cNvPr id="11" name="TextBox 10"/>
          <p:cNvSpPr txBox="1"/>
          <p:nvPr/>
        </p:nvSpPr>
        <p:spPr>
          <a:xfrm>
            <a:off x="3940481" y="2643758"/>
            <a:ext cx="1248616" cy="323165"/>
          </a:xfrm>
          <a:prstGeom prst="rect">
            <a:avLst/>
          </a:prstGeom>
          <a:noFill/>
        </p:spPr>
        <p:txBody>
          <a:bodyPr vert="horz" wrap="square" rtlCol="0">
            <a:spAutoFit/>
          </a:bodyPr>
          <a:lstStyle/>
          <a:p>
            <a:pPr algn="ctr"/>
            <a:r>
              <a:rPr lang="zh-CN" altLang="en-US" sz="1500" dirty="0">
                <a:latin typeface="微软雅黑" panose="020B0503020204020204" pitchFamily="34" charset="-122"/>
                <a:ea typeface="微软雅黑" panose="020B0503020204020204" pitchFamily="34" charset="-122"/>
              </a:rPr>
              <a:t>项目名称三</a:t>
            </a:r>
          </a:p>
        </p:txBody>
      </p:sp>
      <p:sp>
        <p:nvSpPr>
          <p:cNvPr id="12" name="TextBox 11"/>
          <p:cNvSpPr txBox="1"/>
          <p:nvPr/>
        </p:nvSpPr>
        <p:spPr>
          <a:xfrm>
            <a:off x="5436096" y="2764531"/>
            <a:ext cx="1368152" cy="323165"/>
          </a:xfrm>
          <a:prstGeom prst="rect">
            <a:avLst/>
          </a:prstGeom>
          <a:noFill/>
        </p:spPr>
        <p:txBody>
          <a:bodyPr vert="horz" wrap="square" rtlCol="0">
            <a:spAutoFit/>
          </a:bodyPr>
          <a:lstStyle/>
          <a:p>
            <a:pPr algn="ctr"/>
            <a:r>
              <a:rPr lang="zh-CN" altLang="en-US" sz="1500" dirty="0">
                <a:latin typeface="微软雅黑" panose="020B0503020204020204" pitchFamily="34" charset="-122"/>
                <a:ea typeface="微软雅黑" panose="020B0503020204020204" pitchFamily="34" charset="-122"/>
              </a:rPr>
              <a:t>项目名称四</a:t>
            </a:r>
          </a:p>
        </p:txBody>
      </p:sp>
      <p:sp>
        <p:nvSpPr>
          <p:cNvPr id="13" name="TextBox 12"/>
          <p:cNvSpPr txBox="1"/>
          <p:nvPr/>
        </p:nvSpPr>
        <p:spPr>
          <a:xfrm>
            <a:off x="6876256" y="3385904"/>
            <a:ext cx="1368152" cy="323165"/>
          </a:xfrm>
          <a:prstGeom prst="rect">
            <a:avLst/>
          </a:prstGeom>
          <a:noFill/>
        </p:spPr>
        <p:txBody>
          <a:bodyPr vert="horz" wrap="square" rtlCol="0">
            <a:spAutoFit/>
          </a:bodyPr>
          <a:lstStyle/>
          <a:p>
            <a:pPr algn="ctr"/>
            <a:r>
              <a:rPr lang="zh-CN" altLang="en-US" sz="1500" dirty="0">
                <a:latin typeface="微软雅黑" panose="020B0503020204020204" pitchFamily="34" charset="-122"/>
                <a:ea typeface="微软雅黑" panose="020B0503020204020204" pitchFamily="34" charset="-122"/>
              </a:rPr>
              <a:t>项目名称五</a:t>
            </a:r>
          </a:p>
        </p:txBody>
      </p:sp>
      <p:sp>
        <p:nvSpPr>
          <p:cNvPr id="14" name="TextBox 13"/>
          <p:cNvSpPr txBox="1"/>
          <p:nvPr/>
        </p:nvSpPr>
        <p:spPr>
          <a:xfrm>
            <a:off x="2323584" y="3976774"/>
            <a:ext cx="4487644" cy="692497"/>
          </a:xfrm>
          <a:prstGeom prst="rect">
            <a:avLst/>
          </a:prstGeom>
          <a:noFill/>
        </p:spPr>
        <p:txBody>
          <a:bodyPr wrap="square" lIns="0" tIns="0" rIns="0" bIns="0" rtlCol="0">
            <a:spAutoFit/>
          </a:bodyPr>
          <a:lstStyle/>
          <a:p>
            <a:pPr algn="just">
              <a:lnSpc>
                <a:spcPct val="150000"/>
              </a:lnSpc>
            </a:pPr>
            <a:r>
              <a:rPr lang="zh-CN" altLang="en-US" sz="1000" dirty="0">
                <a:latin typeface="微软雅黑 Light" pitchFamily="34" charset="-122"/>
                <a:ea typeface="微软雅黑 Light" pitchFamily="34" charset="-122"/>
              </a:rPr>
              <a:t>点击输入简要文字内容，文字内容需概括精炼，不用多余的文字修饰，言简意赅的说明分项内容。点击输入简要文字内容，文字内容需概括精炼，不用多余的文字修饰，言简意赅的说明分项内容</a:t>
            </a:r>
            <a:r>
              <a:rPr lang="en-US" altLang="zh-CN" sz="1000" dirty="0">
                <a:latin typeface="微软雅黑 Light" pitchFamily="34" charset="-122"/>
                <a:ea typeface="微软雅黑 Light" pitchFamily="34" charset="-122"/>
              </a:rPr>
              <a:t>……</a:t>
            </a:r>
          </a:p>
        </p:txBody>
      </p:sp>
      <p:sp>
        <p:nvSpPr>
          <p:cNvPr id="15" name="Freeform 5"/>
          <p:cNvSpPr/>
          <p:nvPr/>
        </p:nvSpPr>
        <p:spPr bwMode="auto">
          <a:xfrm>
            <a:off x="2018016" y="3981409"/>
            <a:ext cx="177720" cy="729369"/>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ysClr val="windowText" lastClr="00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16" name="Freeform 5"/>
          <p:cNvSpPr/>
          <p:nvPr/>
        </p:nvSpPr>
        <p:spPr bwMode="auto">
          <a:xfrm flipH="1">
            <a:off x="6957280" y="3939902"/>
            <a:ext cx="177720" cy="729369"/>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ysClr val="windowText" lastClr="00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grpSp>
        <p:nvGrpSpPr>
          <p:cNvPr id="17" name="组合 16"/>
          <p:cNvGrpSpPr/>
          <p:nvPr/>
        </p:nvGrpSpPr>
        <p:grpSpPr>
          <a:xfrm>
            <a:off x="1009576" y="1973556"/>
            <a:ext cx="1314008" cy="1314008"/>
            <a:chOff x="792868" y="618113"/>
            <a:chExt cx="1314008" cy="1314008"/>
          </a:xfrm>
        </p:grpSpPr>
        <p:grpSp>
          <p:nvGrpSpPr>
            <p:cNvPr id="18" name="组合 17"/>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9" name="椭圆 18"/>
            <p:cNvSpPr/>
            <p:nvPr/>
          </p:nvSpPr>
          <p:spPr>
            <a:xfrm>
              <a:off x="859391" y="680166"/>
              <a:ext cx="1188000" cy="1188000"/>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2" name="组合 21"/>
          <p:cNvGrpSpPr/>
          <p:nvPr/>
        </p:nvGrpSpPr>
        <p:grpSpPr>
          <a:xfrm>
            <a:off x="2393896" y="1257742"/>
            <a:ext cx="1314008" cy="1314008"/>
            <a:chOff x="792868" y="618113"/>
            <a:chExt cx="1314008" cy="1314008"/>
          </a:xfrm>
        </p:grpSpPr>
        <p:grpSp>
          <p:nvGrpSpPr>
            <p:cNvPr id="23" name="组合 22"/>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6" name="椭圆 2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24" name="椭圆 23"/>
            <p:cNvSpPr/>
            <p:nvPr/>
          </p:nvSpPr>
          <p:spPr>
            <a:xfrm>
              <a:off x="859391" y="680166"/>
              <a:ext cx="1188000" cy="1188000"/>
            </a:xfrm>
            <a:prstGeom prst="ellipse">
              <a:avLst/>
            </a:prstGeom>
            <a:blipFill dpi="0" rotWithShape="1">
              <a:blip r:embed="rId8"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7" name="组合 26"/>
          <p:cNvGrpSpPr/>
          <p:nvPr/>
        </p:nvGrpSpPr>
        <p:grpSpPr>
          <a:xfrm>
            <a:off x="3978072" y="1059582"/>
            <a:ext cx="1314008" cy="1314008"/>
            <a:chOff x="792868" y="618113"/>
            <a:chExt cx="1314008" cy="1314008"/>
          </a:xfrm>
        </p:grpSpPr>
        <p:grpSp>
          <p:nvGrpSpPr>
            <p:cNvPr id="28" name="组合 27"/>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1" name="椭圆 3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29" name="椭圆 28"/>
            <p:cNvSpPr/>
            <p:nvPr/>
          </p:nvSpPr>
          <p:spPr>
            <a:xfrm>
              <a:off x="859391" y="680166"/>
              <a:ext cx="1188000" cy="1188000"/>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32" name="组合 31"/>
          <p:cNvGrpSpPr/>
          <p:nvPr/>
        </p:nvGrpSpPr>
        <p:grpSpPr>
          <a:xfrm>
            <a:off x="5516268" y="1257742"/>
            <a:ext cx="1314008" cy="1314008"/>
            <a:chOff x="792868" y="618113"/>
            <a:chExt cx="1314008" cy="1314008"/>
          </a:xfrm>
        </p:grpSpPr>
        <p:grpSp>
          <p:nvGrpSpPr>
            <p:cNvPr id="33" name="组合 32"/>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6" name="椭圆 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34" name="椭圆 33"/>
            <p:cNvSpPr/>
            <p:nvPr/>
          </p:nvSpPr>
          <p:spPr>
            <a:xfrm>
              <a:off x="859391" y="680166"/>
              <a:ext cx="1188000" cy="1188000"/>
            </a:xfrm>
            <a:prstGeom prst="ellipse">
              <a:avLst/>
            </a:prstGeom>
            <a:blipFill dpi="0" rotWithShape="1">
              <a:blip r:embed="rId10"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37" name="组合 36"/>
          <p:cNvGrpSpPr/>
          <p:nvPr/>
        </p:nvGrpSpPr>
        <p:grpSpPr>
          <a:xfrm>
            <a:off x="6912466" y="1977822"/>
            <a:ext cx="1314008" cy="1314008"/>
            <a:chOff x="792868" y="618113"/>
            <a:chExt cx="1314008" cy="1314008"/>
          </a:xfrm>
        </p:grpSpPr>
        <p:grpSp>
          <p:nvGrpSpPr>
            <p:cNvPr id="38" name="组合 37"/>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1" name="椭圆 4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39" name="椭圆 38"/>
            <p:cNvSpPr/>
            <p:nvPr/>
          </p:nvSpPr>
          <p:spPr>
            <a:xfrm>
              <a:off x="859391" y="680166"/>
              <a:ext cx="1188000" cy="1188000"/>
            </a:xfrm>
            <a:prstGeom prst="ellipse">
              <a:avLst/>
            </a:prstGeom>
            <a:blipFill dpi="0" rotWithShape="1">
              <a:blip r:embed="rId11"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2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12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63" presetClass="path" presetSubtype="0" accel="50000" decel="50000" fill="hold" nodeType="withEffect">
                                      <p:stCondLst>
                                        <p:cond delay="0"/>
                                      </p:stCondLst>
                                      <p:childTnLst>
                                        <p:animMotion origin="layout" path="M 0 0 L 0.25 0 E" pathEditMode="relative" ptsTypes="">
                                          <p:cBhvr>
                                            <p:cTn id="22" dur="2000" spd="-100000" fill="hold"/>
                                            <p:tgtEl>
                                              <p:spTgt spid="7"/>
                                            </p:tgtEl>
                                            <p:attrNameLst>
                                              <p:attrName>ppt_x</p:attrName>
                                              <p:attrName>ppt_y</p:attrName>
                                            </p:attrNameLst>
                                          </p:cBhvr>
                                        </p:animMotion>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63" presetClass="path" presetSubtype="0" accel="50000" decel="50000" fill="hold" nodeType="withEffect">
                                      <p:stCondLst>
                                        <p:cond delay="0"/>
                                      </p:stCondLst>
                                      <p:childTnLst>
                                        <p:animMotion origin="layout" path="M 4.41264E-6 3.7037E-6 L -0.2862 -0.00324 " pathEditMode="relative" rAng="0" ptsTypes="AA">
                                          <p:cBhvr>
                                            <p:cTn id="27" dur="2000" spd="-100000" fill="hold"/>
                                            <p:tgtEl>
                                              <p:spTgt spid="8"/>
                                            </p:tgtEl>
                                            <p:attrNameLst>
                                              <p:attrName>ppt_x</p:attrName>
                                              <p:attrName>ppt_y</p:attrName>
                                            </p:attrNameLst>
                                          </p:cBhvr>
                                          <p:rCtr x="-14310" y="-162"/>
                                        </p:animMotion>
                                      </p:childTnLst>
                                    </p:cTn>
                                  </p:par>
                                </p:childTnLst>
                              </p:cTn>
                            </p:par>
                            <p:par>
                              <p:cTn id="28" fill="hold">
                                <p:stCondLst>
                                  <p:cond delay="2500"/>
                                </p:stCondLst>
                                <p:childTnLst>
                                  <p:par>
                                    <p:cTn id="29" presetID="1"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49" presetClass="path" presetSubtype="0" accel="50000" fill="hold" nodeType="withEffect">
                                      <p:stCondLst>
                                        <p:cond delay="0"/>
                                      </p:stCondLst>
                                      <p:childTnLst>
                                        <p:animMotion origin="layout" path="M -1.66667E-6 -1.95619E-6 L 0.31771 0.73033 " pathEditMode="relative" rAng="0" ptsTypes="AA">
                                          <p:cBhvr>
                                            <p:cTn id="32" dur="600" spd="-100000" fill="hold"/>
                                            <p:tgtEl>
                                              <p:spTgt spid="17"/>
                                            </p:tgtEl>
                                            <p:attrNameLst>
                                              <p:attrName>ppt_x</p:attrName>
                                              <p:attrName>ppt_y</p:attrName>
                                            </p:attrNameLst>
                                          </p:cBhvr>
                                          <p:rCtr x="15885" y="36501"/>
                                        </p:animMotion>
                                      </p:childTnLst>
                                    </p:cTn>
                                  </p:par>
                                  <p:par>
                                    <p:cTn id="33" presetID="1" presetClass="entr" presetSubtype="0" fill="hold" nodeType="withEffect">
                                      <p:stCondLst>
                                        <p:cond delay="200"/>
                                      </p:stCondLst>
                                      <p:childTnLst>
                                        <p:set>
                                          <p:cBhvr>
                                            <p:cTn id="34" dur="1" fill="hold">
                                              <p:stCondLst>
                                                <p:cond delay="0"/>
                                              </p:stCondLst>
                                            </p:cTn>
                                            <p:tgtEl>
                                              <p:spTgt spid="22"/>
                                            </p:tgtEl>
                                            <p:attrNameLst>
                                              <p:attrName>style.visibility</p:attrName>
                                            </p:attrNameLst>
                                          </p:cBhvr>
                                          <p:to>
                                            <p:strVal val="visible"/>
                                          </p:to>
                                        </p:set>
                                      </p:childTnLst>
                                    </p:cTn>
                                  </p:par>
                                  <p:par>
                                    <p:cTn id="35" presetID="49" presetClass="path" presetSubtype="0" accel="50000" fill="hold" nodeType="withEffect">
                                      <p:stCondLst>
                                        <p:cond delay="200"/>
                                      </p:stCondLst>
                                      <p:childTnLst>
                                        <p:animMotion origin="layout" path="M 1.38889E-6 3.45679E-6 L 0.17066 0.86913 " pathEditMode="relative" rAng="0" ptsTypes="AA">
                                          <p:cBhvr>
                                            <p:cTn id="36" dur="600" spd="-100000" fill="hold"/>
                                            <p:tgtEl>
                                              <p:spTgt spid="22"/>
                                            </p:tgtEl>
                                            <p:attrNameLst>
                                              <p:attrName>ppt_x</p:attrName>
                                              <p:attrName>ppt_y</p:attrName>
                                            </p:attrNameLst>
                                          </p:cBhvr>
                                          <p:rCtr x="8524" y="43457"/>
                                        </p:animMotion>
                                      </p:childTnLst>
                                    </p:cTn>
                                  </p:par>
                                  <p:par>
                                    <p:cTn id="37" presetID="1" presetClass="entr" presetSubtype="0" fill="hold" nodeType="withEffect">
                                      <p:stCondLst>
                                        <p:cond delay="400"/>
                                      </p:stCondLst>
                                      <p:childTnLst>
                                        <p:set>
                                          <p:cBhvr>
                                            <p:cTn id="38" dur="1" fill="hold">
                                              <p:stCondLst>
                                                <p:cond delay="0"/>
                                              </p:stCondLst>
                                            </p:cTn>
                                            <p:tgtEl>
                                              <p:spTgt spid="27"/>
                                            </p:tgtEl>
                                            <p:attrNameLst>
                                              <p:attrName>style.visibility</p:attrName>
                                            </p:attrNameLst>
                                          </p:cBhvr>
                                          <p:to>
                                            <p:strVal val="visible"/>
                                          </p:to>
                                        </p:set>
                                      </p:childTnLst>
                                    </p:cTn>
                                  </p:par>
                                  <p:par>
                                    <p:cTn id="39" presetID="49" presetClass="path" presetSubtype="0" accel="50000" fill="hold" nodeType="withEffect">
                                      <p:stCondLst>
                                        <p:cond delay="400"/>
                                      </p:stCondLst>
                                      <p:childTnLst>
                                        <p:animMotion origin="layout" path="M 0 2.00555E-6 L 0 0.88121 " pathEditMode="relative" rAng="0" ptsTypes="AA">
                                          <p:cBhvr>
                                            <p:cTn id="40" dur="600" spd="-100000" fill="hold"/>
                                            <p:tgtEl>
                                              <p:spTgt spid="27"/>
                                            </p:tgtEl>
                                            <p:attrNameLst>
                                              <p:attrName>ppt_x</p:attrName>
                                              <p:attrName>ppt_y</p:attrName>
                                            </p:attrNameLst>
                                          </p:cBhvr>
                                          <p:rCtr x="0" y="44060"/>
                                        </p:animMotion>
                                      </p:childTnLst>
                                    </p:cTn>
                                  </p:par>
                                  <p:par>
                                    <p:cTn id="41" presetID="1" presetClass="entr" presetSubtype="0" fill="hold" nodeType="withEffect">
                                      <p:stCondLst>
                                        <p:cond delay="600"/>
                                      </p:stCondLst>
                                      <p:childTnLst>
                                        <p:set>
                                          <p:cBhvr>
                                            <p:cTn id="42" dur="1" fill="hold">
                                              <p:stCondLst>
                                                <p:cond delay="0"/>
                                              </p:stCondLst>
                                            </p:cTn>
                                            <p:tgtEl>
                                              <p:spTgt spid="32"/>
                                            </p:tgtEl>
                                            <p:attrNameLst>
                                              <p:attrName>style.visibility</p:attrName>
                                            </p:attrNameLst>
                                          </p:cBhvr>
                                          <p:to>
                                            <p:strVal val="visible"/>
                                          </p:to>
                                        </p:set>
                                      </p:childTnLst>
                                    </p:cTn>
                                  </p:par>
                                  <p:par>
                                    <p:cTn id="43" presetID="49" presetClass="path" presetSubtype="0" accel="50000" fill="hold" nodeType="withEffect">
                                      <p:stCondLst>
                                        <p:cond delay="600"/>
                                      </p:stCondLst>
                                      <p:childTnLst>
                                        <p:animMotion origin="layout" path="M 3.88889E-6 -4.29497E-6 L -0.17049 0.86671 " pathEditMode="relative" rAng="0" ptsTypes="AA">
                                          <p:cBhvr>
                                            <p:cTn id="44" dur="600" spd="-100000" fill="hold"/>
                                            <p:tgtEl>
                                              <p:spTgt spid="32"/>
                                            </p:tgtEl>
                                            <p:attrNameLst>
                                              <p:attrName>ppt_x</p:attrName>
                                              <p:attrName>ppt_y</p:attrName>
                                            </p:attrNameLst>
                                          </p:cBhvr>
                                          <p:rCtr x="-8524" y="43320"/>
                                        </p:animMotion>
                                      </p:childTnLst>
                                    </p:cTn>
                                  </p:par>
                                  <p:par>
                                    <p:cTn id="45" presetID="1" presetClass="entr" presetSubtype="0" fill="hold" nodeType="withEffect">
                                      <p:stCondLst>
                                        <p:cond delay="800"/>
                                      </p:stCondLst>
                                      <p:childTnLst>
                                        <p:set>
                                          <p:cBhvr>
                                            <p:cTn id="46" dur="1" fill="hold">
                                              <p:stCondLst>
                                                <p:cond delay="0"/>
                                              </p:stCondLst>
                                            </p:cTn>
                                            <p:tgtEl>
                                              <p:spTgt spid="37"/>
                                            </p:tgtEl>
                                            <p:attrNameLst>
                                              <p:attrName>style.visibility</p:attrName>
                                            </p:attrNameLst>
                                          </p:cBhvr>
                                          <p:to>
                                            <p:strVal val="visible"/>
                                          </p:to>
                                        </p:set>
                                      </p:childTnLst>
                                    </p:cTn>
                                  </p:par>
                                  <p:par>
                                    <p:cTn id="47" presetID="49" presetClass="path" presetSubtype="0" accel="50000" fill="hold" nodeType="withEffect">
                                      <p:stCondLst>
                                        <p:cond delay="800"/>
                                      </p:stCondLst>
                                      <p:childTnLst>
                                        <p:animMotion origin="layout" path="M 2.22222E-6 2.89108E-6 L -0.32778 0.75902 " pathEditMode="relative" rAng="0" ptsTypes="AA">
                                          <p:cBhvr>
                                            <p:cTn id="48" dur="600" spd="-100000" fill="hold"/>
                                            <p:tgtEl>
                                              <p:spTgt spid="37"/>
                                            </p:tgtEl>
                                            <p:attrNameLst>
                                              <p:attrName>ppt_x</p:attrName>
                                              <p:attrName>ppt_y</p:attrName>
                                            </p:attrNameLst>
                                          </p:cBhvr>
                                          <p:rCtr x="-16389" y="37951"/>
                                        </p:animMotion>
                                      </p:childTnLst>
                                    </p:cTn>
                                  </p:par>
                                </p:childTnLst>
                              </p:cTn>
                            </p:par>
                            <p:par>
                              <p:cTn id="49" fill="hold">
                                <p:stCondLst>
                                  <p:cond delay="2500"/>
                                </p:stCondLst>
                                <p:childTnLst>
                                  <p:par>
                                    <p:cTn id="50" presetID="2" presetClass="entr" presetSubtype="4" fill="hold" grpId="0" nodeType="afterEffect" p14:presetBounceEnd="20000">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14:bounceEnd="20000">
                                          <p:cBhvr additive="base">
                                            <p:cTn id="52" dur="500" fill="hold"/>
                                            <p:tgtEl>
                                              <p:spTgt spid="9"/>
                                            </p:tgtEl>
                                            <p:attrNameLst>
                                              <p:attrName>ppt_x</p:attrName>
                                            </p:attrNameLst>
                                          </p:cBhvr>
                                          <p:tavLst>
                                            <p:tav tm="0">
                                              <p:val>
                                                <p:strVal val="#ppt_x"/>
                                              </p:val>
                                            </p:tav>
                                            <p:tav tm="100000">
                                              <p:val>
                                                <p:strVal val="#ppt_x"/>
                                              </p:val>
                                            </p:tav>
                                          </p:tavLst>
                                        </p:anim>
                                        <p:anim calcmode="lin" valueType="num" p14:bounceEnd="20000">
                                          <p:cBhvr additive="base">
                                            <p:cTn id="53" dur="500" fill="hold"/>
                                            <p:tgtEl>
                                              <p:spTgt spid="9"/>
                                            </p:tgtEl>
                                            <p:attrNameLst>
                                              <p:attrName>ppt_y</p:attrName>
                                            </p:attrNameLst>
                                          </p:cBhvr>
                                          <p:tavLst>
                                            <p:tav tm="0">
                                              <p:val>
                                                <p:strVal val="1+#ppt_h/2"/>
                                              </p:val>
                                            </p:tav>
                                            <p:tav tm="100000">
                                              <p:val>
                                                <p:strVal val="#ppt_y"/>
                                              </p:val>
                                            </p:tav>
                                          </p:tavLst>
                                        </p:anim>
                                      </p:childTnLst>
                                    </p:cTn>
                                  </p:par>
                                </p:childTnLst>
                              </p:cTn>
                            </p:par>
                            <p:par>
                              <p:cTn id="54" fill="hold">
                                <p:stCondLst>
                                  <p:cond delay="3000"/>
                                </p:stCondLst>
                                <p:childTnLst>
                                  <p:par>
                                    <p:cTn id="55" presetID="2" presetClass="entr" presetSubtype="4" fill="hold" grpId="0" nodeType="afterEffect" p14:presetBounceEnd="20000">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14:bounceEnd="20000">
                                          <p:cBhvr additive="base">
                                            <p:cTn id="57" dur="500" fill="hold"/>
                                            <p:tgtEl>
                                              <p:spTgt spid="10"/>
                                            </p:tgtEl>
                                            <p:attrNameLst>
                                              <p:attrName>ppt_x</p:attrName>
                                            </p:attrNameLst>
                                          </p:cBhvr>
                                          <p:tavLst>
                                            <p:tav tm="0">
                                              <p:val>
                                                <p:strVal val="#ppt_x"/>
                                              </p:val>
                                            </p:tav>
                                            <p:tav tm="100000">
                                              <p:val>
                                                <p:strVal val="#ppt_x"/>
                                              </p:val>
                                            </p:tav>
                                          </p:tavLst>
                                        </p:anim>
                                        <p:anim calcmode="lin" valueType="num" p14:bounceEnd="20000">
                                          <p:cBhvr additive="base">
                                            <p:cTn id="58" dur="500" fill="hold"/>
                                            <p:tgtEl>
                                              <p:spTgt spid="10"/>
                                            </p:tgtEl>
                                            <p:attrNameLst>
                                              <p:attrName>ppt_y</p:attrName>
                                            </p:attrNameLst>
                                          </p:cBhvr>
                                          <p:tavLst>
                                            <p:tav tm="0">
                                              <p:val>
                                                <p:strVal val="1+#ppt_h/2"/>
                                              </p:val>
                                            </p:tav>
                                            <p:tav tm="100000">
                                              <p:val>
                                                <p:strVal val="#ppt_y"/>
                                              </p:val>
                                            </p:tav>
                                          </p:tavLst>
                                        </p:anim>
                                      </p:childTnLst>
                                    </p:cTn>
                                  </p:par>
                                </p:childTnLst>
                              </p:cTn>
                            </p:par>
                            <p:par>
                              <p:cTn id="59" fill="hold">
                                <p:stCondLst>
                                  <p:cond delay="3500"/>
                                </p:stCondLst>
                                <p:childTnLst>
                                  <p:par>
                                    <p:cTn id="60" presetID="2" presetClass="entr" presetSubtype="4" fill="hold" grpId="0" nodeType="afterEffect" p14:presetBounceEnd="20000">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14:bounceEnd="20000">
                                          <p:cBhvr additive="base">
                                            <p:cTn id="62" dur="500" fill="hold"/>
                                            <p:tgtEl>
                                              <p:spTgt spid="11"/>
                                            </p:tgtEl>
                                            <p:attrNameLst>
                                              <p:attrName>ppt_x</p:attrName>
                                            </p:attrNameLst>
                                          </p:cBhvr>
                                          <p:tavLst>
                                            <p:tav tm="0">
                                              <p:val>
                                                <p:strVal val="#ppt_x"/>
                                              </p:val>
                                            </p:tav>
                                            <p:tav tm="100000">
                                              <p:val>
                                                <p:strVal val="#ppt_x"/>
                                              </p:val>
                                            </p:tav>
                                          </p:tavLst>
                                        </p:anim>
                                        <p:anim calcmode="lin" valueType="num" p14:bounceEnd="20000">
                                          <p:cBhvr additive="base">
                                            <p:cTn id="63" dur="500" fill="hold"/>
                                            <p:tgtEl>
                                              <p:spTgt spid="11"/>
                                            </p:tgtEl>
                                            <p:attrNameLst>
                                              <p:attrName>ppt_y</p:attrName>
                                            </p:attrNameLst>
                                          </p:cBhvr>
                                          <p:tavLst>
                                            <p:tav tm="0">
                                              <p:val>
                                                <p:strVal val="1+#ppt_h/2"/>
                                              </p:val>
                                            </p:tav>
                                            <p:tav tm="100000">
                                              <p:val>
                                                <p:strVal val="#ppt_y"/>
                                              </p:val>
                                            </p:tav>
                                          </p:tavLst>
                                        </p:anim>
                                      </p:childTnLst>
                                    </p:cTn>
                                  </p:par>
                                </p:childTnLst>
                              </p:cTn>
                            </p:par>
                            <p:par>
                              <p:cTn id="64" fill="hold">
                                <p:stCondLst>
                                  <p:cond delay="4000"/>
                                </p:stCondLst>
                                <p:childTnLst>
                                  <p:par>
                                    <p:cTn id="65" presetID="2" presetClass="entr" presetSubtype="4" fill="hold" grpId="0" nodeType="afterEffect" p14:presetBounceEnd="20000">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14:bounceEnd="20000">
                                          <p:cBhvr additive="base">
                                            <p:cTn id="67" dur="500" fill="hold"/>
                                            <p:tgtEl>
                                              <p:spTgt spid="12"/>
                                            </p:tgtEl>
                                            <p:attrNameLst>
                                              <p:attrName>ppt_x</p:attrName>
                                            </p:attrNameLst>
                                          </p:cBhvr>
                                          <p:tavLst>
                                            <p:tav tm="0">
                                              <p:val>
                                                <p:strVal val="#ppt_x"/>
                                              </p:val>
                                            </p:tav>
                                            <p:tav tm="100000">
                                              <p:val>
                                                <p:strVal val="#ppt_x"/>
                                              </p:val>
                                            </p:tav>
                                          </p:tavLst>
                                        </p:anim>
                                        <p:anim calcmode="lin" valueType="num" p14:bounceEnd="20000">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par>
                              <p:cTn id="69" fill="hold">
                                <p:stCondLst>
                                  <p:cond delay="4500"/>
                                </p:stCondLst>
                                <p:childTnLst>
                                  <p:par>
                                    <p:cTn id="70" presetID="2" presetClass="entr" presetSubtype="4" fill="hold" grpId="0" nodeType="afterEffect" p14:presetBounceEnd="20000">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14:bounceEnd="20000">
                                          <p:cBhvr additive="base">
                                            <p:cTn id="72" dur="500" fill="hold"/>
                                            <p:tgtEl>
                                              <p:spTgt spid="13"/>
                                            </p:tgtEl>
                                            <p:attrNameLst>
                                              <p:attrName>ppt_x</p:attrName>
                                            </p:attrNameLst>
                                          </p:cBhvr>
                                          <p:tavLst>
                                            <p:tav tm="0">
                                              <p:val>
                                                <p:strVal val="#ppt_x"/>
                                              </p:val>
                                            </p:tav>
                                            <p:tav tm="100000">
                                              <p:val>
                                                <p:strVal val="#ppt_x"/>
                                              </p:val>
                                            </p:tav>
                                          </p:tavLst>
                                        </p:anim>
                                        <p:anim calcmode="lin" valueType="num" p14:bounceEnd="20000">
                                          <p:cBhvr additive="base">
                                            <p:cTn id="73" dur="500" fill="hold"/>
                                            <p:tgtEl>
                                              <p:spTgt spid="13"/>
                                            </p:tgtEl>
                                            <p:attrNameLst>
                                              <p:attrName>ppt_y</p:attrName>
                                            </p:attrNameLst>
                                          </p:cBhvr>
                                          <p:tavLst>
                                            <p:tav tm="0">
                                              <p:val>
                                                <p:strVal val="1+#ppt_h/2"/>
                                              </p:val>
                                            </p:tav>
                                            <p:tav tm="100000">
                                              <p:val>
                                                <p:strVal val="#ppt_y"/>
                                              </p:val>
                                            </p:tav>
                                          </p:tavLst>
                                        </p:anim>
                                      </p:childTnLst>
                                    </p:cTn>
                                  </p:par>
                                </p:childTnLst>
                              </p:cTn>
                            </p:par>
                            <p:par>
                              <p:cTn id="74" fill="hold">
                                <p:stCondLst>
                                  <p:cond delay="5000"/>
                                </p:stCondLst>
                                <p:childTnLst>
                                  <p:par>
                                    <p:cTn id="75" presetID="2" presetClass="entr" presetSubtype="2"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additive="base">
                                            <p:cTn id="77" dur="500" fill="hold"/>
                                            <p:tgtEl>
                                              <p:spTgt spid="15"/>
                                            </p:tgtEl>
                                            <p:attrNameLst>
                                              <p:attrName>ppt_x</p:attrName>
                                            </p:attrNameLst>
                                          </p:cBhvr>
                                          <p:tavLst>
                                            <p:tav tm="0">
                                              <p:val>
                                                <p:strVal val="1+#ppt_w/2"/>
                                              </p:val>
                                            </p:tav>
                                            <p:tav tm="100000">
                                              <p:val>
                                                <p:strVal val="#ppt_x"/>
                                              </p:val>
                                            </p:tav>
                                          </p:tavLst>
                                        </p:anim>
                                        <p:anim calcmode="lin" valueType="num">
                                          <p:cBhvr additive="base">
                                            <p:cTn id="78" dur="500" fill="hold"/>
                                            <p:tgtEl>
                                              <p:spTgt spid="15"/>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additive="base">
                                            <p:cTn id="81" dur="500" fill="hold"/>
                                            <p:tgtEl>
                                              <p:spTgt spid="16"/>
                                            </p:tgtEl>
                                            <p:attrNameLst>
                                              <p:attrName>ppt_x</p:attrName>
                                            </p:attrNameLst>
                                          </p:cBhvr>
                                          <p:tavLst>
                                            <p:tav tm="0">
                                              <p:val>
                                                <p:strVal val="0-#ppt_w/2"/>
                                              </p:val>
                                            </p:tav>
                                            <p:tav tm="100000">
                                              <p:val>
                                                <p:strVal val="#ppt_x"/>
                                              </p:val>
                                            </p:tav>
                                          </p:tavLst>
                                        </p:anim>
                                        <p:anim calcmode="lin" valueType="num">
                                          <p:cBhvr additive="base">
                                            <p:cTn id="82" dur="500" fill="hold"/>
                                            <p:tgtEl>
                                              <p:spTgt spid="16"/>
                                            </p:tgtEl>
                                            <p:attrNameLst>
                                              <p:attrName>ppt_y</p:attrName>
                                            </p:attrNameLst>
                                          </p:cBhvr>
                                          <p:tavLst>
                                            <p:tav tm="0">
                                              <p:val>
                                                <p:strVal val="#ppt_y"/>
                                              </p:val>
                                            </p:tav>
                                            <p:tav tm="100000">
                                              <p:val>
                                                <p:strVal val="#ppt_y"/>
                                              </p:val>
                                            </p:tav>
                                          </p:tavLst>
                                        </p:anim>
                                      </p:childTnLst>
                                    </p:cTn>
                                  </p:par>
                                  <p:par>
                                    <p:cTn id="83" presetID="16" presetClass="entr" presetSubtype="21" fill="hold" grpId="0" nodeType="with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barn(inVertical)">
                                          <p:cBhvr>
                                            <p:cTn id="8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13" grpId="0"/>
          <p:bldP spid="14" grpId="0"/>
          <p:bldP spid="15" grpId="0" animBg="1"/>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00" fill="hold"/>
                                            <p:tgtEl>
                                              <p:spTgt spid="4"/>
                                            </p:tgtEl>
                                            <p:attrNameLst>
                                              <p:attrName>ppt_x</p:attrName>
                                            </p:attrNameLst>
                                          </p:cBhvr>
                                          <p:tavLst>
                                            <p:tav tm="0">
                                              <p:val>
                                                <p:strVal val="0-#ppt_w/2"/>
                                              </p:val>
                                            </p:tav>
                                            <p:tav tm="100000">
                                              <p:val>
                                                <p:strVal val="#ppt_x"/>
                                              </p:val>
                                            </p:tav>
                                          </p:tavLst>
                                        </p:anim>
                                        <p:anim calcmode="lin" valueType="num">
                                          <p:cBhvr additive="base">
                                            <p:cTn id="8" dur="12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200" fill="hold"/>
                                            <p:tgtEl>
                                              <p:spTgt spid="5"/>
                                            </p:tgtEl>
                                            <p:attrNameLst>
                                              <p:attrName>ppt_x</p:attrName>
                                            </p:attrNameLst>
                                          </p:cBhvr>
                                          <p:tavLst>
                                            <p:tav tm="0">
                                              <p:val>
                                                <p:strVal val="#ppt_x"/>
                                              </p:val>
                                            </p:tav>
                                            <p:tav tm="100000">
                                              <p:val>
                                                <p:strVal val="#ppt_x"/>
                                              </p:val>
                                            </p:tav>
                                          </p:tavLst>
                                        </p:anim>
                                        <p:anim calcmode="lin" valueType="num">
                                          <p:cBhvr additive="base">
                                            <p:cTn id="12" dur="12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63" presetClass="path" presetSubtype="0" accel="50000" decel="50000" fill="hold" nodeType="withEffect">
                                      <p:stCondLst>
                                        <p:cond delay="0"/>
                                      </p:stCondLst>
                                      <p:childTnLst>
                                        <p:animMotion origin="layout" path="M 0 0 L 0.25 0 E" pathEditMode="relative" ptsTypes="">
                                          <p:cBhvr>
                                            <p:cTn id="22" dur="2000" spd="-100000" fill="hold"/>
                                            <p:tgtEl>
                                              <p:spTgt spid="7"/>
                                            </p:tgtEl>
                                            <p:attrNameLst>
                                              <p:attrName>ppt_x</p:attrName>
                                              <p:attrName>ppt_y</p:attrName>
                                            </p:attrNameLst>
                                          </p:cBhvr>
                                        </p:animMotion>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63" presetClass="path" presetSubtype="0" accel="50000" decel="50000" fill="hold" nodeType="withEffect">
                                      <p:stCondLst>
                                        <p:cond delay="0"/>
                                      </p:stCondLst>
                                      <p:childTnLst>
                                        <p:animMotion origin="layout" path="M 4.41264E-6 3.7037E-6 L -0.2862 -0.00324 " pathEditMode="relative" rAng="0" ptsTypes="AA">
                                          <p:cBhvr>
                                            <p:cTn id="27" dur="2000" spd="-100000" fill="hold"/>
                                            <p:tgtEl>
                                              <p:spTgt spid="8"/>
                                            </p:tgtEl>
                                            <p:attrNameLst>
                                              <p:attrName>ppt_x</p:attrName>
                                              <p:attrName>ppt_y</p:attrName>
                                            </p:attrNameLst>
                                          </p:cBhvr>
                                          <p:rCtr x="-14310" y="-162"/>
                                        </p:animMotion>
                                      </p:childTnLst>
                                    </p:cTn>
                                  </p:par>
                                </p:childTnLst>
                              </p:cTn>
                            </p:par>
                            <p:par>
                              <p:cTn id="28" fill="hold">
                                <p:stCondLst>
                                  <p:cond delay="2500"/>
                                </p:stCondLst>
                                <p:childTnLst>
                                  <p:par>
                                    <p:cTn id="29" presetID="1"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49" presetClass="path" presetSubtype="0" accel="50000" fill="hold" nodeType="withEffect">
                                      <p:stCondLst>
                                        <p:cond delay="0"/>
                                      </p:stCondLst>
                                      <p:childTnLst>
                                        <p:animMotion origin="layout" path="M -1.66667E-6 -1.95619E-6 L 0.31771 0.73033 " pathEditMode="relative" rAng="0" ptsTypes="AA">
                                          <p:cBhvr>
                                            <p:cTn id="32" dur="600" spd="-100000" fill="hold"/>
                                            <p:tgtEl>
                                              <p:spTgt spid="17"/>
                                            </p:tgtEl>
                                            <p:attrNameLst>
                                              <p:attrName>ppt_x</p:attrName>
                                              <p:attrName>ppt_y</p:attrName>
                                            </p:attrNameLst>
                                          </p:cBhvr>
                                          <p:rCtr x="15885" y="36501"/>
                                        </p:animMotion>
                                      </p:childTnLst>
                                    </p:cTn>
                                  </p:par>
                                  <p:par>
                                    <p:cTn id="33" presetID="1" presetClass="entr" presetSubtype="0" fill="hold" nodeType="withEffect">
                                      <p:stCondLst>
                                        <p:cond delay="200"/>
                                      </p:stCondLst>
                                      <p:childTnLst>
                                        <p:set>
                                          <p:cBhvr>
                                            <p:cTn id="34" dur="1" fill="hold">
                                              <p:stCondLst>
                                                <p:cond delay="0"/>
                                              </p:stCondLst>
                                            </p:cTn>
                                            <p:tgtEl>
                                              <p:spTgt spid="22"/>
                                            </p:tgtEl>
                                            <p:attrNameLst>
                                              <p:attrName>style.visibility</p:attrName>
                                            </p:attrNameLst>
                                          </p:cBhvr>
                                          <p:to>
                                            <p:strVal val="visible"/>
                                          </p:to>
                                        </p:set>
                                      </p:childTnLst>
                                    </p:cTn>
                                  </p:par>
                                  <p:par>
                                    <p:cTn id="35" presetID="49" presetClass="path" presetSubtype="0" accel="50000" fill="hold" nodeType="withEffect">
                                      <p:stCondLst>
                                        <p:cond delay="200"/>
                                      </p:stCondLst>
                                      <p:childTnLst>
                                        <p:animMotion origin="layout" path="M 1.38889E-6 3.45679E-6 L 0.17066 0.86913 " pathEditMode="relative" rAng="0" ptsTypes="AA">
                                          <p:cBhvr>
                                            <p:cTn id="36" dur="600" spd="-100000" fill="hold"/>
                                            <p:tgtEl>
                                              <p:spTgt spid="22"/>
                                            </p:tgtEl>
                                            <p:attrNameLst>
                                              <p:attrName>ppt_x</p:attrName>
                                              <p:attrName>ppt_y</p:attrName>
                                            </p:attrNameLst>
                                          </p:cBhvr>
                                          <p:rCtr x="8524" y="43457"/>
                                        </p:animMotion>
                                      </p:childTnLst>
                                    </p:cTn>
                                  </p:par>
                                  <p:par>
                                    <p:cTn id="37" presetID="1" presetClass="entr" presetSubtype="0" fill="hold" nodeType="withEffect">
                                      <p:stCondLst>
                                        <p:cond delay="400"/>
                                      </p:stCondLst>
                                      <p:childTnLst>
                                        <p:set>
                                          <p:cBhvr>
                                            <p:cTn id="38" dur="1" fill="hold">
                                              <p:stCondLst>
                                                <p:cond delay="0"/>
                                              </p:stCondLst>
                                            </p:cTn>
                                            <p:tgtEl>
                                              <p:spTgt spid="27"/>
                                            </p:tgtEl>
                                            <p:attrNameLst>
                                              <p:attrName>style.visibility</p:attrName>
                                            </p:attrNameLst>
                                          </p:cBhvr>
                                          <p:to>
                                            <p:strVal val="visible"/>
                                          </p:to>
                                        </p:set>
                                      </p:childTnLst>
                                    </p:cTn>
                                  </p:par>
                                  <p:par>
                                    <p:cTn id="39" presetID="49" presetClass="path" presetSubtype="0" accel="50000" fill="hold" nodeType="withEffect">
                                      <p:stCondLst>
                                        <p:cond delay="400"/>
                                      </p:stCondLst>
                                      <p:childTnLst>
                                        <p:animMotion origin="layout" path="M 0 2.00555E-6 L 0 0.88121 " pathEditMode="relative" rAng="0" ptsTypes="AA">
                                          <p:cBhvr>
                                            <p:cTn id="40" dur="600" spd="-100000" fill="hold"/>
                                            <p:tgtEl>
                                              <p:spTgt spid="27"/>
                                            </p:tgtEl>
                                            <p:attrNameLst>
                                              <p:attrName>ppt_x</p:attrName>
                                              <p:attrName>ppt_y</p:attrName>
                                            </p:attrNameLst>
                                          </p:cBhvr>
                                          <p:rCtr x="0" y="44060"/>
                                        </p:animMotion>
                                      </p:childTnLst>
                                    </p:cTn>
                                  </p:par>
                                  <p:par>
                                    <p:cTn id="41" presetID="1" presetClass="entr" presetSubtype="0" fill="hold" nodeType="withEffect">
                                      <p:stCondLst>
                                        <p:cond delay="600"/>
                                      </p:stCondLst>
                                      <p:childTnLst>
                                        <p:set>
                                          <p:cBhvr>
                                            <p:cTn id="42" dur="1" fill="hold">
                                              <p:stCondLst>
                                                <p:cond delay="0"/>
                                              </p:stCondLst>
                                            </p:cTn>
                                            <p:tgtEl>
                                              <p:spTgt spid="32"/>
                                            </p:tgtEl>
                                            <p:attrNameLst>
                                              <p:attrName>style.visibility</p:attrName>
                                            </p:attrNameLst>
                                          </p:cBhvr>
                                          <p:to>
                                            <p:strVal val="visible"/>
                                          </p:to>
                                        </p:set>
                                      </p:childTnLst>
                                    </p:cTn>
                                  </p:par>
                                  <p:par>
                                    <p:cTn id="43" presetID="49" presetClass="path" presetSubtype="0" accel="50000" fill="hold" nodeType="withEffect">
                                      <p:stCondLst>
                                        <p:cond delay="600"/>
                                      </p:stCondLst>
                                      <p:childTnLst>
                                        <p:animMotion origin="layout" path="M 3.88889E-6 -4.29497E-6 L -0.17049 0.86671 " pathEditMode="relative" rAng="0" ptsTypes="AA">
                                          <p:cBhvr>
                                            <p:cTn id="44" dur="600" spd="-100000" fill="hold"/>
                                            <p:tgtEl>
                                              <p:spTgt spid="32"/>
                                            </p:tgtEl>
                                            <p:attrNameLst>
                                              <p:attrName>ppt_x</p:attrName>
                                              <p:attrName>ppt_y</p:attrName>
                                            </p:attrNameLst>
                                          </p:cBhvr>
                                          <p:rCtr x="-8524" y="43320"/>
                                        </p:animMotion>
                                      </p:childTnLst>
                                    </p:cTn>
                                  </p:par>
                                  <p:par>
                                    <p:cTn id="45" presetID="1" presetClass="entr" presetSubtype="0" fill="hold" nodeType="withEffect">
                                      <p:stCondLst>
                                        <p:cond delay="800"/>
                                      </p:stCondLst>
                                      <p:childTnLst>
                                        <p:set>
                                          <p:cBhvr>
                                            <p:cTn id="46" dur="1" fill="hold">
                                              <p:stCondLst>
                                                <p:cond delay="0"/>
                                              </p:stCondLst>
                                            </p:cTn>
                                            <p:tgtEl>
                                              <p:spTgt spid="37"/>
                                            </p:tgtEl>
                                            <p:attrNameLst>
                                              <p:attrName>style.visibility</p:attrName>
                                            </p:attrNameLst>
                                          </p:cBhvr>
                                          <p:to>
                                            <p:strVal val="visible"/>
                                          </p:to>
                                        </p:set>
                                      </p:childTnLst>
                                    </p:cTn>
                                  </p:par>
                                  <p:par>
                                    <p:cTn id="47" presetID="49" presetClass="path" presetSubtype="0" accel="50000" fill="hold" nodeType="withEffect">
                                      <p:stCondLst>
                                        <p:cond delay="800"/>
                                      </p:stCondLst>
                                      <p:childTnLst>
                                        <p:animMotion origin="layout" path="M 2.22222E-6 2.89108E-6 L -0.32778 0.75902 " pathEditMode="relative" rAng="0" ptsTypes="AA">
                                          <p:cBhvr>
                                            <p:cTn id="48" dur="600" spd="-100000" fill="hold"/>
                                            <p:tgtEl>
                                              <p:spTgt spid="37"/>
                                            </p:tgtEl>
                                            <p:attrNameLst>
                                              <p:attrName>ppt_x</p:attrName>
                                              <p:attrName>ppt_y</p:attrName>
                                            </p:attrNameLst>
                                          </p:cBhvr>
                                          <p:rCtr x="-16389" y="37951"/>
                                        </p:animMotion>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ppt_x"/>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cTn>
                                  </p:par>
                                </p:childTnLst>
                              </p:cTn>
                            </p:par>
                            <p:par>
                              <p:cTn id="54" fill="hold">
                                <p:stCondLst>
                                  <p:cond delay="3000"/>
                                </p:stCondLst>
                                <p:childTnLst>
                                  <p:par>
                                    <p:cTn id="55" presetID="2" presetClass="entr" presetSubtype="4"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ppt_x"/>
                                              </p:val>
                                            </p:tav>
                                            <p:tav tm="100000">
                                              <p:val>
                                                <p:strVal val="#ppt_x"/>
                                              </p:val>
                                            </p:tav>
                                          </p:tavLst>
                                        </p:anim>
                                        <p:anim calcmode="lin" valueType="num">
                                          <p:cBhvr additive="base">
                                            <p:cTn id="58" dur="500" fill="hold"/>
                                            <p:tgtEl>
                                              <p:spTgt spid="10"/>
                                            </p:tgtEl>
                                            <p:attrNameLst>
                                              <p:attrName>ppt_y</p:attrName>
                                            </p:attrNameLst>
                                          </p:cBhvr>
                                          <p:tavLst>
                                            <p:tav tm="0">
                                              <p:val>
                                                <p:strVal val="1+#ppt_h/2"/>
                                              </p:val>
                                            </p:tav>
                                            <p:tav tm="100000">
                                              <p:val>
                                                <p:strVal val="#ppt_y"/>
                                              </p:val>
                                            </p:tav>
                                          </p:tavLst>
                                        </p:anim>
                                      </p:childTnLst>
                                    </p:cTn>
                                  </p:par>
                                </p:childTnLst>
                              </p:cTn>
                            </p:par>
                            <p:par>
                              <p:cTn id="59" fill="hold">
                                <p:stCondLst>
                                  <p:cond delay="3500"/>
                                </p:stCondLst>
                                <p:childTnLst>
                                  <p:par>
                                    <p:cTn id="60" presetID="2" presetClass="entr" presetSubtype="4"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additive="base">
                                            <p:cTn id="62" dur="500" fill="hold"/>
                                            <p:tgtEl>
                                              <p:spTgt spid="11"/>
                                            </p:tgtEl>
                                            <p:attrNameLst>
                                              <p:attrName>ppt_x</p:attrName>
                                            </p:attrNameLst>
                                          </p:cBhvr>
                                          <p:tavLst>
                                            <p:tav tm="0">
                                              <p:val>
                                                <p:strVal val="#ppt_x"/>
                                              </p:val>
                                            </p:tav>
                                            <p:tav tm="100000">
                                              <p:val>
                                                <p:strVal val="#ppt_x"/>
                                              </p:val>
                                            </p:tav>
                                          </p:tavLst>
                                        </p:anim>
                                        <p:anim calcmode="lin" valueType="num">
                                          <p:cBhvr additive="base">
                                            <p:cTn id="63" dur="500" fill="hold"/>
                                            <p:tgtEl>
                                              <p:spTgt spid="11"/>
                                            </p:tgtEl>
                                            <p:attrNameLst>
                                              <p:attrName>ppt_y</p:attrName>
                                            </p:attrNameLst>
                                          </p:cBhvr>
                                          <p:tavLst>
                                            <p:tav tm="0">
                                              <p:val>
                                                <p:strVal val="1+#ppt_h/2"/>
                                              </p:val>
                                            </p:tav>
                                            <p:tav tm="100000">
                                              <p:val>
                                                <p:strVal val="#ppt_y"/>
                                              </p:val>
                                            </p:tav>
                                          </p:tavLst>
                                        </p:anim>
                                      </p:childTnLst>
                                    </p:cTn>
                                  </p:par>
                                </p:childTnLst>
                              </p:cTn>
                            </p:par>
                            <p:par>
                              <p:cTn id="64" fill="hold">
                                <p:stCondLst>
                                  <p:cond delay="4000"/>
                                </p:stCondLst>
                                <p:childTnLst>
                                  <p:par>
                                    <p:cTn id="65" presetID="2" presetClass="entr" presetSubtype="4"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par>
                              <p:cTn id="69" fill="hold">
                                <p:stCondLst>
                                  <p:cond delay="4500"/>
                                </p:stCondLst>
                                <p:childTnLst>
                                  <p:par>
                                    <p:cTn id="70" presetID="2" presetClass="entr" presetSubtype="4" fill="hold" grpId="0" nodeType="after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additive="base">
                                            <p:cTn id="72" dur="500" fill="hold"/>
                                            <p:tgtEl>
                                              <p:spTgt spid="13"/>
                                            </p:tgtEl>
                                            <p:attrNameLst>
                                              <p:attrName>ppt_x</p:attrName>
                                            </p:attrNameLst>
                                          </p:cBhvr>
                                          <p:tavLst>
                                            <p:tav tm="0">
                                              <p:val>
                                                <p:strVal val="#ppt_x"/>
                                              </p:val>
                                            </p:tav>
                                            <p:tav tm="100000">
                                              <p:val>
                                                <p:strVal val="#ppt_x"/>
                                              </p:val>
                                            </p:tav>
                                          </p:tavLst>
                                        </p:anim>
                                        <p:anim calcmode="lin" valueType="num">
                                          <p:cBhvr additive="base">
                                            <p:cTn id="73" dur="500" fill="hold"/>
                                            <p:tgtEl>
                                              <p:spTgt spid="13"/>
                                            </p:tgtEl>
                                            <p:attrNameLst>
                                              <p:attrName>ppt_y</p:attrName>
                                            </p:attrNameLst>
                                          </p:cBhvr>
                                          <p:tavLst>
                                            <p:tav tm="0">
                                              <p:val>
                                                <p:strVal val="1+#ppt_h/2"/>
                                              </p:val>
                                            </p:tav>
                                            <p:tav tm="100000">
                                              <p:val>
                                                <p:strVal val="#ppt_y"/>
                                              </p:val>
                                            </p:tav>
                                          </p:tavLst>
                                        </p:anim>
                                      </p:childTnLst>
                                    </p:cTn>
                                  </p:par>
                                </p:childTnLst>
                              </p:cTn>
                            </p:par>
                            <p:par>
                              <p:cTn id="74" fill="hold">
                                <p:stCondLst>
                                  <p:cond delay="5000"/>
                                </p:stCondLst>
                                <p:childTnLst>
                                  <p:par>
                                    <p:cTn id="75" presetID="2" presetClass="entr" presetSubtype="2"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additive="base">
                                            <p:cTn id="77" dur="500" fill="hold"/>
                                            <p:tgtEl>
                                              <p:spTgt spid="15"/>
                                            </p:tgtEl>
                                            <p:attrNameLst>
                                              <p:attrName>ppt_x</p:attrName>
                                            </p:attrNameLst>
                                          </p:cBhvr>
                                          <p:tavLst>
                                            <p:tav tm="0">
                                              <p:val>
                                                <p:strVal val="1+#ppt_w/2"/>
                                              </p:val>
                                            </p:tav>
                                            <p:tav tm="100000">
                                              <p:val>
                                                <p:strVal val="#ppt_x"/>
                                              </p:val>
                                            </p:tav>
                                          </p:tavLst>
                                        </p:anim>
                                        <p:anim calcmode="lin" valueType="num">
                                          <p:cBhvr additive="base">
                                            <p:cTn id="78" dur="500" fill="hold"/>
                                            <p:tgtEl>
                                              <p:spTgt spid="15"/>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additive="base">
                                            <p:cTn id="81" dur="500" fill="hold"/>
                                            <p:tgtEl>
                                              <p:spTgt spid="16"/>
                                            </p:tgtEl>
                                            <p:attrNameLst>
                                              <p:attrName>ppt_x</p:attrName>
                                            </p:attrNameLst>
                                          </p:cBhvr>
                                          <p:tavLst>
                                            <p:tav tm="0">
                                              <p:val>
                                                <p:strVal val="0-#ppt_w/2"/>
                                              </p:val>
                                            </p:tav>
                                            <p:tav tm="100000">
                                              <p:val>
                                                <p:strVal val="#ppt_x"/>
                                              </p:val>
                                            </p:tav>
                                          </p:tavLst>
                                        </p:anim>
                                        <p:anim calcmode="lin" valueType="num">
                                          <p:cBhvr additive="base">
                                            <p:cTn id="82" dur="500" fill="hold"/>
                                            <p:tgtEl>
                                              <p:spTgt spid="16"/>
                                            </p:tgtEl>
                                            <p:attrNameLst>
                                              <p:attrName>ppt_y</p:attrName>
                                            </p:attrNameLst>
                                          </p:cBhvr>
                                          <p:tavLst>
                                            <p:tav tm="0">
                                              <p:val>
                                                <p:strVal val="#ppt_y"/>
                                              </p:val>
                                            </p:tav>
                                            <p:tav tm="100000">
                                              <p:val>
                                                <p:strVal val="#ppt_y"/>
                                              </p:val>
                                            </p:tav>
                                          </p:tavLst>
                                        </p:anim>
                                      </p:childTnLst>
                                    </p:cTn>
                                  </p:par>
                                  <p:par>
                                    <p:cTn id="83" presetID="16" presetClass="entr" presetSubtype="21" fill="hold" grpId="0" nodeType="with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barn(inVertical)">
                                          <p:cBhvr>
                                            <p:cTn id="8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13" grpId="0"/>
          <p:bldP spid="14" grpId="0"/>
          <p:bldP spid="15" grpId="0" animBg="1"/>
          <p:bldP spid="16"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istrator\Desktop\微立体创业计划\005.png"/>
          <p:cNvPicPr>
            <a:picLocks noChangeAspect="1" noChangeArrowheads="1"/>
          </p:cNvPicPr>
          <p:nvPr/>
        </p:nvPicPr>
        <p:blipFill>
          <a:blip r:embed="rId3" cstate="print">
            <a:duotone>
              <a:srgbClr val="0070C0">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5" name="Picture 4" descr="C:\Users\Administrator\Desktop\微立体创业计划\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6" name="标题 1"/>
          <p:cNvSpPr txBox="1"/>
          <p:nvPr/>
        </p:nvSpPr>
        <p:spPr>
          <a:xfrm>
            <a:off x="1184649" y="339502"/>
            <a:ext cx="142090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黑体" panose="02010609060101010101" pitchFamily="49" charset="-122"/>
                <a:ea typeface="黑体" panose="02010609060101010101" pitchFamily="49" charset="-122"/>
              </a:rPr>
              <a:t>市场分析四</a:t>
            </a:r>
          </a:p>
        </p:txBody>
      </p:sp>
      <p:grpSp>
        <p:nvGrpSpPr>
          <p:cNvPr id="7" name="组合 6"/>
          <p:cNvGrpSpPr/>
          <p:nvPr/>
        </p:nvGrpSpPr>
        <p:grpSpPr>
          <a:xfrm>
            <a:off x="1367936" y="2237125"/>
            <a:ext cx="963909" cy="923289"/>
            <a:chOff x="1664154" y="1934950"/>
            <a:chExt cx="963741" cy="897257"/>
          </a:xfrm>
        </p:grpSpPr>
        <p:grpSp>
          <p:nvGrpSpPr>
            <p:cNvPr id="8" name="组合 7"/>
            <p:cNvGrpSpPr/>
            <p:nvPr/>
          </p:nvGrpSpPr>
          <p:grpSpPr>
            <a:xfrm rot="18900000">
              <a:off x="1664154" y="1934950"/>
              <a:ext cx="897259" cy="897257"/>
              <a:chOff x="304800" y="673100"/>
              <a:chExt cx="4000500" cy="4000500"/>
            </a:xfrm>
            <a:effectLst>
              <a:outerShdw blurRad="444500" dist="254000" dir="48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black"/>
                  </a:solidFill>
                  <a:ea typeface="微软雅黑" panose="020B0503020204020204" pitchFamily="34" charset="-122"/>
                </a:endParaRPr>
              </a:p>
            </p:txBody>
          </p:sp>
          <p:sp>
            <p:nvSpPr>
              <p:cNvPr id="11" name="椭圆 10"/>
              <p:cNvSpPr/>
              <p:nvPr/>
            </p:nvSpPr>
            <p:spPr>
              <a:xfrm>
                <a:off x="366203" y="734507"/>
                <a:ext cx="3877701" cy="387769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grpSp>
        <p:sp>
          <p:nvSpPr>
            <p:cNvPr id="9" name="TextBox 8"/>
            <p:cNvSpPr txBox="1"/>
            <p:nvPr/>
          </p:nvSpPr>
          <p:spPr>
            <a:xfrm>
              <a:off x="1807549" y="2188595"/>
              <a:ext cx="820346" cy="403783"/>
            </a:xfrm>
            <a:prstGeom prst="rect">
              <a:avLst/>
            </a:prstGeom>
            <a:noFill/>
          </p:spPr>
          <p:txBody>
            <a:bodyPr wrap="square" rtlCol="0">
              <a:spAutoFit/>
            </a:bodyPr>
            <a:lstStyle/>
            <a:p>
              <a:pPr fontAlgn="base">
                <a:spcBef>
                  <a:spcPct val="0"/>
                </a:spcBef>
                <a:spcAft>
                  <a:spcPct val="0"/>
                </a:spcAft>
                <a:defRPr/>
              </a:pPr>
              <a:r>
                <a:rPr lang="en-US" altLang="zh-CN" sz="2100" b="1" kern="0" dirty="0">
                  <a:solidFill>
                    <a:prstClr val="black">
                      <a:lumMod val="65000"/>
                      <a:lumOff val="35000"/>
                    </a:prstClr>
                  </a:solidFill>
                  <a:latin typeface="微软雅黑" panose="020B0503020204020204" pitchFamily="34" charset="-122"/>
                  <a:ea typeface="微软雅黑" panose="020B0503020204020204" pitchFamily="34" charset="-122"/>
                </a:rPr>
                <a:t>45%</a:t>
              </a:r>
              <a:endParaRPr lang="zh-CN" altLang="en-US" sz="2100" b="1" kern="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3321508" y="2247208"/>
            <a:ext cx="897415" cy="923289"/>
            <a:chOff x="3293884" y="1912625"/>
            <a:chExt cx="897259" cy="897258"/>
          </a:xfrm>
        </p:grpSpPr>
        <p:grpSp>
          <p:nvGrpSpPr>
            <p:cNvPr id="13" name="组合 12"/>
            <p:cNvGrpSpPr/>
            <p:nvPr/>
          </p:nvGrpSpPr>
          <p:grpSpPr>
            <a:xfrm rot="18900000">
              <a:off x="3293884" y="1912625"/>
              <a:ext cx="897259" cy="897258"/>
              <a:chOff x="304800" y="673100"/>
              <a:chExt cx="4000500" cy="4000500"/>
            </a:xfrm>
            <a:effectLst>
              <a:outerShdw blurRad="444500" dist="254000" dir="528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black"/>
                  </a:solidFill>
                  <a:ea typeface="微软雅黑" panose="020B0503020204020204" pitchFamily="34" charset="-122"/>
                </a:endParaRPr>
              </a:p>
            </p:txBody>
          </p:sp>
          <p:sp>
            <p:nvSpPr>
              <p:cNvPr id="16" name="椭圆 15"/>
              <p:cNvSpPr/>
              <p:nvPr/>
            </p:nvSpPr>
            <p:spPr>
              <a:xfrm>
                <a:off x="366204" y="734505"/>
                <a:ext cx="3877703" cy="3877691"/>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grpSp>
        <p:sp>
          <p:nvSpPr>
            <p:cNvPr id="14" name="TextBox 13"/>
            <p:cNvSpPr txBox="1"/>
            <p:nvPr/>
          </p:nvSpPr>
          <p:spPr>
            <a:xfrm>
              <a:off x="3404406" y="2201081"/>
              <a:ext cx="753231" cy="388829"/>
            </a:xfrm>
            <a:prstGeom prst="rect">
              <a:avLst/>
            </a:prstGeom>
            <a:noFill/>
          </p:spPr>
          <p:txBody>
            <a:bodyPr wrap="square" rtlCol="0">
              <a:spAutoFit/>
            </a:bodyPr>
            <a:lstStyle/>
            <a:p>
              <a:pPr fontAlgn="base">
                <a:spcBef>
                  <a:spcPct val="0"/>
                </a:spcBef>
                <a:spcAft>
                  <a:spcPct val="0"/>
                </a:spcAft>
                <a:defRPr/>
              </a:pPr>
              <a:r>
                <a:rPr lang="en-US" altLang="zh-CN" sz="2000" b="1" kern="0" dirty="0">
                  <a:solidFill>
                    <a:prstClr val="black">
                      <a:lumMod val="65000"/>
                      <a:lumOff val="35000"/>
                    </a:prstClr>
                  </a:solidFill>
                  <a:latin typeface="微软雅黑" panose="020B0503020204020204" pitchFamily="34" charset="-122"/>
                  <a:ea typeface="微软雅黑" panose="020B0503020204020204" pitchFamily="34" charset="-122"/>
                </a:rPr>
                <a:t>68%</a:t>
              </a:r>
              <a:endParaRPr lang="zh-CN" altLang="en-US" sz="2000" b="1" kern="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5127290" y="2241694"/>
            <a:ext cx="942085" cy="923289"/>
            <a:chOff x="4849324" y="1995712"/>
            <a:chExt cx="941921" cy="897257"/>
          </a:xfrm>
        </p:grpSpPr>
        <p:grpSp>
          <p:nvGrpSpPr>
            <p:cNvPr id="18" name="组合 17"/>
            <p:cNvGrpSpPr/>
            <p:nvPr/>
          </p:nvGrpSpPr>
          <p:grpSpPr>
            <a:xfrm rot="18900000">
              <a:off x="4849324" y="1995712"/>
              <a:ext cx="897259" cy="897257"/>
              <a:chOff x="304800" y="673100"/>
              <a:chExt cx="4000500" cy="4000500"/>
            </a:xfrm>
            <a:effectLst>
              <a:outerShdw blurRad="444500" dist="254000" dir="564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black"/>
                  </a:solidFill>
                  <a:ea typeface="微软雅黑" panose="020B0503020204020204" pitchFamily="34" charset="-122"/>
                </a:endParaRPr>
              </a:p>
            </p:txBody>
          </p:sp>
          <p:sp>
            <p:nvSpPr>
              <p:cNvPr id="21" name="椭圆 20"/>
              <p:cNvSpPr/>
              <p:nvPr/>
            </p:nvSpPr>
            <p:spPr>
              <a:xfrm>
                <a:off x="366203" y="734507"/>
                <a:ext cx="3877701" cy="387769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grpSp>
        <p:sp>
          <p:nvSpPr>
            <p:cNvPr id="19" name="TextBox 18"/>
            <p:cNvSpPr txBox="1"/>
            <p:nvPr/>
          </p:nvSpPr>
          <p:spPr>
            <a:xfrm>
              <a:off x="4963049" y="2222298"/>
              <a:ext cx="828196" cy="403783"/>
            </a:xfrm>
            <a:prstGeom prst="rect">
              <a:avLst/>
            </a:prstGeom>
            <a:noFill/>
          </p:spPr>
          <p:txBody>
            <a:bodyPr wrap="square" rtlCol="0">
              <a:spAutoFit/>
            </a:bodyPr>
            <a:lstStyle/>
            <a:p>
              <a:pPr fontAlgn="base">
                <a:spcBef>
                  <a:spcPct val="0"/>
                </a:spcBef>
                <a:spcAft>
                  <a:spcPct val="0"/>
                </a:spcAft>
                <a:defRPr/>
              </a:pPr>
              <a:r>
                <a:rPr lang="en-US" altLang="zh-CN" sz="2100" b="1" kern="0" dirty="0">
                  <a:solidFill>
                    <a:prstClr val="black">
                      <a:lumMod val="65000"/>
                      <a:lumOff val="35000"/>
                    </a:prstClr>
                  </a:solidFill>
                  <a:latin typeface="微软雅黑" panose="020B0503020204020204" pitchFamily="34" charset="-122"/>
                  <a:ea typeface="微软雅黑" panose="020B0503020204020204" pitchFamily="34" charset="-122"/>
                </a:rPr>
                <a:t>79%</a:t>
              </a:r>
              <a:endParaRPr lang="zh-CN" altLang="en-US" sz="2100" b="1" kern="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6976586" y="2235675"/>
            <a:ext cx="951205" cy="923289"/>
            <a:chOff x="6380261" y="2029113"/>
            <a:chExt cx="951040" cy="897257"/>
          </a:xfrm>
        </p:grpSpPr>
        <p:grpSp>
          <p:nvGrpSpPr>
            <p:cNvPr id="23" name="组合 22"/>
            <p:cNvGrpSpPr/>
            <p:nvPr/>
          </p:nvGrpSpPr>
          <p:grpSpPr>
            <a:xfrm rot="18900000">
              <a:off x="6380261" y="2029113"/>
              <a:ext cx="897259" cy="897257"/>
              <a:chOff x="304800" y="673100"/>
              <a:chExt cx="4000500" cy="4000500"/>
            </a:xfrm>
            <a:effectLst>
              <a:outerShdw blurRad="444500" dist="254000" dir="5700000" sx="104000" sy="104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black"/>
                  </a:solidFill>
                  <a:ea typeface="微软雅黑" panose="020B0503020204020204" pitchFamily="34" charset="-122"/>
                </a:endParaRPr>
              </a:p>
            </p:txBody>
          </p:sp>
          <p:sp>
            <p:nvSpPr>
              <p:cNvPr id="26" name="椭圆 25"/>
              <p:cNvSpPr/>
              <p:nvPr/>
            </p:nvSpPr>
            <p:spPr>
              <a:xfrm>
                <a:off x="366203" y="734507"/>
                <a:ext cx="3877701" cy="387769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grpSp>
        <p:sp>
          <p:nvSpPr>
            <p:cNvPr id="24" name="TextBox 23"/>
            <p:cNvSpPr txBox="1"/>
            <p:nvPr/>
          </p:nvSpPr>
          <p:spPr>
            <a:xfrm>
              <a:off x="6501314" y="2303662"/>
              <a:ext cx="829987" cy="403783"/>
            </a:xfrm>
            <a:prstGeom prst="rect">
              <a:avLst/>
            </a:prstGeom>
            <a:noFill/>
          </p:spPr>
          <p:txBody>
            <a:bodyPr wrap="square" rtlCol="0">
              <a:spAutoFit/>
            </a:bodyPr>
            <a:lstStyle/>
            <a:p>
              <a:pPr fontAlgn="base">
                <a:spcBef>
                  <a:spcPct val="0"/>
                </a:spcBef>
                <a:spcAft>
                  <a:spcPct val="0"/>
                </a:spcAft>
                <a:defRPr/>
              </a:pPr>
              <a:r>
                <a:rPr lang="en-US" altLang="zh-CN" sz="2100" b="1" kern="0" dirty="0">
                  <a:solidFill>
                    <a:prstClr val="black">
                      <a:lumMod val="65000"/>
                      <a:lumOff val="35000"/>
                    </a:prstClr>
                  </a:solidFill>
                  <a:latin typeface="微软雅黑" panose="020B0503020204020204" pitchFamily="34" charset="-122"/>
                  <a:ea typeface="微软雅黑" panose="020B0503020204020204" pitchFamily="34" charset="-122"/>
                </a:rPr>
                <a:t>92%</a:t>
              </a:r>
              <a:endParaRPr lang="zh-CN" altLang="en-US" sz="2100" b="1" kern="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sp>
        <p:nvSpPr>
          <p:cNvPr id="27" name="Freeform 8"/>
          <p:cNvSpPr/>
          <p:nvPr/>
        </p:nvSpPr>
        <p:spPr bwMode="auto">
          <a:xfrm rot="18900000">
            <a:off x="1411691" y="2579479"/>
            <a:ext cx="1215555" cy="660729"/>
          </a:xfrm>
          <a:custGeom>
            <a:avLst/>
            <a:gdLst>
              <a:gd name="T0" fmla="*/ 8098 w 8105"/>
              <a:gd name="T1" fmla="*/ 0 h 4285"/>
              <a:gd name="T2" fmla="*/ 8105 w 8105"/>
              <a:gd name="T3" fmla="*/ 233 h 4285"/>
              <a:gd name="T4" fmla="*/ 4053 w 8105"/>
              <a:gd name="T5" fmla="*/ 4285 h 4285"/>
              <a:gd name="T6" fmla="*/ 0 w 8105"/>
              <a:gd name="T7" fmla="*/ 233 h 4285"/>
              <a:gd name="T8" fmla="*/ 7 w 8105"/>
              <a:gd name="T9" fmla="*/ 0 h 4285"/>
              <a:gd name="T10" fmla="*/ 1080 w 8105"/>
              <a:gd name="T11" fmla="*/ 0 h 4285"/>
              <a:gd name="T12" fmla="*/ 1071 w 8105"/>
              <a:gd name="T13" fmla="*/ 233 h 4285"/>
              <a:gd name="T14" fmla="*/ 4053 w 8105"/>
              <a:gd name="T15" fmla="*/ 3214 h 4285"/>
              <a:gd name="T16" fmla="*/ 7034 w 8105"/>
              <a:gd name="T17" fmla="*/ 233 h 4285"/>
              <a:gd name="T18" fmla="*/ 7025 w 8105"/>
              <a:gd name="T19" fmla="*/ 0 h 4285"/>
              <a:gd name="T20" fmla="*/ 8098 w 8105"/>
              <a:gd name="T21" fmla="*/ 0 h 4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4285">
                <a:moveTo>
                  <a:pt x="8098" y="0"/>
                </a:moveTo>
                <a:cubicBezTo>
                  <a:pt x="8103" y="77"/>
                  <a:pt x="8105" y="155"/>
                  <a:pt x="8105" y="233"/>
                </a:cubicBezTo>
                <a:cubicBezTo>
                  <a:pt x="8105" y="2471"/>
                  <a:pt x="6291" y="4285"/>
                  <a:pt x="4053" y="4285"/>
                </a:cubicBezTo>
                <a:cubicBezTo>
                  <a:pt x="1814" y="4285"/>
                  <a:pt x="0" y="2471"/>
                  <a:pt x="0" y="233"/>
                </a:cubicBezTo>
                <a:cubicBezTo>
                  <a:pt x="0" y="155"/>
                  <a:pt x="2" y="77"/>
                  <a:pt x="7" y="0"/>
                </a:cubicBezTo>
                <a:lnTo>
                  <a:pt x="1080" y="0"/>
                </a:lnTo>
                <a:cubicBezTo>
                  <a:pt x="1074" y="77"/>
                  <a:pt x="1071" y="154"/>
                  <a:pt x="1071" y="233"/>
                </a:cubicBezTo>
                <a:cubicBezTo>
                  <a:pt x="1071" y="1879"/>
                  <a:pt x="2406" y="3214"/>
                  <a:pt x="4053" y="3214"/>
                </a:cubicBezTo>
                <a:cubicBezTo>
                  <a:pt x="5699" y="3214"/>
                  <a:pt x="7034" y="1879"/>
                  <a:pt x="7034" y="233"/>
                </a:cubicBezTo>
                <a:cubicBezTo>
                  <a:pt x="7034" y="154"/>
                  <a:pt x="7031" y="77"/>
                  <a:pt x="7025" y="0"/>
                </a:cubicBezTo>
                <a:lnTo>
                  <a:pt x="8098" y="0"/>
                </a:lnTo>
                <a:close/>
              </a:path>
            </a:pathLst>
          </a:custGeom>
          <a:solidFill>
            <a:srgbClr val="4F81BD"/>
          </a:solidFill>
          <a:ln w="3175" cap="flat">
            <a:noFill/>
            <a:prstDash val="solid"/>
            <a:miter lim="800000"/>
          </a:ln>
        </p:spPr>
        <p:txBody>
          <a:bodyPr vert="horz" wrap="square" lIns="92354" tIns="46177" rIns="92354" bIns="46177"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8" name="Freeform 7"/>
          <p:cNvSpPr/>
          <p:nvPr/>
        </p:nvSpPr>
        <p:spPr bwMode="auto">
          <a:xfrm rot="19087048">
            <a:off x="3320073" y="2476470"/>
            <a:ext cx="1187878" cy="802771"/>
          </a:xfrm>
          <a:custGeom>
            <a:avLst/>
            <a:gdLst>
              <a:gd name="T0" fmla="*/ 7997 w 8105"/>
              <a:gd name="T1" fmla="*/ 0 h 4984"/>
              <a:gd name="T2" fmla="*/ 8105 w 8105"/>
              <a:gd name="T3" fmla="*/ 932 h 4984"/>
              <a:gd name="T4" fmla="*/ 4053 w 8105"/>
              <a:gd name="T5" fmla="*/ 4984 h 4984"/>
              <a:gd name="T6" fmla="*/ 0 w 8105"/>
              <a:gd name="T7" fmla="*/ 932 h 4984"/>
              <a:gd name="T8" fmla="*/ 108 w 8105"/>
              <a:gd name="T9" fmla="*/ 0 h 4984"/>
              <a:gd name="T10" fmla="*/ 1212 w 8105"/>
              <a:gd name="T11" fmla="*/ 0 h 4984"/>
              <a:gd name="T12" fmla="*/ 1218 w 8105"/>
              <a:gd name="T13" fmla="*/ 6 h 4984"/>
              <a:gd name="T14" fmla="*/ 1071 w 8105"/>
              <a:gd name="T15" fmla="*/ 932 h 4984"/>
              <a:gd name="T16" fmla="*/ 4053 w 8105"/>
              <a:gd name="T17" fmla="*/ 3913 h 4984"/>
              <a:gd name="T18" fmla="*/ 7034 w 8105"/>
              <a:gd name="T19" fmla="*/ 932 h 4984"/>
              <a:gd name="T20" fmla="*/ 6887 w 8105"/>
              <a:gd name="T21" fmla="*/ 6 h 4984"/>
              <a:gd name="T22" fmla="*/ 6893 w 8105"/>
              <a:gd name="T23" fmla="*/ 0 h 4984"/>
              <a:gd name="T24" fmla="*/ 7997 w 8105"/>
              <a:gd name="T25" fmla="*/ 0 h 4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4984">
                <a:moveTo>
                  <a:pt x="7997" y="0"/>
                </a:moveTo>
                <a:cubicBezTo>
                  <a:pt x="8068" y="299"/>
                  <a:pt x="8105" y="611"/>
                  <a:pt x="8105" y="932"/>
                </a:cubicBezTo>
                <a:cubicBezTo>
                  <a:pt x="8105" y="3170"/>
                  <a:pt x="6291" y="4984"/>
                  <a:pt x="4053" y="4984"/>
                </a:cubicBezTo>
                <a:cubicBezTo>
                  <a:pt x="1814" y="4984"/>
                  <a:pt x="0" y="3170"/>
                  <a:pt x="0" y="932"/>
                </a:cubicBezTo>
                <a:cubicBezTo>
                  <a:pt x="0" y="611"/>
                  <a:pt x="37" y="299"/>
                  <a:pt x="108" y="0"/>
                </a:cubicBezTo>
                <a:lnTo>
                  <a:pt x="1212" y="0"/>
                </a:lnTo>
                <a:lnTo>
                  <a:pt x="1218" y="6"/>
                </a:lnTo>
                <a:cubicBezTo>
                  <a:pt x="1123" y="297"/>
                  <a:pt x="1071" y="609"/>
                  <a:pt x="1071" y="932"/>
                </a:cubicBezTo>
                <a:cubicBezTo>
                  <a:pt x="1071" y="2578"/>
                  <a:pt x="2406" y="3913"/>
                  <a:pt x="4053" y="3913"/>
                </a:cubicBezTo>
                <a:cubicBezTo>
                  <a:pt x="5699" y="3913"/>
                  <a:pt x="7034" y="2578"/>
                  <a:pt x="7034" y="932"/>
                </a:cubicBezTo>
                <a:cubicBezTo>
                  <a:pt x="7034" y="609"/>
                  <a:pt x="6982" y="297"/>
                  <a:pt x="6887" y="6"/>
                </a:cubicBezTo>
                <a:lnTo>
                  <a:pt x="6893" y="0"/>
                </a:lnTo>
                <a:lnTo>
                  <a:pt x="7997" y="0"/>
                </a:lnTo>
                <a:close/>
              </a:path>
            </a:pathLst>
          </a:custGeom>
          <a:solidFill>
            <a:srgbClr val="C05846"/>
          </a:solidFill>
          <a:ln w="3175" cap="flat">
            <a:noFill/>
            <a:prstDash val="solid"/>
            <a:miter lim="800000"/>
          </a:ln>
        </p:spPr>
        <p:txBody>
          <a:bodyPr vert="horz" wrap="square" lIns="92354" tIns="46177" rIns="92354" bIns="46177"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9" name="Freeform 6"/>
          <p:cNvSpPr/>
          <p:nvPr/>
        </p:nvSpPr>
        <p:spPr bwMode="auto">
          <a:xfrm rot="19290703">
            <a:off x="5060464" y="2335143"/>
            <a:ext cx="1214489" cy="945740"/>
          </a:xfrm>
          <a:custGeom>
            <a:avLst/>
            <a:gdLst>
              <a:gd name="T0" fmla="*/ 7492 w 8105"/>
              <a:gd name="T1" fmla="*/ 0 h 6195"/>
              <a:gd name="T2" fmla="*/ 8105 w 8105"/>
              <a:gd name="T3" fmla="*/ 2143 h 6195"/>
              <a:gd name="T4" fmla="*/ 4052 w 8105"/>
              <a:gd name="T5" fmla="*/ 6195 h 6195"/>
              <a:gd name="T6" fmla="*/ 0 w 8105"/>
              <a:gd name="T7" fmla="*/ 2143 h 6195"/>
              <a:gd name="T8" fmla="*/ 612 w 8105"/>
              <a:gd name="T9" fmla="*/ 0 h 6195"/>
              <a:gd name="T10" fmla="*/ 1957 w 8105"/>
              <a:gd name="T11" fmla="*/ 0 h 6195"/>
              <a:gd name="T12" fmla="*/ 1968 w 8105"/>
              <a:gd name="T13" fmla="*/ 11 h 6195"/>
              <a:gd name="T14" fmla="*/ 1071 w 8105"/>
              <a:gd name="T15" fmla="*/ 2143 h 6195"/>
              <a:gd name="T16" fmla="*/ 4052 w 8105"/>
              <a:gd name="T17" fmla="*/ 5124 h 6195"/>
              <a:gd name="T18" fmla="*/ 7033 w 8105"/>
              <a:gd name="T19" fmla="*/ 2143 h 6195"/>
              <a:gd name="T20" fmla="*/ 6136 w 8105"/>
              <a:gd name="T21" fmla="*/ 11 h 6195"/>
              <a:gd name="T22" fmla="*/ 6147 w 8105"/>
              <a:gd name="T23" fmla="*/ 0 h 6195"/>
              <a:gd name="T24" fmla="*/ 7492 w 8105"/>
              <a:gd name="T25" fmla="*/ 0 h 6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6195">
                <a:moveTo>
                  <a:pt x="7492" y="0"/>
                </a:moveTo>
                <a:cubicBezTo>
                  <a:pt x="7880" y="622"/>
                  <a:pt x="8105" y="1356"/>
                  <a:pt x="8105" y="2143"/>
                </a:cubicBezTo>
                <a:cubicBezTo>
                  <a:pt x="8105" y="4381"/>
                  <a:pt x="6290" y="6195"/>
                  <a:pt x="4052" y="6195"/>
                </a:cubicBezTo>
                <a:cubicBezTo>
                  <a:pt x="1814" y="6195"/>
                  <a:pt x="0" y="4381"/>
                  <a:pt x="0" y="2143"/>
                </a:cubicBezTo>
                <a:cubicBezTo>
                  <a:pt x="0" y="1356"/>
                  <a:pt x="224" y="622"/>
                  <a:pt x="612" y="0"/>
                </a:cubicBezTo>
                <a:lnTo>
                  <a:pt x="1957" y="0"/>
                </a:lnTo>
                <a:lnTo>
                  <a:pt x="1968" y="11"/>
                </a:lnTo>
                <a:cubicBezTo>
                  <a:pt x="1415" y="552"/>
                  <a:pt x="1071" y="1307"/>
                  <a:pt x="1071" y="2143"/>
                </a:cubicBezTo>
                <a:cubicBezTo>
                  <a:pt x="1071" y="3789"/>
                  <a:pt x="2406" y="5124"/>
                  <a:pt x="4052" y="5124"/>
                </a:cubicBezTo>
                <a:cubicBezTo>
                  <a:pt x="5699" y="5124"/>
                  <a:pt x="7033" y="3789"/>
                  <a:pt x="7033" y="2143"/>
                </a:cubicBezTo>
                <a:cubicBezTo>
                  <a:pt x="7033" y="1307"/>
                  <a:pt x="6690" y="552"/>
                  <a:pt x="6136" y="11"/>
                </a:cubicBezTo>
                <a:lnTo>
                  <a:pt x="6147" y="0"/>
                </a:lnTo>
                <a:lnTo>
                  <a:pt x="7492" y="0"/>
                </a:lnTo>
                <a:close/>
              </a:path>
            </a:pathLst>
          </a:custGeom>
          <a:solidFill>
            <a:srgbClr val="8064A2"/>
          </a:solidFill>
          <a:ln w="3175" cap="flat">
            <a:noFill/>
            <a:prstDash val="solid"/>
            <a:miter lim="800000"/>
          </a:ln>
        </p:spPr>
        <p:txBody>
          <a:bodyPr vert="horz" wrap="square" lIns="92354" tIns="46177" rIns="92354" bIns="46177"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0" name="Freeform 5"/>
          <p:cNvSpPr/>
          <p:nvPr/>
        </p:nvSpPr>
        <p:spPr bwMode="auto">
          <a:xfrm rot="19810786">
            <a:off x="6859697" y="2138995"/>
            <a:ext cx="1169909" cy="1141444"/>
          </a:xfrm>
          <a:custGeom>
            <a:avLst/>
            <a:gdLst>
              <a:gd name="T0" fmla="*/ 5799 w 8105"/>
              <a:gd name="T1" fmla="*/ 0 h 7710"/>
              <a:gd name="T2" fmla="*/ 8105 w 8105"/>
              <a:gd name="T3" fmla="*/ 3658 h 7710"/>
              <a:gd name="T4" fmla="*/ 4052 w 8105"/>
              <a:gd name="T5" fmla="*/ 7710 h 7710"/>
              <a:gd name="T6" fmla="*/ 0 w 8105"/>
              <a:gd name="T7" fmla="*/ 3658 h 7710"/>
              <a:gd name="T8" fmla="*/ 2306 w 8105"/>
              <a:gd name="T9" fmla="*/ 0 h 7710"/>
              <a:gd name="T10" fmla="*/ 3128 w 8105"/>
              <a:gd name="T11" fmla="*/ 823 h 7710"/>
              <a:gd name="T12" fmla="*/ 1071 w 8105"/>
              <a:gd name="T13" fmla="*/ 3658 h 7710"/>
              <a:gd name="T14" fmla="*/ 4052 w 8105"/>
              <a:gd name="T15" fmla="*/ 6639 h 7710"/>
              <a:gd name="T16" fmla="*/ 7034 w 8105"/>
              <a:gd name="T17" fmla="*/ 3658 h 7710"/>
              <a:gd name="T18" fmla="*/ 4976 w 8105"/>
              <a:gd name="T19" fmla="*/ 823 h 7710"/>
              <a:gd name="T20" fmla="*/ 5799 w 8105"/>
              <a:gd name="T21" fmla="*/ 0 h 7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7710">
                <a:moveTo>
                  <a:pt x="5799" y="0"/>
                </a:moveTo>
                <a:cubicBezTo>
                  <a:pt x="7163" y="653"/>
                  <a:pt x="8105" y="2045"/>
                  <a:pt x="8105" y="3658"/>
                </a:cubicBezTo>
                <a:cubicBezTo>
                  <a:pt x="8105" y="5896"/>
                  <a:pt x="6291" y="7710"/>
                  <a:pt x="4052" y="7710"/>
                </a:cubicBezTo>
                <a:cubicBezTo>
                  <a:pt x="1814" y="7710"/>
                  <a:pt x="0" y="5896"/>
                  <a:pt x="0" y="3658"/>
                </a:cubicBezTo>
                <a:cubicBezTo>
                  <a:pt x="0" y="2045"/>
                  <a:pt x="942" y="653"/>
                  <a:pt x="2306" y="0"/>
                </a:cubicBezTo>
                <a:lnTo>
                  <a:pt x="3128" y="823"/>
                </a:lnTo>
                <a:cubicBezTo>
                  <a:pt x="1934" y="1212"/>
                  <a:pt x="1071" y="2334"/>
                  <a:pt x="1071" y="3658"/>
                </a:cubicBezTo>
                <a:cubicBezTo>
                  <a:pt x="1071" y="5304"/>
                  <a:pt x="2406" y="6639"/>
                  <a:pt x="4052" y="6639"/>
                </a:cubicBezTo>
                <a:cubicBezTo>
                  <a:pt x="5699" y="6639"/>
                  <a:pt x="7034" y="5304"/>
                  <a:pt x="7034" y="3658"/>
                </a:cubicBezTo>
                <a:cubicBezTo>
                  <a:pt x="7034" y="2334"/>
                  <a:pt x="6171" y="1212"/>
                  <a:pt x="4976" y="823"/>
                </a:cubicBezTo>
                <a:lnTo>
                  <a:pt x="5799" y="0"/>
                </a:lnTo>
                <a:close/>
              </a:path>
            </a:pathLst>
          </a:custGeom>
          <a:solidFill>
            <a:srgbClr val="9BBB59"/>
          </a:solidFill>
          <a:ln w="3175" cap="flat">
            <a:noFill/>
            <a:prstDash val="solid"/>
            <a:miter lim="800000"/>
          </a:ln>
        </p:spPr>
        <p:txBody>
          <a:bodyPr vert="horz" wrap="square" lIns="92354" tIns="46177" rIns="92354" bIns="46177"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nvGrpSpPr>
          <p:cNvPr id="31" name="组合 30"/>
          <p:cNvGrpSpPr/>
          <p:nvPr/>
        </p:nvGrpSpPr>
        <p:grpSpPr>
          <a:xfrm>
            <a:off x="1390002" y="1491630"/>
            <a:ext cx="960832" cy="261610"/>
            <a:chOff x="3477359" y="8005745"/>
            <a:chExt cx="2534423" cy="676230"/>
          </a:xfrm>
          <a:effectLst>
            <a:outerShdw blurRad="203200" dist="114300" dir="5400000" sx="102000" sy="102000" algn="t" rotWithShape="0">
              <a:prstClr val="black">
                <a:alpha val="29000"/>
              </a:prstClr>
            </a:outerShdw>
          </a:effectLst>
        </p:grpSpPr>
        <p:sp>
          <p:nvSpPr>
            <p:cNvPr id="32" name="流程图: 可选过程 31"/>
            <p:cNvSpPr/>
            <p:nvPr/>
          </p:nvSpPr>
          <p:spPr>
            <a:xfrm>
              <a:off x="3477359" y="8032286"/>
              <a:ext cx="2534423" cy="584775"/>
            </a:xfrm>
            <a:prstGeom prst="flowChartAlternateProcess">
              <a:avLst/>
            </a:prstGeom>
            <a:solidFill>
              <a:srgbClr val="4F81BD"/>
            </a:soli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sp>
          <p:nvSpPr>
            <p:cNvPr id="33" name="TextBox 32"/>
            <p:cNvSpPr txBox="1"/>
            <p:nvPr/>
          </p:nvSpPr>
          <p:spPr>
            <a:xfrm>
              <a:off x="3713376" y="8005745"/>
              <a:ext cx="1975465" cy="676230"/>
            </a:xfrm>
            <a:prstGeom prst="rect">
              <a:avLst/>
            </a:prstGeom>
            <a:noFill/>
          </p:spPr>
          <p:txBody>
            <a:bodyPr wrap="none" rtlCol="0">
              <a:spAutoFit/>
            </a:bodyPr>
            <a:lstStyle/>
            <a:p>
              <a:pPr algn="ctr" fontAlgn="base">
                <a:spcBef>
                  <a:spcPct val="0"/>
                </a:spcBef>
                <a:spcAft>
                  <a:spcPct val="0"/>
                </a:spcAft>
                <a:defRPr/>
              </a:pPr>
              <a:r>
                <a:rPr lang="zh-CN" altLang="en-US" sz="1100" kern="0" dirty="0">
                  <a:solidFill>
                    <a:prstClr val="white"/>
                  </a:solidFill>
                  <a:latin typeface="微软雅黑" panose="020B0503020204020204" pitchFamily="34" charset="-122"/>
                  <a:ea typeface="微软雅黑" panose="020B0503020204020204" pitchFamily="34" charset="-122"/>
                </a:rPr>
                <a:t>添加标题</a:t>
              </a:r>
            </a:p>
          </p:txBody>
        </p:sp>
      </p:grpSp>
      <p:grpSp>
        <p:nvGrpSpPr>
          <p:cNvPr id="34" name="组合 33"/>
          <p:cNvGrpSpPr/>
          <p:nvPr/>
        </p:nvGrpSpPr>
        <p:grpSpPr>
          <a:xfrm>
            <a:off x="3205785" y="1491630"/>
            <a:ext cx="960832" cy="261610"/>
            <a:chOff x="3477359" y="8005745"/>
            <a:chExt cx="2534423" cy="676230"/>
          </a:xfrm>
          <a:effectLst>
            <a:outerShdw blurRad="203200" dist="114300" dir="5400000" sx="102000" sy="102000" algn="t" rotWithShape="0">
              <a:prstClr val="black">
                <a:alpha val="29000"/>
              </a:prstClr>
            </a:outerShdw>
          </a:effectLst>
        </p:grpSpPr>
        <p:sp>
          <p:nvSpPr>
            <p:cNvPr id="35" name="流程图: 可选过程 34"/>
            <p:cNvSpPr/>
            <p:nvPr/>
          </p:nvSpPr>
          <p:spPr>
            <a:xfrm>
              <a:off x="3477359" y="8032286"/>
              <a:ext cx="2534423" cy="584775"/>
            </a:xfrm>
            <a:prstGeom prst="flowChartAlternateProcess">
              <a:avLst/>
            </a:prstGeom>
            <a:solidFill>
              <a:srgbClr val="C05846"/>
            </a:soli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sp>
          <p:nvSpPr>
            <p:cNvPr id="36" name="TextBox 35"/>
            <p:cNvSpPr txBox="1"/>
            <p:nvPr/>
          </p:nvSpPr>
          <p:spPr>
            <a:xfrm>
              <a:off x="3713376" y="8005745"/>
              <a:ext cx="1975465" cy="676230"/>
            </a:xfrm>
            <a:prstGeom prst="rect">
              <a:avLst/>
            </a:prstGeom>
            <a:noFill/>
          </p:spPr>
          <p:txBody>
            <a:bodyPr wrap="none" rtlCol="0">
              <a:spAutoFit/>
            </a:bodyPr>
            <a:lstStyle/>
            <a:p>
              <a:pPr algn="ctr" fontAlgn="base">
                <a:spcBef>
                  <a:spcPct val="0"/>
                </a:spcBef>
                <a:spcAft>
                  <a:spcPct val="0"/>
                </a:spcAft>
                <a:defRPr/>
              </a:pPr>
              <a:r>
                <a:rPr lang="zh-CN" altLang="en-US" sz="1100" kern="0" dirty="0">
                  <a:solidFill>
                    <a:prstClr val="white"/>
                  </a:solidFill>
                  <a:latin typeface="微软雅黑" panose="020B0503020204020204" pitchFamily="34" charset="-122"/>
                  <a:ea typeface="微软雅黑" panose="020B0503020204020204" pitchFamily="34" charset="-122"/>
                </a:rPr>
                <a:t>添加标题</a:t>
              </a:r>
            </a:p>
          </p:txBody>
        </p:sp>
      </p:grpSp>
      <p:grpSp>
        <p:nvGrpSpPr>
          <p:cNvPr id="37" name="组合 36"/>
          <p:cNvGrpSpPr/>
          <p:nvPr/>
        </p:nvGrpSpPr>
        <p:grpSpPr>
          <a:xfrm>
            <a:off x="4996217" y="1491630"/>
            <a:ext cx="960832" cy="261610"/>
            <a:chOff x="3477359" y="8005745"/>
            <a:chExt cx="2534423" cy="676230"/>
          </a:xfrm>
          <a:effectLst>
            <a:outerShdw blurRad="203200" dist="114300" dir="5400000" sx="102000" sy="102000" algn="t" rotWithShape="0">
              <a:prstClr val="black">
                <a:alpha val="29000"/>
              </a:prstClr>
            </a:outerShdw>
          </a:effectLst>
        </p:grpSpPr>
        <p:sp>
          <p:nvSpPr>
            <p:cNvPr id="38" name="流程图: 可选过程 37"/>
            <p:cNvSpPr/>
            <p:nvPr/>
          </p:nvSpPr>
          <p:spPr>
            <a:xfrm>
              <a:off x="3477359" y="8032286"/>
              <a:ext cx="2534423" cy="584775"/>
            </a:xfrm>
            <a:prstGeom prst="flowChartAlternateProcess">
              <a:avLst/>
            </a:prstGeom>
            <a:solidFill>
              <a:srgbClr val="8064A2"/>
            </a:soli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sp>
          <p:nvSpPr>
            <p:cNvPr id="39" name="TextBox 38"/>
            <p:cNvSpPr txBox="1"/>
            <p:nvPr/>
          </p:nvSpPr>
          <p:spPr>
            <a:xfrm>
              <a:off x="3713376" y="8005745"/>
              <a:ext cx="1975465" cy="676230"/>
            </a:xfrm>
            <a:prstGeom prst="rect">
              <a:avLst/>
            </a:prstGeom>
            <a:noFill/>
          </p:spPr>
          <p:txBody>
            <a:bodyPr wrap="none" rtlCol="0">
              <a:spAutoFit/>
            </a:bodyPr>
            <a:lstStyle/>
            <a:p>
              <a:pPr algn="ctr" fontAlgn="base">
                <a:spcBef>
                  <a:spcPct val="0"/>
                </a:spcBef>
                <a:spcAft>
                  <a:spcPct val="0"/>
                </a:spcAft>
                <a:defRPr/>
              </a:pPr>
              <a:r>
                <a:rPr lang="zh-CN" altLang="en-US" sz="1100" kern="0" dirty="0">
                  <a:solidFill>
                    <a:prstClr val="white"/>
                  </a:solidFill>
                  <a:latin typeface="微软雅黑" panose="020B0503020204020204" pitchFamily="34" charset="-122"/>
                  <a:ea typeface="微软雅黑" panose="020B0503020204020204" pitchFamily="34" charset="-122"/>
                </a:rPr>
                <a:t>添加标题</a:t>
              </a:r>
            </a:p>
          </p:txBody>
        </p:sp>
      </p:grpSp>
      <p:grpSp>
        <p:nvGrpSpPr>
          <p:cNvPr id="40" name="组合 39"/>
          <p:cNvGrpSpPr/>
          <p:nvPr/>
        </p:nvGrpSpPr>
        <p:grpSpPr>
          <a:xfrm>
            <a:off x="6891785" y="1491630"/>
            <a:ext cx="960832" cy="261610"/>
            <a:chOff x="3477359" y="8005745"/>
            <a:chExt cx="2534423" cy="676230"/>
          </a:xfrm>
          <a:effectLst>
            <a:outerShdw blurRad="203200" dist="114300" dir="5400000" sx="102000" sy="102000" algn="t" rotWithShape="0">
              <a:prstClr val="black">
                <a:alpha val="29000"/>
              </a:prstClr>
            </a:outerShdw>
          </a:effectLst>
        </p:grpSpPr>
        <p:sp>
          <p:nvSpPr>
            <p:cNvPr id="41" name="流程图: 可选过程 40"/>
            <p:cNvSpPr/>
            <p:nvPr/>
          </p:nvSpPr>
          <p:spPr>
            <a:xfrm>
              <a:off x="3477359" y="8032286"/>
              <a:ext cx="2534423" cy="584775"/>
            </a:xfrm>
            <a:prstGeom prst="flowChartAlternateProcess">
              <a:avLst/>
            </a:prstGeom>
            <a:solidFill>
              <a:srgbClr val="9BBB59"/>
            </a:soli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sp>
          <p:nvSpPr>
            <p:cNvPr id="42" name="TextBox 41"/>
            <p:cNvSpPr txBox="1"/>
            <p:nvPr/>
          </p:nvSpPr>
          <p:spPr>
            <a:xfrm>
              <a:off x="3713376" y="8005745"/>
              <a:ext cx="1975465" cy="676230"/>
            </a:xfrm>
            <a:prstGeom prst="rect">
              <a:avLst/>
            </a:prstGeom>
            <a:noFill/>
          </p:spPr>
          <p:txBody>
            <a:bodyPr wrap="none" rtlCol="0">
              <a:spAutoFit/>
            </a:bodyPr>
            <a:lstStyle/>
            <a:p>
              <a:pPr algn="ctr" fontAlgn="base">
                <a:spcBef>
                  <a:spcPct val="0"/>
                </a:spcBef>
                <a:spcAft>
                  <a:spcPct val="0"/>
                </a:spcAft>
                <a:defRPr/>
              </a:pPr>
              <a:r>
                <a:rPr lang="zh-CN" altLang="en-US" sz="1100" kern="0" dirty="0">
                  <a:solidFill>
                    <a:prstClr val="white"/>
                  </a:solidFill>
                  <a:latin typeface="微软雅黑" panose="020B0503020204020204" pitchFamily="34" charset="-122"/>
                  <a:ea typeface="微软雅黑" panose="020B0503020204020204" pitchFamily="34" charset="-122"/>
                </a:rPr>
                <a:t>添加标题</a:t>
              </a:r>
            </a:p>
          </p:txBody>
        </p:sp>
      </p:grpSp>
      <p:sp>
        <p:nvSpPr>
          <p:cNvPr id="43" name="TextBox 42"/>
          <p:cNvSpPr txBox="1"/>
          <p:nvPr/>
        </p:nvSpPr>
        <p:spPr>
          <a:xfrm>
            <a:off x="1187624" y="3534831"/>
            <a:ext cx="1647706" cy="699440"/>
          </a:xfrm>
          <a:prstGeom prst="rect">
            <a:avLst/>
          </a:prstGeom>
          <a:noFill/>
        </p:spPr>
        <p:txBody>
          <a:bodyPr wrap="square" lIns="68598" tIns="34299" rIns="68598" bIns="34299" rtlCol="0">
            <a:spAutoFit/>
          </a:bodyPr>
          <a:lstStyle/>
          <a:p>
            <a:pPr>
              <a:lnSpc>
                <a:spcPct val="130000"/>
              </a:lnSpc>
              <a:defRPr/>
            </a:pPr>
            <a:r>
              <a:rPr lang="zh-CN" altLang="en-US" sz="1050" kern="0" dirty="0">
                <a:solidFill>
                  <a:prstClr val="black">
                    <a:lumMod val="85000"/>
                    <a:lumOff val="15000"/>
                  </a:prst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44" name="TextBox 43"/>
          <p:cNvSpPr txBox="1"/>
          <p:nvPr/>
        </p:nvSpPr>
        <p:spPr>
          <a:xfrm>
            <a:off x="3027275" y="3534831"/>
            <a:ext cx="1647706" cy="699440"/>
          </a:xfrm>
          <a:prstGeom prst="rect">
            <a:avLst/>
          </a:prstGeom>
          <a:noFill/>
        </p:spPr>
        <p:txBody>
          <a:bodyPr wrap="square" lIns="68598" tIns="34299" rIns="68598" bIns="34299" rtlCol="0">
            <a:spAutoFit/>
          </a:bodyPr>
          <a:lstStyle/>
          <a:p>
            <a:pPr>
              <a:lnSpc>
                <a:spcPct val="130000"/>
              </a:lnSpc>
              <a:defRPr/>
            </a:pPr>
            <a:r>
              <a:rPr lang="zh-CN" altLang="en-US" sz="1050" kern="0" dirty="0">
                <a:solidFill>
                  <a:prstClr val="black">
                    <a:lumMod val="85000"/>
                    <a:lumOff val="15000"/>
                  </a:prst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45" name="TextBox 44"/>
          <p:cNvSpPr txBox="1"/>
          <p:nvPr/>
        </p:nvSpPr>
        <p:spPr>
          <a:xfrm>
            <a:off x="4796502" y="3534831"/>
            <a:ext cx="1647706" cy="699440"/>
          </a:xfrm>
          <a:prstGeom prst="rect">
            <a:avLst/>
          </a:prstGeom>
          <a:noFill/>
        </p:spPr>
        <p:txBody>
          <a:bodyPr wrap="square" lIns="68598" tIns="34299" rIns="68598" bIns="34299" rtlCol="0">
            <a:spAutoFit/>
          </a:bodyPr>
          <a:lstStyle/>
          <a:p>
            <a:pPr>
              <a:lnSpc>
                <a:spcPct val="130000"/>
              </a:lnSpc>
              <a:defRPr/>
            </a:pPr>
            <a:r>
              <a:rPr lang="zh-CN" altLang="en-US" sz="1050" kern="0" dirty="0">
                <a:solidFill>
                  <a:prstClr val="black">
                    <a:lumMod val="85000"/>
                    <a:lumOff val="15000"/>
                  </a:prst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46" name="TextBox 45"/>
          <p:cNvSpPr txBox="1"/>
          <p:nvPr/>
        </p:nvSpPr>
        <p:spPr>
          <a:xfrm>
            <a:off x="6740718" y="3534831"/>
            <a:ext cx="1647706" cy="699440"/>
          </a:xfrm>
          <a:prstGeom prst="rect">
            <a:avLst/>
          </a:prstGeom>
          <a:noFill/>
        </p:spPr>
        <p:txBody>
          <a:bodyPr wrap="square" lIns="68598" tIns="34299" rIns="68598" bIns="34299" rtlCol="0">
            <a:spAutoFit/>
          </a:bodyPr>
          <a:lstStyle/>
          <a:p>
            <a:pPr>
              <a:lnSpc>
                <a:spcPct val="130000"/>
              </a:lnSpc>
              <a:defRPr/>
            </a:pPr>
            <a:r>
              <a:rPr lang="zh-CN" altLang="en-US" sz="1050" kern="0" dirty="0">
                <a:solidFill>
                  <a:prstClr val="black">
                    <a:lumMod val="85000"/>
                    <a:lumOff val="15000"/>
                  </a:prst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47" name="TextBox 46"/>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a:ln>
                  <a:noFill/>
                </a:ln>
                <a:solidFill>
                  <a:prstClr val="black"/>
                </a:solidFill>
                <a:effectLst/>
                <a:uLnTx/>
                <a:uFillTx/>
              </a:rPr>
              <a:t>延迟符</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2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12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anim calcmode="lin" valueType="num">
                                          <p:cBhvr>
                                            <p:cTn id="21" dur="500" fill="hold"/>
                                            <p:tgtEl>
                                              <p:spTgt spid="31"/>
                                            </p:tgtEl>
                                            <p:attrNameLst>
                                              <p:attrName>ppt_x</p:attrName>
                                            </p:attrNameLst>
                                          </p:cBhvr>
                                          <p:tavLst>
                                            <p:tav tm="0">
                                              <p:val>
                                                <p:strVal val="#ppt_x"/>
                                              </p:val>
                                            </p:tav>
                                            <p:tav tm="100000">
                                              <p:val>
                                                <p:strVal val="#ppt_x"/>
                                              </p:val>
                                            </p:tav>
                                          </p:tavLst>
                                        </p:anim>
                                        <p:anim calcmode="lin" valueType="num">
                                          <p:cBhvr>
                                            <p:cTn id="22" dur="500" fill="hold"/>
                                            <p:tgtEl>
                                              <p:spTgt spid="31"/>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7" presetClass="entr" presetSubtype="0"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anim calcmode="lin" valueType="num">
                                          <p:cBhvr>
                                            <p:cTn id="27" dur="500" fill="hold"/>
                                            <p:tgtEl>
                                              <p:spTgt spid="34"/>
                                            </p:tgtEl>
                                            <p:attrNameLst>
                                              <p:attrName>ppt_x</p:attrName>
                                            </p:attrNameLst>
                                          </p:cBhvr>
                                          <p:tavLst>
                                            <p:tav tm="0">
                                              <p:val>
                                                <p:strVal val="#ppt_x"/>
                                              </p:val>
                                            </p:tav>
                                            <p:tav tm="100000">
                                              <p:val>
                                                <p:strVal val="#ppt_x"/>
                                              </p:val>
                                            </p:tav>
                                          </p:tavLst>
                                        </p:anim>
                                        <p:anim calcmode="lin" valueType="num">
                                          <p:cBhvr>
                                            <p:cTn id="28" dur="5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7" presetClass="entr" presetSubtype="0"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strVal val="#ppt_x"/>
                                              </p:val>
                                            </p:tav>
                                            <p:tav tm="100000">
                                              <p:val>
                                                <p:strVal val="#ppt_x"/>
                                              </p:val>
                                            </p:tav>
                                          </p:tavLst>
                                        </p:anim>
                                        <p:anim calcmode="lin" valueType="num">
                                          <p:cBhvr>
                                            <p:cTn id="34" dur="500" fill="hold"/>
                                            <p:tgtEl>
                                              <p:spTgt spid="3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7" presetClass="entr" presetSubtype="0" fill="hold" nodeType="after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anim calcmode="lin" valueType="num">
                                          <p:cBhvr>
                                            <p:cTn id="39" dur="500" fill="hold"/>
                                            <p:tgtEl>
                                              <p:spTgt spid="40"/>
                                            </p:tgtEl>
                                            <p:attrNameLst>
                                              <p:attrName>ppt_x</p:attrName>
                                            </p:attrNameLst>
                                          </p:cBhvr>
                                          <p:tavLst>
                                            <p:tav tm="0">
                                              <p:val>
                                                <p:strVal val="#ppt_x"/>
                                              </p:val>
                                            </p:tav>
                                            <p:tav tm="100000">
                                              <p:val>
                                                <p:strVal val="#ppt_x"/>
                                              </p:val>
                                            </p:tav>
                                          </p:tavLst>
                                        </p:anim>
                                        <p:anim calcmode="lin" valueType="num">
                                          <p:cBhvr>
                                            <p:cTn id="40" dur="500" fill="hold"/>
                                            <p:tgtEl>
                                              <p:spTgt spid="40"/>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23" presetClass="entr" presetSubtype="272"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strVal val="2/3*#ppt_w"/>
                                              </p:val>
                                            </p:tav>
                                            <p:tav tm="100000">
                                              <p:val>
                                                <p:strVal val="#ppt_w"/>
                                              </p:val>
                                            </p:tav>
                                          </p:tavLst>
                                        </p:anim>
                                        <p:anim calcmode="lin" valueType="num">
                                          <p:cBhvr>
                                            <p:cTn id="45" dur="500" fill="hold"/>
                                            <p:tgtEl>
                                              <p:spTgt spid="7"/>
                                            </p:tgtEl>
                                            <p:attrNameLst>
                                              <p:attrName>ppt_h</p:attrName>
                                            </p:attrNameLst>
                                          </p:cBhvr>
                                          <p:tavLst>
                                            <p:tav tm="0">
                                              <p:val>
                                                <p:strVal val="2/3*#ppt_h"/>
                                              </p:val>
                                            </p:tav>
                                            <p:tav tm="100000">
                                              <p:val>
                                                <p:strVal val="#ppt_h"/>
                                              </p:val>
                                            </p:tav>
                                          </p:tavLst>
                                        </p:anim>
                                      </p:childTnLst>
                                    </p:cTn>
                                  </p:par>
                                  <p:par>
                                    <p:cTn id="46" presetID="21" presetClass="entr" presetSubtype="1"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heel(1)">
                                          <p:cBhvr>
                                            <p:cTn id="48" dur="1000"/>
                                            <p:tgtEl>
                                              <p:spTgt spid="27"/>
                                            </p:tgtEl>
                                          </p:cBhvr>
                                        </p:animEffect>
                                      </p:childTnLst>
                                    </p:cTn>
                                  </p:par>
                                </p:childTnLst>
                              </p:cTn>
                            </p:par>
                            <p:par>
                              <p:cTn id="49" fill="hold">
                                <p:stCondLst>
                                  <p:cond delay="4500"/>
                                </p:stCondLst>
                                <p:childTnLst>
                                  <p:par>
                                    <p:cTn id="50" presetID="23" presetClass="entr" presetSubtype="272" fill="hold"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strVal val="2/3*#ppt_w"/>
                                              </p:val>
                                            </p:tav>
                                            <p:tav tm="100000">
                                              <p:val>
                                                <p:strVal val="#ppt_w"/>
                                              </p:val>
                                            </p:tav>
                                          </p:tavLst>
                                        </p:anim>
                                        <p:anim calcmode="lin" valueType="num">
                                          <p:cBhvr>
                                            <p:cTn id="53" dur="500" fill="hold"/>
                                            <p:tgtEl>
                                              <p:spTgt spid="12"/>
                                            </p:tgtEl>
                                            <p:attrNameLst>
                                              <p:attrName>ppt_h</p:attrName>
                                            </p:attrNameLst>
                                          </p:cBhvr>
                                          <p:tavLst>
                                            <p:tav tm="0">
                                              <p:val>
                                                <p:strVal val="2/3*#ppt_h"/>
                                              </p:val>
                                            </p:tav>
                                            <p:tav tm="100000">
                                              <p:val>
                                                <p:strVal val="#ppt_h"/>
                                              </p:val>
                                            </p:tav>
                                          </p:tavLst>
                                        </p:anim>
                                      </p:childTnLst>
                                    </p:cTn>
                                  </p:par>
                                  <p:par>
                                    <p:cTn id="54" presetID="21" presetClass="entr" presetSubtype="1"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heel(1)">
                                          <p:cBhvr>
                                            <p:cTn id="56" dur="1000"/>
                                            <p:tgtEl>
                                              <p:spTgt spid="28"/>
                                            </p:tgtEl>
                                          </p:cBhvr>
                                        </p:animEffect>
                                      </p:childTnLst>
                                    </p:cTn>
                                  </p:par>
                                </p:childTnLst>
                              </p:cTn>
                            </p:par>
                            <p:par>
                              <p:cTn id="57" fill="hold">
                                <p:stCondLst>
                                  <p:cond delay="5000"/>
                                </p:stCondLst>
                                <p:childTnLst>
                                  <p:par>
                                    <p:cTn id="58" presetID="23" presetClass="entr" presetSubtype="272"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p:cTn id="60" dur="500" fill="hold"/>
                                            <p:tgtEl>
                                              <p:spTgt spid="17"/>
                                            </p:tgtEl>
                                            <p:attrNameLst>
                                              <p:attrName>ppt_w</p:attrName>
                                            </p:attrNameLst>
                                          </p:cBhvr>
                                          <p:tavLst>
                                            <p:tav tm="0">
                                              <p:val>
                                                <p:strVal val="2/3*#ppt_w"/>
                                              </p:val>
                                            </p:tav>
                                            <p:tav tm="100000">
                                              <p:val>
                                                <p:strVal val="#ppt_w"/>
                                              </p:val>
                                            </p:tav>
                                          </p:tavLst>
                                        </p:anim>
                                        <p:anim calcmode="lin" valueType="num">
                                          <p:cBhvr>
                                            <p:cTn id="61" dur="500" fill="hold"/>
                                            <p:tgtEl>
                                              <p:spTgt spid="17"/>
                                            </p:tgtEl>
                                            <p:attrNameLst>
                                              <p:attrName>ppt_h</p:attrName>
                                            </p:attrNameLst>
                                          </p:cBhvr>
                                          <p:tavLst>
                                            <p:tav tm="0">
                                              <p:val>
                                                <p:strVal val="2/3*#ppt_h"/>
                                              </p:val>
                                            </p:tav>
                                            <p:tav tm="100000">
                                              <p:val>
                                                <p:strVal val="#ppt_h"/>
                                              </p:val>
                                            </p:tav>
                                          </p:tavLst>
                                        </p:anim>
                                      </p:childTnLst>
                                    </p:cTn>
                                  </p:par>
                                  <p:par>
                                    <p:cTn id="62" presetID="21" presetClass="entr" presetSubtype="1"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heel(1)">
                                          <p:cBhvr>
                                            <p:cTn id="64" dur="1000"/>
                                            <p:tgtEl>
                                              <p:spTgt spid="29"/>
                                            </p:tgtEl>
                                          </p:cBhvr>
                                        </p:animEffect>
                                      </p:childTnLst>
                                    </p:cTn>
                                  </p:par>
                                </p:childTnLst>
                              </p:cTn>
                            </p:par>
                            <p:par>
                              <p:cTn id="65" fill="hold">
                                <p:stCondLst>
                                  <p:cond delay="5500"/>
                                </p:stCondLst>
                                <p:childTnLst>
                                  <p:par>
                                    <p:cTn id="66" presetID="23" presetClass="entr" presetSubtype="272" fill="hold"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strVal val="2/3*#ppt_w"/>
                                              </p:val>
                                            </p:tav>
                                            <p:tav tm="100000">
                                              <p:val>
                                                <p:strVal val="#ppt_w"/>
                                              </p:val>
                                            </p:tav>
                                          </p:tavLst>
                                        </p:anim>
                                        <p:anim calcmode="lin" valueType="num">
                                          <p:cBhvr>
                                            <p:cTn id="69" dur="500" fill="hold"/>
                                            <p:tgtEl>
                                              <p:spTgt spid="22"/>
                                            </p:tgtEl>
                                            <p:attrNameLst>
                                              <p:attrName>ppt_h</p:attrName>
                                            </p:attrNameLst>
                                          </p:cBhvr>
                                          <p:tavLst>
                                            <p:tav tm="0">
                                              <p:val>
                                                <p:strVal val="2/3*#ppt_h"/>
                                              </p:val>
                                            </p:tav>
                                            <p:tav tm="100000">
                                              <p:val>
                                                <p:strVal val="#ppt_h"/>
                                              </p:val>
                                            </p:tav>
                                          </p:tavLst>
                                        </p:anim>
                                      </p:childTnLst>
                                    </p:cTn>
                                  </p:par>
                                  <p:par>
                                    <p:cTn id="70" presetID="21" presetClass="entr" presetSubtype="1"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wheel(1)">
                                          <p:cBhvr>
                                            <p:cTn id="72" dur="1000"/>
                                            <p:tgtEl>
                                              <p:spTgt spid="30"/>
                                            </p:tgtEl>
                                          </p:cBhvr>
                                        </p:animEffect>
                                      </p:childTnLst>
                                    </p:cTn>
                                  </p:par>
                                </p:childTnLst>
                              </p:cTn>
                            </p:par>
                            <p:par>
                              <p:cTn id="73" fill="hold">
                                <p:stCondLst>
                                  <p:cond delay="6000"/>
                                </p:stCondLst>
                                <p:childTnLst>
                                  <p:par>
                                    <p:cTn id="74" presetID="14" presetClass="entr" presetSubtype="10" fill="hold" grpId="0" nodeType="after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randombar(horizontal)">
                                          <p:cBhvr>
                                            <p:cTn id="76" dur="500"/>
                                            <p:tgtEl>
                                              <p:spTgt spid="43"/>
                                            </p:tgtEl>
                                          </p:cBhvr>
                                        </p:animEffect>
                                      </p:childTnLst>
                                    </p:cTn>
                                  </p:par>
                                </p:childTnLst>
                              </p:cTn>
                            </p:par>
                            <p:par>
                              <p:cTn id="77" fill="hold">
                                <p:stCondLst>
                                  <p:cond delay="6500"/>
                                </p:stCondLst>
                                <p:childTnLst>
                                  <p:par>
                                    <p:cTn id="78" presetID="14" presetClass="entr" presetSubtype="10" fill="hold" grpId="0" nodeType="after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randombar(horizontal)">
                                          <p:cBhvr>
                                            <p:cTn id="80" dur="500"/>
                                            <p:tgtEl>
                                              <p:spTgt spid="44"/>
                                            </p:tgtEl>
                                          </p:cBhvr>
                                        </p:animEffect>
                                      </p:childTnLst>
                                    </p:cTn>
                                  </p:par>
                                </p:childTnLst>
                              </p:cTn>
                            </p:par>
                            <p:par>
                              <p:cTn id="81" fill="hold">
                                <p:stCondLst>
                                  <p:cond delay="7000"/>
                                </p:stCondLst>
                                <p:childTnLst>
                                  <p:par>
                                    <p:cTn id="82" presetID="14" presetClass="entr" presetSubtype="10"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randombar(horizontal)">
                                          <p:cBhvr>
                                            <p:cTn id="84" dur="500"/>
                                            <p:tgtEl>
                                              <p:spTgt spid="45"/>
                                            </p:tgtEl>
                                          </p:cBhvr>
                                        </p:animEffect>
                                      </p:childTnLst>
                                    </p:cTn>
                                  </p:par>
                                </p:childTnLst>
                              </p:cTn>
                            </p:par>
                            <p:par>
                              <p:cTn id="85" fill="hold">
                                <p:stCondLst>
                                  <p:cond delay="7500"/>
                                </p:stCondLst>
                                <p:childTnLst>
                                  <p:par>
                                    <p:cTn id="86" presetID="14" presetClass="entr" presetSubtype="1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randombar(horizontal)">
                                          <p:cBhvr>
                                            <p:cTn id="88" dur="500"/>
                                            <p:tgtEl>
                                              <p:spTgt spid="46"/>
                                            </p:tgtEl>
                                          </p:cBhvr>
                                        </p:animEffect>
                                      </p:childTnLst>
                                    </p:cTn>
                                  </p:par>
                                </p:childTnLst>
                              </p:cTn>
                            </p:par>
                            <p:par>
                              <p:cTn id="89" fill="hold">
                                <p:stCondLst>
                                  <p:cond delay="8000"/>
                                </p:stCondLst>
                                <p:childTnLst>
                                  <p:par>
                                    <p:cTn id="90" presetID="10"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animBg="1"/>
          <p:bldP spid="28" grpId="0" animBg="1"/>
          <p:bldP spid="29" grpId="0" animBg="1"/>
          <p:bldP spid="30" grpId="0" animBg="1"/>
          <p:bldP spid="43" grpId="0"/>
          <p:bldP spid="44" grpId="0"/>
          <p:bldP spid="45" grpId="0"/>
          <p:bldP spid="46" grpId="0"/>
          <p:bldP spid="4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00" fill="hold"/>
                                            <p:tgtEl>
                                              <p:spTgt spid="4"/>
                                            </p:tgtEl>
                                            <p:attrNameLst>
                                              <p:attrName>ppt_x</p:attrName>
                                            </p:attrNameLst>
                                          </p:cBhvr>
                                          <p:tavLst>
                                            <p:tav tm="0">
                                              <p:val>
                                                <p:strVal val="0-#ppt_w/2"/>
                                              </p:val>
                                            </p:tav>
                                            <p:tav tm="100000">
                                              <p:val>
                                                <p:strVal val="#ppt_x"/>
                                              </p:val>
                                            </p:tav>
                                          </p:tavLst>
                                        </p:anim>
                                        <p:anim calcmode="lin" valueType="num">
                                          <p:cBhvr additive="base">
                                            <p:cTn id="8" dur="12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200" fill="hold"/>
                                            <p:tgtEl>
                                              <p:spTgt spid="5"/>
                                            </p:tgtEl>
                                            <p:attrNameLst>
                                              <p:attrName>ppt_x</p:attrName>
                                            </p:attrNameLst>
                                          </p:cBhvr>
                                          <p:tavLst>
                                            <p:tav tm="0">
                                              <p:val>
                                                <p:strVal val="#ppt_x"/>
                                              </p:val>
                                            </p:tav>
                                            <p:tav tm="100000">
                                              <p:val>
                                                <p:strVal val="#ppt_x"/>
                                              </p:val>
                                            </p:tav>
                                          </p:tavLst>
                                        </p:anim>
                                        <p:anim calcmode="lin" valueType="num">
                                          <p:cBhvr additive="base">
                                            <p:cTn id="12" dur="12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anim calcmode="lin" valueType="num">
                                          <p:cBhvr>
                                            <p:cTn id="21" dur="500" fill="hold"/>
                                            <p:tgtEl>
                                              <p:spTgt spid="31"/>
                                            </p:tgtEl>
                                            <p:attrNameLst>
                                              <p:attrName>ppt_x</p:attrName>
                                            </p:attrNameLst>
                                          </p:cBhvr>
                                          <p:tavLst>
                                            <p:tav tm="0">
                                              <p:val>
                                                <p:strVal val="#ppt_x"/>
                                              </p:val>
                                            </p:tav>
                                            <p:tav tm="100000">
                                              <p:val>
                                                <p:strVal val="#ppt_x"/>
                                              </p:val>
                                            </p:tav>
                                          </p:tavLst>
                                        </p:anim>
                                        <p:anim calcmode="lin" valueType="num">
                                          <p:cBhvr>
                                            <p:cTn id="22" dur="500" fill="hold"/>
                                            <p:tgtEl>
                                              <p:spTgt spid="31"/>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7" presetClass="entr" presetSubtype="0"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anim calcmode="lin" valueType="num">
                                          <p:cBhvr>
                                            <p:cTn id="27" dur="500" fill="hold"/>
                                            <p:tgtEl>
                                              <p:spTgt spid="34"/>
                                            </p:tgtEl>
                                            <p:attrNameLst>
                                              <p:attrName>ppt_x</p:attrName>
                                            </p:attrNameLst>
                                          </p:cBhvr>
                                          <p:tavLst>
                                            <p:tav tm="0">
                                              <p:val>
                                                <p:strVal val="#ppt_x"/>
                                              </p:val>
                                            </p:tav>
                                            <p:tav tm="100000">
                                              <p:val>
                                                <p:strVal val="#ppt_x"/>
                                              </p:val>
                                            </p:tav>
                                          </p:tavLst>
                                        </p:anim>
                                        <p:anim calcmode="lin" valueType="num">
                                          <p:cBhvr>
                                            <p:cTn id="28" dur="5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7" presetClass="entr" presetSubtype="0"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strVal val="#ppt_x"/>
                                              </p:val>
                                            </p:tav>
                                            <p:tav tm="100000">
                                              <p:val>
                                                <p:strVal val="#ppt_x"/>
                                              </p:val>
                                            </p:tav>
                                          </p:tavLst>
                                        </p:anim>
                                        <p:anim calcmode="lin" valueType="num">
                                          <p:cBhvr>
                                            <p:cTn id="34" dur="500" fill="hold"/>
                                            <p:tgtEl>
                                              <p:spTgt spid="3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7" presetClass="entr" presetSubtype="0" fill="hold" nodeType="after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anim calcmode="lin" valueType="num">
                                          <p:cBhvr>
                                            <p:cTn id="39" dur="500" fill="hold"/>
                                            <p:tgtEl>
                                              <p:spTgt spid="40"/>
                                            </p:tgtEl>
                                            <p:attrNameLst>
                                              <p:attrName>ppt_x</p:attrName>
                                            </p:attrNameLst>
                                          </p:cBhvr>
                                          <p:tavLst>
                                            <p:tav tm="0">
                                              <p:val>
                                                <p:strVal val="#ppt_x"/>
                                              </p:val>
                                            </p:tav>
                                            <p:tav tm="100000">
                                              <p:val>
                                                <p:strVal val="#ppt_x"/>
                                              </p:val>
                                            </p:tav>
                                          </p:tavLst>
                                        </p:anim>
                                        <p:anim calcmode="lin" valueType="num">
                                          <p:cBhvr>
                                            <p:cTn id="40" dur="500" fill="hold"/>
                                            <p:tgtEl>
                                              <p:spTgt spid="40"/>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23" presetClass="entr" presetSubtype="272"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strVal val="2/3*#ppt_w"/>
                                              </p:val>
                                            </p:tav>
                                            <p:tav tm="100000">
                                              <p:val>
                                                <p:strVal val="#ppt_w"/>
                                              </p:val>
                                            </p:tav>
                                          </p:tavLst>
                                        </p:anim>
                                        <p:anim calcmode="lin" valueType="num">
                                          <p:cBhvr>
                                            <p:cTn id="45" dur="500" fill="hold"/>
                                            <p:tgtEl>
                                              <p:spTgt spid="7"/>
                                            </p:tgtEl>
                                            <p:attrNameLst>
                                              <p:attrName>ppt_h</p:attrName>
                                            </p:attrNameLst>
                                          </p:cBhvr>
                                          <p:tavLst>
                                            <p:tav tm="0">
                                              <p:val>
                                                <p:strVal val="2/3*#ppt_h"/>
                                              </p:val>
                                            </p:tav>
                                            <p:tav tm="100000">
                                              <p:val>
                                                <p:strVal val="#ppt_h"/>
                                              </p:val>
                                            </p:tav>
                                          </p:tavLst>
                                        </p:anim>
                                      </p:childTnLst>
                                    </p:cTn>
                                  </p:par>
                                  <p:par>
                                    <p:cTn id="46" presetID="21" presetClass="entr" presetSubtype="1"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heel(1)">
                                          <p:cBhvr>
                                            <p:cTn id="48" dur="1000"/>
                                            <p:tgtEl>
                                              <p:spTgt spid="27"/>
                                            </p:tgtEl>
                                          </p:cBhvr>
                                        </p:animEffect>
                                      </p:childTnLst>
                                    </p:cTn>
                                  </p:par>
                                </p:childTnLst>
                              </p:cTn>
                            </p:par>
                            <p:par>
                              <p:cTn id="49" fill="hold">
                                <p:stCondLst>
                                  <p:cond delay="4500"/>
                                </p:stCondLst>
                                <p:childTnLst>
                                  <p:par>
                                    <p:cTn id="50" presetID="23" presetClass="entr" presetSubtype="272" fill="hold"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strVal val="2/3*#ppt_w"/>
                                              </p:val>
                                            </p:tav>
                                            <p:tav tm="100000">
                                              <p:val>
                                                <p:strVal val="#ppt_w"/>
                                              </p:val>
                                            </p:tav>
                                          </p:tavLst>
                                        </p:anim>
                                        <p:anim calcmode="lin" valueType="num">
                                          <p:cBhvr>
                                            <p:cTn id="53" dur="500" fill="hold"/>
                                            <p:tgtEl>
                                              <p:spTgt spid="12"/>
                                            </p:tgtEl>
                                            <p:attrNameLst>
                                              <p:attrName>ppt_h</p:attrName>
                                            </p:attrNameLst>
                                          </p:cBhvr>
                                          <p:tavLst>
                                            <p:tav tm="0">
                                              <p:val>
                                                <p:strVal val="2/3*#ppt_h"/>
                                              </p:val>
                                            </p:tav>
                                            <p:tav tm="100000">
                                              <p:val>
                                                <p:strVal val="#ppt_h"/>
                                              </p:val>
                                            </p:tav>
                                          </p:tavLst>
                                        </p:anim>
                                      </p:childTnLst>
                                    </p:cTn>
                                  </p:par>
                                  <p:par>
                                    <p:cTn id="54" presetID="21" presetClass="entr" presetSubtype="1"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heel(1)">
                                          <p:cBhvr>
                                            <p:cTn id="56" dur="1000"/>
                                            <p:tgtEl>
                                              <p:spTgt spid="28"/>
                                            </p:tgtEl>
                                          </p:cBhvr>
                                        </p:animEffect>
                                      </p:childTnLst>
                                    </p:cTn>
                                  </p:par>
                                </p:childTnLst>
                              </p:cTn>
                            </p:par>
                            <p:par>
                              <p:cTn id="57" fill="hold">
                                <p:stCondLst>
                                  <p:cond delay="5000"/>
                                </p:stCondLst>
                                <p:childTnLst>
                                  <p:par>
                                    <p:cTn id="58" presetID="23" presetClass="entr" presetSubtype="272"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p:cTn id="60" dur="500" fill="hold"/>
                                            <p:tgtEl>
                                              <p:spTgt spid="17"/>
                                            </p:tgtEl>
                                            <p:attrNameLst>
                                              <p:attrName>ppt_w</p:attrName>
                                            </p:attrNameLst>
                                          </p:cBhvr>
                                          <p:tavLst>
                                            <p:tav tm="0">
                                              <p:val>
                                                <p:strVal val="2/3*#ppt_w"/>
                                              </p:val>
                                            </p:tav>
                                            <p:tav tm="100000">
                                              <p:val>
                                                <p:strVal val="#ppt_w"/>
                                              </p:val>
                                            </p:tav>
                                          </p:tavLst>
                                        </p:anim>
                                        <p:anim calcmode="lin" valueType="num">
                                          <p:cBhvr>
                                            <p:cTn id="61" dur="500" fill="hold"/>
                                            <p:tgtEl>
                                              <p:spTgt spid="17"/>
                                            </p:tgtEl>
                                            <p:attrNameLst>
                                              <p:attrName>ppt_h</p:attrName>
                                            </p:attrNameLst>
                                          </p:cBhvr>
                                          <p:tavLst>
                                            <p:tav tm="0">
                                              <p:val>
                                                <p:strVal val="2/3*#ppt_h"/>
                                              </p:val>
                                            </p:tav>
                                            <p:tav tm="100000">
                                              <p:val>
                                                <p:strVal val="#ppt_h"/>
                                              </p:val>
                                            </p:tav>
                                          </p:tavLst>
                                        </p:anim>
                                      </p:childTnLst>
                                    </p:cTn>
                                  </p:par>
                                  <p:par>
                                    <p:cTn id="62" presetID="21" presetClass="entr" presetSubtype="1"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heel(1)">
                                          <p:cBhvr>
                                            <p:cTn id="64" dur="1000"/>
                                            <p:tgtEl>
                                              <p:spTgt spid="29"/>
                                            </p:tgtEl>
                                          </p:cBhvr>
                                        </p:animEffect>
                                      </p:childTnLst>
                                    </p:cTn>
                                  </p:par>
                                </p:childTnLst>
                              </p:cTn>
                            </p:par>
                            <p:par>
                              <p:cTn id="65" fill="hold">
                                <p:stCondLst>
                                  <p:cond delay="5500"/>
                                </p:stCondLst>
                                <p:childTnLst>
                                  <p:par>
                                    <p:cTn id="66" presetID="23" presetClass="entr" presetSubtype="272" fill="hold"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strVal val="2/3*#ppt_w"/>
                                              </p:val>
                                            </p:tav>
                                            <p:tav tm="100000">
                                              <p:val>
                                                <p:strVal val="#ppt_w"/>
                                              </p:val>
                                            </p:tav>
                                          </p:tavLst>
                                        </p:anim>
                                        <p:anim calcmode="lin" valueType="num">
                                          <p:cBhvr>
                                            <p:cTn id="69" dur="500" fill="hold"/>
                                            <p:tgtEl>
                                              <p:spTgt spid="22"/>
                                            </p:tgtEl>
                                            <p:attrNameLst>
                                              <p:attrName>ppt_h</p:attrName>
                                            </p:attrNameLst>
                                          </p:cBhvr>
                                          <p:tavLst>
                                            <p:tav tm="0">
                                              <p:val>
                                                <p:strVal val="2/3*#ppt_h"/>
                                              </p:val>
                                            </p:tav>
                                            <p:tav tm="100000">
                                              <p:val>
                                                <p:strVal val="#ppt_h"/>
                                              </p:val>
                                            </p:tav>
                                          </p:tavLst>
                                        </p:anim>
                                      </p:childTnLst>
                                    </p:cTn>
                                  </p:par>
                                  <p:par>
                                    <p:cTn id="70" presetID="21" presetClass="entr" presetSubtype="1"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wheel(1)">
                                          <p:cBhvr>
                                            <p:cTn id="72" dur="1000"/>
                                            <p:tgtEl>
                                              <p:spTgt spid="30"/>
                                            </p:tgtEl>
                                          </p:cBhvr>
                                        </p:animEffect>
                                      </p:childTnLst>
                                    </p:cTn>
                                  </p:par>
                                </p:childTnLst>
                              </p:cTn>
                            </p:par>
                            <p:par>
                              <p:cTn id="73" fill="hold">
                                <p:stCondLst>
                                  <p:cond delay="6000"/>
                                </p:stCondLst>
                                <p:childTnLst>
                                  <p:par>
                                    <p:cTn id="74" presetID="14" presetClass="entr" presetSubtype="10" fill="hold" grpId="0" nodeType="after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randombar(horizontal)">
                                          <p:cBhvr>
                                            <p:cTn id="76" dur="500"/>
                                            <p:tgtEl>
                                              <p:spTgt spid="43"/>
                                            </p:tgtEl>
                                          </p:cBhvr>
                                        </p:animEffect>
                                      </p:childTnLst>
                                    </p:cTn>
                                  </p:par>
                                </p:childTnLst>
                              </p:cTn>
                            </p:par>
                            <p:par>
                              <p:cTn id="77" fill="hold">
                                <p:stCondLst>
                                  <p:cond delay="6500"/>
                                </p:stCondLst>
                                <p:childTnLst>
                                  <p:par>
                                    <p:cTn id="78" presetID="14" presetClass="entr" presetSubtype="10" fill="hold" grpId="0" nodeType="after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randombar(horizontal)">
                                          <p:cBhvr>
                                            <p:cTn id="80" dur="500"/>
                                            <p:tgtEl>
                                              <p:spTgt spid="44"/>
                                            </p:tgtEl>
                                          </p:cBhvr>
                                        </p:animEffect>
                                      </p:childTnLst>
                                    </p:cTn>
                                  </p:par>
                                </p:childTnLst>
                              </p:cTn>
                            </p:par>
                            <p:par>
                              <p:cTn id="81" fill="hold">
                                <p:stCondLst>
                                  <p:cond delay="7000"/>
                                </p:stCondLst>
                                <p:childTnLst>
                                  <p:par>
                                    <p:cTn id="82" presetID="14" presetClass="entr" presetSubtype="10"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randombar(horizontal)">
                                          <p:cBhvr>
                                            <p:cTn id="84" dur="500"/>
                                            <p:tgtEl>
                                              <p:spTgt spid="45"/>
                                            </p:tgtEl>
                                          </p:cBhvr>
                                        </p:animEffect>
                                      </p:childTnLst>
                                    </p:cTn>
                                  </p:par>
                                </p:childTnLst>
                              </p:cTn>
                            </p:par>
                            <p:par>
                              <p:cTn id="85" fill="hold">
                                <p:stCondLst>
                                  <p:cond delay="7500"/>
                                </p:stCondLst>
                                <p:childTnLst>
                                  <p:par>
                                    <p:cTn id="86" presetID="14" presetClass="entr" presetSubtype="1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randombar(horizontal)">
                                          <p:cBhvr>
                                            <p:cTn id="88" dur="500"/>
                                            <p:tgtEl>
                                              <p:spTgt spid="46"/>
                                            </p:tgtEl>
                                          </p:cBhvr>
                                        </p:animEffect>
                                      </p:childTnLst>
                                    </p:cTn>
                                  </p:par>
                                </p:childTnLst>
                              </p:cTn>
                            </p:par>
                            <p:par>
                              <p:cTn id="89" fill="hold">
                                <p:stCondLst>
                                  <p:cond delay="8000"/>
                                </p:stCondLst>
                                <p:childTnLst>
                                  <p:par>
                                    <p:cTn id="90" presetID="10"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animBg="1"/>
          <p:bldP spid="28" grpId="0" animBg="1"/>
          <p:bldP spid="29" grpId="0" animBg="1"/>
          <p:bldP spid="30" grpId="0" animBg="1"/>
          <p:bldP spid="43" grpId="0"/>
          <p:bldP spid="44" grpId="0"/>
          <p:bldP spid="45" grpId="0"/>
          <p:bldP spid="46" grpId="0"/>
          <p:bldP spid="47"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8"/>
          <p:cNvSpPr/>
          <p:nvPr/>
        </p:nvSpPr>
        <p:spPr bwMode="auto">
          <a:xfrm>
            <a:off x="1115616" y="771550"/>
            <a:ext cx="2442749" cy="201792"/>
          </a:xfrm>
          <a:custGeom>
            <a:avLst/>
            <a:gdLst>
              <a:gd name="T0" fmla="*/ 0 w 230"/>
              <a:gd name="T1" fmla="*/ 0 h 17"/>
              <a:gd name="T2" fmla="*/ 211 w 230"/>
              <a:gd name="T3" fmla="*/ 0 h 17"/>
              <a:gd name="T4" fmla="*/ 230 w 230"/>
              <a:gd name="T5" fmla="*/ 17 h 17"/>
              <a:gd name="T6" fmla="*/ 0 w 230"/>
              <a:gd name="T7" fmla="*/ 17 h 17"/>
              <a:gd name="T8" fmla="*/ 0 w 230"/>
              <a:gd name="T9" fmla="*/ 0 h 17"/>
            </a:gdLst>
            <a:ahLst/>
            <a:cxnLst>
              <a:cxn ang="0">
                <a:pos x="T0" y="T1"/>
              </a:cxn>
              <a:cxn ang="0">
                <a:pos x="T2" y="T3"/>
              </a:cxn>
              <a:cxn ang="0">
                <a:pos x="T4" y="T5"/>
              </a:cxn>
              <a:cxn ang="0">
                <a:pos x="T6" y="T7"/>
              </a:cxn>
              <a:cxn ang="0">
                <a:pos x="T8" y="T9"/>
              </a:cxn>
            </a:cxnLst>
            <a:rect l="0" t="0" r="r" b="b"/>
            <a:pathLst>
              <a:path w="230" h="17">
                <a:moveTo>
                  <a:pt x="0" y="0"/>
                </a:moveTo>
                <a:lnTo>
                  <a:pt x="211" y="0"/>
                </a:lnTo>
                <a:lnTo>
                  <a:pt x="230" y="17"/>
                </a:lnTo>
                <a:lnTo>
                  <a:pt x="0" y="17"/>
                </a:lnTo>
                <a:lnTo>
                  <a:pt x="0" y="0"/>
                </a:lnTo>
              </a:path>
            </a:pathLst>
          </a:custGeom>
          <a:solidFill>
            <a:srgbClr val="9BBB59"/>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 name="Freeform 10"/>
          <p:cNvSpPr/>
          <p:nvPr/>
        </p:nvSpPr>
        <p:spPr bwMode="auto">
          <a:xfrm>
            <a:off x="1221822" y="973342"/>
            <a:ext cx="7094594" cy="3513665"/>
          </a:xfrm>
          <a:custGeom>
            <a:avLst/>
            <a:gdLst>
              <a:gd name="T0" fmla="*/ 660 w 668"/>
              <a:gd name="T1" fmla="*/ 0 h 331"/>
              <a:gd name="T2" fmla="*/ 8 w 668"/>
              <a:gd name="T3" fmla="*/ 0 h 331"/>
              <a:gd name="T4" fmla="*/ 0 w 668"/>
              <a:gd name="T5" fmla="*/ 9 h 331"/>
              <a:gd name="T6" fmla="*/ 0 w 668"/>
              <a:gd name="T7" fmla="*/ 323 h 331"/>
              <a:gd name="T8" fmla="*/ 8 w 668"/>
              <a:gd name="T9" fmla="*/ 331 h 331"/>
              <a:gd name="T10" fmla="*/ 660 w 668"/>
              <a:gd name="T11" fmla="*/ 331 h 331"/>
              <a:gd name="T12" fmla="*/ 668 w 668"/>
              <a:gd name="T13" fmla="*/ 323 h 331"/>
              <a:gd name="T14" fmla="*/ 668 w 668"/>
              <a:gd name="T15" fmla="*/ 9 h 331"/>
              <a:gd name="T16" fmla="*/ 660 w 668"/>
              <a:gd name="T17"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 h="331">
                <a:moveTo>
                  <a:pt x="660" y="0"/>
                </a:moveTo>
                <a:lnTo>
                  <a:pt x="8" y="0"/>
                </a:lnTo>
                <a:cubicBezTo>
                  <a:pt x="4" y="0"/>
                  <a:pt x="0" y="4"/>
                  <a:pt x="0" y="9"/>
                </a:cubicBezTo>
                <a:lnTo>
                  <a:pt x="0" y="323"/>
                </a:lnTo>
                <a:cubicBezTo>
                  <a:pt x="0" y="327"/>
                  <a:pt x="4" y="331"/>
                  <a:pt x="8" y="331"/>
                </a:cubicBezTo>
                <a:lnTo>
                  <a:pt x="660" y="331"/>
                </a:lnTo>
                <a:cubicBezTo>
                  <a:pt x="665" y="331"/>
                  <a:pt x="668" y="327"/>
                  <a:pt x="668" y="323"/>
                </a:cubicBezTo>
                <a:lnTo>
                  <a:pt x="668" y="9"/>
                </a:lnTo>
                <a:cubicBezTo>
                  <a:pt x="668" y="4"/>
                  <a:pt x="665" y="0"/>
                  <a:pt x="660" y="0"/>
                </a:cubicBezTo>
              </a:path>
            </a:pathLst>
          </a:custGeom>
          <a:gradFill flip="none" rotWithShape="1">
            <a:gsLst>
              <a:gs pos="64000">
                <a:srgbClr val="FFFFFF"/>
              </a:gs>
              <a:gs pos="0">
                <a:srgbClr val="DEDFE1"/>
              </a:gs>
            </a:gsLst>
            <a:path path="circle">
              <a:fillToRect l="100000" b="100000"/>
            </a:path>
            <a:tileRect t="-100000" r="-100000"/>
          </a:gradFill>
          <a:ln w="1270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25400"/>
          </a:sp3d>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 name="Freeform 11"/>
          <p:cNvSpPr/>
          <p:nvPr/>
        </p:nvSpPr>
        <p:spPr bwMode="auto">
          <a:xfrm>
            <a:off x="7732280" y="3892251"/>
            <a:ext cx="584136" cy="594756"/>
          </a:xfrm>
          <a:custGeom>
            <a:avLst/>
            <a:gdLst>
              <a:gd name="T0" fmla="*/ 55 w 55"/>
              <a:gd name="T1" fmla="*/ 0 h 56"/>
              <a:gd name="T2" fmla="*/ 0 w 55"/>
              <a:gd name="T3" fmla="*/ 56 h 56"/>
              <a:gd name="T4" fmla="*/ 3 w 55"/>
              <a:gd name="T5" fmla="*/ 56 h 56"/>
              <a:gd name="T6" fmla="*/ 49 w 55"/>
              <a:gd name="T7" fmla="*/ 56 h 56"/>
              <a:gd name="T8" fmla="*/ 55 w 55"/>
              <a:gd name="T9" fmla="*/ 50 h 56"/>
              <a:gd name="T10" fmla="*/ 55 w 55"/>
              <a:gd name="T11" fmla="*/ 2 h 56"/>
              <a:gd name="T12" fmla="*/ 55 w 55"/>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55" h="56">
                <a:moveTo>
                  <a:pt x="55" y="0"/>
                </a:moveTo>
                <a:cubicBezTo>
                  <a:pt x="37" y="19"/>
                  <a:pt x="19" y="37"/>
                  <a:pt x="0" y="56"/>
                </a:cubicBezTo>
                <a:cubicBezTo>
                  <a:pt x="1" y="56"/>
                  <a:pt x="2" y="56"/>
                  <a:pt x="3" y="56"/>
                </a:cubicBezTo>
                <a:lnTo>
                  <a:pt x="49" y="56"/>
                </a:lnTo>
                <a:cubicBezTo>
                  <a:pt x="52" y="56"/>
                  <a:pt x="55" y="51"/>
                  <a:pt x="55" y="50"/>
                </a:cubicBezTo>
                <a:lnTo>
                  <a:pt x="55" y="2"/>
                </a:lnTo>
                <a:lnTo>
                  <a:pt x="55" y="0"/>
                </a:lnTo>
              </a:path>
            </a:pathLst>
          </a:custGeom>
          <a:solidFill>
            <a:srgbClr val="9BBB59"/>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 name="Freeform 9"/>
          <p:cNvSpPr/>
          <p:nvPr/>
        </p:nvSpPr>
        <p:spPr bwMode="auto">
          <a:xfrm>
            <a:off x="1115616" y="771550"/>
            <a:ext cx="2240957" cy="1561235"/>
          </a:xfrm>
          <a:custGeom>
            <a:avLst/>
            <a:gdLst>
              <a:gd name="T0" fmla="*/ 0 w 211"/>
              <a:gd name="T1" fmla="*/ 0 h 147"/>
              <a:gd name="T2" fmla="*/ 211 w 211"/>
              <a:gd name="T3" fmla="*/ 0 h 147"/>
              <a:gd name="T4" fmla="*/ 152 w 211"/>
              <a:gd name="T5" fmla="*/ 147 h 147"/>
              <a:gd name="T6" fmla="*/ 0 w 211"/>
              <a:gd name="T7" fmla="*/ 147 h 147"/>
              <a:gd name="T8" fmla="*/ 0 w 211"/>
              <a:gd name="T9" fmla="*/ 0 h 147"/>
            </a:gdLst>
            <a:ahLst/>
            <a:cxnLst>
              <a:cxn ang="0">
                <a:pos x="T0" y="T1"/>
              </a:cxn>
              <a:cxn ang="0">
                <a:pos x="T2" y="T3"/>
              </a:cxn>
              <a:cxn ang="0">
                <a:pos x="T4" y="T5"/>
              </a:cxn>
              <a:cxn ang="0">
                <a:pos x="T6" y="T7"/>
              </a:cxn>
              <a:cxn ang="0">
                <a:pos x="T8" y="T9"/>
              </a:cxn>
            </a:cxnLst>
            <a:rect l="0" t="0" r="r" b="b"/>
            <a:pathLst>
              <a:path w="211" h="147">
                <a:moveTo>
                  <a:pt x="0" y="0"/>
                </a:moveTo>
                <a:lnTo>
                  <a:pt x="211" y="0"/>
                </a:lnTo>
                <a:lnTo>
                  <a:pt x="152" y="147"/>
                </a:lnTo>
                <a:lnTo>
                  <a:pt x="0" y="147"/>
                </a:lnTo>
                <a:lnTo>
                  <a:pt x="0" y="0"/>
                </a:lnTo>
              </a:path>
            </a:pathLst>
          </a:custGeom>
          <a:solidFill>
            <a:srgbClr val="9BBB59"/>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 name="燕尾形 10"/>
          <p:cNvSpPr/>
          <p:nvPr/>
        </p:nvSpPr>
        <p:spPr>
          <a:xfrm>
            <a:off x="8081724" y="4269462"/>
            <a:ext cx="144016" cy="144016"/>
          </a:xfrm>
          <a:prstGeom prst="chevron">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2" name="TextBox 11"/>
          <p:cNvSpPr txBox="1"/>
          <p:nvPr/>
        </p:nvSpPr>
        <p:spPr>
          <a:xfrm>
            <a:off x="1830643" y="858074"/>
            <a:ext cx="869149" cy="1569660"/>
          </a:xfrm>
          <a:prstGeom prst="rect">
            <a:avLst/>
          </a:prstGeom>
          <a:noFill/>
        </p:spPr>
        <p:txBody>
          <a:bodyPr wrap="none" rtlCol="0">
            <a:spAutoFit/>
          </a:bodyPr>
          <a:lstStyle/>
          <a:p>
            <a:r>
              <a:rPr lang="en-US" altLang="zh-CN" sz="9600" b="1" dirty="0">
                <a:solidFill>
                  <a:srgbClr val="FFFFFF"/>
                </a:solidFill>
                <a:latin typeface="Arial" panose="020B0604020202020204" pitchFamily="34" charset="0"/>
                <a:cs typeface="Arial" panose="020B0604020202020204" pitchFamily="34" charset="0"/>
              </a:rPr>
              <a:t>4</a:t>
            </a:r>
            <a:endParaRPr lang="zh-CN" altLang="en-US" sz="9600" b="1" dirty="0">
              <a:solidFill>
                <a:srgbClr val="FFFFFF"/>
              </a:solidFill>
              <a:latin typeface="Arial" panose="020B0604020202020204" pitchFamily="34" charset="0"/>
              <a:cs typeface="Arial" panose="020B0604020202020204" pitchFamily="34" charset="0"/>
            </a:endParaRPr>
          </a:p>
        </p:txBody>
      </p:sp>
      <p:sp>
        <p:nvSpPr>
          <p:cNvPr id="13" name="TextBox 12"/>
          <p:cNvSpPr txBox="1"/>
          <p:nvPr/>
        </p:nvSpPr>
        <p:spPr>
          <a:xfrm>
            <a:off x="3275856" y="1170026"/>
            <a:ext cx="1826141" cy="584775"/>
          </a:xfrm>
          <a:prstGeom prst="rect">
            <a:avLst/>
          </a:prstGeom>
          <a:noFill/>
        </p:spPr>
        <p:txBody>
          <a:bodyPr wrap="none" rtlCol="0">
            <a:spAutoFit/>
          </a:bodyPr>
          <a:lstStyle/>
          <a:p>
            <a:r>
              <a:rPr lang="zh-CN" altLang="en-US" sz="3200" b="1" dirty="0">
                <a:solidFill>
                  <a:srgbClr val="9BBB59"/>
                </a:solidFill>
                <a:latin typeface="微软雅黑" panose="020B0503020204020204" pitchFamily="34" charset="-122"/>
                <a:ea typeface="微软雅黑" panose="020B0503020204020204" pitchFamily="34" charset="-122"/>
              </a:rPr>
              <a:t>投资回报</a:t>
            </a:r>
          </a:p>
        </p:txBody>
      </p:sp>
      <p:sp>
        <p:nvSpPr>
          <p:cNvPr id="14" name="TextBox 13"/>
          <p:cNvSpPr txBox="1"/>
          <p:nvPr/>
        </p:nvSpPr>
        <p:spPr>
          <a:xfrm>
            <a:off x="3294058" y="1754801"/>
            <a:ext cx="1364476"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未来目标</a:t>
            </a:r>
          </a:p>
        </p:txBody>
      </p:sp>
      <p:sp>
        <p:nvSpPr>
          <p:cNvPr id="15" name="TextBox 14"/>
          <p:cNvSpPr txBox="1"/>
          <p:nvPr/>
        </p:nvSpPr>
        <p:spPr>
          <a:xfrm>
            <a:off x="5310282" y="1754801"/>
            <a:ext cx="1364476"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财务预测</a:t>
            </a:r>
          </a:p>
        </p:txBody>
      </p:sp>
      <p:sp>
        <p:nvSpPr>
          <p:cNvPr id="16" name="TextBox 15"/>
          <p:cNvSpPr txBox="1"/>
          <p:nvPr/>
        </p:nvSpPr>
        <p:spPr>
          <a:xfrm>
            <a:off x="3294058" y="2119957"/>
            <a:ext cx="1544012"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融资需求一</a:t>
            </a:r>
          </a:p>
        </p:txBody>
      </p:sp>
      <p:sp>
        <p:nvSpPr>
          <p:cNvPr id="17" name="TextBox 16"/>
          <p:cNvSpPr txBox="1"/>
          <p:nvPr/>
        </p:nvSpPr>
        <p:spPr>
          <a:xfrm>
            <a:off x="5310282" y="2119957"/>
            <a:ext cx="1544012"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融资需求二</a:t>
            </a:r>
          </a:p>
        </p:txBody>
      </p:sp>
      <p:sp>
        <p:nvSpPr>
          <p:cNvPr id="18" name="TextBox 17"/>
          <p:cNvSpPr txBox="1"/>
          <p:nvPr/>
        </p:nvSpPr>
        <p:spPr>
          <a:xfrm>
            <a:off x="1510355" y="2643221"/>
            <a:ext cx="6296357" cy="1061829"/>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在此输入章节概述文本内容，文字尽量言简意赅的描述本章节的基本内容即可</a:t>
            </a:r>
            <a:r>
              <a:rPr kumimoji="0" lang="zh-CN" altLang="en-US" sz="14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点击输入简要文本内容点击输入简要文本内容点击输入简要文本内容点击输入简要文本内容点击输入简要文本内容</a:t>
            </a:r>
            <a:endPar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par>
                          <p:cTn id="30" fill="hold">
                            <p:stCondLst>
                              <p:cond delay="2000"/>
                            </p:stCondLst>
                            <p:childTnLst>
                              <p:par>
                                <p:cTn id="31" presetID="12" presetClass="entr" presetSubtype="4" fill="hold" grpId="0" nodeType="afterEffect">
                                  <p:stCondLst>
                                    <p:cond delay="0"/>
                                  </p:stCondLst>
                                  <p:iterate type="lt">
                                    <p:tmPct val="10000"/>
                                  </p:iterate>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2650"/>
                            </p:stCondLst>
                            <p:childTnLst>
                              <p:par>
                                <p:cTn id="36" presetID="10"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par>
                          <p:cTn id="42" fill="hold">
                            <p:stCondLst>
                              <p:cond delay="315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par>
                          <p:cTn id="49" fill="hold">
                            <p:stCondLst>
                              <p:cond delay="365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p:bldP spid="13" grpId="0"/>
      <p:bldP spid="14" grpId="0"/>
      <p:bldP spid="15" grpId="0"/>
      <p:bldP spid="16" grpId="0"/>
      <p:bldP spid="17"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istrator\Desktop\微立体创业计划\005.png"/>
          <p:cNvPicPr>
            <a:picLocks noChangeAspect="1" noChangeArrowheads="1"/>
          </p:cNvPicPr>
          <p:nvPr/>
        </p:nvPicPr>
        <p:blipFill>
          <a:blip r:embed="rId3" cstate="print">
            <a:duotone>
              <a:srgbClr val="0070C0">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5" name="Picture 4" descr="C:\Users\Administrator\Desktop\微立体创业计划\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6" name="标题 1"/>
          <p:cNvSpPr txBox="1"/>
          <p:nvPr/>
        </p:nvSpPr>
        <p:spPr>
          <a:xfrm>
            <a:off x="1184649" y="339502"/>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黑体" panose="02010609060101010101" pitchFamily="49" charset="-122"/>
                <a:ea typeface="黑体" panose="02010609060101010101" pitchFamily="49" charset="-122"/>
              </a:rPr>
              <a:t>未来目标</a:t>
            </a:r>
          </a:p>
        </p:txBody>
      </p:sp>
      <p:grpSp>
        <p:nvGrpSpPr>
          <p:cNvPr id="7" name="组合 6"/>
          <p:cNvGrpSpPr/>
          <p:nvPr/>
        </p:nvGrpSpPr>
        <p:grpSpPr>
          <a:xfrm>
            <a:off x="4764660" y="3456707"/>
            <a:ext cx="1010953" cy="1008922"/>
            <a:chOff x="5186121" y="3507044"/>
            <a:chExt cx="1010953" cy="1008922"/>
          </a:xfrm>
        </p:grpSpPr>
        <p:sp>
          <p:nvSpPr>
            <p:cNvPr id="8" name="Freeform 12"/>
            <p:cNvSpPr/>
            <p:nvPr/>
          </p:nvSpPr>
          <p:spPr bwMode="auto">
            <a:xfrm flipH="1">
              <a:off x="5369846" y="4249282"/>
              <a:ext cx="141757" cy="266684"/>
            </a:xfrm>
            <a:custGeom>
              <a:avLst/>
              <a:gdLst>
                <a:gd name="T0" fmla="*/ 20 w 152"/>
                <a:gd name="T1" fmla="*/ 0 h 286"/>
                <a:gd name="T2" fmla="*/ 0 w 152"/>
                <a:gd name="T3" fmla="*/ 149 h 286"/>
                <a:gd name="T4" fmla="*/ 139 w 152"/>
                <a:gd name="T5" fmla="*/ 286 h 286"/>
                <a:gd name="T6" fmla="*/ 152 w 152"/>
                <a:gd name="T7" fmla="*/ 132 h 286"/>
                <a:gd name="T8" fmla="*/ 20 w 152"/>
                <a:gd name="T9" fmla="*/ 0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6">
                  <a:moveTo>
                    <a:pt x="20" y="0"/>
                  </a:moveTo>
                  <a:lnTo>
                    <a:pt x="0" y="149"/>
                  </a:lnTo>
                  <a:lnTo>
                    <a:pt x="139" y="286"/>
                  </a:lnTo>
                  <a:lnTo>
                    <a:pt x="152" y="132"/>
                  </a:lnTo>
                  <a:lnTo>
                    <a:pt x="20" y="0"/>
                  </a:lnTo>
                  <a:close/>
                </a:path>
              </a:pathLst>
            </a:custGeom>
            <a:solidFill>
              <a:srgbClr val="F34A57"/>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 name="Freeform 13"/>
            <p:cNvSpPr/>
            <p:nvPr/>
          </p:nvSpPr>
          <p:spPr bwMode="auto">
            <a:xfrm flipH="1">
              <a:off x="5369846" y="4249282"/>
              <a:ext cx="141757" cy="266684"/>
            </a:xfrm>
            <a:custGeom>
              <a:avLst/>
              <a:gdLst>
                <a:gd name="T0" fmla="*/ 20 w 152"/>
                <a:gd name="T1" fmla="*/ 0 h 286"/>
                <a:gd name="T2" fmla="*/ 0 w 152"/>
                <a:gd name="T3" fmla="*/ 149 h 286"/>
                <a:gd name="T4" fmla="*/ 139 w 152"/>
                <a:gd name="T5" fmla="*/ 286 h 286"/>
                <a:gd name="T6" fmla="*/ 152 w 152"/>
                <a:gd name="T7" fmla="*/ 132 h 286"/>
                <a:gd name="T8" fmla="*/ 20 w 152"/>
                <a:gd name="T9" fmla="*/ 0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6">
                  <a:moveTo>
                    <a:pt x="20" y="0"/>
                  </a:moveTo>
                  <a:lnTo>
                    <a:pt x="0" y="149"/>
                  </a:lnTo>
                  <a:lnTo>
                    <a:pt x="139" y="286"/>
                  </a:lnTo>
                  <a:lnTo>
                    <a:pt x="152" y="132"/>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 name="Freeform 14"/>
            <p:cNvSpPr/>
            <p:nvPr/>
          </p:nvSpPr>
          <p:spPr bwMode="auto">
            <a:xfrm flipH="1">
              <a:off x="5186121" y="4189605"/>
              <a:ext cx="265795" cy="141734"/>
            </a:xfrm>
            <a:custGeom>
              <a:avLst/>
              <a:gdLst>
                <a:gd name="T0" fmla="*/ 0 w 285"/>
                <a:gd name="T1" fmla="*/ 22 h 152"/>
                <a:gd name="T2" fmla="*/ 149 w 285"/>
                <a:gd name="T3" fmla="*/ 0 h 152"/>
                <a:gd name="T4" fmla="*/ 285 w 285"/>
                <a:gd name="T5" fmla="*/ 139 h 152"/>
                <a:gd name="T6" fmla="*/ 131 w 285"/>
                <a:gd name="T7" fmla="*/ 152 h 152"/>
                <a:gd name="T8" fmla="*/ 0 w 285"/>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 h="152">
                  <a:moveTo>
                    <a:pt x="0" y="22"/>
                  </a:moveTo>
                  <a:lnTo>
                    <a:pt x="149" y="0"/>
                  </a:lnTo>
                  <a:lnTo>
                    <a:pt x="285" y="139"/>
                  </a:lnTo>
                  <a:lnTo>
                    <a:pt x="131" y="152"/>
                  </a:lnTo>
                  <a:lnTo>
                    <a:pt x="0" y="22"/>
                  </a:lnTo>
                  <a:close/>
                </a:path>
              </a:pathLst>
            </a:custGeom>
            <a:solidFill>
              <a:srgbClr val="F34A57"/>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 name="Freeform 15"/>
            <p:cNvSpPr/>
            <p:nvPr/>
          </p:nvSpPr>
          <p:spPr bwMode="auto">
            <a:xfrm flipH="1">
              <a:off x="5186121" y="4189605"/>
              <a:ext cx="265795" cy="141734"/>
            </a:xfrm>
            <a:custGeom>
              <a:avLst/>
              <a:gdLst>
                <a:gd name="T0" fmla="*/ 0 w 285"/>
                <a:gd name="T1" fmla="*/ 22 h 152"/>
                <a:gd name="T2" fmla="*/ 149 w 285"/>
                <a:gd name="T3" fmla="*/ 0 h 152"/>
                <a:gd name="T4" fmla="*/ 285 w 285"/>
                <a:gd name="T5" fmla="*/ 139 h 152"/>
                <a:gd name="T6" fmla="*/ 131 w 285"/>
                <a:gd name="T7" fmla="*/ 152 h 152"/>
                <a:gd name="T8" fmla="*/ 0 w 285"/>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 h="152">
                  <a:moveTo>
                    <a:pt x="0" y="22"/>
                  </a:moveTo>
                  <a:lnTo>
                    <a:pt x="149" y="0"/>
                  </a:lnTo>
                  <a:lnTo>
                    <a:pt x="285" y="139"/>
                  </a:lnTo>
                  <a:lnTo>
                    <a:pt x="131" y="152"/>
                  </a:lnTo>
                  <a:lnTo>
                    <a:pt x="0"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 name="Freeform 16"/>
            <p:cNvSpPr/>
            <p:nvPr/>
          </p:nvSpPr>
          <p:spPr bwMode="auto">
            <a:xfrm flipH="1">
              <a:off x="5453781" y="4286581"/>
              <a:ext cx="933" cy="1865"/>
            </a:xfrm>
            <a:custGeom>
              <a:avLst/>
              <a:gdLst>
                <a:gd name="T0" fmla="*/ 0 w 1"/>
                <a:gd name="T1" fmla="*/ 0 h 2"/>
                <a:gd name="T2" fmla="*/ 0 w 1"/>
                <a:gd name="T3" fmla="*/ 0 h 2"/>
                <a:gd name="T4" fmla="*/ 1 w 1"/>
                <a:gd name="T5" fmla="*/ 2 h 2"/>
                <a:gd name="T6" fmla="*/ 0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0"/>
                  </a:moveTo>
                  <a:lnTo>
                    <a:pt x="0" y="0"/>
                  </a:lnTo>
                  <a:lnTo>
                    <a:pt x="1" y="2"/>
                  </a:lnTo>
                  <a:lnTo>
                    <a:pt x="0"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 name="Freeform 17"/>
            <p:cNvSpPr/>
            <p:nvPr/>
          </p:nvSpPr>
          <p:spPr bwMode="auto">
            <a:xfrm flipH="1">
              <a:off x="5453781" y="4286581"/>
              <a:ext cx="933" cy="1865"/>
            </a:xfrm>
            <a:custGeom>
              <a:avLst/>
              <a:gdLst>
                <a:gd name="T0" fmla="*/ 0 w 1"/>
                <a:gd name="T1" fmla="*/ 0 h 2"/>
                <a:gd name="T2" fmla="*/ 0 w 1"/>
                <a:gd name="T3" fmla="*/ 0 h 2"/>
                <a:gd name="T4" fmla="*/ 1 w 1"/>
                <a:gd name="T5" fmla="*/ 2 h 2"/>
                <a:gd name="T6" fmla="*/ 0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0"/>
                  </a:moveTo>
                  <a:lnTo>
                    <a:pt x="0" y="0"/>
                  </a:lnTo>
                  <a:lnTo>
                    <a:pt x="1"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 name="Freeform 18"/>
            <p:cNvSpPr/>
            <p:nvPr/>
          </p:nvSpPr>
          <p:spPr bwMode="auto">
            <a:xfrm flipH="1">
              <a:off x="5450050" y="4286581"/>
              <a:ext cx="24248" cy="145464"/>
            </a:xfrm>
            <a:custGeom>
              <a:avLst/>
              <a:gdLst>
                <a:gd name="T0" fmla="*/ 21 w 26"/>
                <a:gd name="T1" fmla="*/ 0 h 156"/>
                <a:gd name="T2" fmla="*/ 0 w 26"/>
                <a:gd name="T3" fmla="*/ 149 h 156"/>
                <a:gd name="T4" fmla="*/ 8 w 26"/>
                <a:gd name="T5" fmla="*/ 156 h 156"/>
                <a:gd name="T6" fmla="*/ 26 w 26"/>
                <a:gd name="T7" fmla="*/ 8 h 156"/>
                <a:gd name="T8" fmla="*/ 22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9"/>
                  </a:lnTo>
                  <a:lnTo>
                    <a:pt x="8" y="156"/>
                  </a:lnTo>
                  <a:lnTo>
                    <a:pt x="26" y="8"/>
                  </a:lnTo>
                  <a:lnTo>
                    <a:pt x="22" y="2"/>
                  </a:lnTo>
                  <a:lnTo>
                    <a:pt x="21"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 name="Freeform 19"/>
            <p:cNvSpPr/>
            <p:nvPr/>
          </p:nvSpPr>
          <p:spPr bwMode="auto">
            <a:xfrm flipH="1">
              <a:off x="5450050" y="4286581"/>
              <a:ext cx="24248" cy="145464"/>
            </a:xfrm>
            <a:custGeom>
              <a:avLst/>
              <a:gdLst>
                <a:gd name="T0" fmla="*/ 21 w 26"/>
                <a:gd name="T1" fmla="*/ 0 h 156"/>
                <a:gd name="T2" fmla="*/ 0 w 26"/>
                <a:gd name="T3" fmla="*/ 149 h 156"/>
                <a:gd name="T4" fmla="*/ 8 w 26"/>
                <a:gd name="T5" fmla="*/ 156 h 156"/>
                <a:gd name="T6" fmla="*/ 26 w 26"/>
                <a:gd name="T7" fmla="*/ 8 h 156"/>
                <a:gd name="T8" fmla="*/ 22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9"/>
                  </a:lnTo>
                  <a:lnTo>
                    <a:pt x="8" y="156"/>
                  </a:lnTo>
                  <a:lnTo>
                    <a:pt x="26" y="8"/>
                  </a:lnTo>
                  <a:lnTo>
                    <a:pt x="22" y="2"/>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 name="Freeform 20"/>
            <p:cNvSpPr>
              <a:spLocks noEditPoints="1"/>
            </p:cNvSpPr>
            <p:nvPr/>
          </p:nvSpPr>
          <p:spPr bwMode="auto">
            <a:xfrm flipH="1">
              <a:off x="5410881" y="4327609"/>
              <a:ext cx="22383" cy="145464"/>
            </a:xfrm>
            <a:custGeom>
              <a:avLst/>
              <a:gdLst>
                <a:gd name="T0" fmla="*/ 0 w 24"/>
                <a:gd name="T1" fmla="*/ 149 h 156"/>
                <a:gd name="T2" fmla="*/ 0 w 24"/>
                <a:gd name="T3" fmla="*/ 149 h 156"/>
                <a:gd name="T4" fmla="*/ 8 w 24"/>
                <a:gd name="T5" fmla="*/ 156 h 156"/>
                <a:gd name="T6" fmla="*/ 8 w 24"/>
                <a:gd name="T7" fmla="*/ 156 h 156"/>
                <a:gd name="T8" fmla="*/ 0 w 24"/>
                <a:gd name="T9" fmla="*/ 149 h 156"/>
                <a:gd name="T10" fmla="*/ 21 w 24"/>
                <a:gd name="T11" fmla="*/ 0 h 156"/>
                <a:gd name="T12" fmla="*/ 21 w 24"/>
                <a:gd name="T13" fmla="*/ 0 h 156"/>
                <a:gd name="T14" fmla="*/ 24 w 24"/>
                <a:gd name="T15" fmla="*/ 4 h 156"/>
                <a:gd name="T16" fmla="*/ 21 w 24"/>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56">
                  <a:moveTo>
                    <a:pt x="0" y="149"/>
                  </a:moveTo>
                  <a:lnTo>
                    <a:pt x="0" y="149"/>
                  </a:lnTo>
                  <a:lnTo>
                    <a:pt x="8" y="156"/>
                  </a:lnTo>
                  <a:lnTo>
                    <a:pt x="0" y="149"/>
                  </a:lnTo>
                  <a:close/>
                  <a:moveTo>
                    <a:pt x="21" y="0"/>
                  </a:moveTo>
                  <a:lnTo>
                    <a:pt x="21" y="0"/>
                  </a:lnTo>
                  <a:lnTo>
                    <a:pt x="24" y="4"/>
                  </a:lnTo>
                  <a:lnTo>
                    <a:pt x="21"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 name="Freeform 21"/>
            <p:cNvSpPr>
              <a:spLocks noEditPoints="1"/>
            </p:cNvSpPr>
            <p:nvPr/>
          </p:nvSpPr>
          <p:spPr bwMode="auto">
            <a:xfrm flipH="1">
              <a:off x="5410881" y="4327609"/>
              <a:ext cx="22383" cy="145464"/>
            </a:xfrm>
            <a:custGeom>
              <a:avLst/>
              <a:gdLst>
                <a:gd name="T0" fmla="*/ 0 w 24"/>
                <a:gd name="T1" fmla="*/ 149 h 156"/>
                <a:gd name="T2" fmla="*/ 0 w 24"/>
                <a:gd name="T3" fmla="*/ 149 h 156"/>
                <a:gd name="T4" fmla="*/ 8 w 24"/>
                <a:gd name="T5" fmla="*/ 156 h 156"/>
                <a:gd name="T6" fmla="*/ 8 w 24"/>
                <a:gd name="T7" fmla="*/ 156 h 156"/>
                <a:gd name="T8" fmla="*/ 0 w 24"/>
                <a:gd name="T9" fmla="*/ 149 h 156"/>
                <a:gd name="T10" fmla="*/ 21 w 24"/>
                <a:gd name="T11" fmla="*/ 0 h 156"/>
                <a:gd name="T12" fmla="*/ 21 w 24"/>
                <a:gd name="T13" fmla="*/ 0 h 156"/>
                <a:gd name="T14" fmla="*/ 24 w 24"/>
                <a:gd name="T15" fmla="*/ 4 h 156"/>
                <a:gd name="T16" fmla="*/ 21 w 24"/>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56">
                  <a:moveTo>
                    <a:pt x="0" y="149"/>
                  </a:moveTo>
                  <a:lnTo>
                    <a:pt x="0" y="149"/>
                  </a:lnTo>
                  <a:lnTo>
                    <a:pt x="8" y="156"/>
                  </a:lnTo>
                  <a:lnTo>
                    <a:pt x="0" y="149"/>
                  </a:lnTo>
                  <a:moveTo>
                    <a:pt x="21" y="0"/>
                  </a:moveTo>
                  <a:lnTo>
                    <a:pt x="21" y="0"/>
                  </a:lnTo>
                  <a:lnTo>
                    <a:pt x="24" y="4"/>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 name="Freeform 22"/>
            <p:cNvSpPr/>
            <p:nvPr/>
          </p:nvSpPr>
          <p:spPr bwMode="auto">
            <a:xfrm flipH="1">
              <a:off x="5409015" y="4327609"/>
              <a:ext cx="24248" cy="145464"/>
            </a:xfrm>
            <a:custGeom>
              <a:avLst/>
              <a:gdLst>
                <a:gd name="T0" fmla="*/ 21 w 26"/>
                <a:gd name="T1" fmla="*/ 0 h 156"/>
                <a:gd name="T2" fmla="*/ 0 w 26"/>
                <a:gd name="T3" fmla="*/ 149 h 156"/>
                <a:gd name="T4" fmla="*/ 8 w 26"/>
                <a:gd name="T5" fmla="*/ 156 h 156"/>
                <a:gd name="T6" fmla="*/ 26 w 26"/>
                <a:gd name="T7" fmla="*/ 8 h 156"/>
                <a:gd name="T8" fmla="*/ 24 w 26"/>
                <a:gd name="T9" fmla="*/ 4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9"/>
                  </a:lnTo>
                  <a:lnTo>
                    <a:pt x="8" y="156"/>
                  </a:lnTo>
                  <a:lnTo>
                    <a:pt x="26" y="8"/>
                  </a:lnTo>
                  <a:lnTo>
                    <a:pt x="24" y="4"/>
                  </a:lnTo>
                  <a:lnTo>
                    <a:pt x="21"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9" name="Freeform 23"/>
            <p:cNvSpPr/>
            <p:nvPr/>
          </p:nvSpPr>
          <p:spPr bwMode="auto">
            <a:xfrm flipH="1">
              <a:off x="5409015" y="4327609"/>
              <a:ext cx="24248" cy="145464"/>
            </a:xfrm>
            <a:custGeom>
              <a:avLst/>
              <a:gdLst>
                <a:gd name="T0" fmla="*/ 21 w 26"/>
                <a:gd name="T1" fmla="*/ 0 h 156"/>
                <a:gd name="T2" fmla="*/ 0 w 26"/>
                <a:gd name="T3" fmla="*/ 149 h 156"/>
                <a:gd name="T4" fmla="*/ 8 w 26"/>
                <a:gd name="T5" fmla="*/ 156 h 156"/>
                <a:gd name="T6" fmla="*/ 26 w 26"/>
                <a:gd name="T7" fmla="*/ 8 h 156"/>
                <a:gd name="T8" fmla="*/ 24 w 26"/>
                <a:gd name="T9" fmla="*/ 4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9"/>
                  </a:lnTo>
                  <a:lnTo>
                    <a:pt x="8" y="156"/>
                  </a:lnTo>
                  <a:lnTo>
                    <a:pt x="26" y="8"/>
                  </a:lnTo>
                  <a:lnTo>
                    <a:pt x="24" y="4"/>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 name="Freeform 24"/>
            <p:cNvSpPr>
              <a:spLocks noEditPoints="1"/>
            </p:cNvSpPr>
            <p:nvPr/>
          </p:nvSpPr>
          <p:spPr bwMode="auto">
            <a:xfrm flipH="1">
              <a:off x="5226223" y="4274459"/>
              <a:ext cx="152016" cy="22379"/>
            </a:xfrm>
            <a:custGeom>
              <a:avLst/>
              <a:gdLst>
                <a:gd name="T0" fmla="*/ 7 w 163"/>
                <a:gd name="T1" fmla="*/ 15 h 24"/>
                <a:gd name="T2" fmla="*/ 0 w 163"/>
                <a:gd name="T3" fmla="*/ 17 h 24"/>
                <a:gd name="T4" fmla="*/ 7 w 163"/>
                <a:gd name="T5" fmla="*/ 24 h 24"/>
                <a:gd name="T6" fmla="*/ 15 w 163"/>
                <a:gd name="T7" fmla="*/ 24 h 24"/>
                <a:gd name="T8" fmla="*/ 7 w 163"/>
                <a:gd name="T9" fmla="*/ 15 h 24"/>
                <a:gd name="T10" fmla="*/ 160 w 163"/>
                <a:gd name="T11" fmla="*/ 0 h 24"/>
                <a:gd name="T12" fmla="*/ 160 w 163"/>
                <a:gd name="T13" fmla="*/ 0 h 24"/>
                <a:gd name="T14" fmla="*/ 163 w 163"/>
                <a:gd name="T15" fmla="*/ 4 h 24"/>
                <a:gd name="T16" fmla="*/ 160 w 163"/>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 h="24">
                  <a:moveTo>
                    <a:pt x="7" y="15"/>
                  </a:moveTo>
                  <a:lnTo>
                    <a:pt x="0" y="17"/>
                  </a:lnTo>
                  <a:lnTo>
                    <a:pt x="7" y="24"/>
                  </a:lnTo>
                  <a:lnTo>
                    <a:pt x="15" y="24"/>
                  </a:lnTo>
                  <a:lnTo>
                    <a:pt x="7" y="15"/>
                  </a:lnTo>
                  <a:close/>
                  <a:moveTo>
                    <a:pt x="160" y="0"/>
                  </a:moveTo>
                  <a:lnTo>
                    <a:pt x="160" y="0"/>
                  </a:lnTo>
                  <a:lnTo>
                    <a:pt x="163" y="4"/>
                  </a:lnTo>
                  <a:lnTo>
                    <a:pt x="160"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 name="Freeform 25"/>
            <p:cNvSpPr>
              <a:spLocks noEditPoints="1"/>
            </p:cNvSpPr>
            <p:nvPr/>
          </p:nvSpPr>
          <p:spPr bwMode="auto">
            <a:xfrm flipH="1">
              <a:off x="5226223" y="4274459"/>
              <a:ext cx="152016" cy="22379"/>
            </a:xfrm>
            <a:custGeom>
              <a:avLst/>
              <a:gdLst>
                <a:gd name="T0" fmla="*/ 7 w 163"/>
                <a:gd name="T1" fmla="*/ 15 h 24"/>
                <a:gd name="T2" fmla="*/ 0 w 163"/>
                <a:gd name="T3" fmla="*/ 17 h 24"/>
                <a:gd name="T4" fmla="*/ 7 w 163"/>
                <a:gd name="T5" fmla="*/ 24 h 24"/>
                <a:gd name="T6" fmla="*/ 15 w 163"/>
                <a:gd name="T7" fmla="*/ 24 h 24"/>
                <a:gd name="T8" fmla="*/ 7 w 163"/>
                <a:gd name="T9" fmla="*/ 15 h 24"/>
                <a:gd name="T10" fmla="*/ 160 w 163"/>
                <a:gd name="T11" fmla="*/ 0 h 24"/>
                <a:gd name="T12" fmla="*/ 160 w 163"/>
                <a:gd name="T13" fmla="*/ 0 h 24"/>
                <a:gd name="T14" fmla="*/ 163 w 163"/>
                <a:gd name="T15" fmla="*/ 4 h 24"/>
                <a:gd name="T16" fmla="*/ 160 w 163"/>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 h="24">
                  <a:moveTo>
                    <a:pt x="7" y="15"/>
                  </a:moveTo>
                  <a:lnTo>
                    <a:pt x="0" y="17"/>
                  </a:lnTo>
                  <a:lnTo>
                    <a:pt x="7" y="24"/>
                  </a:lnTo>
                  <a:lnTo>
                    <a:pt x="15" y="24"/>
                  </a:lnTo>
                  <a:lnTo>
                    <a:pt x="7" y="15"/>
                  </a:lnTo>
                  <a:moveTo>
                    <a:pt x="160" y="0"/>
                  </a:moveTo>
                  <a:lnTo>
                    <a:pt x="160" y="0"/>
                  </a:lnTo>
                  <a:lnTo>
                    <a:pt x="163" y="4"/>
                  </a:lnTo>
                  <a:lnTo>
                    <a:pt x="1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2" name="Freeform 26"/>
            <p:cNvSpPr/>
            <p:nvPr/>
          </p:nvSpPr>
          <p:spPr bwMode="auto">
            <a:xfrm flipH="1">
              <a:off x="5224358" y="4274459"/>
              <a:ext cx="147353" cy="22379"/>
            </a:xfrm>
            <a:custGeom>
              <a:avLst/>
              <a:gdLst>
                <a:gd name="T0" fmla="*/ 153 w 158"/>
                <a:gd name="T1" fmla="*/ 0 h 24"/>
                <a:gd name="T2" fmla="*/ 0 w 158"/>
                <a:gd name="T3" fmla="*/ 15 h 24"/>
                <a:gd name="T4" fmla="*/ 8 w 158"/>
                <a:gd name="T5" fmla="*/ 24 h 24"/>
                <a:gd name="T6" fmla="*/ 158 w 158"/>
                <a:gd name="T7" fmla="*/ 6 h 24"/>
                <a:gd name="T8" fmla="*/ 156 w 158"/>
                <a:gd name="T9" fmla="*/ 4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5"/>
                  </a:lnTo>
                  <a:lnTo>
                    <a:pt x="8" y="24"/>
                  </a:lnTo>
                  <a:lnTo>
                    <a:pt x="158" y="6"/>
                  </a:lnTo>
                  <a:lnTo>
                    <a:pt x="156" y="4"/>
                  </a:lnTo>
                  <a:lnTo>
                    <a:pt x="153"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3" name="Freeform 27"/>
            <p:cNvSpPr/>
            <p:nvPr/>
          </p:nvSpPr>
          <p:spPr bwMode="auto">
            <a:xfrm flipH="1">
              <a:off x="5224358" y="4274459"/>
              <a:ext cx="147353" cy="22379"/>
            </a:xfrm>
            <a:custGeom>
              <a:avLst/>
              <a:gdLst>
                <a:gd name="T0" fmla="*/ 153 w 158"/>
                <a:gd name="T1" fmla="*/ 0 h 24"/>
                <a:gd name="T2" fmla="*/ 0 w 158"/>
                <a:gd name="T3" fmla="*/ 15 h 24"/>
                <a:gd name="T4" fmla="*/ 8 w 158"/>
                <a:gd name="T5" fmla="*/ 24 h 24"/>
                <a:gd name="T6" fmla="*/ 158 w 158"/>
                <a:gd name="T7" fmla="*/ 6 h 24"/>
                <a:gd name="T8" fmla="*/ 156 w 158"/>
                <a:gd name="T9" fmla="*/ 4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5"/>
                  </a:lnTo>
                  <a:lnTo>
                    <a:pt x="8" y="24"/>
                  </a:lnTo>
                  <a:lnTo>
                    <a:pt x="158" y="6"/>
                  </a:lnTo>
                  <a:lnTo>
                    <a:pt x="156" y="4"/>
                  </a:lnTo>
                  <a:lnTo>
                    <a:pt x="15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4" name="Freeform 28"/>
            <p:cNvSpPr>
              <a:spLocks noEditPoints="1"/>
            </p:cNvSpPr>
            <p:nvPr/>
          </p:nvSpPr>
          <p:spPr bwMode="auto">
            <a:xfrm flipH="1">
              <a:off x="5273786" y="4226903"/>
              <a:ext cx="150151" cy="22379"/>
            </a:xfrm>
            <a:custGeom>
              <a:avLst/>
              <a:gdLst>
                <a:gd name="T0" fmla="*/ 5 w 161"/>
                <a:gd name="T1" fmla="*/ 17 h 24"/>
                <a:gd name="T2" fmla="*/ 0 w 161"/>
                <a:gd name="T3" fmla="*/ 17 h 24"/>
                <a:gd name="T4" fmla="*/ 7 w 161"/>
                <a:gd name="T5" fmla="*/ 24 h 24"/>
                <a:gd name="T6" fmla="*/ 12 w 161"/>
                <a:gd name="T7" fmla="*/ 24 h 24"/>
                <a:gd name="T8" fmla="*/ 5 w 161"/>
                <a:gd name="T9" fmla="*/ 17 h 24"/>
                <a:gd name="T10" fmla="*/ 159 w 161"/>
                <a:gd name="T11" fmla="*/ 0 h 24"/>
                <a:gd name="T12" fmla="*/ 159 w 161"/>
                <a:gd name="T13" fmla="*/ 0 h 24"/>
                <a:gd name="T14" fmla="*/ 161 w 161"/>
                <a:gd name="T15" fmla="*/ 2 h 24"/>
                <a:gd name="T16" fmla="*/ 159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5" y="17"/>
                  </a:moveTo>
                  <a:lnTo>
                    <a:pt x="0" y="17"/>
                  </a:lnTo>
                  <a:lnTo>
                    <a:pt x="7" y="24"/>
                  </a:lnTo>
                  <a:lnTo>
                    <a:pt x="12" y="24"/>
                  </a:lnTo>
                  <a:lnTo>
                    <a:pt x="5" y="17"/>
                  </a:lnTo>
                  <a:close/>
                  <a:moveTo>
                    <a:pt x="159" y="0"/>
                  </a:moveTo>
                  <a:lnTo>
                    <a:pt x="159" y="0"/>
                  </a:lnTo>
                  <a:lnTo>
                    <a:pt x="161" y="2"/>
                  </a:lnTo>
                  <a:lnTo>
                    <a:pt x="159"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5" name="Freeform 29"/>
            <p:cNvSpPr>
              <a:spLocks noEditPoints="1"/>
            </p:cNvSpPr>
            <p:nvPr/>
          </p:nvSpPr>
          <p:spPr bwMode="auto">
            <a:xfrm flipH="1">
              <a:off x="5273786" y="4226903"/>
              <a:ext cx="150151" cy="22379"/>
            </a:xfrm>
            <a:custGeom>
              <a:avLst/>
              <a:gdLst>
                <a:gd name="T0" fmla="*/ 5 w 161"/>
                <a:gd name="T1" fmla="*/ 17 h 24"/>
                <a:gd name="T2" fmla="*/ 0 w 161"/>
                <a:gd name="T3" fmla="*/ 17 h 24"/>
                <a:gd name="T4" fmla="*/ 7 w 161"/>
                <a:gd name="T5" fmla="*/ 24 h 24"/>
                <a:gd name="T6" fmla="*/ 12 w 161"/>
                <a:gd name="T7" fmla="*/ 24 h 24"/>
                <a:gd name="T8" fmla="*/ 5 w 161"/>
                <a:gd name="T9" fmla="*/ 17 h 24"/>
                <a:gd name="T10" fmla="*/ 159 w 161"/>
                <a:gd name="T11" fmla="*/ 0 h 24"/>
                <a:gd name="T12" fmla="*/ 159 w 161"/>
                <a:gd name="T13" fmla="*/ 0 h 24"/>
                <a:gd name="T14" fmla="*/ 161 w 161"/>
                <a:gd name="T15" fmla="*/ 2 h 24"/>
                <a:gd name="T16" fmla="*/ 159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5" y="17"/>
                  </a:moveTo>
                  <a:lnTo>
                    <a:pt x="0" y="17"/>
                  </a:lnTo>
                  <a:lnTo>
                    <a:pt x="7" y="24"/>
                  </a:lnTo>
                  <a:lnTo>
                    <a:pt x="12" y="24"/>
                  </a:lnTo>
                  <a:lnTo>
                    <a:pt x="5" y="17"/>
                  </a:lnTo>
                  <a:moveTo>
                    <a:pt x="159" y="0"/>
                  </a:moveTo>
                  <a:lnTo>
                    <a:pt x="159" y="0"/>
                  </a:lnTo>
                  <a:lnTo>
                    <a:pt x="161" y="2"/>
                  </a:lnTo>
                  <a:lnTo>
                    <a:pt x="15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6" name="Freeform 30"/>
            <p:cNvSpPr/>
            <p:nvPr/>
          </p:nvSpPr>
          <p:spPr bwMode="auto">
            <a:xfrm flipH="1">
              <a:off x="5270056" y="4226903"/>
              <a:ext cx="149218" cy="22379"/>
            </a:xfrm>
            <a:custGeom>
              <a:avLst/>
              <a:gdLst>
                <a:gd name="T0" fmla="*/ 154 w 160"/>
                <a:gd name="T1" fmla="*/ 0 h 24"/>
                <a:gd name="T2" fmla="*/ 0 w 160"/>
                <a:gd name="T3" fmla="*/ 17 h 24"/>
                <a:gd name="T4" fmla="*/ 7 w 160"/>
                <a:gd name="T5" fmla="*/ 24 h 24"/>
                <a:gd name="T6" fmla="*/ 160 w 160"/>
                <a:gd name="T7" fmla="*/ 7 h 24"/>
                <a:gd name="T8" fmla="*/ 156 w 160"/>
                <a:gd name="T9" fmla="*/ 2 h 24"/>
                <a:gd name="T10" fmla="*/ 154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4" y="0"/>
                  </a:moveTo>
                  <a:lnTo>
                    <a:pt x="0" y="17"/>
                  </a:lnTo>
                  <a:lnTo>
                    <a:pt x="7" y="24"/>
                  </a:lnTo>
                  <a:lnTo>
                    <a:pt x="160" y="7"/>
                  </a:lnTo>
                  <a:lnTo>
                    <a:pt x="156" y="2"/>
                  </a:lnTo>
                  <a:lnTo>
                    <a:pt x="154"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7" name="Freeform 31"/>
            <p:cNvSpPr/>
            <p:nvPr/>
          </p:nvSpPr>
          <p:spPr bwMode="auto">
            <a:xfrm flipH="1">
              <a:off x="5270056" y="4226903"/>
              <a:ext cx="149218" cy="22379"/>
            </a:xfrm>
            <a:custGeom>
              <a:avLst/>
              <a:gdLst>
                <a:gd name="T0" fmla="*/ 154 w 160"/>
                <a:gd name="T1" fmla="*/ 0 h 24"/>
                <a:gd name="T2" fmla="*/ 0 w 160"/>
                <a:gd name="T3" fmla="*/ 17 h 24"/>
                <a:gd name="T4" fmla="*/ 7 w 160"/>
                <a:gd name="T5" fmla="*/ 24 h 24"/>
                <a:gd name="T6" fmla="*/ 160 w 160"/>
                <a:gd name="T7" fmla="*/ 7 h 24"/>
                <a:gd name="T8" fmla="*/ 156 w 160"/>
                <a:gd name="T9" fmla="*/ 2 h 24"/>
                <a:gd name="T10" fmla="*/ 154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4" y="0"/>
                  </a:moveTo>
                  <a:lnTo>
                    <a:pt x="0" y="17"/>
                  </a:lnTo>
                  <a:lnTo>
                    <a:pt x="7" y="24"/>
                  </a:lnTo>
                  <a:lnTo>
                    <a:pt x="160" y="7"/>
                  </a:lnTo>
                  <a:lnTo>
                    <a:pt x="156" y="2"/>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8" name="Freeform 32"/>
            <p:cNvSpPr/>
            <p:nvPr/>
          </p:nvSpPr>
          <p:spPr bwMode="auto">
            <a:xfrm flipH="1">
              <a:off x="5329743" y="3507044"/>
              <a:ext cx="867331" cy="865323"/>
            </a:xfrm>
            <a:custGeom>
              <a:avLst/>
              <a:gdLst>
                <a:gd name="T0" fmla="*/ 81 w 507"/>
                <a:gd name="T1" fmla="*/ 31 h 506"/>
                <a:gd name="T2" fmla="*/ 81 w 507"/>
                <a:gd name="T3" fmla="*/ 31 h 506"/>
                <a:gd name="T4" fmla="*/ 0 w 507"/>
                <a:gd name="T5" fmla="*/ 0 h 506"/>
                <a:gd name="T6" fmla="*/ 37 w 507"/>
                <a:gd name="T7" fmla="*/ 79 h 506"/>
                <a:gd name="T8" fmla="*/ 37 w 507"/>
                <a:gd name="T9" fmla="*/ 79 h 506"/>
                <a:gd name="T10" fmla="*/ 888 w 507"/>
                <a:gd name="T11" fmla="*/ 928 h 506"/>
                <a:gd name="T12" fmla="*/ 930 w 507"/>
                <a:gd name="T13" fmla="*/ 884 h 506"/>
                <a:gd name="T14" fmla="*/ 81 w 507"/>
                <a:gd name="T15" fmla="*/ 31 h 5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7" h="506">
                  <a:moveTo>
                    <a:pt x="44" y="17"/>
                  </a:moveTo>
                  <a:cubicBezTo>
                    <a:pt x="44" y="17"/>
                    <a:pt x="44" y="17"/>
                    <a:pt x="44" y="17"/>
                  </a:cubicBezTo>
                  <a:cubicBezTo>
                    <a:pt x="41" y="14"/>
                    <a:pt x="0" y="0"/>
                    <a:pt x="0" y="0"/>
                  </a:cubicBezTo>
                  <a:cubicBezTo>
                    <a:pt x="0" y="0"/>
                    <a:pt x="16" y="40"/>
                    <a:pt x="20" y="43"/>
                  </a:cubicBezTo>
                  <a:cubicBezTo>
                    <a:pt x="20" y="43"/>
                    <a:pt x="20" y="43"/>
                    <a:pt x="20" y="43"/>
                  </a:cubicBezTo>
                  <a:cubicBezTo>
                    <a:pt x="484" y="506"/>
                    <a:pt x="484" y="506"/>
                    <a:pt x="484" y="506"/>
                  </a:cubicBezTo>
                  <a:cubicBezTo>
                    <a:pt x="507" y="482"/>
                    <a:pt x="507" y="482"/>
                    <a:pt x="507" y="482"/>
                  </a:cubicBezTo>
                  <a:lnTo>
                    <a:pt x="44" y="17"/>
                  </a:lnTo>
                  <a:close/>
                </a:path>
              </a:pathLst>
            </a:custGeom>
            <a:solidFill>
              <a:srgbClr val="5D4837"/>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29" name="组合 28"/>
          <p:cNvGrpSpPr/>
          <p:nvPr/>
        </p:nvGrpSpPr>
        <p:grpSpPr>
          <a:xfrm>
            <a:off x="5011034" y="2236101"/>
            <a:ext cx="1010954" cy="1007989"/>
            <a:chOff x="5107781" y="2781590"/>
            <a:chExt cx="1010954" cy="1007989"/>
          </a:xfrm>
        </p:grpSpPr>
        <p:sp>
          <p:nvSpPr>
            <p:cNvPr id="30" name="Freeform 5"/>
            <p:cNvSpPr/>
            <p:nvPr/>
          </p:nvSpPr>
          <p:spPr bwMode="auto">
            <a:xfrm flipH="1">
              <a:off x="5292439" y="3523828"/>
              <a:ext cx="141757" cy="265751"/>
            </a:xfrm>
            <a:custGeom>
              <a:avLst/>
              <a:gdLst>
                <a:gd name="T0" fmla="*/ 22 w 152"/>
                <a:gd name="T1" fmla="*/ 0 h 285"/>
                <a:gd name="T2" fmla="*/ 0 w 152"/>
                <a:gd name="T3" fmla="*/ 149 h 285"/>
                <a:gd name="T4" fmla="*/ 139 w 152"/>
                <a:gd name="T5" fmla="*/ 285 h 285"/>
                <a:gd name="T6" fmla="*/ 152 w 152"/>
                <a:gd name="T7" fmla="*/ 131 h 285"/>
                <a:gd name="T8" fmla="*/ 22 w 152"/>
                <a:gd name="T9" fmla="*/ 0 h 2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5">
                  <a:moveTo>
                    <a:pt x="22" y="0"/>
                  </a:moveTo>
                  <a:lnTo>
                    <a:pt x="0" y="149"/>
                  </a:lnTo>
                  <a:lnTo>
                    <a:pt x="139" y="285"/>
                  </a:lnTo>
                  <a:lnTo>
                    <a:pt x="152" y="131"/>
                  </a:lnTo>
                  <a:lnTo>
                    <a:pt x="22" y="0"/>
                  </a:lnTo>
                  <a:close/>
                </a:path>
              </a:pathLst>
            </a:custGeom>
            <a:solidFill>
              <a:srgbClr val="F34A57"/>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1" name="Freeform 6"/>
            <p:cNvSpPr/>
            <p:nvPr/>
          </p:nvSpPr>
          <p:spPr bwMode="auto">
            <a:xfrm flipH="1">
              <a:off x="5292439" y="3523828"/>
              <a:ext cx="141757" cy="265751"/>
            </a:xfrm>
            <a:custGeom>
              <a:avLst/>
              <a:gdLst>
                <a:gd name="T0" fmla="*/ 22 w 152"/>
                <a:gd name="T1" fmla="*/ 0 h 285"/>
                <a:gd name="T2" fmla="*/ 0 w 152"/>
                <a:gd name="T3" fmla="*/ 149 h 285"/>
                <a:gd name="T4" fmla="*/ 139 w 152"/>
                <a:gd name="T5" fmla="*/ 285 h 285"/>
                <a:gd name="T6" fmla="*/ 152 w 152"/>
                <a:gd name="T7" fmla="*/ 131 h 285"/>
                <a:gd name="T8" fmla="*/ 22 w 152"/>
                <a:gd name="T9" fmla="*/ 0 h 2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5">
                  <a:moveTo>
                    <a:pt x="22" y="0"/>
                  </a:moveTo>
                  <a:lnTo>
                    <a:pt x="0" y="149"/>
                  </a:lnTo>
                  <a:lnTo>
                    <a:pt x="139" y="285"/>
                  </a:lnTo>
                  <a:lnTo>
                    <a:pt x="152" y="131"/>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2" name="Freeform 7"/>
            <p:cNvSpPr/>
            <p:nvPr/>
          </p:nvSpPr>
          <p:spPr bwMode="auto">
            <a:xfrm flipH="1">
              <a:off x="5107781" y="3464151"/>
              <a:ext cx="266728" cy="141734"/>
            </a:xfrm>
            <a:custGeom>
              <a:avLst/>
              <a:gdLst>
                <a:gd name="T0" fmla="*/ 0 w 286"/>
                <a:gd name="T1" fmla="*/ 22 h 152"/>
                <a:gd name="T2" fmla="*/ 150 w 286"/>
                <a:gd name="T3" fmla="*/ 0 h 152"/>
                <a:gd name="T4" fmla="*/ 286 w 286"/>
                <a:gd name="T5" fmla="*/ 139 h 152"/>
                <a:gd name="T6" fmla="*/ 132 w 286"/>
                <a:gd name="T7" fmla="*/ 152 h 152"/>
                <a:gd name="T8" fmla="*/ 0 w 286"/>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 h="152">
                  <a:moveTo>
                    <a:pt x="0" y="22"/>
                  </a:moveTo>
                  <a:lnTo>
                    <a:pt x="150" y="0"/>
                  </a:lnTo>
                  <a:lnTo>
                    <a:pt x="286" y="139"/>
                  </a:lnTo>
                  <a:lnTo>
                    <a:pt x="132" y="152"/>
                  </a:lnTo>
                  <a:lnTo>
                    <a:pt x="0" y="22"/>
                  </a:lnTo>
                  <a:close/>
                </a:path>
              </a:pathLst>
            </a:custGeom>
            <a:solidFill>
              <a:srgbClr val="F34A57"/>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3" name="Freeform 8"/>
            <p:cNvSpPr/>
            <p:nvPr/>
          </p:nvSpPr>
          <p:spPr bwMode="auto">
            <a:xfrm flipH="1">
              <a:off x="5107781" y="3464151"/>
              <a:ext cx="266728" cy="141734"/>
            </a:xfrm>
            <a:custGeom>
              <a:avLst/>
              <a:gdLst>
                <a:gd name="T0" fmla="*/ 0 w 286"/>
                <a:gd name="T1" fmla="*/ 22 h 152"/>
                <a:gd name="T2" fmla="*/ 150 w 286"/>
                <a:gd name="T3" fmla="*/ 0 h 152"/>
                <a:gd name="T4" fmla="*/ 286 w 286"/>
                <a:gd name="T5" fmla="*/ 139 h 152"/>
                <a:gd name="T6" fmla="*/ 132 w 286"/>
                <a:gd name="T7" fmla="*/ 152 h 152"/>
                <a:gd name="T8" fmla="*/ 0 w 286"/>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 h="152">
                  <a:moveTo>
                    <a:pt x="0" y="22"/>
                  </a:moveTo>
                  <a:lnTo>
                    <a:pt x="150" y="0"/>
                  </a:lnTo>
                  <a:lnTo>
                    <a:pt x="286" y="139"/>
                  </a:lnTo>
                  <a:lnTo>
                    <a:pt x="132" y="152"/>
                  </a:lnTo>
                  <a:lnTo>
                    <a:pt x="0"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 name="Freeform 9"/>
            <p:cNvSpPr/>
            <p:nvPr/>
          </p:nvSpPr>
          <p:spPr bwMode="auto">
            <a:xfrm flipH="1">
              <a:off x="5191716" y="3501449"/>
              <a:ext cx="148286" cy="22379"/>
            </a:xfrm>
            <a:custGeom>
              <a:avLst/>
              <a:gdLst>
                <a:gd name="T0" fmla="*/ 154 w 159"/>
                <a:gd name="T1" fmla="*/ 0 h 24"/>
                <a:gd name="T2" fmla="*/ 0 w 159"/>
                <a:gd name="T3" fmla="*/ 17 h 24"/>
                <a:gd name="T4" fmla="*/ 7 w 159"/>
                <a:gd name="T5" fmla="*/ 24 h 24"/>
                <a:gd name="T6" fmla="*/ 159 w 159"/>
                <a:gd name="T7" fmla="*/ 8 h 24"/>
                <a:gd name="T8" fmla="*/ 154 w 15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4">
                  <a:moveTo>
                    <a:pt x="154" y="0"/>
                  </a:moveTo>
                  <a:lnTo>
                    <a:pt x="0" y="17"/>
                  </a:lnTo>
                  <a:lnTo>
                    <a:pt x="7" y="24"/>
                  </a:lnTo>
                  <a:lnTo>
                    <a:pt x="159" y="8"/>
                  </a:lnTo>
                  <a:lnTo>
                    <a:pt x="154"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5" name="Freeform 10"/>
            <p:cNvSpPr/>
            <p:nvPr/>
          </p:nvSpPr>
          <p:spPr bwMode="auto">
            <a:xfrm flipH="1">
              <a:off x="5191716" y="3501449"/>
              <a:ext cx="148286" cy="22379"/>
            </a:xfrm>
            <a:custGeom>
              <a:avLst/>
              <a:gdLst>
                <a:gd name="T0" fmla="*/ 154 w 159"/>
                <a:gd name="T1" fmla="*/ 0 h 24"/>
                <a:gd name="T2" fmla="*/ 0 w 159"/>
                <a:gd name="T3" fmla="*/ 17 h 24"/>
                <a:gd name="T4" fmla="*/ 7 w 159"/>
                <a:gd name="T5" fmla="*/ 24 h 24"/>
                <a:gd name="T6" fmla="*/ 159 w 159"/>
                <a:gd name="T7" fmla="*/ 8 h 24"/>
                <a:gd name="T8" fmla="*/ 154 w 15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4">
                  <a:moveTo>
                    <a:pt x="154" y="0"/>
                  </a:moveTo>
                  <a:lnTo>
                    <a:pt x="0" y="17"/>
                  </a:lnTo>
                  <a:lnTo>
                    <a:pt x="7" y="24"/>
                  </a:lnTo>
                  <a:lnTo>
                    <a:pt x="159" y="8"/>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6" name="Freeform 11"/>
            <p:cNvSpPr/>
            <p:nvPr/>
          </p:nvSpPr>
          <p:spPr bwMode="auto">
            <a:xfrm flipH="1">
              <a:off x="5251404" y="2781590"/>
              <a:ext cx="867331" cy="864391"/>
            </a:xfrm>
            <a:custGeom>
              <a:avLst/>
              <a:gdLst>
                <a:gd name="T0" fmla="*/ 79 w 507"/>
                <a:gd name="T1" fmla="*/ 31 h 505"/>
                <a:gd name="T2" fmla="*/ 79 w 507"/>
                <a:gd name="T3" fmla="*/ 31 h 505"/>
                <a:gd name="T4" fmla="*/ 0 w 507"/>
                <a:gd name="T5" fmla="*/ 0 h 505"/>
                <a:gd name="T6" fmla="*/ 35 w 507"/>
                <a:gd name="T7" fmla="*/ 79 h 505"/>
                <a:gd name="T8" fmla="*/ 35 w 507"/>
                <a:gd name="T9" fmla="*/ 79 h 505"/>
                <a:gd name="T10" fmla="*/ 886 w 507"/>
                <a:gd name="T11" fmla="*/ 927 h 505"/>
                <a:gd name="T12" fmla="*/ 930 w 507"/>
                <a:gd name="T13" fmla="*/ 885 h 505"/>
                <a:gd name="T14" fmla="*/ 79 w 507"/>
                <a:gd name="T15" fmla="*/ 31 h 5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7" h="505">
                  <a:moveTo>
                    <a:pt x="43" y="17"/>
                  </a:moveTo>
                  <a:cubicBezTo>
                    <a:pt x="43" y="17"/>
                    <a:pt x="43" y="17"/>
                    <a:pt x="43" y="17"/>
                  </a:cubicBezTo>
                  <a:cubicBezTo>
                    <a:pt x="40" y="14"/>
                    <a:pt x="0" y="0"/>
                    <a:pt x="0" y="0"/>
                  </a:cubicBezTo>
                  <a:cubicBezTo>
                    <a:pt x="0" y="0"/>
                    <a:pt x="15" y="40"/>
                    <a:pt x="19" y="43"/>
                  </a:cubicBezTo>
                  <a:cubicBezTo>
                    <a:pt x="19" y="43"/>
                    <a:pt x="19" y="43"/>
                    <a:pt x="19" y="43"/>
                  </a:cubicBezTo>
                  <a:cubicBezTo>
                    <a:pt x="483" y="505"/>
                    <a:pt x="483" y="505"/>
                    <a:pt x="483" y="505"/>
                  </a:cubicBezTo>
                  <a:cubicBezTo>
                    <a:pt x="507" y="482"/>
                    <a:pt x="507" y="482"/>
                    <a:pt x="507" y="482"/>
                  </a:cubicBezTo>
                  <a:cubicBezTo>
                    <a:pt x="43" y="17"/>
                    <a:pt x="43" y="17"/>
                    <a:pt x="43" y="17"/>
                  </a:cubicBezTo>
                </a:path>
              </a:pathLst>
            </a:custGeom>
            <a:solidFill>
              <a:srgbClr val="5D4837"/>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7" name="Freeform 33"/>
            <p:cNvSpPr/>
            <p:nvPr/>
          </p:nvSpPr>
          <p:spPr bwMode="auto">
            <a:xfrm flipH="1">
              <a:off x="5372643" y="3562059"/>
              <a:ext cx="24248" cy="145464"/>
            </a:xfrm>
            <a:custGeom>
              <a:avLst/>
              <a:gdLst>
                <a:gd name="T0" fmla="*/ 20 w 26"/>
                <a:gd name="T1" fmla="*/ 0 h 156"/>
                <a:gd name="T2" fmla="*/ 0 w 26"/>
                <a:gd name="T3" fmla="*/ 148 h 156"/>
                <a:gd name="T4" fmla="*/ 7 w 26"/>
                <a:gd name="T5" fmla="*/ 156 h 156"/>
                <a:gd name="T6" fmla="*/ 26 w 26"/>
                <a:gd name="T7" fmla="*/ 7 h 156"/>
                <a:gd name="T8" fmla="*/ 24 w 26"/>
                <a:gd name="T9" fmla="*/ 1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4" y="1"/>
                  </a:lnTo>
                  <a:lnTo>
                    <a:pt x="20"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8" name="Freeform 34"/>
            <p:cNvSpPr/>
            <p:nvPr/>
          </p:nvSpPr>
          <p:spPr bwMode="auto">
            <a:xfrm flipH="1">
              <a:off x="5372643" y="3562059"/>
              <a:ext cx="24248" cy="145464"/>
            </a:xfrm>
            <a:custGeom>
              <a:avLst/>
              <a:gdLst>
                <a:gd name="T0" fmla="*/ 20 w 26"/>
                <a:gd name="T1" fmla="*/ 0 h 156"/>
                <a:gd name="T2" fmla="*/ 0 w 26"/>
                <a:gd name="T3" fmla="*/ 148 h 156"/>
                <a:gd name="T4" fmla="*/ 7 w 26"/>
                <a:gd name="T5" fmla="*/ 156 h 156"/>
                <a:gd name="T6" fmla="*/ 26 w 26"/>
                <a:gd name="T7" fmla="*/ 7 h 156"/>
                <a:gd name="T8" fmla="*/ 24 w 26"/>
                <a:gd name="T9" fmla="*/ 1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4" y="1"/>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9" name="Freeform 35"/>
            <p:cNvSpPr/>
            <p:nvPr/>
          </p:nvSpPr>
          <p:spPr bwMode="auto">
            <a:xfrm flipH="1">
              <a:off x="5374509" y="3562059"/>
              <a:ext cx="3730" cy="932"/>
            </a:xfrm>
            <a:custGeom>
              <a:avLst/>
              <a:gdLst>
                <a:gd name="T0" fmla="*/ 0 w 4"/>
                <a:gd name="T1" fmla="*/ 0 h 1"/>
                <a:gd name="T2" fmla="*/ 0 w 4"/>
                <a:gd name="T3" fmla="*/ 0 h 1"/>
                <a:gd name="T4" fmla="*/ 4 w 4"/>
                <a:gd name="T5" fmla="*/ 1 h 1"/>
                <a:gd name="T6" fmla="*/ 0 w 4"/>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
                  <a:moveTo>
                    <a:pt x="0" y="0"/>
                  </a:moveTo>
                  <a:lnTo>
                    <a:pt x="0" y="0"/>
                  </a:lnTo>
                  <a:lnTo>
                    <a:pt x="4" y="1"/>
                  </a:lnTo>
                  <a:lnTo>
                    <a:pt x="0" y="0"/>
                  </a:lnTo>
                  <a:close/>
                </a:path>
              </a:pathLst>
            </a:custGeom>
            <a:solidFill>
              <a:srgbClr val="301D0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0" name="Freeform 36"/>
            <p:cNvSpPr/>
            <p:nvPr/>
          </p:nvSpPr>
          <p:spPr bwMode="auto">
            <a:xfrm flipH="1">
              <a:off x="5374509" y="3562059"/>
              <a:ext cx="3730" cy="932"/>
            </a:xfrm>
            <a:custGeom>
              <a:avLst/>
              <a:gdLst>
                <a:gd name="T0" fmla="*/ 0 w 4"/>
                <a:gd name="T1" fmla="*/ 0 h 1"/>
                <a:gd name="T2" fmla="*/ 0 w 4"/>
                <a:gd name="T3" fmla="*/ 0 h 1"/>
                <a:gd name="T4" fmla="*/ 4 w 4"/>
                <a:gd name="T5" fmla="*/ 1 h 1"/>
                <a:gd name="T6" fmla="*/ 0 w 4"/>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
                  <a:moveTo>
                    <a:pt x="0" y="0"/>
                  </a:moveTo>
                  <a:lnTo>
                    <a:pt x="0" y="0"/>
                  </a:lnTo>
                  <a:lnTo>
                    <a:pt x="4"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1" name="Freeform 37"/>
            <p:cNvSpPr/>
            <p:nvPr/>
          </p:nvSpPr>
          <p:spPr bwMode="auto">
            <a:xfrm flipH="1">
              <a:off x="5347463" y="3741092"/>
              <a:ext cx="6528" cy="7460"/>
            </a:xfrm>
            <a:custGeom>
              <a:avLst/>
              <a:gdLst>
                <a:gd name="T0" fmla="*/ 0 w 7"/>
                <a:gd name="T1" fmla="*/ 0 h 8"/>
                <a:gd name="T2" fmla="*/ 0 w 7"/>
                <a:gd name="T3" fmla="*/ 0 h 8"/>
                <a:gd name="T4" fmla="*/ 7 w 7"/>
                <a:gd name="T5" fmla="*/ 8 h 8"/>
                <a:gd name="T6" fmla="*/ 7 w 7"/>
                <a:gd name="T7" fmla="*/ 8 h 8"/>
                <a:gd name="T8" fmla="*/ 0 w 7"/>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8">
                  <a:moveTo>
                    <a:pt x="0" y="0"/>
                  </a:moveTo>
                  <a:lnTo>
                    <a:pt x="0" y="0"/>
                  </a:lnTo>
                  <a:lnTo>
                    <a:pt x="7" y="8"/>
                  </a:lnTo>
                  <a:lnTo>
                    <a:pt x="0"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2" name="Freeform 38"/>
            <p:cNvSpPr/>
            <p:nvPr/>
          </p:nvSpPr>
          <p:spPr bwMode="auto">
            <a:xfrm flipH="1">
              <a:off x="5347463" y="3741092"/>
              <a:ext cx="6528" cy="7460"/>
            </a:xfrm>
            <a:custGeom>
              <a:avLst/>
              <a:gdLst>
                <a:gd name="T0" fmla="*/ 0 w 7"/>
                <a:gd name="T1" fmla="*/ 0 h 8"/>
                <a:gd name="T2" fmla="*/ 0 w 7"/>
                <a:gd name="T3" fmla="*/ 0 h 8"/>
                <a:gd name="T4" fmla="*/ 7 w 7"/>
                <a:gd name="T5" fmla="*/ 8 h 8"/>
                <a:gd name="T6" fmla="*/ 7 w 7"/>
                <a:gd name="T7" fmla="*/ 8 h 8"/>
                <a:gd name="T8" fmla="*/ 0 w 7"/>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8">
                  <a:moveTo>
                    <a:pt x="0" y="0"/>
                  </a:moveTo>
                  <a:lnTo>
                    <a:pt x="0" y="0"/>
                  </a:lnTo>
                  <a:lnTo>
                    <a:pt x="7" y="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3" name="Freeform 39"/>
            <p:cNvSpPr/>
            <p:nvPr/>
          </p:nvSpPr>
          <p:spPr bwMode="auto">
            <a:xfrm flipH="1">
              <a:off x="5329743" y="3603087"/>
              <a:ext cx="24248" cy="145464"/>
            </a:xfrm>
            <a:custGeom>
              <a:avLst/>
              <a:gdLst>
                <a:gd name="T0" fmla="*/ 20 w 26"/>
                <a:gd name="T1" fmla="*/ 0 h 156"/>
                <a:gd name="T2" fmla="*/ 0 w 26"/>
                <a:gd name="T3" fmla="*/ 148 h 156"/>
                <a:gd name="T4" fmla="*/ 7 w 26"/>
                <a:gd name="T5" fmla="*/ 156 h 156"/>
                <a:gd name="T6" fmla="*/ 26 w 26"/>
                <a:gd name="T7" fmla="*/ 7 h 156"/>
                <a:gd name="T8" fmla="*/ 22 w 26"/>
                <a:gd name="T9" fmla="*/ 3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2" y="3"/>
                  </a:lnTo>
                  <a:lnTo>
                    <a:pt x="20"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4" name="Freeform 40"/>
            <p:cNvSpPr/>
            <p:nvPr/>
          </p:nvSpPr>
          <p:spPr bwMode="auto">
            <a:xfrm flipH="1">
              <a:off x="5329743" y="3603087"/>
              <a:ext cx="24248" cy="145464"/>
            </a:xfrm>
            <a:custGeom>
              <a:avLst/>
              <a:gdLst>
                <a:gd name="T0" fmla="*/ 20 w 26"/>
                <a:gd name="T1" fmla="*/ 0 h 156"/>
                <a:gd name="T2" fmla="*/ 0 w 26"/>
                <a:gd name="T3" fmla="*/ 148 h 156"/>
                <a:gd name="T4" fmla="*/ 7 w 26"/>
                <a:gd name="T5" fmla="*/ 156 h 156"/>
                <a:gd name="T6" fmla="*/ 26 w 26"/>
                <a:gd name="T7" fmla="*/ 7 h 156"/>
                <a:gd name="T8" fmla="*/ 22 w 26"/>
                <a:gd name="T9" fmla="*/ 3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2" y="3"/>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5" name="Freeform 41"/>
            <p:cNvSpPr/>
            <p:nvPr/>
          </p:nvSpPr>
          <p:spPr bwMode="auto">
            <a:xfrm flipH="1">
              <a:off x="5333474" y="3603087"/>
              <a:ext cx="1865" cy="2797"/>
            </a:xfrm>
            <a:custGeom>
              <a:avLst/>
              <a:gdLst>
                <a:gd name="T0" fmla="*/ 0 w 2"/>
                <a:gd name="T1" fmla="*/ 0 h 3"/>
                <a:gd name="T2" fmla="*/ 0 w 2"/>
                <a:gd name="T3" fmla="*/ 0 h 3"/>
                <a:gd name="T4" fmla="*/ 2 w 2"/>
                <a:gd name="T5" fmla="*/ 3 h 3"/>
                <a:gd name="T6" fmla="*/ 0 w 2"/>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0" y="0"/>
                  </a:moveTo>
                  <a:lnTo>
                    <a:pt x="0" y="0"/>
                  </a:lnTo>
                  <a:lnTo>
                    <a:pt x="2" y="3"/>
                  </a:lnTo>
                  <a:lnTo>
                    <a:pt x="0" y="0"/>
                  </a:lnTo>
                  <a:close/>
                </a:path>
              </a:pathLst>
            </a:custGeom>
            <a:solidFill>
              <a:srgbClr val="301D0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6" name="Freeform 42"/>
            <p:cNvSpPr/>
            <p:nvPr/>
          </p:nvSpPr>
          <p:spPr bwMode="auto">
            <a:xfrm flipH="1">
              <a:off x="5333474" y="3603087"/>
              <a:ext cx="1865" cy="2797"/>
            </a:xfrm>
            <a:custGeom>
              <a:avLst/>
              <a:gdLst>
                <a:gd name="T0" fmla="*/ 0 w 2"/>
                <a:gd name="T1" fmla="*/ 0 h 3"/>
                <a:gd name="T2" fmla="*/ 0 w 2"/>
                <a:gd name="T3" fmla="*/ 0 h 3"/>
                <a:gd name="T4" fmla="*/ 2 w 2"/>
                <a:gd name="T5" fmla="*/ 3 h 3"/>
                <a:gd name="T6" fmla="*/ 0 w 2"/>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0" y="0"/>
                  </a:moveTo>
                  <a:lnTo>
                    <a:pt x="0" y="0"/>
                  </a:lnTo>
                  <a:lnTo>
                    <a:pt x="2"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7" name="Freeform 43"/>
            <p:cNvSpPr>
              <a:spLocks noEditPoints="1"/>
            </p:cNvSpPr>
            <p:nvPr/>
          </p:nvSpPr>
          <p:spPr bwMode="auto">
            <a:xfrm flipH="1">
              <a:off x="5148816" y="3549937"/>
              <a:ext cx="145488" cy="22379"/>
            </a:xfrm>
            <a:custGeom>
              <a:avLst/>
              <a:gdLst>
                <a:gd name="T0" fmla="*/ 0 w 156"/>
                <a:gd name="T1" fmla="*/ 14 h 24"/>
                <a:gd name="T2" fmla="*/ 0 w 156"/>
                <a:gd name="T3" fmla="*/ 14 h 24"/>
                <a:gd name="T4" fmla="*/ 7 w 156"/>
                <a:gd name="T5" fmla="*/ 24 h 24"/>
                <a:gd name="T6" fmla="*/ 9 w 156"/>
                <a:gd name="T7" fmla="*/ 24 h 24"/>
                <a:gd name="T8" fmla="*/ 0 w 156"/>
                <a:gd name="T9" fmla="*/ 14 h 24"/>
                <a:gd name="T10" fmla="*/ 152 w 156"/>
                <a:gd name="T11" fmla="*/ 0 h 24"/>
                <a:gd name="T12" fmla="*/ 152 w 156"/>
                <a:gd name="T13" fmla="*/ 0 h 24"/>
                <a:gd name="T14" fmla="*/ 156 w 156"/>
                <a:gd name="T15" fmla="*/ 2 h 24"/>
                <a:gd name="T16" fmla="*/ 152 w 156"/>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6" h="24">
                  <a:moveTo>
                    <a:pt x="0" y="14"/>
                  </a:moveTo>
                  <a:lnTo>
                    <a:pt x="0" y="14"/>
                  </a:lnTo>
                  <a:lnTo>
                    <a:pt x="7" y="24"/>
                  </a:lnTo>
                  <a:lnTo>
                    <a:pt x="9" y="24"/>
                  </a:lnTo>
                  <a:lnTo>
                    <a:pt x="0" y="14"/>
                  </a:lnTo>
                  <a:close/>
                  <a:moveTo>
                    <a:pt x="152" y="0"/>
                  </a:moveTo>
                  <a:lnTo>
                    <a:pt x="152" y="0"/>
                  </a:lnTo>
                  <a:lnTo>
                    <a:pt x="156" y="2"/>
                  </a:lnTo>
                  <a:lnTo>
                    <a:pt x="152"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8" name="Freeform 44"/>
            <p:cNvSpPr>
              <a:spLocks noEditPoints="1"/>
            </p:cNvSpPr>
            <p:nvPr/>
          </p:nvSpPr>
          <p:spPr bwMode="auto">
            <a:xfrm flipH="1">
              <a:off x="5148816" y="3549937"/>
              <a:ext cx="145488" cy="22379"/>
            </a:xfrm>
            <a:custGeom>
              <a:avLst/>
              <a:gdLst>
                <a:gd name="T0" fmla="*/ 0 w 156"/>
                <a:gd name="T1" fmla="*/ 14 h 24"/>
                <a:gd name="T2" fmla="*/ 0 w 156"/>
                <a:gd name="T3" fmla="*/ 14 h 24"/>
                <a:gd name="T4" fmla="*/ 7 w 156"/>
                <a:gd name="T5" fmla="*/ 24 h 24"/>
                <a:gd name="T6" fmla="*/ 9 w 156"/>
                <a:gd name="T7" fmla="*/ 24 h 24"/>
                <a:gd name="T8" fmla="*/ 0 w 156"/>
                <a:gd name="T9" fmla="*/ 14 h 24"/>
                <a:gd name="T10" fmla="*/ 152 w 156"/>
                <a:gd name="T11" fmla="*/ 0 h 24"/>
                <a:gd name="T12" fmla="*/ 152 w 156"/>
                <a:gd name="T13" fmla="*/ 0 h 24"/>
                <a:gd name="T14" fmla="*/ 156 w 156"/>
                <a:gd name="T15" fmla="*/ 2 h 24"/>
                <a:gd name="T16" fmla="*/ 152 w 156"/>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6" h="24">
                  <a:moveTo>
                    <a:pt x="0" y="14"/>
                  </a:moveTo>
                  <a:lnTo>
                    <a:pt x="0" y="14"/>
                  </a:lnTo>
                  <a:lnTo>
                    <a:pt x="7" y="24"/>
                  </a:lnTo>
                  <a:lnTo>
                    <a:pt x="9" y="24"/>
                  </a:lnTo>
                  <a:lnTo>
                    <a:pt x="0" y="14"/>
                  </a:lnTo>
                  <a:moveTo>
                    <a:pt x="152" y="0"/>
                  </a:moveTo>
                  <a:lnTo>
                    <a:pt x="152" y="0"/>
                  </a:lnTo>
                  <a:lnTo>
                    <a:pt x="156" y="2"/>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9" name="Freeform 45"/>
            <p:cNvSpPr/>
            <p:nvPr/>
          </p:nvSpPr>
          <p:spPr bwMode="auto">
            <a:xfrm flipH="1">
              <a:off x="5145086" y="3549937"/>
              <a:ext cx="149218" cy="22379"/>
            </a:xfrm>
            <a:custGeom>
              <a:avLst/>
              <a:gdLst>
                <a:gd name="T0" fmla="*/ 152 w 160"/>
                <a:gd name="T1" fmla="*/ 0 h 24"/>
                <a:gd name="T2" fmla="*/ 0 w 160"/>
                <a:gd name="T3" fmla="*/ 14 h 24"/>
                <a:gd name="T4" fmla="*/ 9 w 160"/>
                <a:gd name="T5" fmla="*/ 24 h 24"/>
                <a:gd name="T6" fmla="*/ 160 w 160"/>
                <a:gd name="T7" fmla="*/ 5 h 24"/>
                <a:gd name="T8" fmla="*/ 156 w 160"/>
                <a:gd name="T9" fmla="*/ 2 h 24"/>
                <a:gd name="T10" fmla="*/ 152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2" y="0"/>
                  </a:moveTo>
                  <a:lnTo>
                    <a:pt x="0" y="14"/>
                  </a:lnTo>
                  <a:lnTo>
                    <a:pt x="9" y="24"/>
                  </a:lnTo>
                  <a:lnTo>
                    <a:pt x="160" y="5"/>
                  </a:lnTo>
                  <a:lnTo>
                    <a:pt x="156" y="2"/>
                  </a:lnTo>
                  <a:lnTo>
                    <a:pt x="152"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0" name="Freeform 46"/>
            <p:cNvSpPr/>
            <p:nvPr/>
          </p:nvSpPr>
          <p:spPr bwMode="auto">
            <a:xfrm flipH="1">
              <a:off x="5145086" y="3549937"/>
              <a:ext cx="149218" cy="22379"/>
            </a:xfrm>
            <a:custGeom>
              <a:avLst/>
              <a:gdLst>
                <a:gd name="T0" fmla="*/ 152 w 160"/>
                <a:gd name="T1" fmla="*/ 0 h 24"/>
                <a:gd name="T2" fmla="*/ 0 w 160"/>
                <a:gd name="T3" fmla="*/ 14 h 24"/>
                <a:gd name="T4" fmla="*/ 9 w 160"/>
                <a:gd name="T5" fmla="*/ 24 h 24"/>
                <a:gd name="T6" fmla="*/ 160 w 160"/>
                <a:gd name="T7" fmla="*/ 5 h 24"/>
                <a:gd name="T8" fmla="*/ 156 w 160"/>
                <a:gd name="T9" fmla="*/ 2 h 24"/>
                <a:gd name="T10" fmla="*/ 152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2" y="0"/>
                  </a:moveTo>
                  <a:lnTo>
                    <a:pt x="0" y="14"/>
                  </a:lnTo>
                  <a:lnTo>
                    <a:pt x="9" y="24"/>
                  </a:lnTo>
                  <a:lnTo>
                    <a:pt x="160" y="5"/>
                  </a:lnTo>
                  <a:lnTo>
                    <a:pt x="156" y="2"/>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1" name="Freeform 47"/>
            <p:cNvSpPr/>
            <p:nvPr/>
          </p:nvSpPr>
          <p:spPr bwMode="auto">
            <a:xfrm flipH="1">
              <a:off x="5287776" y="3562992"/>
              <a:ext cx="11191" cy="9325"/>
            </a:xfrm>
            <a:custGeom>
              <a:avLst/>
              <a:gdLst>
                <a:gd name="T0" fmla="*/ 5 w 12"/>
                <a:gd name="T1" fmla="*/ 0 h 10"/>
                <a:gd name="T2" fmla="*/ 0 w 12"/>
                <a:gd name="T3" fmla="*/ 2 h 10"/>
                <a:gd name="T4" fmla="*/ 7 w 12"/>
                <a:gd name="T5" fmla="*/ 10 h 10"/>
                <a:gd name="T6" fmla="*/ 12 w 12"/>
                <a:gd name="T7" fmla="*/ 10 h 10"/>
                <a:gd name="T8" fmla="*/ 5 w 12"/>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0">
                  <a:moveTo>
                    <a:pt x="5" y="0"/>
                  </a:moveTo>
                  <a:lnTo>
                    <a:pt x="0" y="2"/>
                  </a:lnTo>
                  <a:lnTo>
                    <a:pt x="7" y="10"/>
                  </a:lnTo>
                  <a:lnTo>
                    <a:pt x="12" y="10"/>
                  </a:lnTo>
                  <a:lnTo>
                    <a:pt x="5" y="0"/>
                  </a:lnTo>
                  <a:close/>
                </a:path>
              </a:pathLst>
            </a:custGeom>
            <a:solidFill>
              <a:srgbClr val="301D0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2" name="Freeform 48"/>
            <p:cNvSpPr/>
            <p:nvPr/>
          </p:nvSpPr>
          <p:spPr bwMode="auto">
            <a:xfrm flipH="1">
              <a:off x="5287776" y="3562992"/>
              <a:ext cx="11191" cy="9325"/>
            </a:xfrm>
            <a:custGeom>
              <a:avLst/>
              <a:gdLst>
                <a:gd name="T0" fmla="*/ 5 w 12"/>
                <a:gd name="T1" fmla="*/ 0 h 10"/>
                <a:gd name="T2" fmla="*/ 0 w 12"/>
                <a:gd name="T3" fmla="*/ 2 h 10"/>
                <a:gd name="T4" fmla="*/ 7 w 12"/>
                <a:gd name="T5" fmla="*/ 10 h 10"/>
                <a:gd name="T6" fmla="*/ 12 w 12"/>
                <a:gd name="T7" fmla="*/ 10 h 10"/>
                <a:gd name="T8" fmla="*/ 5 w 12"/>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0">
                  <a:moveTo>
                    <a:pt x="5" y="0"/>
                  </a:moveTo>
                  <a:lnTo>
                    <a:pt x="0" y="2"/>
                  </a:lnTo>
                  <a:lnTo>
                    <a:pt x="7" y="10"/>
                  </a:lnTo>
                  <a:lnTo>
                    <a:pt x="12" y="10"/>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53" name="组合 52"/>
          <p:cNvGrpSpPr/>
          <p:nvPr/>
        </p:nvGrpSpPr>
        <p:grpSpPr>
          <a:xfrm>
            <a:off x="6006413" y="3463454"/>
            <a:ext cx="1010953" cy="1009854"/>
            <a:chOff x="6073970" y="3409136"/>
            <a:chExt cx="1010953" cy="1009854"/>
          </a:xfrm>
        </p:grpSpPr>
        <p:sp>
          <p:nvSpPr>
            <p:cNvPr id="54" name="Freeform 49"/>
            <p:cNvSpPr/>
            <p:nvPr/>
          </p:nvSpPr>
          <p:spPr bwMode="auto">
            <a:xfrm flipH="1">
              <a:off x="6259560" y="4151374"/>
              <a:ext cx="141757" cy="267616"/>
            </a:xfrm>
            <a:custGeom>
              <a:avLst/>
              <a:gdLst>
                <a:gd name="T0" fmla="*/ 22 w 152"/>
                <a:gd name="T1" fmla="*/ 0 h 287"/>
                <a:gd name="T2" fmla="*/ 0 w 152"/>
                <a:gd name="T3" fmla="*/ 149 h 287"/>
                <a:gd name="T4" fmla="*/ 140 w 152"/>
                <a:gd name="T5" fmla="*/ 287 h 287"/>
                <a:gd name="T6" fmla="*/ 152 w 152"/>
                <a:gd name="T7" fmla="*/ 132 h 287"/>
                <a:gd name="T8" fmla="*/ 22 w 152"/>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7">
                  <a:moveTo>
                    <a:pt x="22" y="0"/>
                  </a:moveTo>
                  <a:lnTo>
                    <a:pt x="0" y="149"/>
                  </a:lnTo>
                  <a:lnTo>
                    <a:pt x="140" y="287"/>
                  </a:lnTo>
                  <a:lnTo>
                    <a:pt x="152" y="132"/>
                  </a:lnTo>
                  <a:lnTo>
                    <a:pt x="22" y="0"/>
                  </a:lnTo>
                  <a:close/>
                </a:path>
              </a:pathLst>
            </a:custGeom>
            <a:solidFill>
              <a:srgbClr val="F34A57"/>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5" name="Freeform 50"/>
            <p:cNvSpPr/>
            <p:nvPr/>
          </p:nvSpPr>
          <p:spPr bwMode="auto">
            <a:xfrm flipH="1">
              <a:off x="6259560" y="4151374"/>
              <a:ext cx="141757" cy="267616"/>
            </a:xfrm>
            <a:custGeom>
              <a:avLst/>
              <a:gdLst>
                <a:gd name="T0" fmla="*/ 22 w 152"/>
                <a:gd name="T1" fmla="*/ 0 h 287"/>
                <a:gd name="T2" fmla="*/ 0 w 152"/>
                <a:gd name="T3" fmla="*/ 149 h 287"/>
                <a:gd name="T4" fmla="*/ 140 w 152"/>
                <a:gd name="T5" fmla="*/ 287 h 287"/>
                <a:gd name="T6" fmla="*/ 152 w 152"/>
                <a:gd name="T7" fmla="*/ 132 h 287"/>
                <a:gd name="T8" fmla="*/ 22 w 152"/>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7">
                  <a:moveTo>
                    <a:pt x="22" y="0"/>
                  </a:moveTo>
                  <a:lnTo>
                    <a:pt x="0" y="149"/>
                  </a:lnTo>
                  <a:lnTo>
                    <a:pt x="140" y="287"/>
                  </a:lnTo>
                  <a:lnTo>
                    <a:pt x="152" y="132"/>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6" name="Freeform 51"/>
            <p:cNvSpPr/>
            <p:nvPr/>
          </p:nvSpPr>
          <p:spPr bwMode="auto">
            <a:xfrm flipH="1">
              <a:off x="6073970" y="4091697"/>
              <a:ext cx="267660" cy="141734"/>
            </a:xfrm>
            <a:custGeom>
              <a:avLst/>
              <a:gdLst>
                <a:gd name="T0" fmla="*/ 0 w 287"/>
                <a:gd name="T1" fmla="*/ 22 h 152"/>
                <a:gd name="T2" fmla="*/ 151 w 287"/>
                <a:gd name="T3" fmla="*/ 0 h 152"/>
                <a:gd name="T4" fmla="*/ 287 w 287"/>
                <a:gd name="T5" fmla="*/ 140 h 152"/>
                <a:gd name="T6" fmla="*/ 133 w 287"/>
                <a:gd name="T7" fmla="*/ 152 h 152"/>
                <a:gd name="T8" fmla="*/ 0 w 287"/>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 h="152">
                  <a:moveTo>
                    <a:pt x="0" y="22"/>
                  </a:moveTo>
                  <a:lnTo>
                    <a:pt x="151" y="0"/>
                  </a:lnTo>
                  <a:lnTo>
                    <a:pt x="287" y="140"/>
                  </a:lnTo>
                  <a:lnTo>
                    <a:pt x="133" y="152"/>
                  </a:lnTo>
                  <a:lnTo>
                    <a:pt x="0" y="22"/>
                  </a:lnTo>
                  <a:close/>
                </a:path>
              </a:pathLst>
            </a:custGeom>
            <a:solidFill>
              <a:srgbClr val="F34A57"/>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7" name="Freeform 52"/>
            <p:cNvSpPr/>
            <p:nvPr/>
          </p:nvSpPr>
          <p:spPr bwMode="auto">
            <a:xfrm flipH="1">
              <a:off x="6073970" y="4091697"/>
              <a:ext cx="267660" cy="141734"/>
            </a:xfrm>
            <a:custGeom>
              <a:avLst/>
              <a:gdLst>
                <a:gd name="T0" fmla="*/ 0 w 287"/>
                <a:gd name="T1" fmla="*/ 22 h 152"/>
                <a:gd name="T2" fmla="*/ 151 w 287"/>
                <a:gd name="T3" fmla="*/ 0 h 152"/>
                <a:gd name="T4" fmla="*/ 287 w 287"/>
                <a:gd name="T5" fmla="*/ 140 h 152"/>
                <a:gd name="T6" fmla="*/ 133 w 287"/>
                <a:gd name="T7" fmla="*/ 152 h 152"/>
                <a:gd name="T8" fmla="*/ 0 w 287"/>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 h="152">
                  <a:moveTo>
                    <a:pt x="0" y="22"/>
                  </a:moveTo>
                  <a:lnTo>
                    <a:pt x="151" y="0"/>
                  </a:lnTo>
                  <a:lnTo>
                    <a:pt x="287" y="140"/>
                  </a:lnTo>
                  <a:lnTo>
                    <a:pt x="133" y="152"/>
                  </a:lnTo>
                  <a:lnTo>
                    <a:pt x="0"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8" name="Freeform 53"/>
            <p:cNvSpPr/>
            <p:nvPr/>
          </p:nvSpPr>
          <p:spPr bwMode="auto">
            <a:xfrm flipH="1">
              <a:off x="6342563" y="4189605"/>
              <a:ext cx="0" cy="1865"/>
            </a:xfrm>
            <a:custGeom>
              <a:avLst/>
              <a:gdLst>
                <a:gd name="T0" fmla="*/ 0 h 2"/>
                <a:gd name="T1" fmla="*/ 0 h 2"/>
                <a:gd name="T2" fmla="*/ 2 h 2"/>
                <a:gd name="T3" fmla="*/ 0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0"/>
                  </a:moveTo>
                  <a:lnTo>
                    <a:pt x="0" y="0"/>
                  </a:lnTo>
                  <a:lnTo>
                    <a:pt x="0" y="2"/>
                  </a:lnTo>
                  <a:lnTo>
                    <a:pt x="0"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9" name="Freeform 54"/>
            <p:cNvSpPr/>
            <p:nvPr/>
          </p:nvSpPr>
          <p:spPr bwMode="auto">
            <a:xfrm flipH="1">
              <a:off x="6342563" y="4189605"/>
              <a:ext cx="0" cy="1865"/>
            </a:xfrm>
            <a:custGeom>
              <a:avLst/>
              <a:gdLst>
                <a:gd name="T0" fmla="*/ 0 h 2"/>
                <a:gd name="T1" fmla="*/ 0 h 2"/>
                <a:gd name="T2" fmla="*/ 2 h 2"/>
                <a:gd name="T3" fmla="*/ 0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0"/>
                  </a:moveTo>
                  <a:lnTo>
                    <a:pt x="0" y="0"/>
                  </a:ln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0" name="Freeform 55"/>
            <p:cNvSpPr/>
            <p:nvPr/>
          </p:nvSpPr>
          <p:spPr bwMode="auto">
            <a:xfrm flipH="1">
              <a:off x="6337899" y="4189605"/>
              <a:ext cx="24248" cy="145464"/>
            </a:xfrm>
            <a:custGeom>
              <a:avLst/>
              <a:gdLst>
                <a:gd name="T0" fmla="*/ 21 w 26"/>
                <a:gd name="T1" fmla="*/ 0 h 156"/>
                <a:gd name="T2" fmla="*/ 0 w 26"/>
                <a:gd name="T3" fmla="*/ 148 h 156"/>
                <a:gd name="T4" fmla="*/ 8 w 26"/>
                <a:gd name="T5" fmla="*/ 156 h 156"/>
                <a:gd name="T6" fmla="*/ 26 w 26"/>
                <a:gd name="T7" fmla="*/ 7 h 156"/>
                <a:gd name="T8" fmla="*/ 21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1" y="2"/>
                  </a:lnTo>
                  <a:lnTo>
                    <a:pt x="21"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1" name="Freeform 56"/>
            <p:cNvSpPr/>
            <p:nvPr/>
          </p:nvSpPr>
          <p:spPr bwMode="auto">
            <a:xfrm flipH="1">
              <a:off x="6337899" y="4189605"/>
              <a:ext cx="24248" cy="145464"/>
            </a:xfrm>
            <a:custGeom>
              <a:avLst/>
              <a:gdLst>
                <a:gd name="T0" fmla="*/ 21 w 26"/>
                <a:gd name="T1" fmla="*/ 0 h 156"/>
                <a:gd name="T2" fmla="*/ 0 w 26"/>
                <a:gd name="T3" fmla="*/ 148 h 156"/>
                <a:gd name="T4" fmla="*/ 8 w 26"/>
                <a:gd name="T5" fmla="*/ 156 h 156"/>
                <a:gd name="T6" fmla="*/ 26 w 26"/>
                <a:gd name="T7" fmla="*/ 7 h 156"/>
                <a:gd name="T8" fmla="*/ 21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1" y="2"/>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2" name="Freeform 57"/>
            <p:cNvSpPr>
              <a:spLocks noEditPoints="1"/>
            </p:cNvSpPr>
            <p:nvPr/>
          </p:nvSpPr>
          <p:spPr bwMode="auto">
            <a:xfrm flipH="1">
              <a:off x="6300595" y="4230633"/>
              <a:ext cx="20518" cy="145464"/>
            </a:xfrm>
            <a:custGeom>
              <a:avLst/>
              <a:gdLst>
                <a:gd name="T0" fmla="*/ 0 w 22"/>
                <a:gd name="T1" fmla="*/ 148 h 156"/>
                <a:gd name="T2" fmla="*/ 0 w 22"/>
                <a:gd name="T3" fmla="*/ 148 h 156"/>
                <a:gd name="T4" fmla="*/ 8 w 22"/>
                <a:gd name="T5" fmla="*/ 156 h 156"/>
                <a:gd name="T6" fmla="*/ 8 w 22"/>
                <a:gd name="T7" fmla="*/ 156 h 156"/>
                <a:gd name="T8" fmla="*/ 0 w 22"/>
                <a:gd name="T9" fmla="*/ 148 h 156"/>
                <a:gd name="T10" fmla="*/ 21 w 22"/>
                <a:gd name="T11" fmla="*/ 0 h 156"/>
                <a:gd name="T12" fmla="*/ 21 w 22"/>
                <a:gd name="T13" fmla="*/ 0 h 156"/>
                <a:gd name="T14" fmla="*/ 22 w 22"/>
                <a:gd name="T15" fmla="*/ 3 h 156"/>
                <a:gd name="T16" fmla="*/ 21 w 22"/>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56">
                  <a:moveTo>
                    <a:pt x="0" y="148"/>
                  </a:moveTo>
                  <a:lnTo>
                    <a:pt x="0" y="148"/>
                  </a:lnTo>
                  <a:lnTo>
                    <a:pt x="8" y="156"/>
                  </a:lnTo>
                  <a:lnTo>
                    <a:pt x="0" y="148"/>
                  </a:lnTo>
                  <a:close/>
                  <a:moveTo>
                    <a:pt x="21" y="0"/>
                  </a:moveTo>
                  <a:lnTo>
                    <a:pt x="21" y="0"/>
                  </a:lnTo>
                  <a:lnTo>
                    <a:pt x="22" y="3"/>
                  </a:lnTo>
                  <a:lnTo>
                    <a:pt x="21"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3" name="Freeform 58"/>
            <p:cNvSpPr>
              <a:spLocks noEditPoints="1"/>
            </p:cNvSpPr>
            <p:nvPr/>
          </p:nvSpPr>
          <p:spPr bwMode="auto">
            <a:xfrm flipH="1">
              <a:off x="6300595" y="4230633"/>
              <a:ext cx="20518" cy="145464"/>
            </a:xfrm>
            <a:custGeom>
              <a:avLst/>
              <a:gdLst>
                <a:gd name="T0" fmla="*/ 0 w 22"/>
                <a:gd name="T1" fmla="*/ 148 h 156"/>
                <a:gd name="T2" fmla="*/ 0 w 22"/>
                <a:gd name="T3" fmla="*/ 148 h 156"/>
                <a:gd name="T4" fmla="*/ 8 w 22"/>
                <a:gd name="T5" fmla="*/ 156 h 156"/>
                <a:gd name="T6" fmla="*/ 8 w 22"/>
                <a:gd name="T7" fmla="*/ 156 h 156"/>
                <a:gd name="T8" fmla="*/ 0 w 22"/>
                <a:gd name="T9" fmla="*/ 148 h 156"/>
                <a:gd name="T10" fmla="*/ 21 w 22"/>
                <a:gd name="T11" fmla="*/ 0 h 156"/>
                <a:gd name="T12" fmla="*/ 21 w 22"/>
                <a:gd name="T13" fmla="*/ 0 h 156"/>
                <a:gd name="T14" fmla="*/ 22 w 22"/>
                <a:gd name="T15" fmla="*/ 3 h 156"/>
                <a:gd name="T16" fmla="*/ 21 w 22"/>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56">
                  <a:moveTo>
                    <a:pt x="0" y="148"/>
                  </a:moveTo>
                  <a:lnTo>
                    <a:pt x="0" y="148"/>
                  </a:lnTo>
                  <a:lnTo>
                    <a:pt x="8" y="156"/>
                  </a:lnTo>
                  <a:lnTo>
                    <a:pt x="0" y="148"/>
                  </a:lnTo>
                  <a:moveTo>
                    <a:pt x="21" y="0"/>
                  </a:moveTo>
                  <a:lnTo>
                    <a:pt x="21" y="0"/>
                  </a:lnTo>
                  <a:lnTo>
                    <a:pt x="22" y="3"/>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4" name="Freeform 59"/>
            <p:cNvSpPr/>
            <p:nvPr/>
          </p:nvSpPr>
          <p:spPr bwMode="auto">
            <a:xfrm flipH="1">
              <a:off x="6296864" y="4230633"/>
              <a:ext cx="24248" cy="145464"/>
            </a:xfrm>
            <a:custGeom>
              <a:avLst/>
              <a:gdLst>
                <a:gd name="T0" fmla="*/ 21 w 26"/>
                <a:gd name="T1" fmla="*/ 0 h 156"/>
                <a:gd name="T2" fmla="*/ 0 w 26"/>
                <a:gd name="T3" fmla="*/ 148 h 156"/>
                <a:gd name="T4" fmla="*/ 8 w 26"/>
                <a:gd name="T5" fmla="*/ 156 h 156"/>
                <a:gd name="T6" fmla="*/ 26 w 26"/>
                <a:gd name="T7" fmla="*/ 7 h 156"/>
                <a:gd name="T8" fmla="*/ 22 w 26"/>
                <a:gd name="T9" fmla="*/ 3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2" y="3"/>
                  </a:lnTo>
                  <a:lnTo>
                    <a:pt x="21"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5" name="Freeform 60"/>
            <p:cNvSpPr/>
            <p:nvPr/>
          </p:nvSpPr>
          <p:spPr bwMode="auto">
            <a:xfrm flipH="1">
              <a:off x="6296864" y="4230633"/>
              <a:ext cx="24248" cy="145464"/>
            </a:xfrm>
            <a:custGeom>
              <a:avLst/>
              <a:gdLst>
                <a:gd name="T0" fmla="*/ 21 w 26"/>
                <a:gd name="T1" fmla="*/ 0 h 156"/>
                <a:gd name="T2" fmla="*/ 0 w 26"/>
                <a:gd name="T3" fmla="*/ 148 h 156"/>
                <a:gd name="T4" fmla="*/ 8 w 26"/>
                <a:gd name="T5" fmla="*/ 156 h 156"/>
                <a:gd name="T6" fmla="*/ 26 w 26"/>
                <a:gd name="T7" fmla="*/ 7 h 156"/>
                <a:gd name="T8" fmla="*/ 22 w 26"/>
                <a:gd name="T9" fmla="*/ 3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2" y="3"/>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6" name="Freeform 61"/>
            <p:cNvSpPr>
              <a:spLocks noEditPoints="1"/>
            </p:cNvSpPr>
            <p:nvPr/>
          </p:nvSpPr>
          <p:spPr bwMode="auto">
            <a:xfrm flipH="1">
              <a:off x="6115005" y="4177483"/>
              <a:ext cx="151084" cy="22379"/>
            </a:xfrm>
            <a:custGeom>
              <a:avLst/>
              <a:gdLst>
                <a:gd name="T0" fmla="*/ 7 w 162"/>
                <a:gd name="T1" fmla="*/ 16 h 24"/>
                <a:gd name="T2" fmla="*/ 0 w 162"/>
                <a:gd name="T3" fmla="*/ 16 h 24"/>
                <a:gd name="T4" fmla="*/ 7 w 162"/>
                <a:gd name="T5" fmla="*/ 24 h 24"/>
                <a:gd name="T6" fmla="*/ 15 w 162"/>
                <a:gd name="T7" fmla="*/ 24 h 24"/>
                <a:gd name="T8" fmla="*/ 7 w 162"/>
                <a:gd name="T9" fmla="*/ 16 h 24"/>
                <a:gd name="T10" fmla="*/ 160 w 162"/>
                <a:gd name="T11" fmla="*/ 0 h 24"/>
                <a:gd name="T12" fmla="*/ 160 w 162"/>
                <a:gd name="T13" fmla="*/ 0 h 24"/>
                <a:gd name="T14" fmla="*/ 162 w 162"/>
                <a:gd name="T15" fmla="*/ 2 h 24"/>
                <a:gd name="T16" fmla="*/ 160 w 162"/>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24">
                  <a:moveTo>
                    <a:pt x="7" y="16"/>
                  </a:moveTo>
                  <a:lnTo>
                    <a:pt x="0" y="16"/>
                  </a:lnTo>
                  <a:lnTo>
                    <a:pt x="7" y="24"/>
                  </a:lnTo>
                  <a:lnTo>
                    <a:pt x="15" y="24"/>
                  </a:lnTo>
                  <a:lnTo>
                    <a:pt x="7" y="16"/>
                  </a:lnTo>
                  <a:close/>
                  <a:moveTo>
                    <a:pt x="160" y="0"/>
                  </a:moveTo>
                  <a:lnTo>
                    <a:pt x="160" y="0"/>
                  </a:lnTo>
                  <a:lnTo>
                    <a:pt x="162" y="2"/>
                  </a:lnTo>
                  <a:lnTo>
                    <a:pt x="160"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7" name="Freeform 62"/>
            <p:cNvSpPr>
              <a:spLocks noEditPoints="1"/>
            </p:cNvSpPr>
            <p:nvPr/>
          </p:nvSpPr>
          <p:spPr bwMode="auto">
            <a:xfrm flipH="1">
              <a:off x="6115005" y="4177483"/>
              <a:ext cx="151084" cy="22379"/>
            </a:xfrm>
            <a:custGeom>
              <a:avLst/>
              <a:gdLst>
                <a:gd name="T0" fmla="*/ 7 w 162"/>
                <a:gd name="T1" fmla="*/ 16 h 24"/>
                <a:gd name="T2" fmla="*/ 0 w 162"/>
                <a:gd name="T3" fmla="*/ 16 h 24"/>
                <a:gd name="T4" fmla="*/ 7 w 162"/>
                <a:gd name="T5" fmla="*/ 24 h 24"/>
                <a:gd name="T6" fmla="*/ 15 w 162"/>
                <a:gd name="T7" fmla="*/ 24 h 24"/>
                <a:gd name="T8" fmla="*/ 7 w 162"/>
                <a:gd name="T9" fmla="*/ 16 h 24"/>
                <a:gd name="T10" fmla="*/ 160 w 162"/>
                <a:gd name="T11" fmla="*/ 0 h 24"/>
                <a:gd name="T12" fmla="*/ 160 w 162"/>
                <a:gd name="T13" fmla="*/ 0 h 24"/>
                <a:gd name="T14" fmla="*/ 162 w 162"/>
                <a:gd name="T15" fmla="*/ 2 h 24"/>
                <a:gd name="T16" fmla="*/ 160 w 162"/>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24">
                  <a:moveTo>
                    <a:pt x="7" y="16"/>
                  </a:moveTo>
                  <a:lnTo>
                    <a:pt x="0" y="16"/>
                  </a:lnTo>
                  <a:lnTo>
                    <a:pt x="7" y="24"/>
                  </a:lnTo>
                  <a:lnTo>
                    <a:pt x="15" y="24"/>
                  </a:lnTo>
                  <a:lnTo>
                    <a:pt x="7" y="16"/>
                  </a:lnTo>
                  <a:moveTo>
                    <a:pt x="160" y="0"/>
                  </a:moveTo>
                  <a:lnTo>
                    <a:pt x="160" y="0"/>
                  </a:lnTo>
                  <a:lnTo>
                    <a:pt x="162" y="2"/>
                  </a:lnTo>
                  <a:lnTo>
                    <a:pt x="1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8" name="Freeform 63"/>
            <p:cNvSpPr/>
            <p:nvPr/>
          </p:nvSpPr>
          <p:spPr bwMode="auto">
            <a:xfrm flipH="1">
              <a:off x="6112207" y="4177483"/>
              <a:ext cx="147353" cy="22379"/>
            </a:xfrm>
            <a:custGeom>
              <a:avLst/>
              <a:gdLst>
                <a:gd name="T0" fmla="*/ 153 w 158"/>
                <a:gd name="T1" fmla="*/ 0 h 24"/>
                <a:gd name="T2" fmla="*/ 0 w 158"/>
                <a:gd name="T3" fmla="*/ 16 h 24"/>
                <a:gd name="T4" fmla="*/ 8 w 158"/>
                <a:gd name="T5" fmla="*/ 24 h 24"/>
                <a:gd name="T6" fmla="*/ 158 w 158"/>
                <a:gd name="T7" fmla="*/ 7 h 24"/>
                <a:gd name="T8" fmla="*/ 155 w 158"/>
                <a:gd name="T9" fmla="*/ 2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6"/>
                  </a:lnTo>
                  <a:lnTo>
                    <a:pt x="8" y="24"/>
                  </a:lnTo>
                  <a:lnTo>
                    <a:pt x="158" y="7"/>
                  </a:lnTo>
                  <a:lnTo>
                    <a:pt x="155" y="2"/>
                  </a:lnTo>
                  <a:lnTo>
                    <a:pt x="153"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9" name="Freeform 64"/>
            <p:cNvSpPr/>
            <p:nvPr/>
          </p:nvSpPr>
          <p:spPr bwMode="auto">
            <a:xfrm flipH="1">
              <a:off x="6112207" y="4177483"/>
              <a:ext cx="147353" cy="22379"/>
            </a:xfrm>
            <a:custGeom>
              <a:avLst/>
              <a:gdLst>
                <a:gd name="T0" fmla="*/ 153 w 158"/>
                <a:gd name="T1" fmla="*/ 0 h 24"/>
                <a:gd name="T2" fmla="*/ 0 w 158"/>
                <a:gd name="T3" fmla="*/ 16 h 24"/>
                <a:gd name="T4" fmla="*/ 8 w 158"/>
                <a:gd name="T5" fmla="*/ 24 h 24"/>
                <a:gd name="T6" fmla="*/ 158 w 158"/>
                <a:gd name="T7" fmla="*/ 7 h 24"/>
                <a:gd name="T8" fmla="*/ 155 w 158"/>
                <a:gd name="T9" fmla="*/ 2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6"/>
                  </a:lnTo>
                  <a:lnTo>
                    <a:pt x="8" y="24"/>
                  </a:lnTo>
                  <a:lnTo>
                    <a:pt x="158" y="7"/>
                  </a:lnTo>
                  <a:lnTo>
                    <a:pt x="155" y="2"/>
                  </a:lnTo>
                  <a:lnTo>
                    <a:pt x="15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0" name="Freeform 65"/>
            <p:cNvSpPr>
              <a:spLocks noEditPoints="1"/>
            </p:cNvSpPr>
            <p:nvPr/>
          </p:nvSpPr>
          <p:spPr bwMode="auto">
            <a:xfrm flipH="1">
              <a:off x="6163501" y="4130860"/>
              <a:ext cx="150151" cy="22379"/>
            </a:xfrm>
            <a:custGeom>
              <a:avLst/>
              <a:gdLst>
                <a:gd name="T0" fmla="*/ 7 w 161"/>
                <a:gd name="T1" fmla="*/ 15 h 24"/>
                <a:gd name="T2" fmla="*/ 0 w 161"/>
                <a:gd name="T3" fmla="*/ 15 h 24"/>
                <a:gd name="T4" fmla="*/ 9 w 161"/>
                <a:gd name="T5" fmla="*/ 24 h 24"/>
                <a:gd name="T6" fmla="*/ 14 w 161"/>
                <a:gd name="T7" fmla="*/ 22 h 24"/>
                <a:gd name="T8" fmla="*/ 7 w 161"/>
                <a:gd name="T9" fmla="*/ 15 h 24"/>
                <a:gd name="T10" fmla="*/ 161 w 161"/>
                <a:gd name="T11" fmla="*/ 0 h 24"/>
                <a:gd name="T12" fmla="*/ 161 w 161"/>
                <a:gd name="T13" fmla="*/ 0 h 24"/>
                <a:gd name="T14" fmla="*/ 161 w 161"/>
                <a:gd name="T15" fmla="*/ 0 h 24"/>
                <a:gd name="T16" fmla="*/ 161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7" y="15"/>
                  </a:moveTo>
                  <a:lnTo>
                    <a:pt x="0" y="15"/>
                  </a:lnTo>
                  <a:lnTo>
                    <a:pt x="9" y="24"/>
                  </a:lnTo>
                  <a:lnTo>
                    <a:pt x="14" y="22"/>
                  </a:lnTo>
                  <a:lnTo>
                    <a:pt x="7" y="15"/>
                  </a:lnTo>
                  <a:close/>
                  <a:moveTo>
                    <a:pt x="161" y="0"/>
                  </a:moveTo>
                  <a:lnTo>
                    <a:pt x="161"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1" name="Freeform 66"/>
            <p:cNvSpPr>
              <a:spLocks noEditPoints="1"/>
            </p:cNvSpPr>
            <p:nvPr/>
          </p:nvSpPr>
          <p:spPr bwMode="auto">
            <a:xfrm flipH="1">
              <a:off x="6163501" y="4130860"/>
              <a:ext cx="150151" cy="22379"/>
            </a:xfrm>
            <a:custGeom>
              <a:avLst/>
              <a:gdLst>
                <a:gd name="T0" fmla="*/ 7 w 161"/>
                <a:gd name="T1" fmla="*/ 15 h 24"/>
                <a:gd name="T2" fmla="*/ 0 w 161"/>
                <a:gd name="T3" fmla="*/ 15 h 24"/>
                <a:gd name="T4" fmla="*/ 9 w 161"/>
                <a:gd name="T5" fmla="*/ 24 h 24"/>
                <a:gd name="T6" fmla="*/ 14 w 161"/>
                <a:gd name="T7" fmla="*/ 22 h 24"/>
                <a:gd name="T8" fmla="*/ 7 w 161"/>
                <a:gd name="T9" fmla="*/ 15 h 24"/>
                <a:gd name="T10" fmla="*/ 161 w 161"/>
                <a:gd name="T11" fmla="*/ 0 h 24"/>
                <a:gd name="T12" fmla="*/ 161 w 161"/>
                <a:gd name="T13" fmla="*/ 0 h 24"/>
                <a:gd name="T14" fmla="*/ 161 w 161"/>
                <a:gd name="T15" fmla="*/ 0 h 24"/>
                <a:gd name="T16" fmla="*/ 161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7" y="15"/>
                  </a:moveTo>
                  <a:lnTo>
                    <a:pt x="0" y="15"/>
                  </a:lnTo>
                  <a:lnTo>
                    <a:pt x="9" y="24"/>
                  </a:lnTo>
                  <a:lnTo>
                    <a:pt x="14" y="22"/>
                  </a:lnTo>
                  <a:lnTo>
                    <a:pt x="7" y="15"/>
                  </a:lnTo>
                  <a:moveTo>
                    <a:pt x="161" y="0"/>
                  </a:moveTo>
                  <a:lnTo>
                    <a:pt x="1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2" name="Freeform 67"/>
            <p:cNvSpPr/>
            <p:nvPr/>
          </p:nvSpPr>
          <p:spPr bwMode="auto">
            <a:xfrm flipH="1">
              <a:off x="6157905" y="4130860"/>
              <a:ext cx="149218" cy="20514"/>
            </a:xfrm>
            <a:custGeom>
              <a:avLst/>
              <a:gdLst>
                <a:gd name="T0" fmla="*/ 154 w 160"/>
                <a:gd name="T1" fmla="*/ 0 h 22"/>
                <a:gd name="T2" fmla="*/ 0 w 160"/>
                <a:gd name="T3" fmla="*/ 15 h 22"/>
                <a:gd name="T4" fmla="*/ 7 w 160"/>
                <a:gd name="T5" fmla="*/ 22 h 22"/>
                <a:gd name="T6" fmla="*/ 160 w 160"/>
                <a:gd name="T7" fmla="*/ 6 h 22"/>
                <a:gd name="T8" fmla="*/ 154 w 160"/>
                <a:gd name="T9" fmla="*/ 0 h 22"/>
                <a:gd name="T10" fmla="*/ 154 w 160"/>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2">
                  <a:moveTo>
                    <a:pt x="154" y="0"/>
                  </a:moveTo>
                  <a:lnTo>
                    <a:pt x="0" y="15"/>
                  </a:lnTo>
                  <a:lnTo>
                    <a:pt x="7" y="22"/>
                  </a:lnTo>
                  <a:lnTo>
                    <a:pt x="160" y="6"/>
                  </a:lnTo>
                  <a:lnTo>
                    <a:pt x="154"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3" name="Freeform 68"/>
            <p:cNvSpPr/>
            <p:nvPr/>
          </p:nvSpPr>
          <p:spPr bwMode="auto">
            <a:xfrm flipH="1">
              <a:off x="6157905" y="4130860"/>
              <a:ext cx="149218" cy="20514"/>
            </a:xfrm>
            <a:custGeom>
              <a:avLst/>
              <a:gdLst>
                <a:gd name="T0" fmla="*/ 154 w 160"/>
                <a:gd name="T1" fmla="*/ 0 h 22"/>
                <a:gd name="T2" fmla="*/ 0 w 160"/>
                <a:gd name="T3" fmla="*/ 15 h 22"/>
                <a:gd name="T4" fmla="*/ 7 w 160"/>
                <a:gd name="T5" fmla="*/ 22 h 22"/>
                <a:gd name="T6" fmla="*/ 160 w 160"/>
                <a:gd name="T7" fmla="*/ 6 h 22"/>
                <a:gd name="T8" fmla="*/ 154 w 160"/>
                <a:gd name="T9" fmla="*/ 0 h 22"/>
                <a:gd name="T10" fmla="*/ 154 w 160"/>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2">
                  <a:moveTo>
                    <a:pt x="154" y="0"/>
                  </a:moveTo>
                  <a:lnTo>
                    <a:pt x="0" y="15"/>
                  </a:lnTo>
                  <a:lnTo>
                    <a:pt x="7" y="22"/>
                  </a:lnTo>
                  <a:lnTo>
                    <a:pt x="160" y="6"/>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4" name="Freeform 69"/>
            <p:cNvSpPr/>
            <p:nvPr/>
          </p:nvSpPr>
          <p:spPr bwMode="auto">
            <a:xfrm flipH="1">
              <a:off x="6217592" y="3409136"/>
              <a:ext cx="867331" cy="865323"/>
            </a:xfrm>
            <a:custGeom>
              <a:avLst/>
              <a:gdLst>
                <a:gd name="T0" fmla="*/ 81 w 507"/>
                <a:gd name="T1" fmla="*/ 33 h 506"/>
                <a:gd name="T2" fmla="*/ 81 w 507"/>
                <a:gd name="T3" fmla="*/ 33 h 506"/>
                <a:gd name="T4" fmla="*/ 0 w 507"/>
                <a:gd name="T5" fmla="*/ 0 h 506"/>
                <a:gd name="T6" fmla="*/ 35 w 507"/>
                <a:gd name="T7" fmla="*/ 81 h 506"/>
                <a:gd name="T8" fmla="*/ 35 w 507"/>
                <a:gd name="T9" fmla="*/ 81 h 506"/>
                <a:gd name="T10" fmla="*/ 886 w 507"/>
                <a:gd name="T11" fmla="*/ 928 h 506"/>
                <a:gd name="T12" fmla="*/ 930 w 507"/>
                <a:gd name="T13" fmla="*/ 884 h 506"/>
                <a:gd name="T14" fmla="*/ 81 w 507"/>
                <a:gd name="T15" fmla="*/ 33 h 5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7" h="506">
                  <a:moveTo>
                    <a:pt x="44" y="18"/>
                  </a:moveTo>
                  <a:cubicBezTo>
                    <a:pt x="44" y="18"/>
                    <a:pt x="44" y="18"/>
                    <a:pt x="44" y="18"/>
                  </a:cubicBezTo>
                  <a:cubicBezTo>
                    <a:pt x="40" y="14"/>
                    <a:pt x="0" y="0"/>
                    <a:pt x="0" y="0"/>
                  </a:cubicBezTo>
                  <a:cubicBezTo>
                    <a:pt x="0" y="0"/>
                    <a:pt x="16" y="40"/>
                    <a:pt x="19" y="44"/>
                  </a:cubicBezTo>
                  <a:cubicBezTo>
                    <a:pt x="19" y="44"/>
                    <a:pt x="19" y="44"/>
                    <a:pt x="19" y="44"/>
                  </a:cubicBezTo>
                  <a:cubicBezTo>
                    <a:pt x="483" y="506"/>
                    <a:pt x="483" y="506"/>
                    <a:pt x="483" y="506"/>
                  </a:cubicBezTo>
                  <a:cubicBezTo>
                    <a:pt x="507" y="482"/>
                    <a:pt x="507" y="482"/>
                    <a:pt x="507" y="482"/>
                  </a:cubicBezTo>
                  <a:lnTo>
                    <a:pt x="44" y="18"/>
                  </a:lnTo>
                  <a:close/>
                </a:path>
              </a:pathLst>
            </a:custGeom>
            <a:solidFill>
              <a:srgbClr val="5D4837"/>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75" name="Oval 70"/>
          <p:cNvSpPr>
            <a:spLocks noChangeArrowheads="1"/>
          </p:cNvSpPr>
          <p:nvPr/>
        </p:nvSpPr>
        <p:spPr bwMode="auto">
          <a:xfrm flipH="1">
            <a:off x="6089136" y="1114351"/>
            <a:ext cx="2155272" cy="2153051"/>
          </a:xfrm>
          <a:prstGeom prst="ellipse">
            <a:avLst/>
          </a:prstGeom>
          <a:solidFill>
            <a:srgbClr val="9BBB59">
              <a:lumMod val="40000"/>
              <a:lumOff val="60000"/>
            </a:srgb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endParaRPr>
          </a:p>
        </p:txBody>
      </p:sp>
      <p:sp>
        <p:nvSpPr>
          <p:cNvPr id="76" name="Oval 71"/>
          <p:cNvSpPr>
            <a:spLocks noChangeArrowheads="1"/>
          </p:cNvSpPr>
          <p:nvPr/>
        </p:nvSpPr>
        <p:spPr bwMode="auto">
          <a:xfrm flipH="1">
            <a:off x="6310166" y="1335344"/>
            <a:ext cx="1714145" cy="171199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endParaRPr>
          </a:p>
        </p:txBody>
      </p:sp>
      <p:sp>
        <p:nvSpPr>
          <p:cNvPr id="77" name="Freeform 72"/>
          <p:cNvSpPr>
            <a:spLocks noEditPoints="1"/>
          </p:cNvSpPr>
          <p:nvPr/>
        </p:nvSpPr>
        <p:spPr bwMode="auto">
          <a:xfrm flipH="1">
            <a:off x="6270063" y="1294316"/>
            <a:ext cx="1793418" cy="1794054"/>
          </a:xfrm>
          <a:custGeom>
            <a:avLst/>
            <a:gdLst>
              <a:gd name="T0" fmla="*/ 524 w 1048"/>
              <a:gd name="T1" fmla="*/ 0 h 1049"/>
              <a:gd name="T2" fmla="*/ 0 w 1048"/>
              <a:gd name="T3" fmla="*/ 525 h 1049"/>
              <a:gd name="T4" fmla="*/ 506 w 1048"/>
              <a:gd name="T5" fmla="*/ 1049 h 1049"/>
              <a:gd name="T6" fmla="*/ 524 w 1048"/>
              <a:gd name="T7" fmla="*/ 1049 h 1049"/>
              <a:gd name="T8" fmla="*/ 547 w 1048"/>
              <a:gd name="T9" fmla="*/ 1048 h 1049"/>
              <a:gd name="T10" fmla="*/ 1048 w 1048"/>
              <a:gd name="T11" fmla="*/ 525 h 1049"/>
              <a:gd name="T12" fmla="*/ 524 w 1048"/>
              <a:gd name="T13" fmla="*/ 0 h 1049"/>
              <a:gd name="T14" fmla="*/ 547 w 1048"/>
              <a:gd name="T15" fmla="*/ 1001 h 1049"/>
              <a:gd name="T16" fmla="*/ 524 w 1048"/>
              <a:gd name="T17" fmla="*/ 1002 h 1049"/>
              <a:gd name="T18" fmla="*/ 506 w 1048"/>
              <a:gd name="T19" fmla="*/ 1002 h 1049"/>
              <a:gd name="T20" fmla="*/ 47 w 1048"/>
              <a:gd name="T21" fmla="*/ 525 h 1049"/>
              <a:gd name="T22" fmla="*/ 524 w 1048"/>
              <a:gd name="T23" fmla="*/ 47 h 1049"/>
              <a:gd name="T24" fmla="*/ 1002 w 1048"/>
              <a:gd name="T25" fmla="*/ 525 h 1049"/>
              <a:gd name="T26" fmla="*/ 547 w 1048"/>
              <a:gd name="T27" fmla="*/ 100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8" h="1049">
                <a:moveTo>
                  <a:pt x="524" y="0"/>
                </a:moveTo>
                <a:cubicBezTo>
                  <a:pt x="235" y="0"/>
                  <a:pt x="0" y="235"/>
                  <a:pt x="0" y="525"/>
                </a:cubicBezTo>
                <a:cubicBezTo>
                  <a:pt x="0" y="808"/>
                  <a:pt x="225" y="1039"/>
                  <a:pt x="506" y="1049"/>
                </a:cubicBezTo>
                <a:cubicBezTo>
                  <a:pt x="512" y="1049"/>
                  <a:pt x="518" y="1049"/>
                  <a:pt x="524" y="1049"/>
                </a:cubicBezTo>
                <a:cubicBezTo>
                  <a:pt x="532" y="1049"/>
                  <a:pt x="539" y="1049"/>
                  <a:pt x="547" y="1048"/>
                </a:cubicBezTo>
                <a:cubicBezTo>
                  <a:pt x="826" y="1036"/>
                  <a:pt x="1048" y="806"/>
                  <a:pt x="1048" y="525"/>
                </a:cubicBezTo>
                <a:cubicBezTo>
                  <a:pt x="1048" y="235"/>
                  <a:pt x="813" y="0"/>
                  <a:pt x="524" y="0"/>
                </a:cubicBezTo>
                <a:moveTo>
                  <a:pt x="547" y="1001"/>
                </a:moveTo>
                <a:cubicBezTo>
                  <a:pt x="539" y="1002"/>
                  <a:pt x="532" y="1002"/>
                  <a:pt x="524" y="1002"/>
                </a:cubicBezTo>
                <a:cubicBezTo>
                  <a:pt x="518" y="1002"/>
                  <a:pt x="512" y="1002"/>
                  <a:pt x="506" y="1002"/>
                </a:cubicBezTo>
                <a:cubicBezTo>
                  <a:pt x="251" y="992"/>
                  <a:pt x="47" y="782"/>
                  <a:pt x="47" y="525"/>
                </a:cubicBezTo>
                <a:cubicBezTo>
                  <a:pt x="47" y="261"/>
                  <a:pt x="261" y="47"/>
                  <a:pt x="524" y="47"/>
                </a:cubicBezTo>
                <a:cubicBezTo>
                  <a:pt x="788" y="47"/>
                  <a:pt x="1002" y="261"/>
                  <a:pt x="1002" y="525"/>
                </a:cubicBezTo>
                <a:cubicBezTo>
                  <a:pt x="1002" y="780"/>
                  <a:pt x="800" y="989"/>
                  <a:pt x="547" y="1001"/>
                </a:cubicBezTo>
              </a:path>
            </a:pathLst>
          </a:custGeom>
          <a:solidFill>
            <a:srgbClr val="9BBB59"/>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ndParaRPr>
          </a:p>
        </p:txBody>
      </p:sp>
      <p:sp>
        <p:nvSpPr>
          <p:cNvPr id="78" name="Freeform 73"/>
          <p:cNvSpPr>
            <a:spLocks noEditPoints="1"/>
          </p:cNvSpPr>
          <p:nvPr/>
        </p:nvSpPr>
        <p:spPr bwMode="auto">
          <a:xfrm flipH="1">
            <a:off x="6472441" y="1499457"/>
            <a:ext cx="1388663" cy="1383771"/>
          </a:xfrm>
          <a:custGeom>
            <a:avLst/>
            <a:gdLst>
              <a:gd name="T0" fmla="*/ 745 w 812"/>
              <a:gd name="T1" fmla="*/ 0 h 809"/>
              <a:gd name="T2" fmla="*/ 0 w 812"/>
              <a:gd name="T3" fmla="*/ 743 h 809"/>
              <a:gd name="T4" fmla="*/ 745 w 812"/>
              <a:gd name="T5" fmla="*/ 1484 h 809"/>
              <a:gd name="T6" fmla="*/ 1489 w 812"/>
              <a:gd name="T7" fmla="*/ 743 h 809"/>
              <a:gd name="T8" fmla="*/ 745 w 812"/>
              <a:gd name="T9" fmla="*/ 0 h 809"/>
              <a:gd name="T10" fmla="*/ 745 w 812"/>
              <a:gd name="T11" fmla="*/ 1398 h 809"/>
              <a:gd name="T12" fmla="*/ 86 w 812"/>
              <a:gd name="T13" fmla="*/ 743 h 809"/>
              <a:gd name="T14" fmla="*/ 745 w 812"/>
              <a:gd name="T15" fmla="*/ 86 h 809"/>
              <a:gd name="T16" fmla="*/ 1405 w 812"/>
              <a:gd name="T17" fmla="*/ 743 h 809"/>
              <a:gd name="T18" fmla="*/ 745 w 812"/>
              <a:gd name="T19" fmla="*/ 1398 h 8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2" h="809">
                <a:moveTo>
                  <a:pt x="406" y="0"/>
                </a:moveTo>
                <a:cubicBezTo>
                  <a:pt x="182" y="0"/>
                  <a:pt x="0" y="182"/>
                  <a:pt x="0" y="405"/>
                </a:cubicBezTo>
                <a:cubicBezTo>
                  <a:pt x="0" y="627"/>
                  <a:pt x="182" y="809"/>
                  <a:pt x="406" y="809"/>
                </a:cubicBezTo>
                <a:cubicBezTo>
                  <a:pt x="630" y="809"/>
                  <a:pt x="812" y="627"/>
                  <a:pt x="812" y="405"/>
                </a:cubicBezTo>
                <a:cubicBezTo>
                  <a:pt x="812" y="182"/>
                  <a:pt x="630" y="0"/>
                  <a:pt x="406" y="0"/>
                </a:cubicBezTo>
                <a:moveTo>
                  <a:pt x="406" y="762"/>
                </a:moveTo>
                <a:cubicBezTo>
                  <a:pt x="208" y="762"/>
                  <a:pt x="47" y="602"/>
                  <a:pt x="47" y="405"/>
                </a:cubicBezTo>
                <a:cubicBezTo>
                  <a:pt x="47" y="207"/>
                  <a:pt x="208" y="47"/>
                  <a:pt x="406" y="47"/>
                </a:cubicBezTo>
                <a:cubicBezTo>
                  <a:pt x="604" y="47"/>
                  <a:pt x="766" y="207"/>
                  <a:pt x="766" y="405"/>
                </a:cubicBezTo>
                <a:cubicBezTo>
                  <a:pt x="766" y="602"/>
                  <a:pt x="604" y="762"/>
                  <a:pt x="406" y="762"/>
                </a:cubicBezTo>
              </a:path>
            </a:pathLst>
          </a:custGeom>
          <a:solidFill>
            <a:srgbClr val="C0504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9" name="Freeform 74"/>
          <p:cNvSpPr>
            <a:spLocks noEditPoints="1"/>
          </p:cNvSpPr>
          <p:nvPr/>
        </p:nvSpPr>
        <p:spPr bwMode="auto">
          <a:xfrm flipH="1">
            <a:off x="6673885" y="1706463"/>
            <a:ext cx="985773" cy="969759"/>
          </a:xfrm>
          <a:custGeom>
            <a:avLst/>
            <a:gdLst>
              <a:gd name="T0" fmla="*/ 529 w 576"/>
              <a:gd name="T1" fmla="*/ 0 h 567"/>
              <a:gd name="T2" fmla="*/ 0 w 576"/>
              <a:gd name="T3" fmla="*/ 521 h 567"/>
              <a:gd name="T4" fmla="*/ 529 w 576"/>
              <a:gd name="T5" fmla="*/ 1040 h 567"/>
              <a:gd name="T6" fmla="*/ 1057 w 576"/>
              <a:gd name="T7" fmla="*/ 521 h 567"/>
              <a:gd name="T8" fmla="*/ 529 w 576"/>
              <a:gd name="T9" fmla="*/ 0 h 567"/>
              <a:gd name="T10" fmla="*/ 529 w 576"/>
              <a:gd name="T11" fmla="*/ 956 h 567"/>
              <a:gd name="T12" fmla="*/ 86 w 576"/>
              <a:gd name="T13" fmla="*/ 521 h 567"/>
              <a:gd name="T14" fmla="*/ 529 w 576"/>
              <a:gd name="T15" fmla="*/ 84 h 567"/>
              <a:gd name="T16" fmla="*/ 971 w 576"/>
              <a:gd name="T17" fmla="*/ 521 h 567"/>
              <a:gd name="T18" fmla="*/ 529 w 576"/>
              <a:gd name="T19" fmla="*/ 956 h 5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 h="567">
                <a:moveTo>
                  <a:pt x="288" y="0"/>
                </a:moveTo>
                <a:cubicBezTo>
                  <a:pt x="129" y="0"/>
                  <a:pt x="0" y="127"/>
                  <a:pt x="0" y="284"/>
                </a:cubicBezTo>
                <a:cubicBezTo>
                  <a:pt x="0" y="440"/>
                  <a:pt x="129" y="567"/>
                  <a:pt x="288" y="567"/>
                </a:cubicBezTo>
                <a:cubicBezTo>
                  <a:pt x="447" y="567"/>
                  <a:pt x="576" y="440"/>
                  <a:pt x="576" y="284"/>
                </a:cubicBezTo>
                <a:cubicBezTo>
                  <a:pt x="576" y="127"/>
                  <a:pt x="447" y="0"/>
                  <a:pt x="288" y="0"/>
                </a:cubicBezTo>
                <a:moveTo>
                  <a:pt x="288" y="521"/>
                </a:moveTo>
                <a:cubicBezTo>
                  <a:pt x="155" y="521"/>
                  <a:pt x="47" y="414"/>
                  <a:pt x="47" y="284"/>
                </a:cubicBezTo>
                <a:cubicBezTo>
                  <a:pt x="47" y="153"/>
                  <a:pt x="155" y="46"/>
                  <a:pt x="288" y="46"/>
                </a:cubicBezTo>
                <a:cubicBezTo>
                  <a:pt x="421" y="46"/>
                  <a:pt x="529" y="153"/>
                  <a:pt x="529" y="284"/>
                </a:cubicBezTo>
                <a:cubicBezTo>
                  <a:pt x="529" y="414"/>
                  <a:pt x="421" y="521"/>
                  <a:pt x="288" y="521"/>
                </a:cubicBezTo>
              </a:path>
            </a:pathLst>
          </a:custGeom>
          <a:solidFill>
            <a:srgbClr val="4F81B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0" name="Freeform 75"/>
          <p:cNvSpPr>
            <a:spLocks noEditPoints="1"/>
          </p:cNvSpPr>
          <p:nvPr/>
        </p:nvSpPr>
        <p:spPr bwMode="auto">
          <a:xfrm flipH="1">
            <a:off x="6876263" y="1911605"/>
            <a:ext cx="581019" cy="559476"/>
          </a:xfrm>
          <a:custGeom>
            <a:avLst/>
            <a:gdLst>
              <a:gd name="T0" fmla="*/ 312 w 340"/>
              <a:gd name="T1" fmla="*/ 0 h 327"/>
              <a:gd name="T2" fmla="*/ 0 w 340"/>
              <a:gd name="T3" fmla="*/ 301 h 327"/>
              <a:gd name="T4" fmla="*/ 312 w 340"/>
              <a:gd name="T5" fmla="*/ 600 h 327"/>
              <a:gd name="T6" fmla="*/ 623 w 340"/>
              <a:gd name="T7" fmla="*/ 301 h 327"/>
              <a:gd name="T8" fmla="*/ 312 w 340"/>
              <a:gd name="T9" fmla="*/ 0 h 327"/>
              <a:gd name="T10" fmla="*/ 312 w 340"/>
              <a:gd name="T11" fmla="*/ 516 h 327"/>
              <a:gd name="T12" fmla="*/ 86 w 340"/>
              <a:gd name="T13" fmla="*/ 301 h 327"/>
              <a:gd name="T14" fmla="*/ 312 w 340"/>
              <a:gd name="T15" fmla="*/ 86 h 327"/>
              <a:gd name="T16" fmla="*/ 537 w 340"/>
              <a:gd name="T17" fmla="*/ 301 h 327"/>
              <a:gd name="T18" fmla="*/ 312 w 340"/>
              <a:gd name="T19" fmla="*/ 516 h 3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0" h="327">
                <a:moveTo>
                  <a:pt x="170" y="0"/>
                </a:moveTo>
                <a:cubicBezTo>
                  <a:pt x="76" y="0"/>
                  <a:pt x="0" y="73"/>
                  <a:pt x="0" y="164"/>
                </a:cubicBezTo>
                <a:cubicBezTo>
                  <a:pt x="0" y="254"/>
                  <a:pt x="76" y="327"/>
                  <a:pt x="170" y="327"/>
                </a:cubicBezTo>
                <a:cubicBezTo>
                  <a:pt x="264" y="327"/>
                  <a:pt x="340" y="254"/>
                  <a:pt x="340" y="164"/>
                </a:cubicBezTo>
                <a:cubicBezTo>
                  <a:pt x="340" y="73"/>
                  <a:pt x="264" y="0"/>
                  <a:pt x="170" y="0"/>
                </a:cubicBezTo>
                <a:moveTo>
                  <a:pt x="170" y="281"/>
                </a:moveTo>
                <a:cubicBezTo>
                  <a:pt x="102" y="281"/>
                  <a:pt x="47" y="228"/>
                  <a:pt x="47" y="164"/>
                </a:cubicBezTo>
                <a:cubicBezTo>
                  <a:pt x="47" y="99"/>
                  <a:pt x="102" y="47"/>
                  <a:pt x="170" y="47"/>
                </a:cubicBezTo>
                <a:cubicBezTo>
                  <a:pt x="238" y="47"/>
                  <a:pt x="293" y="99"/>
                  <a:pt x="293" y="164"/>
                </a:cubicBezTo>
                <a:cubicBezTo>
                  <a:pt x="293" y="228"/>
                  <a:pt x="238" y="281"/>
                  <a:pt x="170" y="281"/>
                </a:cubicBezTo>
              </a:path>
            </a:pathLst>
          </a:custGeom>
          <a:solidFill>
            <a:srgbClr val="1F497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1" name="Oval 76"/>
          <p:cNvSpPr>
            <a:spLocks noChangeArrowheads="1"/>
          </p:cNvSpPr>
          <p:nvPr/>
        </p:nvSpPr>
        <p:spPr bwMode="auto">
          <a:xfrm flipH="1">
            <a:off x="7054392" y="2085975"/>
            <a:ext cx="213569" cy="209804"/>
          </a:xfrm>
          <a:prstGeom prst="ellipse">
            <a:avLst/>
          </a:prstGeom>
          <a:solidFill>
            <a:srgbClr val="9BBB59"/>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endParaRPr>
          </a:p>
        </p:txBody>
      </p:sp>
      <p:grpSp>
        <p:nvGrpSpPr>
          <p:cNvPr id="82" name="组合 81"/>
          <p:cNvGrpSpPr/>
          <p:nvPr/>
        </p:nvGrpSpPr>
        <p:grpSpPr>
          <a:xfrm>
            <a:off x="6205713" y="2161504"/>
            <a:ext cx="986705" cy="986543"/>
            <a:chOff x="6598099" y="2161504"/>
            <a:chExt cx="986705" cy="986543"/>
          </a:xfrm>
        </p:grpSpPr>
        <p:sp>
          <p:nvSpPr>
            <p:cNvPr id="83" name="Freeform 77"/>
            <p:cNvSpPr/>
            <p:nvPr/>
          </p:nvSpPr>
          <p:spPr bwMode="auto">
            <a:xfrm flipH="1">
              <a:off x="6780891" y="2883228"/>
              <a:ext cx="141757" cy="264819"/>
            </a:xfrm>
            <a:custGeom>
              <a:avLst/>
              <a:gdLst>
                <a:gd name="T0" fmla="*/ 20 w 152"/>
                <a:gd name="T1" fmla="*/ 0 h 284"/>
                <a:gd name="T2" fmla="*/ 0 w 152"/>
                <a:gd name="T3" fmla="*/ 148 h 284"/>
                <a:gd name="T4" fmla="*/ 139 w 152"/>
                <a:gd name="T5" fmla="*/ 284 h 284"/>
                <a:gd name="T6" fmla="*/ 152 w 152"/>
                <a:gd name="T7" fmla="*/ 130 h 284"/>
                <a:gd name="T8" fmla="*/ 20 w 152"/>
                <a:gd name="T9" fmla="*/ 0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4">
                  <a:moveTo>
                    <a:pt x="20" y="0"/>
                  </a:moveTo>
                  <a:lnTo>
                    <a:pt x="0" y="148"/>
                  </a:lnTo>
                  <a:lnTo>
                    <a:pt x="139" y="284"/>
                  </a:lnTo>
                  <a:lnTo>
                    <a:pt x="152" y="130"/>
                  </a:lnTo>
                  <a:lnTo>
                    <a:pt x="20" y="0"/>
                  </a:lnTo>
                  <a:close/>
                </a:path>
              </a:pathLst>
            </a:custGeom>
            <a:solidFill>
              <a:srgbClr val="F34A57"/>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4" name="Freeform 78"/>
            <p:cNvSpPr/>
            <p:nvPr/>
          </p:nvSpPr>
          <p:spPr bwMode="auto">
            <a:xfrm flipH="1">
              <a:off x="6780891" y="2883228"/>
              <a:ext cx="141757" cy="264819"/>
            </a:xfrm>
            <a:custGeom>
              <a:avLst/>
              <a:gdLst>
                <a:gd name="T0" fmla="*/ 20 w 152"/>
                <a:gd name="T1" fmla="*/ 0 h 284"/>
                <a:gd name="T2" fmla="*/ 0 w 152"/>
                <a:gd name="T3" fmla="*/ 148 h 284"/>
                <a:gd name="T4" fmla="*/ 139 w 152"/>
                <a:gd name="T5" fmla="*/ 284 h 284"/>
                <a:gd name="T6" fmla="*/ 152 w 152"/>
                <a:gd name="T7" fmla="*/ 130 h 284"/>
                <a:gd name="T8" fmla="*/ 20 w 152"/>
                <a:gd name="T9" fmla="*/ 0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4">
                  <a:moveTo>
                    <a:pt x="20" y="0"/>
                  </a:moveTo>
                  <a:lnTo>
                    <a:pt x="0" y="148"/>
                  </a:lnTo>
                  <a:lnTo>
                    <a:pt x="139" y="284"/>
                  </a:lnTo>
                  <a:lnTo>
                    <a:pt x="152" y="130"/>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5" name="Freeform 79"/>
            <p:cNvSpPr/>
            <p:nvPr/>
          </p:nvSpPr>
          <p:spPr bwMode="auto">
            <a:xfrm flipH="1">
              <a:off x="6598099" y="2820753"/>
              <a:ext cx="264862" cy="142666"/>
            </a:xfrm>
            <a:custGeom>
              <a:avLst/>
              <a:gdLst>
                <a:gd name="T0" fmla="*/ 0 w 284"/>
                <a:gd name="T1" fmla="*/ 23 h 153"/>
                <a:gd name="T2" fmla="*/ 149 w 284"/>
                <a:gd name="T3" fmla="*/ 0 h 153"/>
                <a:gd name="T4" fmla="*/ 284 w 284"/>
                <a:gd name="T5" fmla="*/ 142 h 153"/>
                <a:gd name="T6" fmla="*/ 130 w 284"/>
                <a:gd name="T7" fmla="*/ 153 h 153"/>
                <a:gd name="T8" fmla="*/ 0 w 284"/>
                <a:gd name="T9" fmla="*/ 23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4" h="153">
                  <a:moveTo>
                    <a:pt x="0" y="23"/>
                  </a:moveTo>
                  <a:lnTo>
                    <a:pt x="149" y="0"/>
                  </a:lnTo>
                  <a:lnTo>
                    <a:pt x="284" y="142"/>
                  </a:lnTo>
                  <a:lnTo>
                    <a:pt x="130" y="153"/>
                  </a:lnTo>
                  <a:lnTo>
                    <a:pt x="0" y="23"/>
                  </a:lnTo>
                  <a:close/>
                </a:path>
              </a:pathLst>
            </a:custGeom>
            <a:solidFill>
              <a:srgbClr val="F34A57"/>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6" name="Freeform 80"/>
            <p:cNvSpPr/>
            <p:nvPr/>
          </p:nvSpPr>
          <p:spPr bwMode="auto">
            <a:xfrm flipH="1">
              <a:off x="6598099" y="2820753"/>
              <a:ext cx="264862" cy="142666"/>
            </a:xfrm>
            <a:custGeom>
              <a:avLst/>
              <a:gdLst>
                <a:gd name="T0" fmla="*/ 0 w 284"/>
                <a:gd name="T1" fmla="*/ 23 h 153"/>
                <a:gd name="T2" fmla="*/ 149 w 284"/>
                <a:gd name="T3" fmla="*/ 0 h 153"/>
                <a:gd name="T4" fmla="*/ 284 w 284"/>
                <a:gd name="T5" fmla="*/ 142 h 153"/>
                <a:gd name="T6" fmla="*/ 130 w 284"/>
                <a:gd name="T7" fmla="*/ 153 h 153"/>
                <a:gd name="T8" fmla="*/ 0 w 284"/>
                <a:gd name="T9" fmla="*/ 23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4" h="153">
                  <a:moveTo>
                    <a:pt x="0" y="23"/>
                  </a:moveTo>
                  <a:lnTo>
                    <a:pt x="149" y="0"/>
                  </a:lnTo>
                  <a:lnTo>
                    <a:pt x="284" y="142"/>
                  </a:lnTo>
                  <a:lnTo>
                    <a:pt x="130" y="153"/>
                  </a:lnTo>
                  <a:lnTo>
                    <a:pt x="0"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7" name="Freeform 81"/>
            <p:cNvSpPr/>
            <p:nvPr/>
          </p:nvSpPr>
          <p:spPr bwMode="auto">
            <a:xfrm flipH="1">
              <a:off x="6861096" y="2918662"/>
              <a:ext cx="24248" cy="145464"/>
            </a:xfrm>
            <a:custGeom>
              <a:avLst/>
              <a:gdLst>
                <a:gd name="T0" fmla="*/ 20 w 26"/>
                <a:gd name="T1" fmla="*/ 0 h 156"/>
                <a:gd name="T2" fmla="*/ 0 w 26"/>
                <a:gd name="T3" fmla="*/ 149 h 156"/>
                <a:gd name="T4" fmla="*/ 7 w 26"/>
                <a:gd name="T5" fmla="*/ 156 h 156"/>
                <a:gd name="T6" fmla="*/ 26 w 26"/>
                <a:gd name="T7" fmla="*/ 7 h 156"/>
                <a:gd name="T8" fmla="*/ 22 w 26"/>
                <a:gd name="T9" fmla="*/ 4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9"/>
                  </a:lnTo>
                  <a:lnTo>
                    <a:pt x="7" y="156"/>
                  </a:lnTo>
                  <a:lnTo>
                    <a:pt x="26" y="7"/>
                  </a:lnTo>
                  <a:lnTo>
                    <a:pt x="22" y="4"/>
                  </a:lnTo>
                  <a:lnTo>
                    <a:pt x="20"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8" name="Freeform 82"/>
            <p:cNvSpPr/>
            <p:nvPr/>
          </p:nvSpPr>
          <p:spPr bwMode="auto">
            <a:xfrm flipH="1">
              <a:off x="6861096" y="2918662"/>
              <a:ext cx="24248" cy="145464"/>
            </a:xfrm>
            <a:custGeom>
              <a:avLst/>
              <a:gdLst>
                <a:gd name="T0" fmla="*/ 20 w 26"/>
                <a:gd name="T1" fmla="*/ 0 h 156"/>
                <a:gd name="T2" fmla="*/ 0 w 26"/>
                <a:gd name="T3" fmla="*/ 149 h 156"/>
                <a:gd name="T4" fmla="*/ 7 w 26"/>
                <a:gd name="T5" fmla="*/ 156 h 156"/>
                <a:gd name="T6" fmla="*/ 26 w 26"/>
                <a:gd name="T7" fmla="*/ 7 h 156"/>
                <a:gd name="T8" fmla="*/ 22 w 26"/>
                <a:gd name="T9" fmla="*/ 4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9"/>
                  </a:lnTo>
                  <a:lnTo>
                    <a:pt x="7" y="156"/>
                  </a:lnTo>
                  <a:lnTo>
                    <a:pt x="26" y="7"/>
                  </a:lnTo>
                  <a:lnTo>
                    <a:pt x="22" y="4"/>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9" name="Freeform 83"/>
            <p:cNvSpPr/>
            <p:nvPr/>
          </p:nvSpPr>
          <p:spPr bwMode="auto">
            <a:xfrm flipH="1">
              <a:off x="6837781" y="3098626"/>
              <a:ext cx="6528" cy="6527"/>
            </a:xfrm>
            <a:custGeom>
              <a:avLst/>
              <a:gdLst>
                <a:gd name="T0" fmla="*/ 0 w 7"/>
                <a:gd name="T1" fmla="*/ 0 h 7"/>
                <a:gd name="T2" fmla="*/ 0 w 7"/>
                <a:gd name="T3" fmla="*/ 0 h 7"/>
                <a:gd name="T4" fmla="*/ 7 w 7"/>
                <a:gd name="T5" fmla="*/ 7 h 7"/>
                <a:gd name="T6" fmla="*/ 7 w 7"/>
                <a:gd name="T7" fmla="*/ 7 h 7"/>
                <a:gd name="T8" fmla="*/ 0 w 7"/>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0" y="0"/>
                  </a:moveTo>
                  <a:lnTo>
                    <a:pt x="0" y="0"/>
                  </a:lnTo>
                  <a:lnTo>
                    <a:pt x="7" y="7"/>
                  </a:lnTo>
                  <a:lnTo>
                    <a:pt x="0"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0" name="Freeform 84"/>
            <p:cNvSpPr/>
            <p:nvPr/>
          </p:nvSpPr>
          <p:spPr bwMode="auto">
            <a:xfrm flipH="1">
              <a:off x="6837781" y="3098626"/>
              <a:ext cx="6528" cy="6527"/>
            </a:xfrm>
            <a:custGeom>
              <a:avLst/>
              <a:gdLst>
                <a:gd name="T0" fmla="*/ 0 w 7"/>
                <a:gd name="T1" fmla="*/ 0 h 7"/>
                <a:gd name="T2" fmla="*/ 0 w 7"/>
                <a:gd name="T3" fmla="*/ 0 h 7"/>
                <a:gd name="T4" fmla="*/ 7 w 7"/>
                <a:gd name="T5" fmla="*/ 7 h 7"/>
                <a:gd name="T6" fmla="*/ 7 w 7"/>
                <a:gd name="T7" fmla="*/ 7 h 7"/>
                <a:gd name="T8" fmla="*/ 0 w 7"/>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0" y="0"/>
                  </a:moveTo>
                  <a:lnTo>
                    <a:pt x="0" y="0"/>
                  </a:lnTo>
                  <a:lnTo>
                    <a:pt x="7" y="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1" name="Freeform 85"/>
            <p:cNvSpPr/>
            <p:nvPr/>
          </p:nvSpPr>
          <p:spPr bwMode="auto">
            <a:xfrm flipH="1">
              <a:off x="6820061" y="2961555"/>
              <a:ext cx="24248" cy="143599"/>
            </a:xfrm>
            <a:custGeom>
              <a:avLst/>
              <a:gdLst>
                <a:gd name="T0" fmla="*/ 20 w 26"/>
                <a:gd name="T1" fmla="*/ 0 h 154"/>
                <a:gd name="T2" fmla="*/ 0 w 26"/>
                <a:gd name="T3" fmla="*/ 147 h 154"/>
                <a:gd name="T4" fmla="*/ 7 w 26"/>
                <a:gd name="T5" fmla="*/ 154 h 154"/>
                <a:gd name="T6" fmla="*/ 26 w 26"/>
                <a:gd name="T7" fmla="*/ 5 h 154"/>
                <a:gd name="T8" fmla="*/ 24 w 26"/>
                <a:gd name="T9" fmla="*/ 2 h 154"/>
                <a:gd name="T10" fmla="*/ 20 w 26"/>
                <a:gd name="T11" fmla="*/ 0 h 1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4">
                  <a:moveTo>
                    <a:pt x="20" y="0"/>
                  </a:moveTo>
                  <a:lnTo>
                    <a:pt x="0" y="147"/>
                  </a:lnTo>
                  <a:lnTo>
                    <a:pt x="7" y="154"/>
                  </a:lnTo>
                  <a:lnTo>
                    <a:pt x="26" y="5"/>
                  </a:lnTo>
                  <a:lnTo>
                    <a:pt x="24" y="2"/>
                  </a:lnTo>
                  <a:lnTo>
                    <a:pt x="20"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2" name="Freeform 86"/>
            <p:cNvSpPr/>
            <p:nvPr/>
          </p:nvSpPr>
          <p:spPr bwMode="auto">
            <a:xfrm flipH="1">
              <a:off x="6820061" y="2961555"/>
              <a:ext cx="24248" cy="143599"/>
            </a:xfrm>
            <a:custGeom>
              <a:avLst/>
              <a:gdLst>
                <a:gd name="T0" fmla="*/ 20 w 26"/>
                <a:gd name="T1" fmla="*/ 0 h 154"/>
                <a:gd name="T2" fmla="*/ 0 w 26"/>
                <a:gd name="T3" fmla="*/ 147 h 154"/>
                <a:gd name="T4" fmla="*/ 7 w 26"/>
                <a:gd name="T5" fmla="*/ 154 h 154"/>
                <a:gd name="T6" fmla="*/ 26 w 26"/>
                <a:gd name="T7" fmla="*/ 5 h 154"/>
                <a:gd name="T8" fmla="*/ 24 w 26"/>
                <a:gd name="T9" fmla="*/ 2 h 154"/>
                <a:gd name="T10" fmla="*/ 20 w 26"/>
                <a:gd name="T11" fmla="*/ 0 h 1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4">
                  <a:moveTo>
                    <a:pt x="20" y="0"/>
                  </a:moveTo>
                  <a:lnTo>
                    <a:pt x="0" y="147"/>
                  </a:lnTo>
                  <a:lnTo>
                    <a:pt x="7" y="154"/>
                  </a:lnTo>
                  <a:lnTo>
                    <a:pt x="26" y="5"/>
                  </a:lnTo>
                  <a:lnTo>
                    <a:pt x="24" y="2"/>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3" name="Freeform 87"/>
            <p:cNvSpPr/>
            <p:nvPr/>
          </p:nvSpPr>
          <p:spPr bwMode="auto">
            <a:xfrm flipH="1">
              <a:off x="6628875" y="2906540"/>
              <a:ext cx="12124" cy="7460"/>
            </a:xfrm>
            <a:custGeom>
              <a:avLst/>
              <a:gdLst>
                <a:gd name="T0" fmla="*/ 4 w 13"/>
                <a:gd name="T1" fmla="*/ 0 h 8"/>
                <a:gd name="T2" fmla="*/ 0 w 13"/>
                <a:gd name="T3" fmla="*/ 0 h 8"/>
                <a:gd name="T4" fmla="*/ 6 w 13"/>
                <a:gd name="T5" fmla="*/ 8 h 8"/>
                <a:gd name="T6" fmla="*/ 13 w 13"/>
                <a:gd name="T7" fmla="*/ 6 h 8"/>
                <a:gd name="T8" fmla="*/ 4 w 13"/>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8">
                  <a:moveTo>
                    <a:pt x="4" y="0"/>
                  </a:moveTo>
                  <a:lnTo>
                    <a:pt x="0" y="0"/>
                  </a:lnTo>
                  <a:lnTo>
                    <a:pt x="6" y="8"/>
                  </a:lnTo>
                  <a:lnTo>
                    <a:pt x="13" y="6"/>
                  </a:lnTo>
                  <a:lnTo>
                    <a:pt x="4"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4" name="Freeform 88"/>
            <p:cNvSpPr/>
            <p:nvPr/>
          </p:nvSpPr>
          <p:spPr bwMode="auto">
            <a:xfrm flipH="1">
              <a:off x="6628875" y="2906540"/>
              <a:ext cx="12124" cy="7460"/>
            </a:xfrm>
            <a:custGeom>
              <a:avLst/>
              <a:gdLst>
                <a:gd name="T0" fmla="*/ 4 w 13"/>
                <a:gd name="T1" fmla="*/ 0 h 8"/>
                <a:gd name="T2" fmla="*/ 0 w 13"/>
                <a:gd name="T3" fmla="*/ 0 h 8"/>
                <a:gd name="T4" fmla="*/ 6 w 13"/>
                <a:gd name="T5" fmla="*/ 8 h 8"/>
                <a:gd name="T6" fmla="*/ 13 w 13"/>
                <a:gd name="T7" fmla="*/ 6 h 8"/>
                <a:gd name="T8" fmla="*/ 4 w 13"/>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8">
                  <a:moveTo>
                    <a:pt x="4" y="0"/>
                  </a:moveTo>
                  <a:lnTo>
                    <a:pt x="0" y="0"/>
                  </a:lnTo>
                  <a:lnTo>
                    <a:pt x="6" y="8"/>
                  </a:lnTo>
                  <a:lnTo>
                    <a:pt x="13" y="6"/>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5" name="Freeform 89"/>
            <p:cNvSpPr/>
            <p:nvPr/>
          </p:nvSpPr>
          <p:spPr bwMode="auto">
            <a:xfrm flipH="1">
              <a:off x="6775296" y="2922391"/>
              <a:ext cx="7461" cy="6527"/>
            </a:xfrm>
            <a:custGeom>
              <a:avLst/>
              <a:gdLst>
                <a:gd name="T0" fmla="*/ 0 w 8"/>
                <a:gd name="T1" fmla="*/ 0 h 7"/>
                <a:gd name="T2" fmla="*/ 0 w 8"/>
                <a:gd name="T3" fmla="*/ 0 h 7"/>
                <a:gd name="T4" fmla="*/ 8 w 8"/>
                <a:gd name="T5" fmla="*/ 7 h 7"/>
                <a:gd name="T6" fmla="*/ 8 w 8"/>
                <a:gd name="T7" fmla="*/ 7 h 7"/>
                <a:gd name="T8" fmla="*/ 0 w 8"/>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0" y="0"/>
                  </a:moveTo>
                  <a:lnTo>
                    <a:pt x="0" y="0"/>
                  </a:lnTo>
                  <a:lnTo>
                    <a:pt x="8" y="7"/>
                  </a:lnTo>
                  <a:lnTo>
                    <a:pt x="0" y="0"/>
                  </a:lnTo>
                  <a:close/>
                </a:path>
              </a:pathLst>
            </a:custGeom>
            <a:solidFill>
              <a:srgbClr val="004964"/>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6" name="Freeform 90"/>
            <p:cNvSpPr/>
            <p:nvPr/>
          </p:nvSpPr>
          <p:spPr bwMode="auto">
            <a:xfrm flipH="1">
              <a:off x="6775296" y="2922391"/>
              <a:ext cx="7461" cy="6527"/>
            </a:xfrm>
            <a:custGeom>
              <a:avLst/>
              <a:gdLst>
                <a:gd name="T0" fmla="*/ 0 w 8"/>
                <a:gd name="T1" fmla="*/ 0 h 7"/>
                <a:gd name="T2" fmla="*/ 0 w 8"/>
                <a:gd name="T3" fmla="*/ 0 h 7"/>
                <a:gd name="T4" fmla="*/ 8 w 8"/>
                <a:gd name="T5" fmla="*/ 7 h 7"/>
                <a:gd name="T6" fmla="*/ 8 w 8"/>
                <a:gd name="T7" fmla="*/ 7 h 7"/>
                <a:gd name="T8" fmla="*/ 0 w 8"/>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0" y="0"/>
                  </a:moveTo>
                  <a:lnTo>
                    <a:pt x="0" y="0"/>
                  </a:lnTo>
                  <a:lnTo>
                    <a:pt x="8" y="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7" name="Freeform 91"/>
            <p:cNvSpPr/>
            <p:nvPr/>
          </p:nvSpPr>
          <p:spPr bwMode="auto">
            <a:xfrm flipH="1">
              <a:off x="6635403" y="2906540"/>
              <a:ext cx="147353" cy="22379"/>
            </a:xfrm>
            <a:custGeom>
              <a:avLst/>
              <a:gdLst>
                <a:gd name="T0" fmla="*/ 152 w 158"/>
                <a:gd name="T1" fmla="*/ 0 h 24"/>
                <a:gd name="T2" fmla="*/ 0 w 158"/>
                <a:gd name="T3" fmla="*/ 17 h 24"/>
                <a:gd name="T4" fmla="*/ 8 w 158"/>
                <a:gd name="T5" fmla="*/ 24 h 24"/>
                <a:gd name="T6" fmla="*/ 158 w 158"/>
                <a:gd name="T7" fmla="*/ 8 h 24"/>
                <a:gd name="T8" fmla="*/ 152 w 158"/>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24">
                  <a:moveTo>
                    <a:pt x="152" y="0"/>
                  </a:moveTo>
                  <a:lnTo>
                    <a:pt x="0" y="17"/>
                  </a:lnTo>
                  <a:lnTo>
                    <a:pt x="8" y="24"/>
                  </a:lnTo>
                  <a:lnTo>
                    <a:pt x="158" y="8"/>
                  </a:lnTo>
                  <a:lnTo>
                    <a:pt x="152"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8" name="Freeform 92"/>
            <p:cNvSpPr/>
            <p:nvPr/>
          </p:nvSpPr>
          <p:spPr bwMode="auto">
            <a:xfrm flipH="1">
              <a:off x="6635403" y="2906540"/>
              <a:ext cx="147353" cy="22379"/>
            </a:xfrm>
            <a:custGeom>
              <a:avLst/>
              <a:gdLst>
                <a:gd name="T0" fmla="*/ 152 w 158"/>
                <a:gd name="T1" fmla="*/ 0 h 24"/>
                <a:gd name="T2" fmla="*/ 0 w 158"/>
                <a:gd name="T3" fmla="*/ 17 h 24"/>
                <a:gd name="T4" fmla="*/ 8 w 158"/>
                <a:gd name="T5" fmla="*/ 24 h 24"/>
                <a:gd name="T6" fmla="*/ 158 w 158"/>
                <a:gd name="T7" fmla="*/ 8 h 24"/>
                <a:gd name="T8" fmla="*/ 152 w 158"/>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24">
                  <a:moveTo>
                    <a:pt x="152" y="0"/>
                  </a:moveTo>
                  <a:lnTo>
                    <a:pt x="0" y="17"/>
                  </a:lnTo>
                  <a:lnTo>
                    <a:pt x="8" y="24"/>
                  </a:lnTo>
                  <a:lnTo>
                    <a:pt x="158" y="8"/>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9" name="Freeform 93"/>
            <p:cNvSpPr/>
            <p:nvPr/>
          </p:nvSpPr>
          <p:spPr bwMode="auto">
            <a:xfrm flipH="1">
              <a:off x="6676438" y="2860849"/>
              <a:ext cx="10259" cy="4662"/>
            </a:xfrm>
            <a:custGeom>
              <a:avLst/>
              <a:gdLst>
                <a:gd name="T0" fmla="*/ 4 w 11"/>
                <a:gd name="T1" fmla="*/ 0 h 5"/>
                <a:gd name="T2" fmla="*/ 0 w 11"/>
                <a:gd name="T3" fmla="*/ 0 h 5"/>
                <a:gd name="T4" fmla="*/ 5 w 11"/>
                <a:gd name="T5" fmla="*/ 5 h 5"/>
                <a:gd name="T6" fmla="*/ 11 w 11"/>
                <a:gd name="T7" fmla="*/ 5 h 5"/>
                <a:gd name="T8" fmla="*/ 4 w 11"/>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5">
                  <a:moveTo>
                    <a:pt x="4" y="0"/>
                  </a:moveTo>
                  <a:lnTo>
                    <a:pt x="0" y="0"/>
                  </a:lnTo>
                  <a:lnTo>
                    <a:pt x="5" y="5"/>
                  </a:lnTo>
                  <a:lnTo>
                    <a:pt x="11" y="5"/>
                  </a:lnTo>
                  <a:lnTo>
                    <a:pt x="4"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0" name="Freeform 94"/>
            <p:cNvSpPr/>
            <p:nvPr/>
          </p:nvSpPr>
          <p:spPr bwMode="auto">
            <a:xfrm flipH="1">
              <a:off x="6676438" y="2860849"/>
              <a:ext cx="10259" cy="4662"/>
            </a:xfrm>
            <a:custGeom>
              <a:avLst/>
              <a:gdLst>
                <a:gd name="T0" fmla="*/ 4 w 11"/>
                <a:gd name="T1" fmla="*/ 0 h 5"/>
                <a:gd name="T2" fmla="*/ 0 w 11"/>
                <a:gd name="T3" fmla="*/ 0 h 5"/>
                <a:gd name="T4" fmla="*/ 5 w 11"/>
                <a:gd name="T5" fmla="*/ 5 h 5"/>
                <a:gd name="T6" fmla="*/ 11 w 11"/>
                <a:gd name="T7" fmla="*/ 5 h 5"/>
                <a:gd name="T8" fmla="*/ 4 w 11"/>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5">
                  <a:moveTo>
                    <a:pt x="4" y="0"/>
                  </a:moveTo>
                  <a:lnTo>
                    <a:pt x="0" y="0"/>
                  </a:lnTo>
                  <a:lnTo>
                    <a:pt x="5" y="5"/>
                  </a:lnTo>
                  <a:lnTo>
                    <a:pt x="11" y="5"/>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1" name="Freeform 95"/>
            <p:cNvSpPr/>
            <p:nvPr/>
          </p:nvSpPr>
          <p:spPr bwMode="auto">
            <a:xfrm flipH="1">
              <a:off x="6682034" y="2860849"/>
              <a:ext cx="148286" cy="20514"/>
            </a:xfrm>
            <a:custGeom>
              <a:avLst/>
              <a:gdLst>
                <a:gd name="T0" fmla="*/ 154 w 159"/>
                <a:gd name="T1" fmla="*/ 0 h 22"/>
                <a:gd name="T2" fmla="*/ 0 w 159"/>
                <a:gd name="T3" fmla="*/ 14 h 22"/>
                <a:gd name="T4" fmla="*/ 7 w 159"/>
                <a:gd name="T5" fmla="*/ 22 h 22"/>
                <a:gd name="T6" fmla="*/ 159 w 159"/>
                <a:gd name="T7" fmla="*/ 5 h 22"/>
                <a:gd name="T8" fmla="*/ 154 w 159"/>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2">
                  <a:moveTo>
                    <a:pt x="154" y="0"/>
                  </a:moveTo>
                  <a:lnTo>
                    <a:pt x="0" y="14"/>
                  </a:lnTo>
                  <a:lnTo>
                    <a:pt x="7" y="22"/>
                  </a:lnTo>
                  <a:lnTo>
                    <a:pt x="159" y="5"/>
                  </a:lnTo>
                  <a:lnTo>
                    <a:pt x="154"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2" name="Freeform 96"/>
            <p:cNvSpPr/>
            <p:nvPr/>
          </p:nvSpPr>
          <p:spPr bwMode="auto">
            <a:xfrm flipH="1">
              <a:off x="6682034" y="2860849"/>
              <a:ext cx="148286" cy="20514"/>
            </a:xfrm>
            <a:custGeom>
              <a:avLst/>
              <a:gdLst>
                <a:gd name="T0" fmla="*/ 154 w 159"/>
                <a:gd name="T1" fmla="*/ 0 h 22"/>
                <a:gd name="T2" fmla="*/ 0 w 159"/>
                <a:gd name="T3" fmla="*/ 14 h 22"/>
                <a:gd name="T4" fmla="*/ 7 w 159"/>
                <a:gd name="T5" fmla="*/ 22 h 22"/>
                <a:gd name="T6" fmla="*/ 159 w 159"/>
                <a:gd name="T7" fmla="*/ 5 h 22"/>
                <a:gd name="T8" fmla="*/ 154 w 159"/>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2">
                  <a:moveTo>
                    <a:pt x="154" y="0"/>
                  </a:moveTo>
                  <a:lnTo>
                    <a:pt x="0" y="14"/>
                  </a:lnTo>
                  <a:lnTo>
                    <a:pt x="7" y="22"/>
                  </a:lnTo>
                  <a:lnTo>
                    <a:pt x="159" y="5"/>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3" name="Freeform 97"/>
            <p:cNvSpPr/>
            <p:nvPr/>
          </p:nvSpPr>
          <p:spPr bwMode="auto">
            <a:xfrm flipH="1">
              <a:off x="6741721" y="2161504"/>
              <a:ext cx="843083" cy="842944"/>
            </a:xfrm>
            <a:custGeom>
              <a:avLst/>
              <a:gdLst>
                <a:gd name="T0" fmla="*/ 55 w 493"/>
                <a:gd name="T1" fmla="*/ 9 h 493"/>
                <a:gd name="T2" fmla="*/ 55 w 493"/>
                <a:gd name="T3" fmla="*/ 9 h 493"/>
                <a:gd name="T4" fmla="*/ 31 w 493"/>
                <a:gd name="T5" fmla="*/ 0 h 493"/>
                <a:gd name="T6" fmla="*/ 0 w 493"/>
                <a:gd name="T7" fmla="*/ 31 h 493"/>
                <a:gd name="T8" fmla="*/ 11 w 493"/>
                <a:gd name="T9" fmla="*/ 57 h 493"/>
                <a:gd name="T10" fmla="*/ 11 w 493"/>
                <a:gd name="T11" fmla="*/ 57 h 493"/>
                <a:gd name="T12" fmla="*/ 862 w 493"/>
                <a:gd name="T13" fmla="*/ 904 h 493"/>
                <a:gd name="T14" fmla="*/ 904 w 493"/>
                <a:gd name="T15" fmla="*/ 860 h 493"/>
                <a:gd name="T16" fmla="*/ 55 w 493"/>
                <a:gd name="T17" fmla="*/ 9 h 4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3" h="493">
                  <a:moveTo>
                    <a:pt x="30" y="5"/>
                  </a:moveTo>
                  <a:cubicBezTo>
                    <a:pt x="30" y="5"/>
                    <a:pt x="30" y="5"/>
                    <a:pt x="30" y="5"/>
                  </a:cubicBezTo>
                  <a:cubicBezTo>
                    <a:pt x="27" y="2"/>
                    <a:pt x="22" y="0"/>
                    <a:pt x="17" y="0"/>
                  </a:cubicBezTo>
                  <a:cubicBezTo>
                    <a:pt x="8" y="0"/>
                    <a:pt x="0" y="8"/>
                    <a:pt x="0" y="17"/>
                  </a:cubicBezTo>
                  <a:cubicBezTo>
                    <a:pt x="0" y="23"/>
                    <a:pt x="2" y="28"/>
                    <a:pt x="6" y="31"/>
                  </a:cubicBezTo>
                  <a:cubicBezTo>
                    <a:pt x="6" y="31"/>
                    <a:pt x="6" y="31"/>
                    <a:pt x="6" y="31"/>
                  </a:cubicBezTo>
                  <a:cubicBezTo>
                    <a:pt x="470" y="493"/>
                    <a:pt x="470" y="493"/>
                    <a:pt x="470" y="493"/>
                  </a:cubicBezTo>
                  <a:cubicBezTo>
                    <a:pt x="493" y="469"/>
                    <a:pt x="493" y="469"/>
                    <a:pt x="493" y="469"/>
                  </a:cubicBezTo>
                  <a:cubicBezTo>
                    <a:pt x="30" y="5"/>
                    <a:pt x="30" y="5"/>
                    <a:pt x="30" y="5"/>
                  </a:cubicBezTo>
                </a:path>
              </a:pathLst>
            </a:custGeom>
            <a:solidFill>
              <a:srgbClr val="5D4837"/>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04" name="Freeform 98"/>
          <p:cNvSpPr/>
          <p:nvPr/>
        </p:nvSpPr>
        <p:spPr bwMode="auto">
          <a:xfrm flipH="1">
            <a:off x="7899341" y="2930784"/>
            <a:ext cx="54092" cy="55015"/>
          </a:xfrm>
          <a:custGeom>
            <a:avLst/>
            <a:gdLst>
              <a:gd name="T0" fmla="*/ 5 w 32"/>
              <a:gd name="T1" fmla="*/ 0 h 32"/>
              <a:gd name="T2" fmla="*/ 0 w 32"/>
              <a:gd name="T3" fmla="*/ 6 h 32"/>
              <a:gd name="T4" fmla="*/ 24 w 32"/>
              <a:gd name="T5" fmla="*/ 31 h 32"/>
              <a:gd name="T6" fmla="*/ 53 w 32"/>
              <a:gd name="T7" fmla="*/ 59 h 32"/>
              <a:gd name="T8" fmla="*/ 58 w 32"/>
              <a:gd name="T9" fmla="*/ 53 h 32"/>
              <a:gd name="T10" fmla="*/ 5 w 32"/>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32">
                <a:moveTo>
                  <a:pt x="3" y="0"/>
                </a:moveTo>
                <a:cubicBezTo>
                  <a:pt x="0" y="3"/>
                  <a:pt x="0" y="3"/>
                  <a:pt x="0" y="3"/>
                </a:cubicBezTo>
                <a:cubicBezTo>
                  <a:pt x="4" y="8"/>
                  <a:pt x="8" y="12"/>
                  <a:pt x="13" y="17"/>
                </a:cubicBezTo>
                <a:cubicBezTo>
                  <a:pt x="18" y="22"/>
                  <a:pt x="24" y="27"/>
                  <a:pt x="29" y="32"/>
                </a:cubicBezTo>
                <a:cubicBezTo>
                  <a:pt x="32" y="29"/>
                  <a:pt x="32" y="29"/>
                  <a:pt x="32" y="29"/>
                </a:cubicBezTo>
                <a:cubicBezTo>
                  <a:pt x="22" y="20"/>
                  <a:pt x="12" y="10"/>
                  <a:pt x="3" y="0"/>
                </a:cubicBezTo>
              </a:path>
            </a:pathLst>
          </a:custGeom>
          <a:solidFill>
            <a:srgbClr val="C9C8C8"/>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 name="Freeform 106"/>
          <p:cNvSpPr/>
          <p:nvPr/>
        </p:nvSpPr>
        <p:spPr bwMode="auto">
          <a:xfrm flipH="1">
            <a:off x="7146721" y="2178288"/>
            <a:ext cx="45698" cy="57813"/>
          </a:xfrm>
          <a:custGeom>
            <a:avLst/>
            <a:gdLst>
              <a:gd name="T0" fmla="*/ 4 w 27"/>
              <a:gd name="T1" fmla="*/ 0 h 34"/>
              <a:gd name="T2" fmla="*/ 0 w 27"/>
              <a:gd name="T3" fmla="*/ 4 h 34"/>
              <a:gd name="T4" fmla="*/ 0 w 27"/>
              <a:gd name="T5" fmla="*/ 13 h 34"/>
              <a:gd name="T6" fmla="*/ 11 w 27"/>
              <a:gd name="T7" fmla="*/ 38 h 34"/>
              <a:gd name="T8" fmla="*/ 11 w 27"/>
              <a:gd name="T9" fmla="*/ 38 h 34"/>
              <a:gd name="T10" fmla="*/ 34 w 27"/>
              <a:gd name="T11" fmla="*/ 62 h 34"/>
              <a:gd name="T12" fmla="*/ 49 w 27"/>
              <a:gd name="T13" fmla="*/ 46 h 34"/>
              <a:gd name="T14" fmla="*/ 27 w 27"/>
              <a:gd name="T15" fmla="*/ 27 h 34"/>
              <a:gd name="T16" fmla="*/ 4 w 27"/>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34">
                <a:moveTo>
                  <a:pt x="2" y="0"/>
                </a:moveTo>
                <a:cubicBezTo>
                  <a:pt x="0" y="2"/>
                  <a:pt x="0" y="2"/>
                  <a:pt x="0" y="2"/>
                </a:cubicBezTo>
                <a:cubicBezTo>
                  <a:pt x="0" y="3"/>
                  <a:pt x="0" y="5"/>
                  <a:pt x="0" y="7"/>
                </a:cubicBezTo>
                <a:cubicBezTo>
                  <a:pt x="0" y="13"/>
                  <a:pt x="2" y="18"/>
                  <a:pt x="6" y="21"/>
                </a:cubicBezTo>
                <a:cubicBezTo>
                  <a:pt x="6" y="21"/>
                  <a:pt x="6" y="21"/>
                  <a:pt x="6" y="21"/>
                </a:cubicBezTo>
                <a:cubicBezTo>
                  <a:pt x="19" y="34"/>
                  <a:pt x="19" y="34"/>
                  <a:pt x="19" y="34"/>
                </a:cubicBezTo>
                <a:cubicBezTo>
                  <a:pt x="27" y="25"/>
                  <a:pt x="27" y="25"/>
                  <a:pt x="27" y="25"/>
                </a:cubicBezTo>
                <a:cubicBezTo>
                  <a:pt x="15" y="15"/>
                  <a:pt x="15" y="15"/>
                  <a:pt x="15" y="15"/>
                </a:cubicBezTo>
                <a:cubicBezTo>
                  <a:pt x="2" y="0"/>
                  <a:pt x="2" y="0"/>
                  <a:pt x="2" y="0"/>
                </a:cubicBezTo>
              </a:path>
            </a:pathLst>
          </a:custGeom>
          <a:solidFill>
            <a:srgbClr val="5D4837"/>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106" name="组合 105"/>
          <p:cNvGrpSpPr/>
          <p:nvPr/>
        </p:nvGrpSpPr>
        <p:grpSpPr>
          <a:xfrm>
            <a:off x="685009" y="1514252"/>
            <a:ext cx="365522" cy="438150"/>
            <a:chOff x="685009" y="1514252"/>
            <a:chExt cx="365522" cy="438150"/>
          </a:xfrm>
        </p:grpSpPr>
        <p:sp>
          <p:nvSpPr>
            <p:cNvPr id="107" name="Flowchart: Off-page Connector 108"/>
            <p:cNvSpPr/>
            <p:nvPr/>
          </p:nvSpPr>
          <p:spPr bwMode="auto">
            <a:xfrm>
              <a:off x="704059" y="1529730"/>
              <a:ext cx="317898" cy="422672"/>
            </a:xfrm>
            <a:prstGeom prst="flowChartOffpageConnector">
              <a:avLst/>
            </a:prstGeom>
            <a:solidFill>
              <a:srgbClr val="C0504D"/>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0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8" name="Oval 111"/>
            <p:cNvSpPr/>
            <p:nvPr/>
          </p:nvSpPr>
          <p:spPr bwMode="auto">
            <a:xfrm>
              <a:off x="685009" y="1514252"/>
              <a:ext cx="365522" cy="419100"/>
            </a:xfrm>
            <a:prstGeom prst="ellipse">
              <a:avLst/>
            </a:prstGeom>
            <a:noFill/>
            <a:ln w="635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a:t>
              </a:r>
              <a:endParaRPr kumimoji="0" lang="en-US" altLang="zh-CN" sz="18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nvGrpSpPr>
          <p:cNvPr id="109" name="组合 108"/>
          <p:cNvGrpSpPr/>
          <p:nvPr/>
        </p:nvGrpSpPr>
        <p:grpSpPr>
          <a:xfrm>
            <a:off x="685009" y="2261965"/>
            <a:ext cx="365522" cy="451246"/>
            <a:chOff x="685009" y="2261965"/>
            <a:chExt cx="365522" cy="451246"/>
          </a:xfrm>
        </p:grpSpPr>
        <p:sp>
          <p:nvSpPr>
            <p:cNvPr id="110" name="Flowchart: Off-page Connector 109"/>
            <p:cNvSpPr/>
            <p:nvPr/>
          </p:nvSpPr>
          <p:spPr bwMode="auto">
            <a:xfrm>
              <a:off x="704059" y="2290540"/>
              <a:ext cx="317898" cy="422671"/>
            </a:xfrm>
            <a:prstGeom prst="flowChartOffpageConnector">
              <a:avLst/>
            </a:prstGeom>
            <a:solidFill>
              <a:srgbClr val="4F81BD"/>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0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1" name="Oval 112"/>
            <p:cNvSpPr/>
            <p:nvPr/>
          </p:nvSpPr>
          <p:spPr bwMode="auto">
            <a:xfrm>
              <a:off x="685009" y="2261965"/>
              <a:ext cx="365522" cy="419100"/>
            </a:xfrm>
            <a:prstGeom prst="ellipse">
              <a:avLst/>
            </a:prstGeom>
            <a:noFill/>
            <a:ln w="635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a:t>
              </a:r>
              <a:endParaRPr kumimoji="0" lang="en-US" altLang="zh-CN" sz="18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nvGrpSpPr>
          <p:cNvPr id="112" name="组合 111"/>
          <p:cNvGrpSpPr/>
          <p:nvPr/>
        </p:nvGrpSpPr>
        <p:grpSpPr>
          <a:xfrm>
            <a:off x="680246" y="3021584"/>
            <a:ext cx="365522" cy="451246"/>
            <a:chOff x="680246" y="3021584"/>
            <a:chExt cx="365522" cy="451246"/>
          </a:xfrm>
        </p:grpSpPr>
        <p:sp>
          <p:nvSpPr>
            <p:cNvPr id="113" name="Flowchart: Off-page Connector 110"/>
            <p:cNvSpPr/>
            <p:nvPr/>
          </p:nvSpPr>
          <p:spPr bwMode="auto">
            <a:xfrm>
              <a:off x="704059" y="3050159"/>
              <a:ext cx="317898" cy="422671"/>
            </a:xfrm>
            <a:prstGeom prst="flowChartOffpageConnector">
              <a:avLst/>
            </a:prstGeom>
            <a:solidFill>
              <a:srgbClr val="9BBB5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0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4" name="Oval 113"/>
            <p:cNvSpPr/>
            <p:nvPr/>
          </p:nvSpPr>
          <p:spPr bwMode="auto">
            <a:xfrm>
              <a:off x="680246" y="3021584"/>
              <a:ext cx="365522" cy="419100"/>
            </a:xfrm>
            <a:prstGeom prst="ellipse">
              <a:avLst/>
            </a:prstGeom>
            <a:noFill/>
            <a:ln w="635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3</a:t>
              </a:r>
              <a:endParaRPr kumimoji="0" lang="en-US" altLang="zh-CN" sz="18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115" name="Rectangle 1436"/>
          <p:cNvSpPr>
            <a:spLocks noChangeArrowheads="1"/>
          </p:cNvSpPr>
          <p:nvPr/>
        </p:nvSpPr>
        <p:spPr bwMode="auto">
          <a:xfrm>
            <a:off x="1264210" y="1491630"/>
            <a:ext cx="153888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lvl="0">
              <a:defRPr/>
            </a:pPr>
            <a:r>
              <a:rPr lang="zh-CN" altLang="en-US" sz="1200" dirty="0">
                <a:solidFill>
                  <a:prstClr val="black"/>
                </a:solidFill>
                <a:latin typeface="微软雅黑" panose="020B0503020204020204" pitchFamily="34" charset="-122"/>
                <a:ea typeface="微软雅黑" panose="020B0503020204020204" pitchFamily="34" charset="-122"/>
              </a:rPr>
              <a:t>点击输入简要文字内容</a:t>
            </a:r>
            <a:endParaRPr kumimoji="0" lang="en-US" altLang="zh-CN" sz="12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16" name="Content Placeholder 2"/>
          <p:cNvSpPr txBox="1"/>
          <p:nvPr/>
        </p:nvSpPr>
        <p:spPr bwMode="auto">
          <a:xfrm>
            <a:off x="1189833" y="1648793"/>
            <a:ext cx="3224213" cy="45481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8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点击输入简要文本内容，文字内容需概况精炼的说明该分项内容点击输入简要文本内容</a:t>
            </a:r>
            <a:endParaRPr kumimoji="0" lang="en-US" altLang="zh-CN" sz="8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sp>
        <p:nvSpPr>
          <p:cNvPr id="117" name="Rectangle 1436"/>
          <p:cNvSpPr>
            <a:spLocks noChangeArrowheads="1"/>
          </p:cNvSpPr>
          <p:nvPr/>
        </p:nvSpPr>
        <p:spPr bwMode="auto">
          <a:xfrm>
            <a:off x="1287989" y="2246111"/>
            <a:ext cx="153888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lvl="0">
              <a:defRPr/>
            </a:pPr>
            <a:r>
              <a:rPr lang="zh-CN" altLang="en-US" sz="1200" dirty="0">
                <a:solidFill>
                  <a:prstClr val="black"/>
                </a:solidFill>
                <a:latin typeface="微软雅黑" panose="020B0503020204020204" pitchFamily="34" charset="-122"/>
                <a:ea typeface="微软雅黑" panose="020B0503020204020204" pitchFamily="34" charset="-122"/>
              </a:rPr>
              <a:t>点击输入简要文字内容</a:t>
            </a:r>
            <a:endParaRPr kumimoji="0" lang="en-US" altLang="zh-CN" sz="12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18" name="Content Placeholder 2"/>
          <p:cNvSpPr txBox="1"/>
          <p:nvPr/>
        </p:nvSpPr>
        <p:spPr bwMode="auto">
          <a:xfrm>
            <a:off x="1213646" y="2403649"/>
            <a:ext cx="3224213" cy="45481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8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点击输入简要文本内容，文字内容需概况精炼的说明该分项内容点击输入简要文本内容</a:t>
            </a:r>
            <a:endParaRPr kumimoji="0" lang="en-US" altLang="zh-CN" sz="8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sp>
        <p:nvSpPr>
          <p:cNvPr id="119" name="Rectangle 1436"/>
          <p:cNvSpPr>
            <a:spLocks noChangeArrowheads="1"/>
          </p:cNvSpPr>
          <p:nvPr/>
        </p:nvSpPr>
        <p:spPr bwMode="auto">
          <a:xfrm>
            <a:off x="1264210" y="2985827"/>
            <a:ext cx="153888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lvl="0">
              <a:defRPr/>
            </a:pPr>
            <a:r>
              <a:rPr lang="zh-CN" altLang="en-US" sz="1200" dirty="0">
                <a:solidFill>
                  <a:prstClr val="black"/>
                </a:solidFill>
                <a:latin typeface="微软雅黑" panose="020B0503020204020204" pitchFamily="34" charset="-122"/>
                <a:ea typeface="微软雅黑" panose="020B0503020204020204" pitchFamily="34" charset="-122"/>
              </a:rPr>
              <a:t>点击输入简要文字内容</a:t>
            </a:r>
            <a:endParaRPr kumimoji="0" lang="en-US" altLang="zh-CN" sz="12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20" name="Content Placeholder 2"/>
          <p:cNvSpPr txBox="1"/>
          <p:nvPr/>
        </p:nvSpPr>
        <p:spPr bwMode="auto">
          <a:xfrm>
            <a:off x="1189833" y="3143028"/>
            <a:ext cx="3224213" cy="45481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8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点击输入简要文本内容，文字内容需概况精炼的说明该分项内容点击输入简要文本内容</a:t>
            </a:r>
            <a:endParaRPr kumimoji="0" lang="en-US" altLang="zh-CN" sz="8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sp>
        <p:nvSpPr>
          <p:cNvPr id="121" name="Rectangle 1436"/>
          <p:cNvSpPr>
            <a:spLocks noChangeArrowheads="1"/>
          </p:cNvSpPr>
          <p:nvPr/>
        </p:nvSpPr>
        <p:spPr bwMode="auto">
          <a:xfrm>
            <a:off x="1287989" y="3755751"/>
            <a:ext cx="153888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lvl="0">
              <a:defRPr/>
            </a:pPr>
            <a:r>
              <a:rPr lang="zh-CN" altLang="en-US" sz="1200" dirty="0">
                <a:solidFill>
                  <a:prstClr val="black"/>
                </a:solidFill>
                <a:latin typeface="微软雅黑" panose="020B0503020204020204" pitchFamily="34" charset="-122"/>
                <a:ea typeface="微软雅黑" panose="020B0503020204020204" pitchFamily="34" charset="-122"/>
              </a:rPr>
              <a:t>点击输入简要文字内容</a:t>
            </a:r>
            <a:endParaRPr kumimoji="0" lang="en-US" altLang="zh-CN" sz="12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22" name="Content Placeholder 2"/>
          <p:cNvSpPr txBox="1"/>
          <p:nvPr/>
        </p:nvSpPr>
        <p:spPr bwMode="auto">
          <a:xfrm>
            <a:off x="1213646" y="3957415"/>
            <a:ext cx="3224213" cy="41076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8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点击输入简要文本内容，文字内容需概况精炼的说明该分项内容点击输入简要文本内容</a:t>
            </a:r>
            <a:endParaRPr kumimoji="0" lang="en-US" altLang="zh-CN" sz="8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grpSp>
        <p:nvGrpSpPr>
          <p:cNvPr id="123" name="组合 122"/>
          <p:cNvGrpSpPr/>
          <p:nvPr/>
        </p:nvGrpSpPr>
        <p:grpSpPr>
          <a:xfrm>
            <a:off x="704059" y="3810967"/>
            <a:ext cx="366713" cy="432198"/>
            <a:chOff x="704059" y="3810967"/>
            <a:chExt cx="366713" cy="432198"/>
          </a:xfrm>
        </p:grpSpPr>
        <p:sp>
          <p:nvSpPr>
            <p:cNvPr id="124" name="Flowchart: Off-page Connector 104"/>
            <p:cNvSpPr/>
            <p:nvPr/>
          </p:nvSpPr>
          <p:spPr bwMode="auto">
            <a:xfrm>
              <a:off x="727871" y="3862165"/>
              <a:ext cx="317898" cy="381000"/>
            </a:xfrm>
            <a:prstGeom prst="flowChartOffpageConnector">
              <a:avLst/>
            </a:prstGeom>
            <a:solidFill>
              <a:srgbClr val="4BACC6"/>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0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5" name="Oval 107"/>
            <p:cNvSpPr/>
            <p:nvPr/>
          </p:nvSpPr>
          <p:spPr bwMode="auto">
            <a:xfrm>
              <a:off x="704059" y="3810967"/>
              <a:ext cx="366713" cy="419100"/>
            </a:xfrm>
            <a:prstGeom prst="ellipse">
              <a:avLst/>
            </a:prstGeom>
            <a:noFill/>
            <a:ln w="635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4</a:t>
              </a:r>
              <a:endParaRPr kumimoji="0" lang="en-US" altLang="zh-CN" sz="18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2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12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75"/>
                                            </p:tgtEl>
                                            <p:attrNameLst>
                                              <p:attrName>style.visibility</p:attrName>
                                            </p:attrNameLst>
                                          </p:cBhvr>
                                          <p:to>
                                            <p:strVal val="visible"/>
                                          </p:to>
                                        </p:set>
                                        <p:anim calcmode="lin" valueType="num">
                                          <p:cBhvr>
                                            <p:cTn id="20" dur="500" fill="hold"/>
                                            <p:tgtEl>
                                              <p:spTgt spid="75"/>
                                            </p:tgtEl>
                                            <p:attrNameLst>
                                              <p:attrName>ppt_w</p:attrName>
                                            </p:attrNameLst>
                                          </p:cBhvr>
                                          <p:tavLst>
                                            <p:tav tm="0">
                                              <p:val>
                                                <p:fltVal val="0"/>
                                              </p:val>
                                            </p:tav>
                                            <p:tav tm="100000">
                                              <p:val>
                                                <p:strVal val="#ppt_w"/>
                                              </p:val>
                                            </p:tav>
                                          </p:tavLst>
                                        </p:anim>
                                        <p:anim calcmode="lin" valueType="num">
                                          <p:cBhvr>
                                            <p:cTn id="21" dur="500" fill="hold"/>
                                            <p:tgtEl>
                                              <p:spTgt spid="75"/>
                                            </p:tgtEl>
                                            <p:attrNameLst>
                                              <p:attrName>ppt_h</p:attrName>
                                            </p:attrNameLst>
                                          </p:cBhvr>
                                          <p:tavLst>
                                            <p:tav tm="0">
                                              <p:val>
                                                <p:fltVal val="0"/>
                                              </p:val>
                                            </p:tav>
                                            <p:tav tm="100000">
                                              <p:val>
                                                <p:strVal val="#ppt_h"/>
                                              </p:val>
                                            </p:tav>
                                          </p:tavLst>
                                        </p:anim>
                                        <p:animEffect transition="in" filter="fade">
                                          <p:cBhvr>
                                            <p:cTn id="22" dur="500"/>
                                            <p:tgtEl>
                                              <p:spTgt spid="75"/>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76"/>
                                            </p:tgtEl>
                                            <p:attrNameLst>
                                              <p:attrName>style.visibility</p:attrName>
                                            </p:attrNameLst>
                                          </p:cBhvr>
                                          <p:to>
                                            <p:strVal val="visible"/>
                                          </p:to>
                                        </p:set>
                                        <p:anim calcmode="lin" valueType="num">
                                          <p:cBhvr>
                                            <p:cTn id="25" dur="500" fill="hold"/>
                                            <p:tgtEl>
                                              <p:spTgt spid="76"/>
                                            </p:tgtEl>
                                            <p:attrNameLst>
                                              <p:attrName>ppt_w</p:attrName>
                                            </p:attrNameLst>
                                          </p:cBhvr>
                                          <p:tavLst>
                                            <p:tav tm="0">
                                              <p:val>
                                                <p:fltVal val="0"/>
                                              </p:val>
                                            </p:tav>
                                            <p:tav tm="100000">
                                              <p:val>
                                                <p:strVal val="#ppt_w"/>
                                              </p:val>
                                            </p:tav>
                                          </p:tavLst>
                                        </p:anim>
                                        <p:anim calcmode="lin" valueType="num">
                                          <p:cBhvr>
                                            <p:cTn id="26" dur="500" fill="hold"/>
                                            <p:tgtEl>
                                              <p:spTgt spid="76"/>
                                            </p:tgtEl>
                                            <p:attrNameLst>
                                              <p:attrName>ppt_h</p:attrName>
                                            </p:attrNameLst>
                                          </p:cBhvr>
                                          <p:tavLst>
                                            <p:tav tm="0">
                                              <p:val>
                                                <p:fltVal val="0"/>
                                              </p:val>
                                            </p:tav>
                                            <p:tav tm="100000">
                                              <p:val>
                                                <p:strVal val="#ppt_h"/>
                                              </p:val>
                                            </p:tav>
                                          </p:tavLst>
                                        </p:anim>
                                        <p:animEffect transition="in" filter="fade">
                                          <p:cBhvr>
                                            <p:cTn id="27" dur="500"/>
                                            <p:tgtEl>
                                              <p:spTgt spid="76"/>
                                            </p:tgtEl>
                                          </p:cBhvr>
                                        </p:animEffect>
                                      </p:childTnLst>
                                    </p:cTn>
                                  </p:par>
                                  <p:par>
                                    <p:cTn id="28" presetID="53" presetClass="entr" presetSubtype="16" fill="hold" grpId="0" nodeType="withEffect">
                                      <p:stCondLst>
                                        <p:cond delay="500"/>
                                      </p:stCondLst>
                                      <p:childTnLst>
                                        <p:set>
                                          <p:cBhvr>
                                            <p:cTn id="29" dur="1" fill="hold">
                                              <p:stCondLst>
                                                <p:cond delay="0"/>
                                              </p:stCondLst>
                                            </p:cTn>
                                            <p:tgtEl>
                                              <p:spTgt spid="77"/>
                                            </p:tgtEl>
                                            <p:attrNameLst>
                                              <p:attrName>style.visibility</p:attrName>
                                            </p:attrNameLst>
                                          </p:cBhvr>
                                          <p:to>
                                            <p:strVal val="visible"/>
                                          </p:to>
                                        </p:set>
                                        <p:anim calcmode="lin" valueType="num">
                                          <p:cBhvr>
                                            <p:cTn id="30" dur="500" fill="hold"/>
                                            <p:tgtEl>
                                              <p:spTgt spid="77"/>
                                            </p:tgtEl>
                                            <p:attrNameLst>
                                              <p:attrName>ppt_w</p:attrName>
                                            </p:attrNameLst>
                                          </p:cBhvr>
                                          <p:tavLst>
                                            <p:tav tm="0">
                                              <p:val>
                                                <p:fltVal val="0"/>
                                              </p:val>
                                            </p:tav>
                                            <p:tav tm="100000">
                                              <p:val>
                                                <p:strVal val="#ppt_w"/>
                                              </p:val>
                                            </p:tav>
                                          </p:tavLst>
                                        </p:anim>
                                        <p:anim calcmode="lin" valueType="num">
                                          <p:cBhvr>
                                            <p:cTn id="31" dur="500" fill="hold"/>
                                            <p:tgtEl>
                                              <p:spTgt spid="77"/>
                                            </p:tgtEl>
                                            <p:attrNameLst>
                                              <p:attrName>ppt_h</p:attrName>
                                            </p:attrNameLst>
                                          </p:cBhvr>
                                          <p:tavLst>
                                            <p:tav tm="0">
                                              <p:val>
                                                <p:fltVal val="0"/>
                                              </p:val>
                                            </p:tav>
                                            <p:tav tm="100000">
                                              <p:val>
                                                <p:strVal val="#ppt_h"/>
                                              </p:val>
                                            </p:tav>
                                          </p:tavLst>
                                        </p:anim>
                                        <p:animEffect transition="in" filter="fade">
                                          <p:cBhvr>
                                            <p:cTn id="32" dur="500"/>
                                            <p:tgtEl>
                                              <p:spTgt spid="77"/>
                                            </p:tgtEl>
                                          </p:cBhvr>
                                        </p:animEffect>
                                      </p:childTnLst>
                                    </p:cTn>
                                  </p:par>
                                  <p:par>
                                    <p:cTn id="33" presetID="53" presetClass="entr" presetSubtype="16" fill="hold" grpId="0" nodeType="withEffect">
                                      <p:stCondLst>
                                        <p:cond delay="750"/>
                                      </p:stCondLst>
                                      <p:childTnLst>
                                        <p:set>
                                          <p:cBhvr>
                                            <p:cTn id="34" dur="1" fill="hold">
                                              <p:stCondLst>
                                                <p:cond delay="0"/>
                                              </p:stCondLst>
                                            </p:cTn>
                                            <p:tgtEl>
                                              <p:spTgt spid="78"/>
                                            </p:tgtEl>
                                            <p:attrNameLst>
                                              <p:attrName>style.visibility</p:attrName>
                                            </p:attrNameLst>
                                          </p:cBhvr>
                                          <p:to>
                                            <p:strVal val="visible"/>
                                          </p:to>
                                        </p:set>
                                        <p:anim calcmode="lin" valueType="num">
                                          <p:cBhvr>
                                            <p:cTn id="35" dur="500" fill="hold"/>
                                            <p:tgtEl>
                                              <p:spTgt spid="78"/>
                                            </p:tgtEl>
                                            <p:attrNameLst>
                                              <p:attrName>ppt_w</p:attrName>
                                            </p:attrNameLst>
                                          </p:cBhvr>
                                          <p:tavLst>
                                            <p:tav tm="0">
                                              <p:val>
                                                <p:fltVal val="0"/>
                                              </p:val>
                                            </p:tav>
                                            <p:tav tm="100000">
                                              <p:val>
                                                <p:strVal val="#ppt_w"/>
                                              </p:val>
                                            </p:tav>
                                          </p:tavLst>
                                        </p:anim>
                                        <p:anim calcmode="lin" valueType="num">
                                          <p:cBhvr>
                                            <p:cTn id="36" dur="500" fill="hold"/>
                                            <p:tgtEl>
                                              <p:spTgt spid="78"/>
                                            </p:tgtEl>
                                            <p:attrNameLst>
                                              <p:attrName>ppt_h</p:attrName>
                                            </p:attrNameLst>
                                          </p:cBhvr>
                                          <p:tavLst>
                                            <p:tav tm="0">
                                              <p:val>
                                                <p:fltVal val="0"/>
                                              </p:val>
                                            </p:tav>
                                            <p:tav tm="100000">
                                              <p:val>
                                                <p:strVal val="#ppt_h"/>
                                              </p:val>
                                            </p:tav>
                                          </p:tavLst>
                                        </p:anim>
                                        <p:animEffect transition="in" filter="fade">
                                          <p:cBhvr>
                                            <p:cTn id="37" dur="500"/>
                                            <p:tgtEl>
                                              <p:spTgt spid="78"/>
                                            </p:tgtEl>
                                          </p:cBhvr>
                                        </p:animEffect>
                                      </p:childTnLst>
                                    </p:cTn>
                                  </p:par>
                                  <p:par>
                                    <p:cTn id="38" presetID="53" presetClass="entr" presetSubtype="16" fill="hold" grpId="0" nodeType="withEffect">
                                      <p:stCondLst>
                                        <p:cond delay="1000"/>
                                      </p:stCondLst>
                                      <p:childTnLst>
                                        <p:set>
                                          <p:cBhvr>
                                            <p:cTn id="39" dur="1" fill="hold">
                                              <p:stCondLst>
                                                <p:cond delay="0"/>
                                              </p:stCondLst>
                                            </p:cTn>
                                            <p:tgtEl>
                                              <p:spTgt spid="79"/>
                                            </p:tgtEl>
                                            <p:attrNameLst>
                                              <p:attrName>style.visibility</p:attrName>
                                            </p:attrNameLst>
                                          </p:cBhvr>
                                          <p:to>
                                            <p:strVal val="visible"/>
                                          </p:to>
                                        </p:set>
                                        <p:anim calcmode="lin" valueType="num">
                                          <p:cBhvr>
                                            <p:cTn id="40" dur="500" fill="hold"/>
                                            <p:tgtEl>
                                              <p:spTgt spid="79"/>
                                            </p:tgtEl>
                                            <p:attrNameLst>
                                              <p:attrName>ppt_w</p:attrName>
                                            </p:attrNameLst>
                                          </p:cBhvr>
                                          <p:tavLst>
                                            <p:tav tm="0">
                                              <p:val>
                                                <p:fltVal val="0"/>
                                              </p:val>
                                            </p:tav>
                                            <p:tav tm="100000">
                                              <p:val>
                                                <p:strVal val="#ppt_w"/>
                                              </p:val>
                                            </p:tav>
                                          </p:tavLst>
                                        </p:anim>
                                        <p:anim calcmode="lin" valueType="num">
                                          <p:cBhvr>
                                            <p:cTn id="41" dur="500" fill="hold"/>
                                            <p:tgtEl>
                                              <p:spTgt spid="79"/>
                                            </p:tgtEl>
                                            <p:attrNameLst>
                                              <p:attrName>ppt_h</p:attrName>
                                            </p:attrNameLst>
                                          </p:cBhvr>
                                          <p:tavLst>
                                            <p:tav tm="0">
                                              <p:val>
                                                <p:fltVal val="0"/>
                                              </p:val>
                                            </p:tav>
                                            <p:tav tm="100000">
                                              <p:val>
                                                <p:strVal val="#ppt_h"/>
                                              </p:val>
                                            </p:tav>
                                          </p:tavLst>
                                        </p:anim>
                                        <p:animEffect transition="in" filter="fade">
                                          <p:cBhvr>
                                            <p:cTn id="42" dur="500"/>
                                            <p:tgtEl>
                                              <p:spTgt spid="79"/>
                                            </p:tgtEl>
                                          </p:cBhvr>
                                        </p:animEffect>
                                      </p:childTnLst>
                                    </p:cTn>
                                  </p:par>
                                  <p:par>
                                    <p:cTn id="43" presetID="53" presetClass="entr" presetSubtype="16" fill="hold" grpId="0" nodeType="withEffect">
                                      <p:stCondLst>
                                        <p:cond delay="125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childTnLst>
                                    </p:cTn>
                                  </p:par>
                                  <p:par>
                                    <p:cTn id="48" presetID="53" presetClass="entr" presetSubtype="16" fill="hold" grpId="0" nodeType="withEffect">
                                      <p:stCondLst>
                                        <p:cond delay="1500"/>
                                      </p:stCondLst>
                                      <p:childTnLst>
                                        <p:set>
                                          <p:cBhvr>
                                            <p:cTn id="49" dur="1" fill="hold">
                                              <p:stCondLst>
                                                <p:cond delay="0"/>
                                              </p:stCondLst>
                                            </p:cTn>
                                            <p:tgtEl>
                                              <p:spTgt spid="81"/>
                                            </p:tgtEl>
                                            <p:attrNameLst>
                                              <p:attrName>style.visibility</p:attrName>
                                            </p:attrNameLst>
                                          </p:cBhvr>
                                          <p:to>
                                            <p:strVal val="visible"/>
                                          </p:to>
                                        </p:set>
                                        <p:anim calcmode="lin" valueType="num">
                                          <p:cBhvr>
                                            <p:cTn id="50" dur="500" fill="hold"/>
                                            <p:tgtEl>
                                              <p:spTgt spid="81"/>
                                            </p:tgtEl>
                                            <p:attrNameLst>
                                              <p:attrName>ppt_w</p:attrName>
                                            </p:attrNameLst>
                                          </p:cBhvr>
                                          <p:tavLst>
                                            <p:tav tm="0">
                                              <p:val>
                                                <p:fltVal val="0"/>
                                              </p:val>
                                            </p:tav>
                                            <p:tav tm="100000">
                                              <p:val>
                                                <p:strVal val="#ppt_w"/>
                                              </p:val>
                                            </p:tav>
                                          </p:tavLst>
                                        </p:anim>
                                        <p:anim calcmode="lin" valueType="num">
                                          <p:cBhvr>
                                            <p:cTn id="51" dur="500" fill="hold"/>
                                            <p:tgtEl>
                                              <p:spTgt spid="81"/>
                                            </p:tgtEl>
                                            <p:attrNameLst>
                                              <p:attrName>ppt_h</p:attrName>
                                            </p:attrNameLst>
                                          </p:cBhvr>
                                          <p:tavLst>
                                            <p:tav tm="0">
                                              <p:val>
                                                <p:fltVal val="0"/>
                                              </p:val>
                                            </p:tav>
                                            <p:tav tm="100000">
                                              <p:val>
                                                <p:strVal val="#ppt_h"/>
                                              </p:val>
                                            </p:tav>
                                          </p:tavLst>
                                        </p:anim>
                                        <p:animEffect transition="in" filter="fade">
                                          <p:cBhvr>
                                            <p:cTn id="52" dur="500"/>
                                            <p:tgtEl>
                                              <p:spTgt spid="81"/>
                                            </p:tgtEl>
                                          </p:cBhvr>
                                        </p:animEffect>
                                      </p:childTnLst>
                                    </p:cTn>
                                  </p:par>
                                  <p:par>
                                    <p:cTn id="53" presetID="53" presetClass="entr" presetSubtype="16" fill="hold" grpId="0" nodeType="withEffect">
                                      <p:stCondLst>
                                        <p:cond delay="1750"/>
                                      </p:stCondLst>
                                      <p:childTnLst>
                                        <p:set>
                                          <p:cBhvr>
                                            <p:cTn id="54" dur="1" fill="hold">
                                              <p:stCondLst>
                                                <p:cond delay="0"/>
                                              </p:stCondLst>
                                            </p:cTn>
                                            <p:tgtEl>
                                              <p:spTgt spid="104"/>
                                            </p:tgtEl>
                                            <p:attrNameLst>
                                              <p:attrName>style.visibility</p:attrName>
                                            </p:attrNameLst>
                                          </p:cBhvr>
                                          <p:to>
                                            <p:strVal val="visible"/>
                                          </p:to>
                                        </p:set>
                                        <p:anim calcmode="lin" valueType="num">
                                          <p:cBhvr>
                                            <p:cTn id="55" dur="500" fill="hold"/>
                                            <p:tgtEl>
                                              <p:spTgt spid="104"/>
                                            </p:tgtEl>
                                            <p:attrNameLst>
                                              <p:attrName>ppt_w</p:attrName>
                                            </p:attrNameLst>
                                          </p:cBhvr>
                                          <p:tavLst>
                                            <p:tav tm="0">
                                              <p:val>
                                                <p:fltVal val="0"/>
                                              </p:val>
                                            </p:tav>
                                            <p:tav tm="100000">
                                              <p:val>
                                                <p:strVal val="#ppt_w"/>
                                              </p:val>
                                            </p:tav>
                                          </p:tavLst>
                                        </p:anim>
                                        <p:anim calcmode="lin" valueType="num">
                                          <p:cBhvr>
                                            <p:cTn id="56" dur="500" fill="hold"/>
                                            <p:tgtEl>
                                              <p:spTgt spid="104"/>
                                            </p:tgtEl>
                                            <p:attrNameLst>
                                              <p:attrName>ppt_h</p:attrName>
                                            </p:attrNameLst>
                                          </p:cBhvr>
                                          <p:tavLst>
                                            <p:tav tm="0">
                                              <p:val>
                                                <p:fltVal val="0"/>
                                              </p:val>
                                            </p:tav>
                                            <p:tav tm="100000">
                                              <p:val>
                                                <p:strVal val="#ppt_h"/>
                                              </p:val>
                                            </p:tav>
                                          </p:tavLst>
                                        </p:anim>
                                        <p:animEffect transition="in" filter="fade">
                                          <p:cBhvr>
                                            <p:cTn id="57" dur="500"/>
                                            <p:tgtEl>
                                              <p:spTgt spid="104"/>
                                            </p:tgtEl>
                                          </p:cBhvr>
                                        </p:animEffect>
                                      </p:childTnLst>
                                    </p:cTn>
                                  </p:par>
                                  <p:par>
                                    <p:cTn id="58" presetID="53" presetClass="entr" presetSubtype="16" fill="hold" grpId="0" nodeType="withEffect">
                                      <p:stCondLst>
                                        <p:cond delay="200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par>
                                    <p:cTn id="63" presetID="2" presetClass="entr" presetSubtype="12" fill="hold" nodeType="withEffect">
                                      <p:stCondLst>
                                        <p:cond delay="2000"/>
                                      </p:stCondLst>
                                      <p:childTnLst>
                                        <p:set>
                                          <p:cBhvr>
                                            <p:cTn id="64" dur="1" fill="hold">
                                              <p:stCondLst>
                                                <p:cond delay="0"/>
                                              </p:stCondLst>
                                            </p:cTn>
                                            <p:tgtEl>
                                              <p:spTgt spid="82"/>
                                            </p:tgtEl>
                                            <p:attrNameLst>
                                              <p:attrName>style.visibility</p:attrName>
                                            </p:attrNameLst>
                                          </p:cBhvr>
                                          <p:to>
                                            <p:strVal val="visible"/>
                                          </p:to>
                                        </p:set>
                                        <p:anim calcmode="lin" valueType="num">
                                          <p:cBhvr additive="base">
                                            <p:cTn id="65" dur="500" fill="hold"/>
                                            <p:tgtEl>
                                              <p:spTgt spid="82"/>
                                            </p:tgtEl>
                                            <p:attrNameLst>
                                              <p:attrName>ppt_x</p:attrName>
                                            </p:attrNameLst>
                                          </p:cBhvr>
                                          <p:tavLst>
                                            <p:tav tm="0">
                                              <p:val>
                                                <p:strVal val="0-#ppt_w/2"/>
                                              </p:val>
                                            </p:tav>
                                            <p:tav tm="100000">
                                              <p:val>
                                                <p:strVal val="#ppt_x"/>
                                              </p:val>
                                            </p:tav>
                                          </p:tavLst>
                                        </p:anim>
                                        <p:anim calcmode="lin" valueType="num">
                                          <p:cBhvr additive="base">
                                            <p:cTn id="66" dur="500" fill="hold"/>
                                            <p:tgtEl>
                                              <p:spTgt spid="82"/>
                                            </p:tgtEl>
                                            <p:attrNameLst>
                                              <p:attrName>ppt_y</p:attrName>
                                            </p:attrNameLst>
                                          </p:cBhvr>
                                          <p:tavLst>
                                            <p:tav tm="0">
                                              <p:val>
                                                <p:strVal val="1+#ppt_h/2"/>
                                              </p:val>
                                            </p:tav>
                                            <p:tav tm="100000">
                                              <p:val>
                                                <p:strVal val="#ppt_y"/>
                                              </p:val>
                                            </p:tav>
                                          </p:tavLst>
                                        </p:anim>
                                      </p:childTnLst>
                                    </p:cTn>
                                  </p:par>
                                </p:childTnLst>
                              </p:cTn>
                            </p:par>
                            <p:par>
                              <p:cTn id="67" fill="hold">
                                <p:stCondLst>
                                  <p:cond delay="2500"/>
                                </p:stCondLst>
                                <p:childTnLst>
                                  <p:par>
                                    <p:cTn id="68" presetID="2" presetClass="entr" presetSubtype="12" fill="hold" nodeType="after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additive="base">
                                            <p:cTn id="70" dur="500" fill="hold"/>
                                            <p:tgtEl>
                                              <p:spTgt spid="53"/>
                                            </p:tgtEl>
                                            <p:attrNameLst>
                                              <p:attrName>ppt_x</p:attrName>
                                            </p:attrNameLst>
                                          </p:cBhvr>
                                          <p:tavLst>
                                            <p:tav tm="0">
                                              <p:val>
                                                <p:strVal val="0-#ppt_w/2"/>
                                              </p:val>
                                            </p:tav>
                                            <p:tav tm="100000">
                                              <p:val>
                                                <p:strVal val="#ppt_x"/>
                                              </p:val>
                                            </p:tav>
                                          </p:tavLst>
                                        </p:anim>
                                        <p:anim calcmode="lin" valueType="num">
                                          <p:cBhvr additive="base">
                                            <p:cTn id="71" dur="500" fill="hold"/>
                                            <p:tgtEl>
                                              <p:spTgt spid="53"/>
                                            </p:tgtEl>
                                            <p:attrNameLst>
                                              <p:attrName>ppt_y</p:attrName>
                                            </p:attrNameLst>
                                          </p:cBhvr>
                                          <p:tavLst>
                                            <p:tav tm="0">
                                              <p:val>
                                                <p:strVal val="1+#ppt_h/2"/>
                                              </p:val>
                                            </p:tav>
                                            <p:tav tm="100000">
                                              <p:val>
                                                <p:strVal val="#ppt_y"/>
                                              </p:val>
                                            </p:tav>
                                          </p:tavLst>
                                        </p:anim>
                                      </p:childTnLst>
                                    </p:cTn>
                                  </p:par>
                                  <p:par>
                                    <p:cTn id="72" presetID="2" presetClass="entr" presetSubtype="12" fill="hold" nodeType="with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additive="base">
                                            <p:cTn id="74" dur="500" fill="hold"/>
                                            <p:tgtEl>
                                              <p:spTgt spid="29"/>
                                            </p:tgtEl>
                                            <p:attrNameLst>
                                              <p:attrName>ppt_x</p:attrName>
                                            </p:attrNameLst>
                                          </p:cBhvr>
                                          <p:tavLst>
                                            <p:tav tm="0">
                                              <p:val>
                                                <p:strVal val="0-#ppt_w/2"/>
                                              </p:val>
                                            </p:tav>
                                            <p:tav tm="100000">
                                              <p:val>
                                                <p:strVal val="#ppt_x"/>
                                              </p:val>
                                            </p:tav>
                                          </p:tavLst>
                                        </p:anim>
                                        <p:anim calcmode="lin" valueType="num">
                                          <p:cBhvr additive="base">
                                            <p:cTn id="75" dur="500" fill="hold"/>
                                            <p:tgtEl>
                                              <p:spTgt spid="29"/>
                                            </p:tgtEl>
                                            <p:attrNameLst>
                                              <p:attrName>ppt_y</p:attrName>
                                            </p:attrNameLst>
                                          </p:cBhvr>
                                          <p:tavLst>
                                            <p:tav tm="0">
                                              <p:val>
                                                <p:strVal val="1+#ppt_h/2"/>
                                              </p:val>
                                            </p:tav>
                                            <p:tav tm="100000">
                                              <p:val>
                                                <p:strVal val="#ppt_y"/>
                                              </p:val>
                                            </p:tav>
                                          </p:tavLst>
                                        </p:anim>
                                      </p:childTnLst>
                                    </p:cTn>
                                  </p:par>
                                  <p:par>
                                    <p:cTn id="76" presetID="2" presetClass="entr" presetSubtype="12" fill="hold" nodeType="withEffect">
                                      <p:stCondLst>
                                        <p:cond delay="0"/>
                                      </p:stCondLst>
                                      <p:childTnLst>
                                        <p:set>
                                          <p:cBhvr>
                                            <p:cTn id="77" dur="1" fill="hold">
                                              <p:stCondLst>
                                                <p:cond delay="0"/>
                                              </p:stCondLst>
                                            </p:cTn>
                                            <p:tgtEl>
                                              <p:spTgt spid="7"/>
                                            </p:tgtEl>
                                            <p:attrNameLst>
                                              <p:attrName>style.visibility</p:attrName>
                                            </p:attrNameLst>
                                          </p:cBhvr>
                                          <p:to>
                                            <p:strVal val="visible"/>
                                          </p:to>
                                        </p:set>
                                        <p:anim calcmode="lin" valueType="num">
                                          <p:cBhvr additive="base">
                                            <p:cTn id="78" dur="500" fill="hold"/>
                                            <p:tgtEl>
                                              <p:spTgt spid="7"/>
                                            </p:tgtEl>
                                            <p:attrNameLst>
                                              <p:attrName>ppt_x</p:attrName>
                                            </p:attrNameLst>
                                          </p:cBhvr>
                                          <p:tavLst>
                                            <p:tav tm="0">
                                              <p:val>
                                                <p:strVal val="0-#ppt_w/2"/>
                                              </p:val>
                                            </p:tav>
                                            <p:tav tm="100000">
                                              <p:val>
                                                <p:strVal val="#ppt_x"/>
                                              </p:val>
                                            </p:tav>
                                          </p:tavLst>
                                        </p:anim>
                                        <p:anim calcmode="lin" valueType="num">
                                          <p:cBhvr additive="base">
                                            <p:cTn id="79" dur="500" fill="hold"/>
                                            <p:tgtEl>
                                              <p:spTgt spid="7"/>
                                            </p:tgtEl>
                                            <p:attrNameLst>
                                              <p:attrName>ppt_y</p:attrName>
                                            </p:attrNameLst>
                                          </p:cBhvr>
                                          <p:tavLst>
                                            <p:tav tm="0">
                                              <p:val>
                                                <p:strVal val="1+#ppt_h/2"/>
                                              </p:val>
                                            </p:tav>
                                            <p:tav tm="100000">
                                              <p:val>
                                                <p:strVal val="#ppt_y"/>
                                              </p:val>
                                            </p:tav>
                                          </p:tavLst>
                                        </p:anim>
                                      </p:childTnLst>
                                    </p:cTn>
                                  </p:par>
                                </p:childTnLst>
                              </p:cTn>
                            </p:par>
                            <p:par>
                              <p:cTn id="80" fill="hold">
                                <p:stCondLst>
                                  <p:cond delay="3000"/>
                                </p:stCondLst>
                                <p:childTnLst>
                                  <p:par>
                                    <p:cTn id="81" presetID="47" presetClass="entr" presetSubtype="0" fill="hold" nodeType="afterEffect">
                                      <p:stCondLst>
                                        <p:cond delay="0"/>
                                      </p:stCondLst>
                                      <p:childTnLst>
                                        <p:set>
                                          <p:cBhvr>
                                            <p:cTn id="82" dur="1" fill="hold">
                                              <p:stCondLst>
                                                <p:cond delay="0"/>
                                              </p:stCondLst>
                                            </p:cTn>
                                            <p:tgtEl>
                                              <p:spTgt spid="106"/>
                                            </p:tgtEl>
                                            <p:attrNameLst>
                                              <p:attrName>style.visibility</p:attrName>
                                            </p:attrNameLst>
                                          </p:cBhvr>
                                          <p:to>
                                            <p:strVal val="visible"/>
                                          </p:to>
                                        </p:set>
                                        <p:animEffect transition="in" filter="fade">
                                          <p:cBhvr>
                                            <p:cTn id="83" dur="750"/>
                                            <p:tgtEl>
                                              <p:spTgt spid="106"/>
                                            </p:tgtEl>
                                          </p:cBhvr>
                                        </p:animEffect>
                                        <p:anim calcmode="lin" valueType="num">
                                          <p:cBhvr>
                                            <p:cTn id="84" dur="750" fill="hold"/>
                                            <p:tgtEl>
                                              <p:spTgt spid="106"/>
                                            </p:tgtEl>
                                            <p:attrNameLst>
                                              <p:attrName>ppt_x</p:attrName>
                                            </p:attrNameLst>
                                          </p:cBhvr>
                                          <p:tavLst>
                                            <p:tav tm="0">
                                              <p:val>
                                                <p:strVal val="#ppt_x"/>
                                              </p:val>
                                            </p:tav>
                                            <p:tav tm="100000">
                                              <p:val>
                                                <p:strVal val="#ppt_x"/>
                                              </p:val>
                                            </p:tav>
                                          </p:tavLst>
                                        </p:anim>
                                        <p:anim calcmode="lin" valueType="num">
                                          <p:cBhvr>
                                            <p:cTn id="85" dur="750" fill="hold"/>
                                            <p:tgtEl>
                                              <p:spTgt spid="106"/>
                                            </p:tgtEl>
                                            <p:attrNameLst>
                                              <p:attrName>ppt_y</p:attrName>
                                            </p:attrNameLst>
                                          </p:cBhvr>
                                          <p:tavLst>
                                            <p:tav tm="0">
                                              <p:val>
                                                <p:strVal val="#ppt_y-.1"/>
                                              </p:val>
                                            </p:tav>
                                            <p:tav tm="100000">
                                              <p:val>
                                                <p:strVal val="#ppt_y"/>
                                              </p:val>
                                            </p:tav>
                                          </p:tavLst>
                                        </p:anim>
                                      </p:childTnLst>
                                    </p:cTn>
                                  </p:par>
                                </p:childTnLst>
                              </p:cTn>
                            </p:par>
                            <p:par>
                              <p:cTn id="86" fill="hold">
                                <p:stCondLst>
                                  <p:cond delay="4000"/>
                                </p:stCondLst>
                                <p:childTnLst>
                                  <p:par>
                                    <p:cTn id="87" presetID="22" presetClass="entr" presetSubtype="8" fill="hold" grpId="0" nodeType="afterEffect">
                                      <p:stCondLst>
                                        <p:cond delay="0"/>
                                      </p:stCondLst>
                                      <p:childTnLst>
                                        <p:set>
                                          <p:cBhvr>
                                            <p:cTn id="88" dur="1" fill="hold">
                                              <p:stCondLst>
                                                <p:cond delay="0"/>
                                              </p:stCondLst>
                                            </p:cTn>
                                            <p:tgtEl>
                                              <p:spTgt spid="115"/>
                                            </p:tgtEl>
                                            <p:attrNameLst>
                                              <p:attrName>style.visibility</p:attrName>
                                            </p:attrNameLst>
                                          </p:cBhvr>
                                          <p:to>
                                            <p:strVal val="visible"/>
                                          </p:to>
                                        </p:set>
                                        <p:animEffect transition="in" filter="wipe(left)">
                                          <p:cBhvr>
                                            <p:cTn id="89" dur="500"/>
                                            <p:tgtEl>
                                              <p:spTgt spid="115"/>
                                            </p:tgtEl>
                                          </p:cBhvr>
                                        </p:animEffect>
                                      </p:childTnLst>
                                    </p:cTn>
                                  </p:par>
                                </p:childTnLst>
                              </p:cTn>
                            </p:par>
                            <p:par>
                              <p:cTn id="90" fill="hold">
                                <p:stCondLst>
                                  <p:cond delay="4500"/>
                                </p:stCondLst>
                                <p:childTnLst>
                                  <p:par>
                                    <p:cTn id="91" presetID="22" presetClass="entr" presetSubtype="1" fill="hold" grpId="0" nodeType="afterEffect">
                                      <p:stCondLst>
                                        <p:cond delay="0"/>
                                      </p:stCondLst>
                                      <p:childTnLst>
                                        <p:set>
                                          <p:cBhvr>
                                            <p:cTn id="92" dur="1" fill="hold">
                                              <p:stCondLst>
                                                <p:cond delay="0"/>
                                              </p:stCondLst>
                                            </p:cTn>
                                            <p:tgtEl>
                                              <p:spTgt spid="116"/>
                                            </p:tgtEl>
                                            <p:attrNameLst>
                                              <p:attrName>style.visibility</p:attrName>
                                            </p:attrNameLst>
                                          </p:cBhvr>
                                          <p:to>
                                            <p:strVal val="visible"/>
                                          </p:to>
                                        </p:set>
                                        <p:animEffect transition="in" filter="wipe(up)">
                                          <p:cBhvr>
                                            <p:cTn id="93" dur="500"/>
                                            <p:tgtEl>
                                              <p:spTgt spid="116"/>
                                            </p:tgtEl>
                                          </p:cBhvr>
                                        </p:animEffect>
                                      </p:childTnLst>
                                    </p:cTn>
                                  </p:par>
                                </p:childTnLst>
                              </p:cTn>
                            </p:par>
                            <p:par>
                              <p:cTn id="94" fill="hold">
                                <p:stCondLst>
                                  <p:cond delay="5000"/>
                                </p:stCondLst>
                                <p:childTnLst>
                                  <p:par>
                                    <p:cTn id="95" presetID="47" presetClass="entr" presetSubtype="0" fill="hold" nodeType="afterEffect">
                                      <p:stCondLst>
                                        <p:cond delay="0"/>
                                      </p:stCondLst>
                                      <p:childTnLst>
                                        <p:set>
                                          <p:cBhvr>
                                            <p:cTn id="96" dur="1" fill="hold">
                                              <p:stCondLst>
                                                <p:cond delay="0"/>
                                              </p:stCondLst>
                                            </p:cTn>
                                            <p:tgtEl>
                                              <p:spTgt spid="109"/>
                                            </p:tgtEl>
                                            <p:attrNameLst>
                                              <p:attrName>style.visibility</p:attrName>
                                            </p:attrNameLst>
                                          </p:cBhvr>
                                          <p:to>
                                            <p:strVal val="visible"/>
                                          </p:to>
                                        </p:set>
                                        <p:animEffect transition="in" filter="fade">
                                          <p:cBhvr>
                                            <p:cTn id="97" dur="750"/>
                                            <p:tgtEl>
                                              <p:spTgt spid="109"/>
                                            </p:tgtEl>
                                          </p:cBhvr>
                                        </p:animEffect>
                                        <p:anim calcmode="lin" valueType="num">
                                          <p:cBhvr>
                                            <p:cTn id="98" dur="750" fill="hold"/>
                                            <p:tgtEl>
                                              <p:spTgt spid="109"/>
                                            </p:tgtEl>
                                            <p:attrNameLst>
                                              <p:attrName>ppt_x</p:attrName>
                                            </p:attrNameLst>
                                          </p:cBhvr>
                                          <p:tavLst>
                                            <p:tav tm="0">
                                              <p:val>
                                                <p:strVal val="#ppt_x"/>
                                              </p:val>
                                            </p:tav>
                                            <p:tav tm="100000">
                                              <p:val>
                                                <p:strVal val="#ppt_x"/>
                                              </p:val>
                                            </p:tav>
                                          </p:tavLst>
                                        </p:anim>
                                        <p:anim calcmode="lin" valueType="num">
                                          <p:cBhvr>
                                            <p:cTn id="99" dur="750" fill="hold"/>
                                            <p:tgtEl>
                                              <p:spTgt spid="109"/>
                                            </p:tgtEl>
                                            <p:attrNameLst>
                                              <p:attrName>ppt_y</p:attrName>
                                            </p:attrNameLst>
                                          </p:cBhvr>
                                          <p:tavLst>
                                            <p:tav tm="0">
                                              <p:val>
                                                <p:strVal val="#ppt_y-.1"/>
                                              </p:val>
                                            </p:tav>
                                            <p:tav tm="100000">
                                              <p:val>
                                                <p:strVal val="#ppt_y"/>
                                              </p:val>
                                            </p:tav>
                                          </p:tavLst>
                                        </p:anim>
                                      </p:childTnLst>
                                    </p:cTn>
                                  </p:par>
                                </p:childTnLst>
                              </p:cTn>
                            </p:par>
                            <p:par>
                              <p:cTn id="100" fill="hold">
                                <p:stCondLst>
                                  <p:cond delay="6000"/>
                                </p:stCondLst>
                                <p:childTnLst>
                                  <p:par>
                                    <p:cTn id="101" presetID="22" presetClass="entr" presetSubtype="8" fill="hold" grpId="0" nodeType="afterEffect">
                                      <p:stCondLst>
                                        <p:cond delay="0"/>
                                      </p:stCondLst>
                                      <p:childTnLst>
                                        <p:set>
                                          <p:cBhvr>
                                            <p:cTn id="102" dur="1" fill="hold">
                                              <p:stCondLst>
                                                <p:cond delay="0"/>
                                              </p:stCondLst>
                                            </p:cTn>
                                            <p:tgtEl>
                                              <p:spTgt spid="117"/>
                                            </p:tgtEl>
                                            <p:attrNameLst>
                                              <p:attrName>style.visibility</p:attrName>
                                            </p:attrNameLst>
                                          </p:cBhvr>
                                          <p:to>
                                            <p:strVal val="visible"/>
                                          </p:to>
                                        </p:set>
                                        <p:animEffect transition="in" filter="wipe(left)">
                                          <p:cBhvr>
                                            <p:cTn id="103" dur="500"/>
                                            <p:tgtEl>
                                              <p:spTgt spid="117"/>
                                            </p:tgtEl>
                                          </p:cBhvr>
                                        </p:animEffect>
                                      </p:childTnLst>
                                    </p:cTn>
                                  </p:par>
                                </p:childTnLst>
                              </p:cTn>
                            </p:par>
                            <p:par>
                              <p:cTn id="104" fill="hold">
                                <p:stCondLst>
                                  <p:cond delay="6500"/>
                                </p:stCondLst>
                                <p:childTnLst>
                                  <p:par>
                                    <p:cTn id="105" presetID="22" presetClass="entr" presetSubtype="1" fill="hold" grpId="0" nodeType="afterEffect">
                                      <p:stCondLst>
                                        <p:cond delay="0"/>
                                      </p:stCondLst>
                                      <p:childTnLst>
                                        <p:set>
                                          <p:cBhvr>
                                            <p:cTn id="106" dur="1" fill="hold">
                                              <p:stCondLst>
                                                <p:cond delay="0"/>
                                              </p:stCondLst>
                                            </p:cTn>
                                            <p:tgtEl>
                                              <p:spTgt spid="118"/>
                                            </p:tgtEl>
                                            <p:attrNameLst>
                                              <p:attrName>style.visibility</p:attrName>
                                            </p:attrNameLst>
                                          </p:cBhvr>
                                          <p:to>
                                            <p:strVal val="visible"/>
                                          </p:to>
                                        </p:set>
                                        <p:animEffect transition="in" filter="wipe(up)">
                                          <p:cBhvr>
                                            <p:cTn id="107" dur="500"/>
                                            <p:tgtEl>
                                              <p:spTgt spid="118"/>
                                            </p:tgtEl>
                                          </p:cBhvr>
                                        </p:animEffect>
                                      </p:childTnLst>
                                    </p:cTn>
                                  </p:par>
                                </p:childTnLst>
                              </p:cTn>
                            </p:par>
                            <p:par>
                              <p:cTn id="108" fill="hold">
                                <p:stCondLst>
                                  <p:cond delay="7000"/>
                                </p:stCondLst>
                                <p:childTnLst>
                                  <p:par>
                                    <p:cTn id="109" presetID="47" presetClass="entr" presetSubtype="0"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fade">
                                          <p:cBhvr>
                                            <p:cTn id="111" dur="750"/>
                                            <p:tgtEl>
                                              <p:spTgt spid="112"/>
                                            </p:tgtEl>
                                          </p:cBhvr>
                                        </p:animEffect>
                                        <p:anim calcmode="lin" valueType="num">
                                          <p:cBhvr>
                                            <p:cTn id="112" dur="750" fill="hold"/>
                                            <p:tgtEl>
                                              <p:spTgt spid="112"/>
                                            </p:tgtEl>
                                            <p:attrNameLst>
                                              <p:attrName>ppt_x</p:attrName>
                                            </p:attrNameLst>
                                          </p:cBhvr>
                                          <p:tavLst>
                                            <p:tav tm="0">
                                              <p:val>
                                                <p:strVal val="#ppt_x"/>
                                              </p:val>
                                            </p:tav>
                                            <p:tav tm="100000">
                                              <p:val>
                                                <p:strVal val="#ppt_x"/>
                                              </p:val>
                                            </p:tav>
                                          </p:tavLst>
                                        </p:anim>
                                        <p:anim calcmode="lin" valueType="num">
                                          <p:cBhvr>
                                            <p:cTn id="113" dur="750" fill="hold"/>
                                            <p:tgtEl>
                                              <p:spTgt spid="112"/>
                                            </p:tgtEl>
                                            <p:attrNameLst>
                                              <p:attrName>ppt_y</p:attrName>
                                            </p:attrNameLst>
                                          </p:cBhvr>
                                          <p:tavLst>
                                            <p:tav tm="0">
                                              <p:val>
                                                <p:strVal val="#ppt_y-.1"/>
                                              </p:val>
                                            </p:tav>
                                            <p:tav tm="100000">
                                              <p:val>
                                                <p:strVal val="#ppt_y"/>
                                              </p:val>
                                            </p:tav>
                                          </p:tavLst>
                                        </p:anim>
                                      </p:childTnLst>
                                    </p:cTn>
                                  </p:par>
                                </p:childTnLst>
                              </p:cTn>
                            </p:par>
                            <p:par>
                              <p:cTn id="114" fill="hold">
                                <p:stCondLst>
                                  <p:cond delay="8000"/>
                                </p:stCondLst>
                                <p:childTnLst>
                                  <p:par>
                                    <p:cTn id="115" presetID="22" presetClass="entr" presetSubtype="8" fill="hold" grpId="0" nodeType="afterEffect">
                                      <p:stCondLst>
                                        <p:cond delay="0"/>
                                      </p:stCondLst>
                                      <p:childTnLst>
                                        <p:set>
                                          <p:cBhvr>
                                            <p:cTn id="116" dur="1" fill="hold">
                                              <p:stCondLst>
                                                <p:cond delay="0"/>
                                              </p:stCondLst>
                                            </p:cTn>
                                            <p:tgtEl>
                                              <p:spTgt spid="119"/>
                                            </p:tgtEl>
                                            <p:attrNameLst>
                                              <p:attrName>style.visibility</p:attrName>
                                            </p:attrNameLst>
                                          </p:cBhvr>
                                          <p:to>
                                            <p:strVal val="visible"/>
                                          </p:to>
                                        </p:set>
                                        <p:animEffect transition="in" filter="wipe(left)">
                                          <p:cBhvr>
                                            <p:cTn id="117" dur="500"/>
                                            <p:tgtEl>
                                              <p:spTgt spid="119"/>
                                            </p:tgtEl>
                                          </p:cBhvr>
                                        </p:animEffect>
                                      </p:childTnLst>
                                    </p:cTn>
                                  </p:par>
                                </p:childTnLst>
                              </p:cTn>
                            </p:par>
                            <p:par>
                              <p:cTn id="118" fill="hold">
                                <p:stCondLst>
                                  <p:cond delay="8500"/>
                                </p:stCondLst>
                                <p:childTnLst>
                                  <p:par>
                                    <p:cTn id="119" presetID="22" presetClass="entr" presetSubtype="1" fill="hold" grpId="0" nodeType="afterEffect">
                                      <p:stCondLst>
                                        <p:cond delay="0"/>
                                      </p:stCondLst>
                                      <p:childTnLst>
                                        <p:set>
                                          <p:cBhvr>
                                            <p:cTn id="120" dur="1" fill="hold">
                                              <p:stCondLst>
                                                <p:cond delay="0"/>
                                              </p:stCondLst>
                                            </p:cTn>
                                            <p:tgtEl>
                                              <p:spTgt spid="120"/>
                                            </p:tgtEl>
                                            <p:attrNameLst>
                                              <p:attrName>style.visibility</p:attrName>
                                            </p:attrNameLst>
                                          </p:cBhvr>
                                          <p:to>
                                            <p:strVal val="visible"/>
                                          </p:to>
                                        </p:set>
                                        <p:animEffect transition="in" filter="wipe(up)">
                                          <p:cBhvr>
                                            <p:cTn id="121" dur="500"/>
                                            <p:tgtEl>
                                              <p:spTgt spid="120"/>
                                            </p:tgtEl>
                                          </p:cBhvr>
                                        </p:animEffect>
                                      </p:childTnLst>
                                    </p:cTn>
                                  </p:par>
                                </p:childTnLst>
                              </p:cTn>
                            </p:par>
                            <p:par>
                              <p:cTn id="122" fill="hold">
                                <p:stCondLst>
                                  <p:cond delay="9000"/>
                                </p:stCondLst>
                                <p:childTnLst>
                                  <p:par>
                                    <p:cTn id="123" presetID="47" presetClass="entr" presetSubtype="0" fill="hold" nodeType="afterEffect">
                                      <p:stCondLst>
                                        <p:cond delay="0"/>
                                      </p:stCondLst>
                                      <p:childTnLst>
                                        <p:set>
                                          <p:cBhvr>
                                            <p:cTn id="124" dur="1" fill="hold">
                                              <p:stCondLst>
                                                <p:cond delay="0"/>
                                              </p:stCondLst>
                                            </p:cTn>
                                            <p:tgtEl>
                                              <p:spTgt spid="123"/>
                                            </p:tgtEl>
                                            <p:attrNameLst>
                                              <p:attrName>style.visibility</p:attrName>
                                            </p:attrNameLst>
                                          </p:cBhvr>
                                          <p:to>
                                            <p:strVal val="visible"/>
                                          </p:to>
                                        </p:set>
                                        <p:animEffect transition="in" filter="fade">
                                          <p:cBhvr>
                                            <p:cTn id="125" dur="750"/>
                                            <p:tgtEl>
                                              <p:spTgt spid="123"/>
                                            </p:tgtEl>
                                          </p:cBhvr>
                                        </p:animEffect>
                                        <p:anim calcmode="lin" valueType="num">
                                          <p:cBhvr>
                                            <p:cTn id="126" dur="750" fill="hold"/>
                                            <p:tgtEl>
                                              <p:spTgt spid="123"/>
                                            </p:tgtEl>
                                            <p:attrNameLst>
                                              <p:attrName>ppt_x</p:attrName>
                                            </p:attrNameLst>
                                          </p:cBhvr>
                                          <p:tavLst>
                                            <p:tav tm="0">
                                              <p:val>
                                                <p:strVal val="#ppt_x"/>
                                              </p:val>
                                            </p:tav>
                                            <p:tav tm="100000">
                                              <p:val>
                                                <p:strVal val="#ppt_x"/>
                                              </p:val>
                                            </p:tav>
                                          </p:tavLst>
                                        </p:anim>
                                        <p:anim calcmode="lin" valueType="num">
                                          <p:cBhvr>
                                            <p:cTn id="127" dur="750" fill="hold"/>
                                            <p:tgtEl>
                                              <p:spTgt spid="12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22" presetClass="entr" presetSubtype="8" fill="hold" grpId="0" nodeType="afterEffect">
                                      <p:stCondLst>
                                        <p:cond delay="0"/>
                                      </p:stCondLst>
                                      <p:childTnLst>
                                        <p:set>
                                          <p:cBhvr>
                                            <p:cTn id="130" dur="1" fill="hold">
                                              <p:stCondLst>
                                                <p:cond delay="0"/>
                                              </p:stCondLst>
                                            </p:cTn>
                                            <p:tgtEl>
                                              <p:spTgt spid="121"/>
                                            </p:tgtEl>
                                            <p:attrNameLst>
                                              <p:attrName>style.visibility</p:attrName>
                                            </p:attrNameLst>
                                          </p:cBhvr>
                                          <p:to>
                                            <p:strVal val="visible"/>
                                          </p:to>
                                        </p:set>
                                        <p:animEffect transition="in" filter="wipe(left)">
                                          <p:cBhvr>
                                            <p:cTn id="131" dur="500"/>
                                            <p:tgtEl>
                                              <p:spTgt spid="121"/>
                                            </p:tgtEl>
                                          </p:cBhvr>
                                        </p:animEffect>
                                      </p:childTnLst>
                                    </p:cTn>
                                  </p:par>
                                </p:childTnLst>
                              </p:cTn>
                            </p:par>
                            <p:par>
                              <p:cTn id="132" fill="hold">
                                <p:stCondLst>
                                  <p:cond delay="10500"/>
                                </p:stCondLst>
                                <p:childTnLst>
                                  <p:par>
                                    <p:cTn id="133" presetID="22" presetClass="entr" presetSubtype="1" fill="hold" grpId="0" nodeType="afterEffect">
                                      <p:stCondLst>
                                        <p:cond delay="0"/>
                                      </p:stCondLst>
                                      <p:childTnLst>
                                        <p:set>
                                          <p:cBhvr>
                                            <p:cTn id="134" dur="1" fill="hold">
                                              <p:stCondLst>
                                                <p:cond delay="0"/>
                                              </p:stCondLst>
                                            </p:cTn>
                                            <p:tgtEl>
                                              <p:spTgt spid="122"/>
                                            </p:tgtEl>
                                            <p:attrNameLst>
                                              <p:attrName>style.visibility</p:attrName>
                                            </p:attrNameLst>
                                          </p:cBhvr>
                                          <p:to>
                                            <p:strVal val="visible"/>
                                          </p:to>
                                        </p:set>
                                        <p:animEffect transition="in" filter="wipe(up)">
                                          <p:cBhvr>
                                            <p:cTn id="135"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5" grpId="0" animBg="1"/>
          <p:bldP spid="76" grpId="0" animBg="1"/>
          <p:bldP spid="77" grpId="0" animBg="1"/>
          <p:bldP spid="78" grpId="0" animBg="1"/>
          <p:bldP spid="79" grpId="0" animBg="1"/>
          <p:bldP spid="80" grpId="0" animBg="1"/>
          <p:bldP spid="81" grpId="0" animBg="1"/>
          <p:bldP spid="104" grpId="0" animBg="1"/>
          <p:bldP spid="105" grpId="0" animBg="1"/>
          <p:bldP spid="115" grpId="0"/>
          <p:bldP spid="116" grpId="0"/>
          <p:bldP spid="117" grpId="0"/>
          <p:bldP spid="118" grpId="0"/>
          <p:bldP spid="119" grpId="0"/>
          <p:bldP spid="120" grpId="0"/>
          <p:bldP spid="121" grpId="0"/>
          <p:bldP spid="1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00" fill="hold"/>
                                            <p:tgtEl>
                                              <p:spTgt spid="4"/>
                                            </p:tgtEl>
                                            <p:attrNameLst>
                                              <p:attrName>ppt_x</p:attrName>
                                            </p:attrNameLst>
                                          </p:cBhvr>
                                          <p:tavLst>
                                            <p:tav tm="0">
                                              <p:val>
                                                <p:strVal val="0-#ppt_w/2"/>
                                              </p:val>
                                            </p:tav>
                                            <p:tav tm="100000">
                                              <p:val>
                                                <p:strVal val="#ppt_x"/>
                                              </p:val>
                                            </p:tav>
                                          </p:tavLst>
                                        </p:anim>
                                        <p:anim calcmode="lin" valueType="num">
                                          <p:cBhvr additive="base">
                                            <p:cTn id="8" dur="12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200" fill="hold"/>
                                            <p:tgtEl>
                                              <p:spTgt spid="5"/>
                                            </p:tgtEl>
                                            <p:attrNameLst>
                                              <p:attrName>ppt_x</p:attrName>
                                            </p:attrNameLst>
                                          </p:cBhvr>
                                          <p:tavLst>
                                            <p:tav tm="0">
                                              <p:val>
                                                <p:strVal val="#ppt_x"/>
                                              </p:val>
                                            </p:tav>
                                            <p:tav tm="100000">
                                              <p:val>
                                                <p:strVal val="#ppt_x"/>
                                              </p:val>
                                            </p:tav>
                                          </p:tavLst>
                                        </p:anim>
                                        <p:anim calcmode="lin" valueType="num">
                                          <p:cBhvr additive="base">
                                            <p:cTn id="12" dur="12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75"/>
                                            </p:tgtEl>
                                            <p:attrNameLst>
                                              <p:attrName>style.visibility</p:attrName>
                                            </p:attrNameLst>
                                          </p:cBhvr>
                                          <p:to>
                                            <p:strVal val="visible"/>
                                          </p:to>
                                        </p:set>
                                        <p:anim calcmode="lin" valueType="num">
                                          <p:cBhvr>
                                            <p:cTn id="20" dur="500" fill="hold"/>
                                            <p:tgtEl>
                                              <p:spTgt spid="75"/>
                                            </p:tgtEl>
                                            <p:attrNameLst>
                                              <p:attrName>ppt_w</p:attrName>
                                            </p:attrNameLst>
                                          </p:cBhvr>
                                          <p:tavLst>
                                            <p:tav tm="0">
                                              <p:val>
                                                <p:fltVal val="0"/>
                                              </p:val>
                                            </p:tav>
                                            <p:tav tm="100000">
                                              <p:val>
                                                <p:strVal val="#ppt_w"/>
                                              </p:val>
                                            </p:tav>
                                          </p:tavLst>
                                        </p:anim>
                                        <p:anim calcmode="lin" valueType="num">
                                          <p:cBhvr>
                                            <p:cTn id="21" dur="500" fill="hold"/>
                                            <p:tgtEl>
                                              <p:spTgt spid="75"/>
                                            </p:tgtEl>
                                            <p:attrNameLst>
                                              <p:attrName>ppt_h</p:attrName>
                                            </p:attrNameLst>
                                          </p:cBhvr>
                                          <p:tavLst>
                                            <p:tav tm="0">
                                              <p:val>
                                                <p:fltVal val="0"/>
                                              </p:val>
                                            </p:tav>
                                            <p:tav tm="100000">
                                              <p:val>
                                                <p:strVal val="#ppt_h"/>
                                              </p:val>
                                            </p:tav>
                                          </p:tavLst>
                                        </p:anim>
                                        <p:animEffect transition="in" filter="fade">
                                          <p:cBhvr>
                                            <p:cTn id="22" dur="500"/>
                                            <p:tgtEl>
                                              <p:spTgt spid="75"/>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76"/>
                                            </p:tgtEl>
                                            <p:attrNameLst>
                                              <p:attrName>style.visibility</p:attrName>
                                            </p:attrNameLst>
                                          </p:cBhvr>
                                          <p:to>
                                            <p:strVal val="visible"/>
                                          </p:to>
                                        </p:set>
                                        <p:anim calcmode="lin" valueType="num">
                                          <p:cBhvr>
                                            <p:cTn id="25" dur="500" fill="hold"/>
                                            <p:tgtEl>
                                              <p:spTgt spid="76"/>
                                            </p:tgtEl>
                                            <p:attrNameLst>
                                              <p:attrName>ppt_w</p:attrName>
                                            </p:attrNameLst>
                                          </p:cBhvr>
                                          <p:tavLst>
                                            <p:tav tm="0">
                                              <p:val>
                                                <p:fltVal val="0"/>
                                              </p:val>
                                            </p:tav>
                                            <p:tav tm="100000">
                                              <p:val>
                                                <p:strVal val="#ppt_w"/>
                                              </p:val>
                                            </p:tav>
                                          </p:tavLst>
                                        </p:anim>
                                        <p:anim calcmode="lin" valueType="num">
                                          <p:cBhvr>
                                            <p:cTn id="26" dur="500" fill="hold"/>
                                            <p:tgtEl>
                                              <p:spTgt spid="76"/>
                                            </p:tgtEl>
                                            <p:attrNameLst>
                                              <p:attrName>ppt_h</p:attrName>
                                            </p:attrNameLst>
                                          </p:cBhvr>
                                          <p:tavLst>
                                            <p:tav tm="0">
                                              <p:val>
                                                <p:fltVal val="0"/>
                                              </p:val>
                                            </p:tav>
                                            <p:tav tm="100000">
                                              <p:val>
                                                <p:strVal val="#ppt_h"/>
                                              </p:val>
                                            </p:tav>
                                          </p:tavLst>
                                        </p:anim>
                                        <p:animEffect transition="in" filter="fade">
                                          <p:cBhvr>
                                            <p:cTn id="27" dur="500"/>
                                            <p:tgtEl>
                                              <p:spTgt spid="76"/>
                                            </p:tgtEl>
                                          </p:cBhvr>
                                        </p:animEffect>
                                      </p:childTnLst>
                                    </p:cTn>
                                  </p:par>
                                  <p:par>
                                    <p:cTn id="28" presetID="53" presetClass="entr" presetSubtype="16" fill="hold" grpId="0" nodeType="withEffect">
                                      <p:stCondLst>
                                        <p:cond delay="500"/>
                                      </p:stCondLst>
                                      <p:childTnLst>
                                        <p:set>
                                          <p:cBhvr>
                                            <p:cTn id="29" dur="1" fill="hold">
                                              <p:stCondLst>
                                                <p:cond delay="0"/>
                                              </p:stCondLst>
                                            </p:cTn>
                                            <p:tgtEl>
                                              <p:spTgt spid="77"/>
                                            </p:tgtEl>
                                            <p:attrNameLst>
                                              <p:attrName>style.visibility</p:attrName>
                                            </p:attrNameLst>
                                          </p:cBhvr>
                                          <p:to>
                                            <p:strVal val="visible"/>
                                          </p:to>
                                        </p:set>
                                        <p:anim calcmode="lin" valueType="num">
                                          <p:cBhvr>
                                            <p:cTn id="30" dur="500" fill="hold"/>
                                            <p:tgtEl>
                                              <p:spTgt spid="77"/>
                                            </p:tgtEl>
                                            <p:attrNameLst>
                                              <p:attrName>ppt_w</p:attrName>
                                            </p:attrNameLst>
                                          </p:cBhvr>
                                          <p:tavLst>
                                            <p:tav tm="0">
                                              <p:val>
                                                <p:fltVal val="0"/>
                                              </p:val>
                                            </p:tav>
                                            <p:tav tm="100000">
                                              <p:val>
                                                <p:strVal val="#ppt_w"/>
                                              </p:val>
                                            </p:tav>
                                          </p:tavLst>
                                        </p:anim>
                                        <p:anim calcmode="lin" valueType="num">
                                          <p:cBhvr>
                                            <p:cTn id="31" dur="500" fill="hold"/>
                                            <p:tgtEl>
                                              <p:spTgt spid="77"/>
                                            </p:tgtEl>
                                            <p:attrNameLst>
                                              <p:attrName>ppt_h</p:attrName>
                                            </p:attrNameLst>
                                          </p:cBhvr>
                                          <p:tavLst>
                                            <p:tav tm="0">
                                              <p:val>
                                                <p:fltVal val="0"/>
                                              </p:val>
                                            </p:tav>
                                            <p:tav tm="100000">
                                              <p:val>
                                                <p:strVal val="#ppt_h"/>
                                              </p:val>
                                            </p:tav>
                                          </p:tavLst>
                                        </p:anim>
                                        <p:animEffect transition="in" filter="fade">
                                          <p:cBhvr>
                                            <p:cTn id="32" dur="500"/>
                                            <p:tgtEl>
                                              <p:spTgt spid="77"/>
                                            </p:tgtEl>
                                          </p:cBhvr>
                                        </p:animEffect>
                                      </p:childTnLst>
                                    </p:cTn>
                                  </p:par>
                                  <p:par>
                                    <p:cTn id="33" presetID="53" presetClass="entr" presetSubtype="16" fill="hold" grpId="0" nodeType="withEffect">
                                      <p:stCondLst>
                                        <p:cond delay="750"/>
                                      </p:stCondLst>
                                      <p:childTnLst>
                                        <p:set>
                                          <p:cBhvr>
                                            <p:cTn id="34" dur="1" fill="hold">
                                              <p:stCondLst>
                                                <p:cond delay="0"/>
                                              </p:stCondLst>
                                            </p:cTn>
                                            <p:tgtEl>
                                              <p:spTgt spid="78"/>
                                            </p:tgtEl>
                                            <p:attrNameLst>
                                              <p:attrName>style.visibility</p:attrName>
                                            </p:attrNameLst>
                                          </p:cBhvr>
                                          <p:to>
                                            <p:strVal val="visible"/>
                                          </p:to>
                                        </p:set>
                                        <p:anim calcmode="lin" valueType="num">
                                          <p:cBhvr>
                                            <p:cTn id="35" dur="500" fill="hold"/>
                                            <p:tgtEl>
                                              <p:spTgt spid="78"/>
                                            </p:tgtEl>
                                            <p:attrNameLst>
                                              <p:attrName>ppt_w</p:attrName>
                                            </p:attrNameLst>
                                          </p:cBhvr>
                                          <p:tavLst>
                                            <p:tav tm="0">
                                              <p:val>
                                                <p:fltVal val="0"/>
                                              </p:val>
                                            </p:tav>
                                            <p:tav tm="100000">
                                              <p:val>
                                                <p:strVal val="#ppt_w"/>
                                              </p:val>
                                            </p:tav>
                                          </p:tavLst>
                                        </p:anim>
                                        <p:anim calcmode="lin" valueType="num">
                                          <p:cBhvr>
                                            <p:cTn id="36" dur="500" fill="hold"/>
                                            <p:tgtEl>
                                              <p:spTgt spid="78"/>
                                            </p:tgtEl>
                                            <p:attrNameLst>
                                              <p:attrName>ppt_h</p:attrName>
                                            </p:attrNameLst>
                                          </p:cBhvr>
                                          <p:tavLst>
                                            <p:tav tm="0">
                                              <p:val>
                                                <p:fltVal val="0"/>
                                              </p:val>
                                            </p:tav>
                                            <p:tav tm="100000">
                                              <p:val>
                                                <p:strVal val="#ppt_h"/>
                                              </p:val>
                                            </p:tav>
                                          </p:tavLst>
                                        </p:anim>
                                        <p:animEffect transition="in" filter="fade">
                                          <p:cBhvr>
                                            <p:cTn id="37" dur="500"/>
                                            <p:tgtEl>
                                              <p:spTgt spid="78"/>
                                            </p:tgtEl>
                                          </p:cBhvr>
                                        </p:animEffect>
                                      </p:childTnLst>
                                    </p:cTn>
                                  </p:par>
                                  <p:par>
                                    <p:cTn id="38" presetID="53" presetClass="entr" presetSubtype="16" fill="hold" grpId="0" nodeType="withEffect">
                                      <p:stCondLst>
                                        <p:cond delay="1000"/>
                                      </p:stCondLst>
                                      <p:childTnLst>
                                        <p:set>
                                          <p:cBhvr>
                                            <p:cTn id="39" dur="1" fill="hold">
                                              <p:stCondLst>
                                                <p:cond delay="0"/>
                                              </p:stCondLst>
                                            </p:cTn>
                                            <p:tgtEl>
                                              <p:spTgt spid="79"/>
                                            </p:tgtEl>
                                            <p:attrNameLst>
                                              <p:attrName>style.visibility</p:attrName>
                                            </p:attrNameLst>
                                          </p:cBhvr>
                                          <p:to>
                                            <p:strVal val="visible"/>
                                          </p:to>
                                        </p:set>
                                        <p:anim calcmode="lin" valueType="num">
                                          <p:cBhvr>
                                            <p:cTn id="40" dur="500" fill="hold"/>
                                            <p:tgtEl>
                                              <p:spTgt spid="79"/>
                                            </p:tgtEl>
                                            <p:attrNameLst>
                                              <p:attrName>ppt_w</p:attrName>
                                            </p:attrNameLst>
                                          </p:cBhvr>
                                          <p:tavLst>
                                            <p:tav tm="0">
                                              <p:val>
                                                <p:fltVal val="0"/>
                                              </p:val>
                                            </p:tav>
                                            <p:tav tm="100000">
                                              <p:val>
                                                <p:strVal val="#ppt_w"/>
                                              </p:val>
                                            </p:tav>
                                          </p:tavLst>
                                        </p:anim>
                                        <p:anim calcmode="lin" valueType="num">
                                          <p:cBhvr>
                                            <p:cTn id="41" dur="500" fill="hold"/>
                                            <p:tgtEl>
                                              <p:spTgt spid="79"/>
                                            </p:tgtEl>
                                            <p:attrNameLst>
                                              <p:attrName>ppt_h</p:attrName>
                                            </p:attrNameLst>
                                          </p:cBhvr>
                                          <p:tavLst>
                                            <p:tav tm="0">
                                              <p:val>
                                                <p:fltVal val="0"/>
                                              </p:val>
                                            </p:tav>
                                            <p:tav tm="100000">
                                              <p:val>
                                                <p:strVal val="#ppt_h"/>
                                              </p:val>
                                            </p:tav>
                                          </p:tavLst>
                                        </p:anim>
                                        <p:animEffect transition="in" filter="fade">
                                          <p:cBhvr>
                                            <p:cTn id="42" dur="500"/>
                                            <p:tgtEl>
                                              <p:spTgt spid="79"/>
                                            </p:tgtEl>
                                          </p:cBhvr>
                                        </p:animEffect>
                                      </p:childTnLst>
                                    </p:cTn>
                                  </p:par>
                                  <p:par>
                                    <p:cTn id="43" presetID="53" presetClass="entr" presetSubtype="16" fill="hold" grpId="0" nodeType="withEffect">
                                      <p:stCondLst>
                                        <p:cond delay="125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childTnLst>
                                    </p:cTn>
                                  </p:par>
                                  <p:par>
                                    <p:cTn id="48" presetID="53" presetClass="entr" presetSubtype="16" fill="hold" grpId="0" nodeType="withEffect">
                                      <p:stCondLst>
                                        <p:cond delay="1500"/>
                                      </p:stCondLst>
                                      <p:childTnLst>
                                        <p:set>
                                          <p:cBhvr>
                                            <p:cTn id="49" dur="1" fill="hold">
                                              <p:stCondLst>
                                                <p:cond delay="0"/>
                                              </p:stCondLst>
                                            </p:cTn>
                                            <p:tgtEl>
                                              <p:spTgt spid="81"/>
                                            </p:tgtEl>
                                            <p:attrNameLst>
                                              <p:attrName>style.visibility</p:attrName>
                                            </p:attrNameLst>
                                          </p:cBhvr>
                                          <p:to>
                                            <p:strVal val="visible"/>
                                          </p:to>
                                        </p:set>
                                        <p:anim calcmode="lin" valueType="num">
                                          <p:cBhvr>
                                            <p:cTn id="50" dur="500" fill="hold"/>
                                            <p:tgtEl>
                                              <p:spTgt spid="81"/>
                                            </p:tgtEl>
                                            <p:attrNameLst>
                                              <p:attrName>ppt_w</p:attrName>
                                            </p:attrNameLst>
                                          </p:cBhvr>
                                          <p:tavLst>
                                            <p:tav tm="0">
                                              <p:val>
                                                <p:fltVal val="0"/>
                                              </p:val>
                                            </p:tav>
                                            <p:tav tm="100000">
                                              <p:val>
                                                <p:strVal val="#ppt_w"/>
                                              </p:val>
                                            </p:tav>
                                          </p:tavLst>
                                        </p:anim>
                                        <p:anim calcmode="lin" valueType="num">
                                          <p:cBhvr>
                                            <p:cTn id="51" dur="500" fill="hold"/>
                                            <p:tgtEl>
                                              <p:spTgt spid="81"/>
                                            </p:tgtEl>
                                            <p:attrNameLst>
                                              <p:attrName>ppt_h</p:attrName>
                                            </p:attrNameLst>
                                          </p:cBhvr>
                                          <p:tavLst>
                                            <p:tav tm="0">
                                              <p:val>
                                                <p:fltVal val="0"/>
                                              </p:val>
                                            </p:tav>
                                            <p:tav tm="100000">
                                              <p:val>
                                                <p:strVal val="#ppt_h"/>
                                              </p:val>
                                            </p:tav>
                                          </p:tavLst>
                                        </p:anim>
                                        <p:animEffect transition="in" filter="fade">
                                          <p:cBhvr>
                                            <p:cTn id="52" dur="500"/>
                                            <p:tgtEl>
                                              <p:spTgt spid="81"/>
                                            </p:tgtEl>
                                          </p:cBhvr>
                                        </p:animEffect>
                                      </p:childTnLst>
                                    </p:cTn>
                                  </p:par>
                                  <p:par>
                                    <p:cTn id="53" presetID="53" presetClass="entr" presetSubtype="16" fill="hold" grpId="0" nodeType="withEffect">
                                      <p:stCondLst>
                                        <p:cond delay="1750"/>
                                      </p:stCondLst>
                                      <p:childTnLst>
                                        <p:set>
                                          <p:cBhvr>
                                            <p:cTn id="54" dur="1" fill="hold">
                                              <p:stCondLst>
                                                <p:cond delay="0"/>
                                              </p:stCondLst>
                                            </p:cTn>
                                            <p:tgtEl>
                                              <p:spTgt spid="104"/>
                                            </p:tgtEl>
                                            <p:attrNameLst>
                                              <p:attrName>style.visibility</p:attrName>
                                            </p:attrNameLst>
                                          </p:cBhvr>
                                          <p:to>
                                            <p:strVal val="visible"/>
                                          </p:to>
                                        </p:set>
                                        <p:anim calcmode="lin" valueType="num">
                                          <p:cBhvr>
                                            <p:cTn id="55" dur="500" fill="hold"/>
                                            <p:tgtEl>
                                              <p:spTgt spid="104"/>
                                            </p:tgtEl>
                                            <p:attrNameLst>
                                              <p:attrName>ppt_w</p:attrName>
                                            </p:attrNameLst>
                                          </p:cBhvr>
                                          <p:tavLst>
                                            <p:tav tm="0">
                                              <p:val>
                                                <p:fltVal val="0"/>
                                              </p:val>
                                            </p:tav>
                                            <p:tav tm="100000">
                                              <p:val>
                                                <p:strVal val="#ppt_w"/>
                                              </p:val>
                                            </p:tav>
                                          </p:tavLst>
                                        </p:anim>
                                        <p:anim calcmode="lin" valueType="num">
                                          <p:cBhvr>
                                            <p:cTn id="56" dur="500" fill="hold"/>
                                            <p:tgtEl>
                                              <p:spTgt spid="104"/>
                                            </p:tgtEl>
                                            <p:attrNameLst>
                                              <p:attrName>ppt_h</p:attrName>
                                            </p:attrNameLst>
                                          </p:cBhvr>
                                          <p:tavLst>
                                            <p:tav tm="0">
                                              <p:val>
                                                <p:fltVal val="0"/>
                                              </p:val>
                                            </p:tav>
                                            <p:tav tm="100000">
                                              <p:val>
                                                <p:strVal val="#ppt_h"/>
                                              </p:val>
                                            </p:tav>
                                          </p:tavLst>
                                        </p:anim>
                                        <p:animEffect transition="in" filter="fade">
                                          <p:cBhvr>
                                            <p:cTn id="57" dur="500"/>
                                            <p:tgtEl>
                                              <p:spTgt spid="104"/>
                                            </p:tgtEl>
                                          </p:cBhvr>
                                        </p:animEffect>
                                      </p:childTnLst>
                                    </p:cTn>
                                  </p:par>
                                  <p:par>
                                    <p:cTn id="58" presetID="53" presetClass="entr" presetSubtype="16" fill="hold" grpId="0" nodeType="withEffect">
                                      <p:stCondLst>
                                        <p:cond delay="200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par>
                                    <p:cTn id="63" presetID="2" presetClass="entr" presetSubtype="12" fill="hold" nodeType="withEffect">
                                      <p:stCondLst>
                                        <p:cond delay="2000"/>
                                      </p:stCondLst>
                                      <p:childTnLst>
                                        <p:set>
                                          <p:cBhvr>
                                            <p:cTn id="64" dur="1" fill="hold">
                                              <p:stCondLst>
                                                <p:cond delay="0"/>
                                              </p:stCondLst>
                                            </p:cTn>
                                            <p:tgtEl>
                                              <p:spTgt spid="82"/>
                                            </p:tgtEl>
                                            <p:attrNameLst>
                                              <p:attrName>style.visibility</p:attrName>
                                            </p:attrNameLst>
                                          </p:cBhvr>
                                          <p:to>
                                            <p:strVal val="visible"/>
                                          </p:to>
                                        </p:set>
                                        <p:anim calcmode="lin" valueType="num">
                                          <p:cBhvr additive="base">
                                            <p:cTn id="65" dur="500" fill="hold"/>
                                            <p:tgtEl>
                                              <p:spTgt spid="82"/>
                                            </p:tgtEl>
                                            <p:attrNameLst>
                                              <p:attrName>ppt_x</p:attrName>
                                            </p:attrNameLst>
                                          </p:cBhvr>
                                          <p:tavLst>
                                            <p:tav tm="0">
                                              <p:val>
                                                <p:strVal val="0-#ppt_w/2"/>
                                              </p:val>
                                            </p:tav>
                                            <p:tav tm="100000">
                                              <p:val>
                                                <p:strVal val="#ppt_x"/>
                                              </p:val>
                                            </p:tav>
                                          </p:tavLst>
                                        </p:anim>
                                        <p:anim calcmode="lin" valueType="num">
                                          <p:cBhvr additive="base">
                                            <p:cTn id="66" dur="500" fill="hold"/>
                                            <p:tgtEl>
                                              <p:spTgt spid="82"/>
                                            </p:tgtEl>
                                            <p:attrNameLst>
                                              <p:attrName>ppt_y</p:attrName>
                                            </p:attrNameLst>
                                          </p:cBhvr>
                                          <p:tavLst>
                                            <p:tav tm="0">
                                              <p:val>
                                                <p:strVal val="1+#ppt_h/2"/>
                                              </p:val>
                                            </p:tav>
                                            <p:tav tm="100000">
                                              <p:val>
                                                <p:strVal val="#ppt_y"/>
                                              </p:val>
                                            </p:tav>
                                          </p:tavLst>
                                        </p:anim>
                                      </p:childTnLst>
                                    </p:cTn>
                                  </p:par>
                                </p:childTnLst>
                              </p:cTn>
                            </p:par>
                            <p:par>
                              <p:cTn id="67" fill="hold">
                                <p:stCondLst>
                                  <p:cond delay="2500"/>
                                </p:stCondLst>
                                <p:childTnLst>
                                  <p:par>
                                    <p:cTn id="68" presetID="2" presetClass="entr" presetSubtype="12" fill="hold" nodeType="after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additive="base">
                                            <p:cTn id="70" dur="500" fill="hold"/>
                                            <p:tgtEl>
                                              <p:spTgt spid="53"/>
                                            </p:tgtEl>
                                            <p:attrNameLst>
                                              <p:attrName>ppt_x</p:attrName>
                                            </p:attrNameLst>
                                          </p:cBhvr>
                                          <p:tavLst>
                                            <p:tav tm="0">
                                              <p:val>
                                                <p:strVal val="0-#ppt_w/2"/>
                                              </p:val>
                                            </p:tav>
                                            <p:tav tm="100000">
                                              <p:val>
                                                <p:strVal val="#ppt_x"/>
                                              </p:val>
                                            </p:tav>
                                          </p:tavLst>
                                        </p:anim>
                                        <p:anim calcmode="lin" valueType="num">
                                          <p:cBhvr additive="base">
                                            <p:cTn id="71" dur="500" fill="hold"/>
                                            <p:tgtEl>
                                              <p:spTgt spid="53"/>
                                            </p:tgtEl>
                                            <p:attrNameLst>
                                              <p:attrName>ppt_y</p:attrName>
                                            </p:attrNameLst>
                                          </p:cBhvr>
                                          <p:tavLst>
                                            <p:tav tm="0">
                                              <p:val>
                                                <p:strVal val="1+#ppt_h/2"/>
                                              </p:val>
                                            </p:tav>
                                            <p:tav tm="100000">
                                              <p:val>
                                                <p:strVal val="#ppt_y"/>
                                              </p:val>
                                            </p:tav>
                                          </p:tavLst>
                                        </p:anim>
                                      </p:childTnLst>
                                    </p:cTn>
                                  </p:par>
                                  <p:par>
                                    <p:cTn id="72" presetID="2" presetClass="entr" presetSubtype="12" fill="hold" nodeType="with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additive="base">
                                            <p:cTn id="74" dur="500" fill="hold"/>
                                            <p:tgtEl>
                                              <p:spTgt spid="29"/>
                                            </p:tgtEl>
                                            <p:attrNameLst>
                                              <p:attrName>ppt_x</p:attrName>
                                            </p:attrNameLst>
                                          </p:cBhvr>
                                          <p:tavLst>
                                            <p:tav tm="0">
                                              <p:val>
                                                <p:strVal val="0-#ppt_w/2"/>
                                              </p:val>
                                            </p:tav>
                                            <p:tav tm="100000">
                                              <p:val>
                                                <p:strVal val="#ppt_x"/>
                                              </p:val>
                                            </p:tav>
                                          </p:tavLst>
                                        </p:anim>
                                        <p:anim calcmode="lin" valueType="num">
                                          <p:cBhvr additive="base">
                                            <p:cTn id="75" dur="500" fill="hold"/>
                                            <p:tgtEl>
                                              <p:spTgt spid="29"/>
                                            </p:tgtEl>
                                            <p:attrNameLst>
                                              <p:attrName>ppt_y</p:attrName>
                                            </p:attrNameLst>
                                          </p:cBhvr>
                                          <p:tavLst>
                                            <p:tav tm="0">
                                              <p:val>
                                                <p:strVal val="1+#ppt_h/2"/>
                                              </p:val>
                                            </p:tav>
                                            <p:tav tm="100000">
                                              <p:val>
                                                <p:strVal val="#ppt_y"/>
                                              </p:val>
                                            </p:tav>
                                          </p:tavLst>
                                        </p:anim>
                                      </p:childTnLst>
                                    </p:cTn>
                                  </p:par>
                                  <p:par>
                                    <p:cTn id="76" presetID="2" presetClass="entr" presetSubtype="12" fill="hold" nodeType="withEffect">
                                      <p:stCondLst>
                                        <p:cond delay="0"/>
                                      </p:stCondLst>
                                      <p:childTnLst>
                                        <p:set>
                                          <p:cBhvr>
                                            <p:cTn id="77" dur="1" fill="hold">
                                              <p:stCondLst>
                                                <p:cond delay="0"/>
                                              </p:stCondLst>
                                            </p:cTn>
                                            <p:tgtEl>
                                              <p:spTgt spid="7"/>
                                            </p:tgtEl>
                                            <p:attrNameLst>
                                              <p:attrName>style.visibility</p:attrName>
                                            </p:attrNameLst>
                                          </p:cBhvr>
                                          <p:to>
                                            <p:strVal val="visible"/>
                                          </p:to>
                                        </p:set>
                                        <p:anim calcmode="lin" valueType="num">
                                          <p:cBhvr additive="base">
                                            <p:cTn id="78" dur="500" fill="hold"/>
                                            <p:tgtEl>
                                              <p:spTgt spid="7"/>
                                            </p:tgtEl>
                                            <p:attrNameLst>
                                              <p:attrName>ppt_x</p:attrName>
                                            </p:attrNameLst>
                                          </p:cBhvr>
                                          <p:tavLst>
                                            <p:tav tm="0">
                                              <p:val>
                                                <p:strVal val="0-#ppt_w/2"/>
                                              </p:val>
                                            </p:tav>
                                            <p:tav tm="100000">
                                              <p:val>
                                                <p:strVal val="#ppt_x"/>
                                              </p:val>
                                            </p:tav>
                                          </p:tavLst>
                                        </p:anim>
                                        <p:anim calcmode="lin" valueType="num">
                                          <p:cBhvr additive="base">
                                            <p:cTn id="79" dur="500" fill="hold"/>
                                            <p:tgtEl>
                                              <p:spTgt spid="7"/>
                                            </p:tgtEl>
                                            <p:attrNameLst>
                                              <p:attrName>ppt_y</p:attrName>
                                            </p:attrNameLst>
                                          </p:cBhvr>
                                          <p:tavLst>
                                            <p:tav tm="0">
                                              <p:val>
                                                <p:strVal val="1+#ppt_h/2"/>
                                              </p:val>
                                            </p:tav>
                                            <p:tav tm="100000">
                                              <p:val>
                                                <p:strVal val="#ppt_y"/>
                                              </p:val>
                                            </p:tav>
                                          </p:tavLst>
                                        </p:anim>
                                      </p:childTnLst>
                                    </p:cTn>
                                  </p:par>
                                </p:childTnLst>
                              </p:cTn>
                            </p:par>
                            <p:par>
                              <p:cTn id="80" fill="hold">
                                <p:stCondLst>
                                  <p:cond delay="3000"/>
                                </p:stCondLst>
                                <p:childTnLst>
                                  <p:par>
                                    <p:cTn id="81" presetID="47" presetClass="entr" presetSubtype="0" fill="hold" nodeType="afterEffect">
                                      <p:stCondLst>
                                        <p:cond delay="0"/>
                                      </p:stCondLst>
                                      <p:childTnLst>
                                        <p:set>
                                          <p:cBhvr>
                                            <p:cTn id="82" dur="1" fill="hold">
                                              <p:stCondLst>
                                                <p:cond delay="0"/>
                                              </p:stCondLst>
                                            </p:cTn>
                                            <p:tgtEl>
                                              <p:spTgt spid="106"/>
                                            </p:tgtEl>
                                            <p:attrNameLst>
                                              <p:attrName>style.visibility</p:attrName>
                                            </p:attrNameLst>
                                          </p:cBhvr>
                                          <p:to>
                                            <p:strVal val="visible"/>
                                          </p:to>
                                        </p:set>
                                        <p:animEffect transition="in" filter="fade">
                                          <p:cBhvr>
                                            <p:cTn id="83" dur="750"/>
                                            <p:tgtEl>
                                              <p:spTgt spid="106"/>
                                            </p:tgtEl>
                                          </p:cBhvr>
                                        </p:animEffect>
                                        <p:anim calcmode="lin" valueType="num">
                                          <p:cBhvr>
                                            <p:cTn id="84" dur="750" fill="hold"/>
                                            <p:tgtEl>
                                              <p:spTgt spid="106"/>
                                            </p:tgtEl>
                                            <p:attrNameLst>
                                              <p:attrName>ppt_x</p:attrName>
                                            </p:attrNameLst>
                                          </p:cBhvr>
                                          <p:tavLst>
                                            <p:tav tm="0">
                                              <p:val>
                                                <p:strVal val="#ppt_x"/>
                                              </p:val>
                                            </p:tav>
                                            <p:tav tm="100000">
                                              <p:val>
                                                <p:strVal val="#ppt_x"/>
                                              </p:val>
                                            </p:tav>
                                          </p:tavLst>
                                        </p:anim>
                                        <p:anim calcmode="lin" valueType="num">
                                          <p:cBhvr>
                                            <p:cTn id="85" dur="750" fill="hold"/>
                                            <p:tgtEl>
                                              <p:spTgt spid="106"/>
                                            </p:tgtEl>
                                            <p:attrNameLst>
                                              <p:attrName>ppt_y</p:attrName>
                                            </p:attrNameLst>
                                          </p:cBhvr>
                                          <p:tavLst>
                                            <p:tav tm="0">
                                              <p:val>
                                                <p:strVal val="#ppt_y-.1"/>
                                              </p:val>
                                            </p:tav>
                                            <p:tav tm="100000">
                                              <p:val>
                                                <p:strVal val="#ppt_y"/>
                                              </p:val>
                                            </p:tav>
                                          </p:tavLst>
                                        </p:anim>
                                      </p:childTnLst>
                                    </p:cTn>
                                  </p:par>
                                </p:childTnLst>
                              </p:cTn>
                            </p:par>
                            <p:par>
                              <p:cTn id="86" fill="hold">
                                <p:stCondLst>
                                  <p:cond delay="4000"/>
                                </p:stCondLst>
                                <p:childTnLst>
                                  <p:par>
                                    <p:cTn id="87" presetID="22" presetClass="entr" presetSubtype="8" fill="hold" grpId="0" nodeType="afterEffect">
                                      <p:stCondLst>
                                        <p:cond delay="0"/>
                                      </p:stCondLst>
                                      <p:childTnLst>
                                        <p:set>
                                          <p:cBhvr>
                                            <p:cTn id="88" dur="1" fill="hold">
                                              <p:stCondLst>
                                                <p:cond delay="0"/>
                                              </p:stCondLst>
                                            </p:cTn>
                                            <p:tgtEl>
                                              <p:spTgt spid="115"/>
                                            </p:tgtEl>
                                            <p:attrNameLst>
                                              <p:attrName>style.visibility</p:attrName>
                                            </p:attrNameLst>
                                          </p:cBhvr>
                                          <p:to>
                                            <p:strVal val="visible"/>
                                          </p:to>
                                        </p:set>
                                        <p:animEffect transition="in" filter="wipe(left)">
                                          <p:cBhvr>
                                            <p:cTn id="89" dur="500"/>
                                            <p:tgtEl>
                                              <p:spTgt spid="115"/>
                                            </p:tgtEl>
                                          </p:cBhvr>
                                        </p:animEffect>
                                      </p:childTnLst>
                                    </p:cTn>
                                  </p:par>
                                </p:childTnLst>
                              </p:cTn>
                            </p:par>
                            <p:par>
                              <p:cTn id="90" fill="hold">
                                <p:stCondLst>
                                  <p:cond delay="4500"/>
                                </p:stCondLst>
                                <p:childTnLst>
                                  <p:par>
                                    <p:cTn id="91" presetID="22" presetClass="entr" presetSubtype="1" fill="hold" grpId="0" nodeType="afterEffect">
                                      <p:stCondLst>
                                        <p:cond delay="0"/>
                                      </p:stCondLst>
                                      <p:childTnLst>
                                        <p:set>
                                          <p:cBhvr>
                                            <p:cTn id="92" dur="1" fill="hold">
                                              <p:stCondLst>
                                                <p:cond delay="0"/>
                                              </p:stCondLst>
                                            </p:cTn>
                                            <p:tgtEl>
                                              <p:spTgt spid="116"/>
                                            </p:tgtEl>
                                            <p:attrNameLst>
                                              <p:attrName>style.visibility</p:attrName>
                                            </p:attrNameLst>
                                          </p:cBhvr>
                                          <p:to>
                                            <p:strVal val="visible"/>
                                          </p:to>
                                        </p:set>
                                        <p:animEffect transition="in" filter="wipe(up)">
                                          <p:cBhvr>
                                            <p:cTn id="93" dur="500"/>
                                            <p:tgtEl>
                                              <p:spTgt spid="116"/>
                                            </p:tgtEl>
                                          </p:cBhvr>
                                        </p:animEffect>
                                      </p:childTnLst>
                                    </p:cTn>
                                  </p:par>
                                </p:childTnLst>
                              </p:cTn>
                            </p:par>
                            <p:par>
                              <p:cTn id="94" fill="hold">
                                <p:stCondLst>
                                  <p:cond delay="5000"/>
                                </p:stCondLst>
                                <p:childTnLst>
                                  <p:par>
                                    <p:cTn id="95" presetID="47" presetClass="entr" presetSubtype="0" fill="hold" nodeType="afterEffect">
                                      <p:stCondLst>
                                        <p:cond delay="0"/>
                                      </p:stCondLst>
                                      <p:childTnLst>
                                        <p:set>
                                          <p:cBhvr>
                                            <p:cTn id="96" dur="1" fill="hold">
                                              <p:stCondLst>
                                                <p:cond delay="0"/>
                                              </p:stCondLst>
                                            </p:cTn>
                                            <p:tgtEl>
                                              <p:spTgt spid="109"/>
                                            </p:tgtEl>
                                            <p:attrNameLst>
                                              <p:attrName>style.visibility</p:attrName>
                                            </p:attrNameLst>
                                          </p:cBhvr>
                                          <p:to>
                                            <p:strVal val="visible"/>
                                          </p:to>
                                        </p:set>
                                        <p:animEffect transition="in" filter="fade">
                                          <p:cBhvr>
                                            <p:cTn id="97" dur="750"/>
                                            <p:tgtEl>
                                              <p:spTgt spid="109"/>
                                            </p:tgtEl>
                                          </p:cBhvr>
                                        </p:animEffect>
                                        <p:anim calcmode="lin" valueType="num">
                                          <p:cBhvr>
                                            <p:cTn id="98" dur="750" fill="hold"/>
                                            <p:tgtEl>
                                              <p:spTgt spid="109"/>
                                            </p:tgtEl>
                                            <p:attrNameLst>
                                              <p:attrName>ppt_x</p:attrName>
                                            </p:attrNameLst>
                                          </p:cBhvr>
                                          <p:tavLst>
                                            <p:tav tm="0">
                                              <p:val>
                                                <p:strVal val="#ppt_x"/>
                                              </p:val>
                                            </p:tav>
                                            <p:tav tm="100000">
                                              <p:val>
                                                <p:strVal val="#ppt_x"/>
                                              </p:val>
                                            </p:tav>
                                          </p:tavLst>
                                        </p:anim>
                                        <p:anim calcmode="lin" valueType="num">
                                          <p:cBhvr>
                                            <p:cTn id="99" dur="750" fill="hold"/>
                                            <p:tgtEl>
                                              <p:spTgt spid="109"/>
                                            </p:tgtEl>
                                            <p:attrNameLst>
                                              <p:attrName>ppt_y</p:attrName>
                                            </p:attrNameLst>
                                          </p:cBhvr>
                                          <p:tavLst>
                                            <p:tav tm="0">
                                              <p:val>
                                                <p:strVal val="#ppt_y-.1"/>
                                              </p:val>
                                            </p:tav>
                                            <p:tav tm="100000">
                                              <p:val>
                                                <p:strVal val="#ppt_y"/>
                                              </p:val>
                                            </p:tav>
                                          </p:tavLst>
                                        </p:anim>
                                      </p:childTnLst>
                                    </p:cTn>
                                  </p:par>
                                </p:childTnLst>
                              </p:cTn>
                            </p:par>
                            <p:par>
                              <p:cTn id="100" fill="hold">
                                <p:stCondLst>
                                  <p:cond delay="6000"/>
                                </p:stCondLst>
                                <p:childTnLst>
                                  <p:par>
                                    <p:cTn id="101" presetID="22" presetClass="entr" presetSubtype="8" fill="hold" grpId="0" nodeType="afterEffect">
                                      <p:stCondLst>
                                        <p:cond delay="0"/>
                                      </p:stCondLst>
                                      <p:childTnLst>
                                        <p:set>
                                          <p:cBhvr>
                                            <p:cTn id="102" dur="1" fill="hold">
                                              <p:stCondLst>
                                                <p:cond delay="0"/>
                                              </p:stCondLst>
                                            </p:cTn>
                                            <p:tgtEl>
                                              <p:spTgt spid="117"/>
                                            </p:tgtEl>
                                            <p:attrNameLst>
                                              <p:attrName>style.visibility</p:attrName>
                                            </p:attrNameLst>
                                          </p:cBhvr>
                                          <p:to>
                                            <p:strVal val="visible"/>
                                          </p:to>
                                        </p:set>
                                        <p:animEffect transition="in" filter="wipe(left)">
                                          <p:cBhvr>
                                            <p:cTn id="103" dur="500"/>
                                            <p:tgtEl>
                                              <p:spTgt spid="117"/>
                                            </p:tgtEl>
                                          </p:cBhvr>
                                        </p:animEffect>
                                      </p:childTnLst>
                                    </p:cTn>
                                  </p:par>
                                </p:childTnLst>
                              </p:cTn>
                            </p:par>
                            <p:par>
                              <p:cTn id="104" fill="hold">
                                <p:stCondLst>
                                  <p:cond delay="6500"/>
                                </p:stCondLst>
                                <p:childTnLst>
                                  <p:par>
                                    <p:cTn id="105" presetID="22" presetClass="entr" presetSubtype="1" fill="hold" grpId="0" nodeType="afterEffect">
                                      <p:stCondLst>
                                        <p:cond delay="0"/>
                                      </p:stCondLst>
                                      <p:childTnLst>
                                        <p:set>
                                          <p:cBhvr>
                                            <p:cTn id="106" dur="1" fill="hold">
                                              <p:stCondLst>
                                                <p:cond delay="0"/>
                                              </p:stCondLst>
                                            </p:cTn>
                                            <p:tgtEl>
                                              <p:spTgt spid="118"/>
                                            </p:tgtEl>
                                            <p:attrNameLst>
                                              <p:attrName>style.visibility</p:attrName>
                                            </p:attrNameLst>
                                          </p:cBhvr>
                                          <p:to>
                                            <p:strVal val="visible"/>
                                          </p:to>
                                        </p:set>
                                        <p:animEffect transition="in" filter="wipe(up)">
                                          <p:cBhvr>
                                            <p:cTn id="107" dur="500"/>
                                            <p:tgtEl>
                                              <p:spTgt spid="118"/>
                                            </p:tgtEl>
                                          </p:cBhvr>
                                        </p:animEffect>
                                      </p:childTnLst>
                                    </p:cTn>
                                  </p:par>
                                </p:childTnLst>
                              </p:cTn>
                            </p:par>
                            <p:par>
                              <p:cTn id="108" fill="hold">
                                <p:stCondLst>
                                  <p:cond delay="7000"/>
                                </p:stCondLst>
                                <p:childTnLst>
                                  <p:par>
                                    <p:cTn id="109" presetID="47" presetClass="entr" presetSubtype="0"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fade">
                                          <p:cBhvr>
                                            <p:cTn id="111" dur="750"/>
                                            <p:tgtEl>
                                              <p:spTgt spid="112"/>
                                            </p:tgtEl>
                                          </p:cBhvr>
                                        </p:animEffect>
                                        <p:anim calcmode="lin" valueType="num">
                                          <p:cBhvr>
                                            <p:cTn id="112" dur="750" fill="hold"/>
                                            <p:tgtEl>
                                              <p:spTgt spid="112"/>
                                            </p:tgtEl>
                                            <p:attrNameLst>
                                              <p:attrName>ppt_x</p:attrName>
                                            </p:attrNameLst>
                                          </p:cBhvr>
                                          <p:tavLst>
                                            <p:tav tm="0">
                                              <p:val>
                                                <p:strVal val="#ppt_x"/>
                                              </p:val>
                                            </p:tav>
                                            <p:tav tm="100000">
                                              <p:val>
                                                <p:strVal val="#ppt_x"/>
                                              </p:val>
                                            </p:tav>
                                          </p:tavLst>
                                        </p:anim>
                                        <p:anim calcmode="lin" valueType="num">
                                          <p:cBhvr>
                                            <p:cTn id="113" dur="750" fill="hold"/>
                                            <p:tgtEl>
                                              <p:spTgt spid="112"/>
                                            </p:tgtEl>
                                            <p:attrNameLst>
                                              <p:attrName>ppt_y</p:attrName>
                                            </p:attrNameLst>
                                          </p:cBhvr>
                                          <p:tavLst>
                                            <p:tav tm="0">
                                              <p:val>
                                                <p:strVal val="#ppt_y-.1"/>
                                              </p:val>
                                            </p:tav>
                                            <p:tav tm="100000">
                                              <p:val>
                                                <p:strVal val="#ppt_y"/>
                                              </p:val>
                                            </p:tav>
                                          </p:tavLst>
                                        </p:anim>
                                      </p:childTnLst>
                                    </p:cTn>
                                  </p:par>
                                </p:childTnLst>
                              </p:cTn>
                            </p:par>
                            <p:par>
                              <p:cTn id="114" fill="hold">
                                <p:stCondLst>
                                  <p:cond delay="8000"/>
                                </p:stCondLst>
                                <p:childTnLst>
                                  <p:par>
                                    <p:cTn id="115" presetID="22" presetClass="entr" presetSubtype="8" fill="hold" grpId="0" nodeType="afterEffect">
                                      <p:stCondLst>
                                        <p:cond delay="0"/>
                                      </p:stCondLst>
                                      <p:childTnLst>
                                        <p:set>
                                          <p:cBhvr>
                                            <p:cTn id="116" dur="1" fill="hold">
                                              <p:stCondLst>
                                                <p:cond delay="0"/>
                                              </p:stCondLst>
                                            </p:cTn>
                                            <p:tgtEl>
                                              <p:spTgt spid="119"/>
                                            </p:tgtEl>
                                            <p:attrNameLst>
                                              <p:attrName>style.visibility</p:attrName>
                                            </p:attrNameLst>
                                          </p:cBhvr>
                                          <p:to>
                                            <p:strVal val="visible"/>
                                          </p:to>
                                        </p:set>
                                        <p:animEffect transition="in" filter="wipe(left)">
                                          <p:cBhvr>
                                            <p:cTn id="117" dur="500"/>
                                            <p:tgtEl>
                                              <p:spTgt spid="119"/>
                                            </p:tgtEl>
                                          </p:cBhvr>
                                        </p:animEffect>
                                      </p:childTnLst>
                                    </p:cTn>
                                  </p:par>
                                </p:childTnLst>
                              </p:cTn>
                            </p:par>
                            <p:par>
                              <p:cTn id="118" fill="hold">
                                <p:stCondLst>
                                  <p:cond delay="8500"/>
                                </p:stCondLst>
                                <p:childTnLst>
                                  <p:par>
                                    <p:cTn id="119" presetID="22" presetClass="entr" presetSubtype="1" fill="hold" grpId="0" nodeType="afterEffect">
                                      <p:stCondLst>
                                        <p:cond delay="0"/>
                                      </p:stCondLst>
                                      <p:childTnLst>
                                        <p:set>
                                          <p:cBhvr>
                                            <p:cTn id="120" dur="1" fill="hold">
                                              <p:stCondLst>
                                                <p:cond delay="0"/>
                                              </p:stCondLst>
                                            </p:cTn>
                                            <p:tgtEl>
                                              <p:spTgt spid="120"/>
                                            </p:tgtEl>
                                            <p:attrNameLst>
                                              <p:attrName>style.visibility</p:attrName>
                                            </p:attrNameLst>
                                          </p:cBhvr>
                                          <p:to>
                                            <p:strVal val="visible"/>
                                          </p:to>
                                        </p:set>
                                        <p:animEffect transition="in" filter="wipe(up)">
                                          <p:cBhvr>
                                            <p:cTn id="121" dur="500"/>
                                            <p:tgtEl>
                                              <p:spTgt spid="120"/>
                                            </p:tgtEl>
                                          </p:cBhvr>
                                        </p:animEffect>
                                      </p:childTnLst>
                                    </p:cTn>
                                  </p:par>
                                </p:childTnLst>
                              </p:cTn>
                            </p:par>
                            <p:par>
                              <p:cTn id="122" fill="hold">
                                <p:stCondLst>
                                  <p:cond delay="9000"/>
                                </p:stCondLst>
                                <p:childTnLst>
                                  <p:par>
                                    <p:cTn id="123" presetID="47" presetClass="entr" presetSubtype="0" fill="hold" nodeType="afterEffect">
                                      <p:stCondLst>
                                        <p:cond delay="0"/>
                                      </p:stCondLst>
                                      <p:childTnLst>
                                        <p:set>
                                          <p:cBhvr>
                                            <p:cTn id="124" dur="1" fill="hold">
                                              <p:stCondLst>
                                                <p:cond delay="0"/>
                                              </p:stCondLst>
                                            </p:cTn>
                                            <p:tgtEl>
                                              <p:spTgt spid="123"/>
                                            </p:tgtEl>
                                            <p:attrNameLst>
                                              <p:attrName>style.visibility</p:attrName>
                                            </p:attrNameLst>
                                          </p:cBhvr>
                                          <p:to>
                                            <p:strVal val="visible"/>
                                          </p:to>
                                        </p:set>
                                        <p:animEffect transition="in" filter="fade">
                                          <p:cBhvr>
                                            <p:cTn id="125" dur="750"/>
                                            <p:tgtEl>
                                              <p:spTgt spid="123"/>
                                            </p:tgtEl>
                                          </p:cBhvr>
                                        </p:animEffect>
                                        <p:anim calcmode="lin" valueType="num">
                                          <p:cBhvr>
                                            <p:cTn id="126" dur="750" fill="hold"/>
                                            <p:tgtEl>
                                              <p:spTgt spid="123"/>
                                            </p:tgtEl>
                                            <p:attrNameLst>
                                              <p:attrName>ppt_x</p:attrName>
                                            </p:attrNameLst>
                                          </p:cBhvr>
                                          <p:tavLst>
                                            <p:tav tm="0">
                                              <p:val>
                                                <p:strVal val="#ppt_x"/>
                                              </p:val>
                                            </p:tav>
                                            <p:tav tm="100000">
                                              <p:val>
                                                <p:strVal val="#ppt_x"/>
                                              </p:val>
                                            </p:tav>
                                          </p:tavLst>
                                        </p:anim>
                                        <p:anim calcmode="lin" valueType="num">
                                          <p:cBhvr>
                                            <p:cTn id="127" dur="750" fill="hold"/>
                                            <p:tgtEl>
                                              <p:spTgt spid="12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22" presetClass="entr" presetSubtype="8" fill="hold" grpId="0" nodeType="afterEffect">
                                      <p:stCondLst>
                                        <p:cond delay="0"/>
                                      </p:stCondLst>
                                      <p:childTnLst>
                                        <p:set>
                                          <p:cBhvr>
                                            <p:cTn id="130" dur="1" fill="hold">
                                              <p:stCondLst>
                                                <p:cond delay="0"/>
                                              </p:stCondLst>
                                            </p:cTn>
                                            <p:tgtEl>
                                              <p:spTgt spid="121"/>
                                            </p:tgtEl>
                                            <p:attrNameLst>
                                              <p:attrName>style.visibility</p:attrName>
                                            </p:attrNameLst>
                                          </p:cBhvr>
                                          <p:to>
                                            <p:strVal val="visible"/>
                                          </p:to>
                                        </p:set>
                                        <p:animEffect transition="in" filter="wipe(left)">
                                          <p:cBhvr>
                                            <p:cTn id="131" dur="500"/>
                                            <p:tgtEl>
                                              <p:spTgt spid="121"/>
                                            </p:tgtEl>
                                          </p:cBhvr>
                                        </p:animEffect>
                                      </p:childTnLst>
                                    </p:cTn>
                                  </p:par>
                                </p:childTnLst>
                              </p:cTn>
                            </p:par>
                            <p:par>
                              <p:cTn id="132" fill="hold">
                                <p:stCondLst>
                                  <p:cond delay="10500"/>
                                </p:stCondLst>
                                <p:childTnLst>
                                  <p:par>
                                    <p:cTn id="133" presetID="22" presetClass="entr" presetSubtype="1" fill="hold" grpId="0" nodeType="afterEffect">
                                      <p:stCondLst>
                                        <p:cond delay="0"/>
                                      </p:stCondLst>
                                      <p:childTnLst>
                                        <p:set>
                                          <p:cBhvr>
                                            <p:cTn id="134" dur="1" fill="hold">
                                              <p:stCondLst>
                                                <p:cond delay="0"/>
                                              </p:stCondLst>
                                            </p:cTn>
                                            <p:tgtEl>
                                              <p:spTgt spid="122"/>
                                            </p:tgtEl>
                                            <p:attrNameLst>
                                              <p:attrName>style.visibility</p:attrName>
                                            </p:attrNameLst>
                                          </p:cBhvr>
                                          <p:to>
                                            <p:strVal val="visible"/>
                                          </p:to>
                                        </p:set>
                                        <p:animEffect transition="in" filter="wipe(up)">
                                          <p:cBhvr>
                                            <p:cTn id="135"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5" grpId="0" animBg="1"/>
          <p:bldP spid="76" grpId="0" animBg="1"/>
          <p:bldP spid="77" grpId="0" animBg="1"/>
          <p:bldP spid="78" grpId="0" animBg="1"/>
          <p:bldP spid="79" grpId="0" animBg="1"/>
          <p:bldP spid="80" grpId="0" animBg="1"/>
          <p:bldP spid="81" grpId="0" animBg="1"/>
          <p:bldP spid="104" grpId="0" animBg="1"/>
          <p:bldP spid="105" grpId="0" animBg="1"/>
          <p:bldP spid="115" grpId="0"/>
          <p:bldP spid="116" grpId="0"/>
          <p:bldP spid="117" grpId="0"/>
          <p:bldP spid="118" grpId="0"/>
          <p:bldP spid="119" grpId="0"/>
          <p:bldP spid="120" grpId="0"/>
          <p:bldP spid="121" grpId="0"/>
          <p:bldP spid="122"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istrator\Desktop\微立体创业计划\005.png"/>
          <p:cNvPicPr>
            <a:picLocks noChangeAspect="1" noChangeArrowheads="1"/>
          </p:cNvPicPr>
          <p:nvPr/>
        </p:nvPicPr>
        <p:blipFill>
          <a:blip r:embed="rId3" cstate="print">
            <a:duotone>
              <a:srgbClr val="0070C0">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5" name="Picture 4" descr="C:\Users\Administrator\Desktop\微立体创业计划\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6" name="标题 1"/>
          <p:cNvSpPr txBox="1"/>
          <p:nvPr/>
        </p:nvSpPr>
        <p:spPr>
          <a:xfrm>
            <a:off x="1184649" y="339502"/>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黑体" panose="02010609060101010101" pitchFamily="49" charset="-122"/>
                <a:ea typeface="黑体" panose="02010609060101010101" pitchFamily="49" charset="-122"/>
              </a:rPr>
              <a:t>财务预测</a:t>
            </a:r>
          </a:p>
        </p:txBody>
      </p:sp>
      <p:sp>
        <p:nvSpPr>
          <p:cNvPr id="7" name="圆角矩形 6"/>
          <p:cNvSpPr/>
          <p:nvPr/>
        </p:nvSpPr>
        <p:spPr>
          <a:xfrm>
            <a:off x="704217" y="2212281"/>
            <a:ext cx="2448272" cy="2375693"/>
          </a:xfrm>
          <a:prstGeom prst="roundRect">
            <a:avLst>
              <a:gd name="adj" fmla="val 9450"/>
            </a:avLst>
          </a:prstGeom>
          <a:noFill/>
          <a:ln w="12700" cap="flat" cmpd="sng" algn="ctr">
            <a:solidFill>
              <a:sysClr val="windowText" lastClr="000000"/>
            </a:solidFill>
            <a:prstDash val="solid"/>
          </a:ln>
          <a:effectLst/>
        </p:spPr>
        <p:txBody>
          <a:bodyPr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grpSp>
        <p:nvGrpSpPr>
          <p:cNvPr id="8" name="组合 7"/>
          <p:cNvGrpSpPr/>
          <p:nvPr/>
        </p:nvGrpSpPr>
        <p:grpSpPr>
          <a:xfrm>
            <a:off x="1183983" y="1080397"/>
            <a:ext cx="1447442" cy="1447442"/>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black"/>
                </a:solidFill>
                <a:ea typeface="微软雅黑" panose="020B0503020204020204" pitchFamily="34" charset="-122"/>
              </a:endParaRPr>
            </a:p>
          </p:txBody>
        </p:sp>
        <p:sp>
          <p:nvSpPr>
            <p:cNvPr id="10" name="椭圆 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grpSp>
      <p:sp>
        <p:nvSpPr>
          <p:cNvPr id="11" name="椭圆 10"/>
          <p:cNvSpPr/>
          <p:nvPr/>
        </p:nvSpPr>
        <p:spPr>
          <a:xfrm>
            <a:off x="2288070" y="2025625"/>
            <a:ext cx="373310" cy="373310"/>
          </a:xfrm>
          <a:prstGeom prst="ellipse">
            <a:avLst/>
          </a:prstGeom>
          <a:solidFill>
            <a:srgbClr val="4F81BD"/>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algn="ctr" fontAlgn="base">
              <a:spcBef>
                <a:spcPct val="0"/>
              </a:spcBef>
              <a:spcAft>
                <a:spcPct val="0"/>
              </a:spcAft>
              <a:defRPr/>
            </a:pPr>
            <a:r>
              <a:rPr lang="en-US" altLang="zh-CN" kern="0" dirty="0">
                <a:solidFill>
                  <a:prstClr val="white"/>
                </a:solidFill>
                <a:ea typeface="微软雅黑" panose="020B0503020204020204" pitchFamily="34" charset="-122"/>
              </a:rPr>
              <a:t>1</a:t>
            </a:r>
            <a:endParaRPr lang="zh-CN" altLang="en-US" kern="0" dirty="0">
              <a:solidFill>
                <a:prstClr val="white"/>
              </a:solidFill>
              <a:ea typeface="微软雅黑" panose="020B0503020204020204" pitchFamily="34" charset="-122"/>
            </a:endParaRPr>
          </a:p>
        </p:txBody>
      </p:sp>
      <p:sp>
        <p:nvSpPr>
          <p:cNvPr id="12" name="矩形 11"/>
          <p:cNvSpPr/>
          <p:nvPr/>
        </p:nvSpPr>
        <p:spPr>
          <a:xfrm>
            <a:off x="1366729" y="1601897"/>
            <a:ext cx="1107996" cy="369332"/>
          </a:xfrm>
          <a:prstGeom prst="rect">
            <a:avLst/>
          </a:prstGeom>
        </p:spPr>
        <p:txBody>
          <a:bodyPr wrap="none">
            <a:spAutoFit/>
          </a:bodyPr>
          <a:lstStyle/>
          <a:p>
            <a:pPr fontAlgn="base">
              <a:spcBef>
                <a:spcPct val="0"/>
              </a:spcBef>
              <a:spcAft>
                <a:spcPct val="0"/>
              </a:spcAft>
            </a:pPr>
            <a:r>
              <a:rPr lang="zh-CN" altLang="en-US" dirty="0">
                <a:solidFill>
                  <a:prstClr val="black"/>
                </a:solidFill>
                <a:latin typeface="微软雅黑" panose="020B0503020204020204" pitchFamily="34" charset="-122"/>
                <a:ea typeface="微软雅黑" panose="020B0503020204020204" pitchFamily="34" charset="-122"/>
              </a:rPr>
              <a:t>市场方面</a:t>
            </a:r>
          </a:p>
        </p:txBody>
      </p:sp>
      <p:sp>
        <p:nvSpPr>
          <p:cNvPr id="13" name="圆角矩形 12"/>
          <p:cNvSpPr/>
          <p:nvPr/>
        </p:nvSpPr>
        <p:spPr>
          <a:xfrm>
            <a:off x="3422037" y="2212280"/>
            <a:ext cx="2448272" cy="2375693"/>
          </a:xfrm>
          <a:prstGeom prst="roundRect">
            <a:avLst>
              <a:gd name="adj" fmla="val 7846"/>
            </a:avLst>
          </a:prstGeom>
          <a:noFill/>
          <a:ln w="12700" cap="flat" cmpd="sng" algn="ctr">
            <a:solidFill>
              <a:sysClr val="windowText" lastClr="000000"/>
            </a:solidFill>
            <a:prstDash val="solid"/>
          </a:ln>
          <a:effectLst/>
        </p:spPr>
        <p:txBody>
          <a:bodyPr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sp>
        <p:nvSpPr>
          <p:cNvPr id="14" name="圆角矩形 13"/>
          <p:cNvSpPr/>
          <p:nvPr/>
        </p:nvSpPr>
        <p:spPr>
          <a:xfrm>
            <a:off x="6156176" y="2212279"/>
            <a:ext cx="2448272" cy="2375693"/>
          </a:xfrm>
          <a:prstGeom prst="roundRect">
            <a:avLst>
              <a:gd name="adj" fmla="val 7445"/>
            </a:avLst>
          </a:prstGeom>
          <a:noFill/>
          <a:ln w="12700" cap="flat" cmpd="sng" algn="ctr">
            <a:solidFill>
              <a:sysClr val="windowText" lastClr="000000"/>
            </a:solidFill>
            <a:prstDash val="solid"/>
          </a:ln>
          <a:effectLst/>
        </p:spPr>
        <p:txBody>
          <a:bodyPr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grpSp>
        <p:nvGrpSpPr>
          <p:cNvPr id="15" name="组合 14"/>
          <p:cNvGrpSpPr/>
          <p:nvPr/>
        </p:nvGrpSpPr>
        <p:grpSpPr>
          <a:xfrm>
            <a:off x="3922452" y="1124308"/>
            <a:ext cx="1447442" cy="1447442"/>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black"/>
                </a:solidFill>
                <a:ea typeface="微软雅黑" panose="020B0503020204020204" pitchFamily="34" charset="-122"/>
              </a:endParaRPr>
            </a:p>
          </p:txBody>
        </p:sp>
        <p:sp>
          <p:nvSpPr>
            <p:cNvPr id="17" name="椭圆 1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grpSp>
      <p:grpSp>
        <p:nvGrpSpPr>
          <p:cNvPr id="18" name="组合 17"/>
          <p:cNvGrpSpPr/>
          <p:nvPr/>
        </p:nvGrpSpPr>
        <p:grpSpPr>
          <a:xfrm>
            <a:off x="6656591" y="1080397"/>
            <a:ext cx="1447442" cy="1447442"/>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black"/>
                </a:solidFill>
                <a:ea typeface="微软雅黑" panose="020B0503020204020204" pitchFamily="34" charset="-122"/>
              </a:endParaRPr>
            </a:p>
          </p:txBody>
        </p:sp>
        <p:sp>
          <p:nvSpPr>
            <p:cNvPr id="20" name="椭圆 1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grpSp>
      <p:sp>
        <p:nvSpPr>
          <p:cNvPr id="21" name="椭圆 20"/>
          <p:cNvSpPr/>
          <p:nvPr/>
        </p:nvSpPr>
        <p:spPr>
          <a:xfrm>
            <a:off x="5079697" y="2025625"/>
            <a:ext cx="373310" cy="373310"/>
          </a:xfrm>
          <a:prstGeom prst="ellipse">
            <a:avLst/>
          </a:prstGeom>
          <a:solidFill>
            <a:srgbClr val="C05846"/>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algn="ctr" fontAlgn="base">
              <a:spcBef>
                <a:spcPct val="0"/>
              </a:spcBef>
              <a:spcAft>
                <a:spcPct val="0"/>
              </a:spcAft>
              <a:defRPr/>
            </a:pPr>
            <a:r>
              <a:rPr lang="en-US" altLang="zh-CN" kern="0" dirty="0">
                <a:solidFill>
                  <a:prstClr val="white"/>
                </a:solidFill>
                <a:ea typeface="微软雅黑" panose="020B0503020204020204" pitchFamily="34" charset="-122"/>
              </a:rPr>
              <a:t>2</a:t>
            </a:r>
            <a:endParaRPr lang="zh-CN" altLang="en-US" kern="0" dirty="0">
              <a:solidFill>
                <a:prstClr val="white"/>
              </a:solidFill>
              <a:ea typeface="微软雅黑" panose="020B0503020204020204" pitchFamily="34" charset="-122"/>
            </a:endParaRPr>
          </a:p>
        </p:txBody>
      </p:sp>
      <p:sp>
        <p:nvSpPr>
          <p:cNvPr id="22" name="椭圆 21"/>
          <p:cNvSpPr/>
          <p:nvPr/>
        </p:nvSpPr>
        <p:spPr>
          <a:xfrm>
            <a:off x="7816001" y="2025625"/>
            <a:ext cx="373310" cy="373310"/>
          </a:xfrm>
          <a:prstGeom prst="ellipse">
            <a:avLst/>
          </a:prstGeom>
          <a:solidFill>
            <a:srgbClr val="9BBB59"/>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algn="ctr" fontAlgn="base">
              <a:spcBef>
                <a:spcPct val="0"/>
              </a:spcBef>
              <a:spcAft>
                <a:spcPct val="0"/>
              </a:spcAft>
              <a:defRPr/>
            </a:pPr>
            <a:r>
              <a:rPr lang="en-US" altLang="zh-CN" kern="0" dirty="0">
                <a:solidFill>
                  <a:prstClr val="white"/>
                </a:solidFill>
                <a:ea typeface="微软雅黑" panose="020B0503020204020204" pitchFamily="34" charset="-122"/>
              </a:rPr>
              <a:t>3</a:t>
            </a:r>
            <a:endParaRPr lang="zh-CN" altLang="en-US" kern="0" dirty="0">
              <a:solidFill>
                <a:prstClr val="white"/>
              </a:solidFill>
              <a:ea typeface="微软雅黑" panose="020B0503020204020204" pitchFamily="34" charset="-122"/>
            </a:endParaRPr>
          </a:p>
        </p:txBody>
      </p:sp>
      <p:sp>
        <p:nvSpPr>
          <p:cNvPr id="23" name="矩形 22"/>
          <p:cNvSpPr/>
          <p:nvPr/>
        </p:nvSpPr>
        <p:spPr>
          <a:xfrm>
            <a:off x="4092175" y="1626354"/>
            <a:ext cx="1107996" cy="369332"/>
          </a:xfrm>
          <a:prstGeom prst="rect">
            <a:avLst/>
          </a:prstGeom>
        </p:spPr>
        <p:txBody>
          <a:bodyPr wrap="none">
            <a:spAutoFit/>
          </a:bodyPr>
          <a:lstStyle/>
          <a:p>
            <a:pPr fontAlgn="base">
              <a:spcBef>
                <a:spcPct val="0"/>
              </a:spcBef>
              <a:spcAft>
                <a:spcPct val="0"/>
              </a:spcAft>
            </a:pPr>
            <a:r>
              <a:rPr lang="zh-CN" altLang="en-US" dirty="0">
                <a:solidFill>
                  <a:prstClr val="black"/>
                </a:solidFill>
                <a:latin typeface="微软雅黑" panose="020B0503020204020204" pitchFamily="34" charset="-122"/>
                <a:ea typeface="微软雅黑" panose="020B0503020204020204" pitchFamily="34" charset="-122"/>
              </a:rPr>
              <a:t>产品方面</a:t>
            </a:r>
          </a:p>
        </p:txBody>
      </p:sp>
      <p:sp>
        <p:nvSpPr>
          <p:cNvPr id="24" name="矩形 23"/>
          <p:cNvSpPr/>
          <p:nvPr/>
        </p:nvSpPr>
        <p:spPr>
          <a:xfrm>
            <a:off x="6826314" y="1626354"/>
            <a:ext cx="1107996" cy="369332"/>
          </a:xfrm>
          <a:prstGeom prst="rect">
            <a:avLst/>
          </a:prstGeom>
        </p:spPr>
        <p:txBody>
          <a:bodyPr wrap="none">
            <a:spAutoFit/>
          </a:bodyPr>
          <a:lstStyle/>
          <a:p>
            <a:pPr fontAlgn="base">
              <a:spcBef>
                <a:spcPct val="0"/>
              </a:spcBef>
              <a:spcAft>
                <a:spcPct val="0"/>
              </a:spcAft>
            </a:pPr>
            <a:r>
              <a:rPr lang="zh-CN" altLang="en-US" dirty="0">
                <a:solidFill>
                  <a:prstClr val="black"/>
                </a:solidFill>
                <a:latin typeface="微软雅黑" panose="020B0503020204020204" pitchFamily="34" charset="-122"/>
                <a:ea typeface="微软雅黑" panose="020B0503020204020204" pitchFamily="34" charset="-122"/>
              </a:rPr>
              <a:t>服务方面</a:t>
            </a:r>
          </a:p>
        </p:txBody>
      </p:sp>
      <p:sp>
        <p:nvSpPr>
          <p:cNvPr id="25" name="TextBox 24"/>
          <p:cNvSpPr txBox="1"/>
          <p:nvPr/>
        </p:nvSpPr>
        <p:spPr>
          <a:xfrm>
            <a:off x="968366" y="2757760"/>
            <a:ext cx="1944216" cy="1600438"/>
          </a:xfrm>
          <a:prstGeom prst="rect">
            <a:avLst/>
          </a:prstGeom>
          <a:noFill/>
        </p:spPr>
        <p:txBody>
          <a:bodyPr wrap="square" lIns="0" tIns="0" rIns="0" bIns="0" rtlCol="0">
            <a:spAutoFit/>
          </a:bodyPr>
          <a:lstStyle/>
          <a:p>
            <a:pPr fontAlgn="base">
              <a:lnSpc>
                <a:spcPct val="130000"/>
              </a:lnSpc>
              <a:spcBef>
                <a:spcPct val="0"/>
              </a:spcBef>
              <a:spcAft>
                <a:spcPct val="0"/>
              </a:spcAft>
            </a:pPr>
            <a:r>
              <a:rPr lang="zh-CN" altLang="en-US" sz="1000" dirty="0">
                <a:solidFill>
                  <a:prstClr val="black">
                    <a:lumMod val="75000"/>
                    <a:lumOff val="25000"/>
                  </a:prstClr>
                </a:solidFill>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000" dirty="0">
              <a:solidFill>
                <a:prstClr val="black">
                  <a:lumMod val="75000"/>
                  <a:lumOff val="25000"/>
                </a:prstClr>
              </a:solidFill>
              <a:latin typeface="微软雅黑" panose="020B0503020204020204" pitchFamily="34" charset="-122"/>
              <a:ea typeface="微软雅黑" panose="020B0503020204020204" pitchFamily="34" charset="-122"/>
            </a:endParaRPr>
          </a:p>
          <a:p>
            <a:pPr fontAlgn="base">
              <a:lnSpc>
                <a:spcPct val="130000"/>
              </a:lnSpc>
              <a:spcBef>
                <a:spcPct val="0"/>
              </a:spcBef>
              <a:spcAft>
                <a:spcPct val="0"/>
              </a:spcAft>
            </a:pPr>
            <a:r>
              <a:rPr lang="zh-CN" altLang="en-US" sz="1000" dirty="0">
                <a:solidFill>
                  <a:prstClr val="black">
                    <a:lumMod val="75000"/>
                    <a:lumOff val="25000"/>
                  </a:prstClr>
                </a:solidFill>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3674065" y="2752116"/>
            <a:ext cx="1944216" cy="1600438"/>
          </a:xfrm>
          <a:prstGeom prst="rect">
            <a:avLst/>
          </a:prstGeom>
          <a:noFill/>
        </p:spPr>
        <p:txBody>
          <a:bodyPr wrap="square" lIns="0" tIns="0" rIns="0" bIns="0" rtlCol="0">
            <a:spAutoFit/>
          </a:bodyPr>
          <a:lstStyle/>
          <a:p>
            <a:pPr fontAlgn="base">
              <a:lnSpc>
                <a:spcPct val="130000"/>
              </a:lnSpc>
              <a:spcBef>
                <a:spcPct val="0"/>
              </a:spcBef>
              <a:spcAft>
                <a:spcPct val="0"/>
              </a:spcAft>
            </a:pPr>
            <a:r>
              <a:rPr lang="zh-CN" altLang="en-US" sz="1000" dirty="0">
                <a:solidFill>
                  <a:prstClr val="black">
                    <a:lumMod val="75000"/>
                    <a:lumOff val="25000"/>
                  </a:prstClr>
                </a:solidFill>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000" dirty="0">
              <a:solidFill>
                <a:prstClr val="black">
                  <a:lumMod val="75000"/>
                  <a:lumOff val="25000"/>
                </a:prstClr>
              </a:solidFill>
              <a:latin typeface="微软雅黑" panose="020B0503020204020204" pitchFamily="34" charset="-122"/>
              <a:ea typeface="微软雅黑" panose="020B0503020204020204" pitchFamily="34" charset="-122"/>
            </a:endParaRPr>
          </a:p>
          <a:p>
            <a:pPr fontAlgn="base">
              <a:lnSpc>
                <a:spcPct val="130000"/>
              </a:lnSpc>
              <a:spcBef>
                <a:spcPct val="0"/>
              </a:spcBef>
              <a:spcAft>
                <a:spcPct val="0"/>
              </a:spcAft>
            </a:pPr>
            <a:r>
              <a:rPr lang="zh-CN" altLang="en-US" sz="1000" dirty="0">
                <a:solidFill>
                  <a:prstClr val="black">
                    <a:lumMod val="75000"/>
                    <a:lumOff val="25000"/>
                  </a:prstClr>
                </a:solidFill>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6408204" y="2758992"/>
            <a:ext cx="1944216" cy="1600438"/>
          </a:xfrm>
          <a:prstGeom prst="rect">
            <a:avLst/>
          </a:prstGeom>
          <a:noFill/>
        </p:spPr>
        <p:txBody>
          <a:bodyPr wrap="square" lIns="0" tIns="0" rIns="0" bIns="0" rtlCol="0">
            <a:spAutoFit/>
          </a:bodyPr>
          <a:lstStyle/>
          <a:p>
            <a:pPr fontAlgn="base">
              <a:lnSpc>
                <a:spcPct val="130000"/>
              </a:lnSpc>
              <a:spcBef>
                <a:spcPct val="0"/>
              </a:spcBef>
              <a:spcAft>
                <a:spcPct val="0"/>
              </a:spcAft>
            </a:pPr>
            <a:r>
              <a:rPr lang="zh-CN" altLang="en-US" sz="1000" dirty="0">
                <a:solidFill>
                  <a:prstClr val="black">
                    <a:lumMod val="75000"/>
                    <a:lumOff val="25000"/>
                  </a:prstClr>
                </a:solidFill>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000" dirty="0">
              <a:solidFill>
                <a:prstClr val="black">
                  <a:lumMod val="75000"/>
                  <a:lumOff val="25000"/>
                </a:prstClr>
              </a:solidFill>
              <a:latin typeface="微软雅黑" panose="020B0503020204020204" pitchFamily="34" charset="-122"/>
              <a:ea typeface="微软雅黑" panose="020B0503020204020204" pitchFamily="34" charset="-122"/>
            </a:endParaRPr>
          </a:p>
          <a:p>
            <a:pPr fontAlgn="base">
              <a:lnSpc>
                <a:spcPct val="130000"/>
              </a:lnSpc>
              <a:spcBef>
                <a:spcPct val="0"/>
              </a:spcBef>
              <a:spcAft>
                <a:spcPct val="0"/>
              </a:spcAft>
            </a:pPr>
            <a:r>
              <a:rPr lang="zh-CN" altLang="en-US" sz="1000" dirty="0">
                <a:solidFill>
                  <a:prstClr val="black">
                    <a:lumMod val="75000"/>
                    <a:lumOff val="25000"/>
                  </a:prstClr>
                </a:solidFill>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a:ln>
                  <a:noFill/>
                </a:ln>
                <a:solidFill>
                  <a:prstClr val="black"/>
                </a:solidFill>
                <a:effectLst/>
                <a:uLnTx/>
                <a:uFillTx/>
              </a:rPr>
              <a:t>延迟符</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2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12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 presetClass="entr" presetSubtype="8" accel="52000" fill="hold" nodeType="withEffect" p14:presetBounceEnd="52000">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14:bounceEnd="52000">
                                          <p:cBhvr additive="base">
                                            <p:cTn id="19" dur="1400" fill="hold"/>
                                            <p:tgtEl>
                                              <p:spTgt spid="8"/>
                                            </p:tgtEl>
                                            <p:attrNameLst>
                                              <p:attrName>ppt_x</p:attrName>
                                            </p:attrNameLst>
                                          </p:cBhvr>
                                          <p:tavLst>
                                            <p:tav tm="0">
                                              <p:val>
                                                <p:strVal val="0-#ppt_w/2"/>
                                              </p:val>
                                            </p:tav>
                                            <p:tav tm="100000">
                                              <p:val>
                                                <p:strVal val="#ppt_x"/>
                                              </p:val>
                                            </p:tav>
                                          </p:tavLst>
                                        </p:anim>
                                        <p:anim calcmode="lin" valueType="num" p14:bounceEnd="52000">
                                          <p:cBhvr additive="base">
                                            <p:cTn id="20" dur="14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1" accel="52000" fill="hold" nodeType="withEffect" p14:presetBounceEnd="52000">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14:bounceEnd="52000">
                                          <p:cBhvr additive="base">
                                            <p:cTn id="23" dur="1400" fill="hold"/>
                                            <p:tgtEl>
                                              <p:spTgt spid="15"/>
                                            </p:tgtEl>
                                            <p:attrNameLst>
                                              <p:attrName>ppt_x</p:attrName>
                                            </p:attrNameLst>
                                          </p:cBhvr>
                                          <p:tavLst>
                                            <p:tav tm="0">
                                              <p:val>
                                                <p:strVal val="#ppt_x"/>
                                              </p:val>
                                            </p:tav>
                                            <p:tav tm="100000">
                                              <p:val>
                                                <p:strVal val="#ppt_x"/>
                                              </p:val>
                                            </p:tav>
                                          </p:tavLst>
                                        </p:anim>
                                        <p:anim calcmode="lin" valueType="num" p14:bounceEnd="52000">
                                          <p:cBhvr additive="base">
                                            <p:cTn id="24" dur="1400" fill="hold"/>
                                            <p:tgtEl>
                                              <p:spTgt spid="15"/>
                                            </p:tgtEl>
                                            <p:attrNameLst>
                                              <p:attrName>ppt_y</p:attrName>
                                            </p:attrNameLst>
                                          </p:cBhvr>
                                          <p:tavLst>
                                            <p:tav tm="0">
                                              <p:val>
                                                <p:strVal val="0-#ppt_h/2"/>
                                              </p:val>
                                            </p:tav>
                                            <p:tav tm="100000">
                                              <p:val>
                                                <p:strVal val="#ppt_y"/>
                                              </p:val>
                                            </p:tav>
                                          </p:tavLst>
                                        </p:anim>
                                      </p:childTnLst>
                                    </p:cTn>
                                  </p:par>
                                  <p:par>
                                    <p:cTn id="25" presetID="2" presetClass="entr" presetSubtype="2" accel="52000" fill="hold" nodeType="withEffect" p14:presetBounceEnd="52000">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14:bounceEnd="52000">
                                          <p:cBhvr additive="base">
                                            <p:cTn id="27" dur="1400" fill="hold"/>
                                            <p:tgtEl>
                                              <p:spTgt spid="18"/>
                                            </p:tgtEl>
                                            <p:attrNameLst>
                                              <p:attrName>ppt_x</p:attrName>
                                            </p:attrNameLst>
                                          </p:cBhvr>
                                          <p:tavLst>
                                            <p:tav tm="0">
                                              <p:val>
                                                <p:strVal val="1+#ppt_w/2"/>
                                              </p:val>
                                            </p:tav>
                                            <p:tav tm="100000">
                                              <p:val>
                                                <p:strVal val="#ppt_x"/>
                                              </p:val>
                                            </p:tav>
                                          </p:tavLst>
                                        </p:anim>
                                        <p:anim calcmode="lin" valueType="num" p14:bounceEnd="52000">
                                          <p:cBhvr additive="base">
                                            <p:cTn id="28" dur="1400" fill="hold"/>
                                            <p:tgtEl>
                                              <p:spTgt spid="18"/>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20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par>
                                    <p:cTn id="40" presetID="53" presetClass="entr" presetSubtype="16" fill="hold" grpId="0" nodeType="withEffect">
                                      <p:stCondLst>
                                        <p:cond delay="20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2500"/>
                                </p:stCondLst>
                                <p:childTnLst>
                                  <p:par>
                                    <p:cTn id="46" presetID="16" presetClass="entr" presetSubtype="37"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barn(outVertical)">
                                          <p:cBhvr>
                                            <p:cTn id="48" dur="500"/>
                                            <p:tgtEl>
                                              <p:spTgt spid="23"/>
                                            </p:tgtEl>
                                          </p:cBhvr>
                                        </p:animEffect>
                                      </p:childTnLst>
                                    </p:cTn>
                                  </p:par>
                                  <p:par>
                                    <p:cTn id="49" presetID="16" presetClass="entr" presetSubtype="37"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arn(outVertical)">
                                          <p:cBhvr>
                                            <p:cTn id="51" dur="500"/>
                                            <p:tgtEl>
                                              <p:spTgt spid="12"/>
                                            </p:tgtEl>
                                          </p:cBhvr>
                                        </p:animEffect>
                                      </p:childTnLst>
                                    </p:cTn>
                                  </p:par>
                                  <p:par>
                                    <p:cTn id="52" presetID="16" presetClass="entr" presetSubtype="37"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barn(outVertical)">
                                          <p:cBhvr>
                                            <p:cTn id="54" dur="500"/>
                                            <p:tgtEl>
                                              <p:spTgt spid="24"/>
                                            </p:tgtEl>
                                          </p:cBhvr>
                                        </p:animEffect>
                                      </p:childTnLst>
                                    </p:cTn>
                                  </p:par>
                                </p:childTnLst>
                              </p:cTn>
                            </p:par>
                            <p:par>
                              <p:cTn id="55" fill="hold">
                                <p:stCondLst>
                                  <p:cond delay="3000"/>
                                </p:stCondLst>
                                <p:childTnLst>
                                  <p:par>
                                    <p:cTn id="56" presetID="21" presetClass="entr" presetSubtype="1"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heel(1)">
                                          <p:cBhvr>
                                            <p:cTn id="58" dur="800"/>
                                            <p:tgtEl>
                                              <p:spTgt spid="7"/>
                                            </p:tgtEl>
                                          </p:cBhvr>
                                        </p:animEffect>
                                      </p:childTnLst>
                                    </p:cTn>
                                  </p:par>
                                  <p:par>
                                    <p:cTn id="59" presetID="21" presetClass="entr" presetSubtype="1" fill="hold" grpId="0" nodeType="withEffect">
                                      <p:stCondLst>
                                        <p:cond delay="200"/>
                                      </p:stCondLst>
                                      <p:childTnLst>
                                        <p:set>
                                          <p:cBhvr>
                                            <p:cTn id="60" dur="1" fill="hold">
                                              <p:stCondLst>
                                                <p:cond delay="0"/>
                                              </p:stCondLst>
                                            </p:cTn>
                                            <p:tgtEl>
                                              <p:spTgt spid="13"/>
                                            </p:tgtEl>
                                            <p:attrNameLst>
                                              <p:attrName>style.visibility</p:attrName>
                                            </p:attrNameLst>
                                          </p:cBhvr>
                                          <p:to>
                                            <p:strVal val="visible"/>
                                          </p:to>
                                        </p:set>
                                        <p:animEffect transition="in" filter="wheel(1)">
                                          <p:cBhvr>
                                            <p:cTn id="61" dur="800"/>
                                            <p:tgtEl>
                                              <p:spTgt spid="13"/>
                                            </p:tgtEl>
                                          </p:cBhvr>
                                        </p:animEffect>
                                      </p:childTnLst>
                                    </p:cTn>
                                  </p:par>
                                  <p:par>
                                    <p:cTn id="62" presetID="21" presetClass="entr" presetSubtype="1"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wheel(1)">
                                          <p:cBhvr>
                                            <p:cTn id="64" dur="800"/>
                                            <p:tgtEl>
                                              <p:spTgt spid="14"/>
                                            </p:tgtEl>
                                          </p:cBhvr>
                                        </p:animEffect>
                                      </p:childTnLst>
                                    </p:cTn>
                                  </p:par>
                                </p:childTnLst>
                              </p:cTn>
                            </p:par>
                            <p:par>
                              <p:cTn id="65" fill="hold">
                                <p:stCondLst>
                                  <p:cond delay="4000"/>
                                </p:stCondLst>
                                <p:childTnLst>
                                  <p:par>
                                    <p:cTn id="66" presetID="22" presetClass="entr" presetSubtype="8" fill="hold" grpId="0" nodeType="afterEffect">
                                      <p:stCondLst>
                                        <p:cond delay="0"/>
                                      </p:stCondLst>
                                      <p:iterate type="lt">
                                        <p:tmPct val="30000"/>
                                      </p:iterate>
                                      <p:childTnLst>
                                        <p:set>
                                          <p:cBhvr>
                                            <p:cTn id="67" dur="1" fill="hold">
                                              <p:stCondLst>
                                                <p:cond delay="0"/>
                                              </p:stCondLst>
                                            </p:cTn>
                                            <p:tgtEl>
                                              <p:spTgt spid="25"/>
                                            </p:tgtEl>
                                            <p:attrNameLst>
                                              <p:attrName>style.visibility</p:attrName>
                                            </p:attrNameLst>
                                          </p:cBhvr>
                                          <p:to>
                                            <p:strVal val="visible"/>
                                          </p:to>
                                        </p:set>
                                        <p:animEffect transition="in" filter="wipe(left)">
                                          <p:cBhvr>
                                            <p:cTn id="68" dur="50"/>
                                            <p:tgtEl>
                                              <p:spTgt spid="25"/>
                                            </p:tgtEl>
                                          </p:cBhvr>
                                        </p:animEffect>
                                      </p:childTnLst>
                                    </p:cTn>
                                  </p:par>
                                  <p:par>
                                    <p:cTn id="69" presetID="36" presetClass="emph" presetSubtype="0" fill="hold" grpId="1" nodeType="withEffect">
                                      <p:stCondLst>
                                        <p:cond delay="0"/>
                                      </p:stCondLst>
                                      <p:iterate type="lt">
                                        <p:tmPct val="30000"/>
                                      </p:iterate>
                                      <p:childTnLst>
                                        <p:animScale>
                                          <p:cBhvr>
                                            <p:cTn id="70" dur="25" autoRev="1" fill="hold">
                                              <p:stCondLst>
                                                <p:cond delay="0"/>
                                              </p:stCondLst>
                                            </p:cTn>
                                            <p:tgtEl>
                                              <p:spTgt spid="25"/>
                                            </p:tgtEl>
                                          </p:cBhvr>
                                          <p:to x="80000" y="100000"/>
                                        </p:animScale>
                                        <p:anim by="(#ppt_w*0.10)" calcmode="lin" valueType="num">
                                          <p:cBhvr>
                                            <p:cTn id="71" dur="25" autoRev="1" fill="hold">
                                              <p:stCondLst>
                                                <p:cond delay="0"/>
                                              </p:stCondLst>
                                            </p:cTn>
                                            <p:tgtEl>
                                              <p:spTgt spid="25"/>
                                            </p:tgtEl>
                                            <p:attrNameLst>
                                              <p:attrName>ppt_x</p:attrName>
                                            </p:attrNameLst>
                                          </p:cBhvr>
                                        </p:anim>
                                        <p:anim by="(-#ppt_w*0.10)" calcmode="lin" valueType="num">
                                          <p:cBhvr>
                                            <p:cTn id="72" dur="25" autoRev="1" fill="hold">
                                              <p:stCondLst>
                                                <p:cond delay="0"/>
                                              </p:stCondLst>
                                            </p:cTn>
                                            <p:tgtEl>
                                              <p:spTgt spid="25"/>
                                            </p:tgtEl>
                                            <p:attrNameLst>
                                              <p:attrName>ppt_y</p:attrName>
                                            </p:attrNameLst>
                                          </p:cBhvr>
                                        </p:anim>
                                        <p:animRot by="-480000">
                                          <p:cBhvr>
                                            <p:cTn id="73" dur="25" autoRev="1" fill="hold">
                                              <p:stCondLst>
                                                <p:cond delay="0"/>
                                              </p:stCondLst>
                                            </p:cTn>
                                            <p:tgtEl>
                                              <p:spTgt spid="25"/>
                                            </p:tgtEl>
                                            <p:attrNameLst>
                                              <p:attrName>r</p:attrName>
                                            </p:attrNameLst>
                                          </p:cBhvr>
                                        </p:animRot>
                                      </p:childTnLst>
                                    </p:cTn>
                                  </p:par>
                                  <p:par>
                                    <p:cTn id="74" presetID="22" presetClass="entr" presetSubtype="8" fill="hold" grpId="0" nodeType="withEffect">
                                      <p:stCondLst>
                                        <p:cond delay="500"/>
                                      </p:stCondLst>
                                      <p:iterate type="lt">
                                        <p:tmPct val="30000"/>
                                      </p:iterate>
                                      <p:childTnLst>
                                        <p:set>
                                          <p:cBhvr>
                                            <p:cTn id="75" dur="1" fill="hold">
                                              <p:stCondLst>
                                                <p:cond delay="0"/>
                                              </p:stCondLst>
                                            </p:cTn>
                                            <p:tgtEl>
                                              <p:spTgt spid="26"/>
                                            </p:tgtEl>
                                            <p:attrNameLst>
                                              <p:attrName>style.visibility</p:attrName>
                                            </p:attrNameLst>
                                          </p:cBhvr>
                                          <p:to>
                                            <p:strVal val="visible"/>
                                          </p:to>
                                        </p:set>
                                        <p:animEffect transition="in" filter="wipe(left)">
                                          <p:cBhvr>
                                            <p:cTn id="76" dur="50"/>
                                            <p:tgtEl>
                                              <p:spTgt spid="26"/>
                                            </p:tgtEl>
                                          </p:cBhvr>
                                        </p:animEffect>
                                      </p:childTnLst>
                                    </p:cTn>
                                  </p:par>
                                  <p:par>
                                    <p:cTn id="77" presetID="36" presetClass="emph" presetSubtype="0" fill="hold" grpId="1" nodeType="withEffect">
                                      <p:stCondLst>
                                        <p:cond delay="500"/>
                                      </p:stCondLst>
                                      <p:iterate type="lt">
                                        <p:tmPct val="30000"/>
                                      </p:iterate>
                                      <p:childTnLst>
                                        <p:animScale>
                                          <p:cBhvr>
                                            <p:cTn id="78" dur="25" autoRev="1" fill="hold">
                                              <p:stCondLst>
                                                <p:cond delay="0"/>
                                              </p:stCondLst>
                                            </p:cTn>
                                            <p:tgtEl>
                                              <p:spTgt spid="26"/>
                                            </p:tgtEl>
                                          </p:cBhvr>
                                          <p:to x="80000" y="100000"/>
                                        </p:animScale>
                                        <p:anim by="(#ppt_w*0.10)" calcmode="lin" valueType="num">
                                          <p:cBhvr>
                                            <p:cTn id="79" dur="25" autoRev="1" fill="hold">
                                              <p:stCondLst>
                                                <p:cond delay="0"/>
                                              </p:stCondLst>
                                            </p:cTn>
                                            <p:tgtEl>
                                              <p:spTgt spid="26"/>
                                            </p:tgtEl>
                                            <p:attrNameLst>
                                              <p:attrName>ppt_x</p:attrName>
                                            </p:attrNameLst>
                                          </p:cBhvr>
                                        </p:anim>
                                        <p:anim by="(-#ppt_w*0.10)" calcmode="lin" valueType="num">
                                          <p:cBhvr>
                                            <p:cTn id="80" dur="25" autoRev="1" fill="hold">
                                              <p:stCondLst>
                                                <p:cond delay="0"/>
                                              </p:stCondLst>
                                            </p:cTn>
                                            <p:tgtEl>
                                              <p:spTgt spid="26"/>
                                            </p:tgtEl>
                                            <p:attrNameLst>
                                              <p:attrName>ppt_y</p:attrName>
                                            </p:attrNameLst>
                                          </p:cBhvr>
                                        </p:anim>
                                        <p:animRot by="-480000">
                                          <p:cBhvr>
                                            <p:cTn id="81" dur="25" autoRev="1" fill="hold">
                                              <p:stCondLst>
                                                <p:cond delay="0"/>
                                              </p:stCondLst>
                                            </p:cTn>
                                            <p:tgtEl>
                                              <p:spTgt spid="26"/>
                                            </p:tgtEl>
                                            <p:attrNameLst>
                                              <p:attrName>r</p:attrName>
                                            </p:attrNameLst>
                                          </p:cBhvr>
                                        </p:animRot>
                                      </p:childTnLst>
                                    </p:cTn>
                                  </p:par>
                                  <p:par>
                                    <p:cTn id="82" presetID="22" presetClass="entr" presetSubtype="8" fill="hold" grpId="0" nodeType="withEffect">
                                      <p:stCondLst>
                                        <p:cond delay="1000"/>
                                      </p:stCondLst>
                                      <p:iterate type="lt">
                                        <p:tmPct val="30000"/>
                                      </p:iterate>
                                      <p:childTnLst>
                                        <p:set>
                                          <p:cBhvr>
                                            <p:cTn id="83" dur="1" fill="hold">
                                              <p:stCondLst>
                                                <p:cond delay="0"/>
                                              </p:stCondLst>
                                            </p:cTn>
                                            <p:tgtEl>
                                              <p:spTgt spid="27"/>
                                            </p:tgtEl>
                                            <p:attrNameLst>
                                              <p:attrName>style.visibility</p:attrName>
                                            </p:attrNameLst>
                                          </p:cBhvr>
                                          <p:to>
                                            <p:strVal val="visible"/>
                                          </p:to>
                                        </p:set>
                                        <p:animEffect transition="in" filter="wipe(left)">
                                          <p:cBhvr>
                                            <p:cTn id="84" dur="50"/>
                                            <p:tgtEl>
                                              <p:spTgt spid="27"/>
                                            </p:tgtEl>
                                          </p:cBhvr>
                                        </p:animEffect>
                                      </p:childTnLst>
                                    </p:cTn>
                                  </p:par>
                                  <p:par>
                                    <p:cTn id="85" presetID="36" presetClass="emph" presetSubtype="0" fill="hold" grpId="1" nodeType="withEffect">
                                      <p:stCondLst>
                                        <p:cond delay="1000"/>
                                      </p:stCondLst>
                                      <p:iterate type="lt">
                                        <p:tmPct val="30000"/>
                                      </p:iterate>
                                      <p:childTnLst>
                                        <p:animScale>
                                          <p:cBhvr>
                                            <p:cTn id="86" dur="25" autoRev="1" fill="hold">
                                              <p:stCondLst>
                                                <p:cond delay="0"/>
                                              </p:stCondLst>
                                            </p:cTn>
                                            <p:tgtEl>
                                              <p:spTgt spid="27"/>
                                            </p:tgtEl>
                                          </p:cBhvr>
                                          <p:to x="80000" y="100000"/>
                                        </p:animScale>
                                        <p:anim by="(#ppt_w*0.10)" calcmode="lin" valueType="num">
                                          <p:cBhvr>
                                            <p:cTn id="87" dur="25" autoRev="1" fill="hold">
                                              <p:stCondLst>
                                                <p:cond delay="0"/>
                                              </p:stCondLst>
                                            </p:cTn>
                                            <p:tgtEl>
                                              <p:spTgt spid="27"/>
                                            </p:tgtEl>
                                            <p:attrNameLst>
                                              <p:attrName>ppt_x</p:attrName>
                                            </p:attrNameLst>
                                          </p:cBhvr>
                                        </p:anim>
                                        <p:anim by="(-#ppt_w*0.10)" calcmode="lin" valueType="num">
                                          <p:cBhvr>
                                            <p:cTn id="88" dur="25" autoRev="1" fill="hold">
                                              <p:stCondLst>
                                                <p:cond delay="0"/>
                                              </p:stCondLst>
                                            </p:cTn>
                                            <p:tgtEl>
                                              <p:spTgt spid="27"/>
                                            </p:tgtEl>
                                            <p:attrNameLst>
                                              <p:attrName>ppt_y</p:attrName>
                                            </p:attrNameLst>
                                          </p:cBhvr>
                                        </p:anim>
                                        <p:animRot by="-480000">
                                          <p:cBhvr>
                                            <p:cTn id="89" dur="25" autoRev="1" fill="hold">
                                              <p:stCondLst>
                                                <p:cond delay="0"/>
                                              </p:stCondLst>
                                            </p:cTn>
                                            <p:tgtEl>
                                              <p:spTgt spid="27"/>
                                            </p:tgtEl>
                                            <p:attrNameLst>
                                              <p:attrName>r</p:attrName>
                                            </p:attrNameLst>
                                          </p:cBhvr>
                                        </p:animRot>
                                      </p:childTnLst>
                                    </p:cTn>
                                  </p:par>
                                </p:childTnLst>
                              </p:cTn>
                            </p:par>
                            <p:par>
                              <p:cTn id="90" fill="hold">
                                <p:stCondLst>
                                  <p:cond delay="7640"/>
                                </p:stCondLst>
                                <p:childTnLst>
                                  <p:par>
                                    <p:cTn id="91" presetID="10" presetClass="entr" presetSubtype="0" fill="hold" grpId="0"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fade">
                                          <p:cBhvr>
                                            <p:cTn id="9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1" grpId="0" animBg="1"/>
          <p:bldP spid="12" grpId="0"/>
          <p:bldP spid="13" grpId="0" animBg="1"/>
          <p:bldP spid="14" grpId="0" animBg="1"/>
          <p:bldP spid="21" grpId="0" animBg="1"/>
          <p:bldP spid="22" grpId="0" animBg="1"/>
          <p:bldP spid="23" grpId="0"/>
          <p:bldP spid="24" grpId="0"/>
          <p:bldP spid="25" grpId="0"/>
          <p:bldP spid="25" grpId="1"/>
          <p:bldP spid="26" grpId="0"/>
          <p:bldP spid="26" grpId="1"/>
          <p:bldP spid="27" grpId="0"/>
          <p:bldP spid="27" grpId="1"/>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00" fill="hold"/>
                                            <p:tgtEl>
                                              <p:spTgt spid="4"/>
                                            </p:tgtEl>
                                            <p:attrNameLst>
                                              <p:attrName>ppt_x</p:attrName>
                                            </p:attrNameLst>
                                          </p:cBhvr>
                                          <p:tavLst>
                                            <p:tav tm="0">
                                              <p:val>
                                                <p:strVal val="0-#ppt_w/2"/>
                                              </p:val>
                                            </p:tav>
                                            <p:tav tm="100000">
                                              <p:val>
                                                <p:strVal val="#ppt_x"/>
                                              </p:val>
                                            </p:tav>
                                          </p:tavLst>
                                        </p:anim>
                                        <p:anim calcmode="lin" valueType="num">
                                          <p:cBhvr additive="base">
                                            <p:cTn id="8" dur="12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200" fill="hold"/>
                                            <p:tgtEl>
                                              <p:spTgt spid="5"/>
                                            </p:tgtEl>
                                            <p:attrNameLst>
                                              <p:attrName>ppt_x</p:attrName>
                                            </p:attrNameLst>
                                          </p:cBhvr>
                                          <p:tavLst>
                                            <p:tav tm="0">
                                              <p:val>
                                                <p:strVal val="#ppt_x"/>
                                              </p:val>
                                            </p:tav>
                                            <p:tav tm="100000">
                                              <p:val>
                                                <p:strVal val="#ppt_x"/>
                                              </p:val>
                                            </p:tav>
                                          </p:tavLst>
                                        </p:anim>
                                        <p:anim calcmode="lin" valueType="num">
                                          <p:cBhvr additive="base">
                                            <p:cTn id="12" dur="12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 presetClass="entr" presetSubtype="8" accel="5200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400" fill="hold"/>
                                            <p:tgtEl>
                                              <p:spTgt spid="8"/>
                                            </p:tgtEl>
                                            <p:attrNameLst>
                                              <p:attrName>ppt_x</p:attrName>
                                            </p:attrNameLst>
                                          </p:cBhvr>
                                          <p:tavLst>
                                            <p:tav tm="0">
                                              <p:val>
                                                <p:strVal val="0-#ppt_w/2"/>
                                              </p:val>
                                            </p:tav>
                                            <p:tav tm="100000">
                                              <p:val>
                                                <p:strVal val="#ppt_x"/>
                                              </p:val>
                                            </p:tav>
                                          </p:tavLst>
                                        </p:anim>
                                        <p:anim calcmode="lin" valueType="num">
                                          <p:cBhvr additive="base">
                                            <p:cTn id="20" dur="14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1" accel="5200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400" fill="hold"/>
                                            <p:tgtEl>
                                              <p:spTgt spid="15"/>
                                            </p:tgtEl>
                                            <p:attrNameLst>
                                              <p:attrName>ppt_x</p:attrName>
                                            </p:attrNameLst>
                                          </p:cBhvr>
                                          <p:tavLst>
                                            <p:tav tm="0">
                                              <p:val>
                                                <p:strVal val="#ppt_x"/>
                                              </p:val>
                                            </p:tav>
                                            <p:tav tm="100000">
                                              <p:val>
                                                <p:strVal val="#ppt_x"/>
                                              </p:val>
                                            </p:tav>
                                          </p:tavLst>
                                        </p:anim>
                                        <p:anim calcmode="lin" valueType="num">
                                          <p:cBhvr additive="base">
                                            <p:cTn id="24" dur="1400" fill="hold"/>
                                            <p:tgtEl>
                                              <p:spTgt spid="15"/>
                                            </p:tgtEl>
                                            <p:attrNameLst>
                                              <p:attrName>ppt_y</p:attrName>
                                            </p:attrNameLst>
                                          </p:cBhvr>
                                          <p:tavLst>
                                            <p:tav tm="0">
                                              <p:val>
                                                <p:strVal val="0-#ppt_h/2"/>
                                              </p:val>
                                            </p:tav>
                                            <p:tav tm="100000">
                                              <p:val>
                                                <p:strVal val="#ppt_y"/>
                                              </p:val>
                                            </p:tav>
                                          </p:tavLst>
                                        </p:anim>
                                      </p:childTnLst>
                                    </p:cTn>
                                  </p:par>
                                  <p:par>
                                    <p:cTn id="25" presetID="2" presetClass="entr" presetSubtype="2" accel="5200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400" fill="hold"/>
                                            <p:tgtEl>
                                              <p:spTgt spid="18"/>
                                            </p:tgtEl>
                                            <p:attrNameLst>
                                              <p:attrName>ppt_x</p:attrName>
                                            </p:attrNameLst>
                                          </p:cBhvr>
                                          <p:tavLst>
                                            <p:tav tm="0">
                                              <p:val>
                                                <p:strVal val="1+#ppt_w/2"/>
                                              </p:val>
                                            </p:tav>
                                            <p:tav tm="100000">
                                              <p:val>
                                                <p:strVal val="#ppt_x"/>
                                              </p:val>
                                            </p:tav>
                                          </p:tavLst>
                                        </p:anim>
                                        <p:anim calcmode="lin" valueType="num">
                                          <p:cBhvr additive="base">
                                            <p:cTn id="28" dur="1400" fill="hold"/>
                                            <p:tgtEl>
                                              <p:spTgt spid="18"/>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20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par>
                                    <p:cTn id="40" presetID="53" presetClass="entr" presetSubtype="16" fill="hold" grpId="0" nodeType="withEffect">
                                      <p:stCondLst>
                                        <p:cond delay="20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2500"/>
                                </p:stCondLst>
                                <p:childTnLst>
                                  <p:par>
                                    <p:cTn id="46" presetID="16" presetClass="entr" presetSubtype="37"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barn(outVertical)">
                                          <p:cBhvr>
                                            <p:cTn id="48" dur="500"/>
                                            <p:tgtEl>
                                              <p:spTgt spid="23"/>
                                            </p:tgtEl>
                                          </p:cBhvr>
                                        </p:animEffect>
                                      </p:childTnLst>
                                    </p:cTn>
                                  </p:par>
                                  <p:par>
                                    <p:cTn id="49" presetID="16" presetClass="entr" presetSubtype="37"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arn(outVertical)">
                                          <p:cBhvr>
                                            <p:cTn id="51" dur="500"/>
                                            <p:tgtEl>
                                              <p:spTgt spid="12"/>
                                            </p:tgtEl>
                                          </p:cBhvr>
                                        </p:animEffect>
                                      </p:childTnLst>
                                    </p:cTn>
                                  </p:par>
                                  <p:par>
                                    <p:cTn id="52" presetID="16" presetClass="entr" presetSubtype="37"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barn(outVertical)">
                                          <p:cBhvr>
                                            <p:cTn id="54" dur="500"/>
                                            <p:tgtEl>
                                              <p:spTgt spid="24"/>
                                            </p:tgtEl>
                                          </p:cBhvr>
                                        </p:animEffect>
                                      </p:childTnLst>
                                    </p:cTn>
                                  </p:par>
                                </p:childTnLst>
                              </p:cTn>
                            </p:par>
                            <p:par>
                              <p:cTn id="55" fill="hold">
                                <p:stCondLst>
                                  <p:cond delay="3000"/>
                                </p:stCondLst>
                                <p:childTnLst>
                                  <p:par>
                                    <p:cTn id="56" presetID="21" presetClass="entr" presetSubtype="1"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heel(1)">
                                          <p:cBhvr>
                                            <p:cTn id="58" dur="800"/>
                                            <p:tgtEl>
                                              <p:spTgt spid="7"/>
                                            </p:tgtEl>
                                          </p:cBhvr>
                                        </p:animEffect>
                                      </p:childTnLst>
                                    </p:cTn>
                                  </p:par>
                                  <p:par>
                                    <p:cTn id="59" presetID="21" presetClass="entr" presetSubtype="1" fill="hold" grpId="0" nodeType="withEffect">
                                      <p:stCondLst>
                                        <p:cond delay="200"/>
                                      </p:stCondLst>
                                      <p:childTnLst>
                                        <p:set>
                                          <p:cBhvr>
                                            <p:cTn id="60" dur="1" fill="hold">
                                              <p:stCondLst>
                                                <p:cond delay="0"/>
                                              </p:stCondLst>
                                            </p:cTn>
                                            <p:tgtEl>
                                              <p:spTgt spid="13"/>
                                            </p:tgtEl>
                                            <p:attrNameLst>
                                              <p:attrName>style.visibility</p:attrName>
                                            </p:attrNameLst>
                                          </p:cBhvr>
                                          <p:to>
                                            <p:strVal val="visible"/>
                                          </p:to>
                                        </p:set>
                                        <p:animEffect transition="in" filter="wheel(1)">
                                          <p:cBhvr>
                                            <p:cTn id="61" dur="800"/>
                                            <p:tgtEl>
                                              <p:spTgt spid="13"/>
                                            </p:tgtEl>
                                          </p:cBhvr>
                                        </p:animEffect>
                                      </p:childTnLst>
                                    </p:cTn>
                                  </p:par>
                                  <p:par>
                                    <p:cTn id="62" presetID="21" presetClass="entr" presetSubtype="1"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wheel(1)">
                                          <p:cBhvr>
                                            <p:cTn id="64" dur="800"/>
                                            <p:tgtEl>
                                              <p:spTgt spid="14"/>
                                            </p:tgtEl>
                                          </p:cBhvr>
                                        </p:animEffect>
                                      </p:childTnLst>
                                    </p:cTn>
                                  </p:par>
                                </p:childTnLst>
                              </p:cTn>
                            </p:par>
                            <p:par>
                              <p:cTn id="65" fill="hold">
                                <p:stCondLst>
                                  <p:cond delay="4000"/>
                                </p:stCondLst>
                                <p:childTnLst>
                                  <p:par>
                                    <p:cTn id="66" presetID="22" presetClass="entr" presetSubtype="8" fill="hold" grpId="0" nodeType="afterEffect">
                                      <p:stCondLst>
                                        <p:cond delay="0"/>
                                      </p:stCondLst>
                                      <p:iterate type="lt">
                                        <p:tmPct val="30000"/>
                                      </p:iterate>
                                      <p:childTnLst>
                                        <p:set>
                                          <p:cBhvr>
                                            <p:cTn id="67" dur="1" fill="hold">
                                              <p:stCondLst>
                                                <p:cond delay="0"/>
                                              </p:stCondLst>
                                            </p:cTn>
                                            <p:tgtEl>
                                              <p:spTgt spid="25"/>
                                            </p:tgtEl>
                                            <p:attrNameLst>
                                              <p:attrName>style.visibility</p:attrName>
                                            </p:attrNameLst>
                                          </p:cBhvr>
                                          <p:to>
                                            <p:strVal val="visible"/>
                                          </p:to>
                                        </p:set>
                                        <p:animEffect transition="in" filter="wipe(left)">
                                          <p:cBhvr>
                                            <p:cTn id="68" dur="50"/>
                                            <p:tgtEl>
                                              <p:spTgt spid="25"/>
                                            </p:tgtEl>
                                          </p:cBhvr>
                                        </p:animEffect>
                                      </p:childTnLst>
                                    </p:cTn>
                                  </p:par>
                                  <p:par>
                                    <p:cTn id="69" presetID="36" presetClass="emph" presetSubtype="0" fill="hold" grpId="1" nodeType="withEffect">
                                      <p:stCondLst>
                                        <p:cond delay="0"/>
                                      </p:stCondLst>
                                      <p:iterate type="lt">
                                        <p:tmPct val="30000"/>
                                      </p:iterate>
                                      <p:childTnLst>
                                        <p:animScale>
                                          <p:cBhvr>
                                            <p:cTn id="70" dur="25" autoRev="1" fill="hold">
                                              <p:stCondLst>
                                                <p:cond delay="0"/>
                                              </p:stCondLst>
                                            </p:cTn>
                                            <p:tgtEl>
                                              <p:spTgt spid="25"/>
                                            </p:tgtEl>
                                          </p:cBhvr>
                                          <p:to x="80000" y="100000"/>
                                        </p:animScale>
                                        <p:anim by="(#ppt_w*0.10)" calcmode="lin" valueType="num">
                                          <p:cBhvr>
                                            <p:cTn id="71" dur="25" autoRev="1" fill="hold">
                                              <p:stCondLst>
                                                <p:cond delay="0"/>
                                              </p:stCondLst>
                                            </p:cTn>
                                            <p:tgtEl>
                                              <p:spTgt spid="25"/>
                                            </p:tgtEl>
                                            <p:attrNameLst>
                                              <p:attrName>ppt_x</p:attrName>
                                            </p:attrNameLst>
                                          </p:cBhvr>
                                        </p:anim>
                                        <p:anim by="(-#ppt_w*0.10)" calcmode="lin" valueType="num">
                                          <p:cBhvr>
                                            <p:cTn id="72" dur="25" autoRev="1" fill="hold">
                                              <p:stCondLst>
                                                <p:cond delay="0"/>
                                              </p:stCondLst>
                                            </p:cTn>
                                            <p:tgtEl>
                                              <p:spTgt spid="25"/>
                                            </p:tgtEl>
                                            <p:attrNameLst>
                                              <p:attrName>ppt_y</p:attrName>
                                            </p:attrNameLst>
                                          </p:cBhvr>
                                        </p:anim>
                                        <p:animRot by="-480000">
                                          <p:cBhvr>
                                            <p:cTn id="73" dur="25" autoRev="1" fill="hold">
                                              <p:stCondLst>
                                                <p:cond delay="0"/>
                                              </p:stCondLst>
                                            </p:cTn>
                                            <p:tgtEl>
                                              <p:spTgt spid="25"/>
                                            </p:tgtEl>
                                            <p:attrNameLst>
                                              <p:attrName>r</p:attrName>
                                            </p:attrNameLst>
                                          </p:cBhvr>
                                        </p:animRot>
                                      </p:childTnLst>
                                    </p:cTn>
                                  </p:par>
                                  <p:par>
                                    <p:cTn id="74" presetID="22" presetClass="entr" presetSubtype="8" fill="hold" grpId="0" nodeType="withEffect">
                                      <p:stCondLst>
                                        <p:cond delay="500"/>
                                      </p:stCondLst>
                                      <p:iterate type="lt">
                                        <p:tmPct val="30000"/>
                                      </p:iterate>
                                      <p:childTnLst>
                                        <p:set>
                                          <p:cBhvr>
                                            <p:cTn id="75" dur="1" fill="hold">
                                              <p:stCondLst>
                                                <p:cond delay="0"/>
                                              </p:stCondLst>
                                            </p:cTn>
                                            <p:tgtEl>
                                              <p:spTgt spid="26"/>
                                            </p:tgtEl>
                                            <p:attrNameLst>
                                              <p:attrName>style.visibility</p:attrName>
                                            </p:attrNameLst>
                                          </p:cBhvr>
                                          <p:to>
                                            <p:strVal val="visible"/>
                                          </p:to>
                                        </p:set>
                                        <p:animEffect transition="in" filter="wipe(left)">
                                          <p:cBhvr>
                                            <p:cTn id="76" dur="50"/>
                                            <p:tgtEl>
                                              <p:spTgt spid="26"/>
                                            </p:tgtEl>
                                          </p:cBhvr>
                                        </p:animEffect>
                                      </p:childTnLst>
                                    </p:cTn>
                                  </p:par>
                                  <p:par>
                                    <p:cTn id="77" presetID="36" presetClass="emph" presetSubtype="0" fill="hold" grpId="1" nodeType="withEffect">
                                      <p:stCondLst>
                                        <p:cond delay="500"/>
                                      </p:stCondLst>
                                      <p:iterate type="lt">
                                        <p:tmPct val="30000"/>
                                      </p:iterate>
                                      <p:childTnLst>
                                        <p:animScale>
                                          <p:cBhvr>
                                            <p:cTn id="78" dur="25" autoRev="1" fill="hold">
                                              <p:stCondLst>
                                                <p:cond delay="0"/>
                                              </p:stCondLst>
                                            </p:cTn>
                                            <p:tgtEl>
                                              <p:spTgt spid="26"/>
                                            </p:tgtEl>
                                          </p:cBhvr>
                                          <p:to x="80000" y="100000"/>
                                        </p:animScale>
                                        <p:anim by="(#ppt_w*0.10)" calcmode="lin" valueType="num">
                                          <p:cBhvr>
                                            <p:cTn id="79" dur="25" autoRev="1" fill="hold">
                                              <p:stCondLst>
                                                <p:cond delay="0"/>
                                              </p:stCondLst>
                                            </p:cTn>
                                            <p:tgtEl>
                                              <p:spTgt spid="26"/>
                                            </p:tgtEl>
                                            <p:attrNameLst>
                                              <p:attrName>ppt_x</p:attrName>
                                            </p:attrNameLst>
                                          </p:cBhvr>
                                        </p:anim>
                                        <p:anim by="(-#ppt_w*0.10)" calcmode="lin" valueType="num">
                                          <p:cBhvr>
                                            <p:cTn id="80" dur="25" autoRev="1" fill="hold">
                                              <p:stCondLst>
                                                <p:cond delay="0"/>
                                              </p:stCondLst>
                                            </p:cTn>
                                            <p:tgtEl>
                                              <p:spTgt spid="26"/>
                                            </p:tgtEl>
                                            <p:attrNameLst>
                                              <p:attrName>ppt_y</p:attrName>
                                            </p:attrNameLst>
                                          </p:cBhvr>
                                        </p:anim>
                                        <p:animRot by="-480000">
                                          <p:cBhvr>
                                            <p:cTn id="81" dur="25" autoRev="1" fill="hold">
                                              <p:stCondLst>
                                                <p:cond delay="0"/>
                                              </p:stCondLst>
                                            </p:cTn>
                                            <p:tgtEl>
                                              <p:spTgt spid="26"/>
                                            </p:tgtEl>
                                            <p:attrNameLst>
                                              <p:attrName>r</p:attrName>
                                            </p:attrNameLst>
                                          </p:cBhvr>
                                        </p:animRot>
                                      </p:childTnLst>
                                    </p:cTn>
                                  </p:par>
                                  <p:par>
                                    <p:cTn id="82" presetID="22" presetClass="entr" presetSubtype="8" fill="hold" grpId="0" nodeType="withEffect">
                                      <p:stCondLst>
                                        <p:cond delay="1000"/>
                                      </p:stCondLst>
                                      <p:iterate type="lt">
                                        <p:tmPct val="30000"/>
                                      </p:iterate>
                                      <p:childTnLst>
                                        <p:set>
                                          <p:cBhvr>
                                            <p:cTn id="83" dur="1" fill="hold">
                                              <p:stCondLst>
                                                <p:cond delay="0"/>
                                              </p:stCondLst>
                                            </p:cTn>
                                            <p:tgtEl>
                                              <p:spTgt spid="27"/>
                                            </p:tgtEl>
                                            <p:attrNameLst>
                                              <p:attrName>style.visibility</p:attrName>
                                            </p:attrNameLst>
                                          </p:cBhvr>
                                          <p:to>
                                            <p:strVal val="visible"/>
                                          </p:to>
                                        </p:set>
                                        <p:animEffect transition="in" filter="wipe(left)">
                                          <p:cBhvr>
                                            <p:cTn id="84" dur="50"/>
                                            <p:tgtEl>
                                              <p:spTgt spid="27"/>
                                            </p:tgtEl>
                                          </p:cBhvr>
                                        </p:animEffect>
                                      </p:childTnLst>
                                    </p:cTn>
                                  </p:par>
                                  <p:par>
                                    <p:cTn id="85" presetID="36" presetClass="emph" presetSubtype="0" fill="hold" grpId="1" nodeType="withEffect">
                                      <p:stCondLst>
                                        <p:cond delay="1000"/>
                                      </p:stCondLst>
                                      <p:iterate type="lt">
                                        <p:tmPct val="30000"/>
                                      </p:iterate>
                                      <p:childTnLst>
                                        <p:animScale>
                                          <p:cBhvr>
                                            <p:cTn id="86" dur="25" autoRev="1" fill="hold">
                                              <p:stCondLst>
                                                <p:cond delay="0"/>
                                              </p:stCondLst>
                                            </p:cTn>
                                            <p:tgtEl>
                                              <p:spTgt spid="27"/>
                                            </p:tgtEl>
                                          </p:cBhvr>
                                          <p:to x="80000" y="100000"/>
                                        </p:animScale>
                                        <p:anim by="(#ppt_w*0.10)" calcmode="lin" valueType="num">
                                          <p:cBhvr>
                                            <p:cTn id="87" dur="25" autoRev="1" fill="hold">
                                              <p:stCondLst>
                                                <p:cond delay="0"/>
                                              </p:stCondLst>
                                            </p:cTn>
                                            <p:tgtEl>
                                              <p:spTgt spid="27"/>
                                            </p:tgtEl>
                                            <p:attrNameLst>
                                              <p:attrName>ppt_x</p:attrName>
                                            </p:attrNameLst>
                                          </p:cBhvr>
                                        </p:anim>
                                        <p:anim by="(-#ppt_w*0.10)" calcmode="lin" valueType="num">
                                          <p:cBhvr>
                                            <p:cTn id="88" dur="25" autoRev="1" fill="hold">
                                              <p:stCondLst>
                                                <p:cond delay="0"/>
                                              </p:stCondLst>
                                            </p:cTn>
                                            <p:tgtEl>
                                              <p:spTgt spid="27"/>
                                            </p:tgtEl>
                                            <p:attrNameLst>
                                              <p:attrName>ppt_y</p:attrName>
                                            </p:attrNameLst>
                                          </p:cBhvr>
                                        </p:anim>
                                        <p:animRot by="-480000">
                                          <p:cBhvr>
                                            <p:cTn id="89" dur="25" autoRev="1" fill="hold">
                                              <p:stCondLst>
                                                <p:cond delay="0"/>
                                              </p:stCondLst>
                                            </p:cTn>
                                            <p:tgtEl>
                                              <p:spTgt spid="27"/>
                                            </p:tgtEl>
                                            <p:attrNameLst>
                                              <p:attrName>r</p:attrName>
                                            </p:attrNameLst>
                                          </p:cBhvr>
                                        </p:animRot>
                                      </p:childTnLst>
                                    </p:cTn>
                                  </p:par>
                                </p:childTnLst>
                              </p:cTn>
                            </p:par>
                            <p:par>
                              <p:cTn id="90" fill="hold">
                                <p:stCondLst>
                                  <p:cond delay="7640"/>
                                </p:stCondLst>
                                <p:childTnLst>
                                  <p:par>
                                    <p:cTn id="91" presetID="10" presetClass="entr" presetSubtype="0" fill="hold" grpId="0"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fade">
                                          <p:cBhvr>
                                            <p:cTn id="9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1" grpId="0" animBg="1"/>
          <p:bldP spid="12" grpId="0"/>
          <p:bldP spid="13" grpId="0" animBg="1"/>
          <p:bldP spid="14" grpId="0" animBg="1"/>
          <p:bldP spid="21" grpId="0" animBg="1"/>
          <p:bldP spid="22" grpId="0" animBg="1"/>
          <p:bldP spid="23" grpId="0"/>
          <p:bldP spid="24" grpId="0"/>
          <p:bldP spid="25" grpId="0"/>
          <p:bldP spid="25" grpId="1"/>
          <p:bldP spid="26" grpId="0"/>
          <p:bldP spid="26" grpId="1"/>
          <p:bldP spid="27" grpId="0"/>
          <p:bldP spid="27" grpId="1"/>
          <p:bldP spid="28"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istrator\Desktop\微立体创业计划\005.png"/>
          <p:cNvPicPr>
            <a:picLocks noChangeAspect="1" noChangeArrowheads="1"/>
          </p:cNvPicPr>
          <p:nvPr/>
        </p:nvPicPr>
        <p:blipFill>
          <a:blip r:embed="rId3" cstate="print">
            <a:duotone>
              <a:srgbClr val="0070C0">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5" name="Picture 4" descr="C:\Users\Administrator\Desktop\微立体创业计划\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6" name="标题 1"/>
          <p:cNvSpPr txBox="1"/>
          <p:nvPr/>
        </p:nvSpPr>
        <p:spPr>
          <a:xfrm>
            <a:off x="1184649" y="339502"/>
            <a:ext cx="142090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黑体" panose="02010609060101010101" pitchFamily="49" charset="-122"/>
                <a:ea typeface="黑体" panose="02010609060101010101" pitchFamily="49" charset="-122"/>
              </a:rPr>
              <a:t>融资需求一</a:t>
            </a:r>
          </a:p>
        </p:txBody>
      </p:sp>
      <p:grpSp>
        <p:nvGrpSpPr>
          <p:cNvPr id="7" name="Group 12"/>
          <p:cNvGrpSpPr>
            <a:grpSpLocks noChangeAspect="1"/>
          </p:cNvGrpSpPr>
          <p:nvPr/>
        </p:nvGrpSpPr>
        <p:grpSpPr bwMode="auto">
          <a:xfrm>
            <a:off x="5347860" y="1670276"/>
            <a:ext cx="2539268" cy="1542004"/>
            <a:chOff x="538115" y="2342244"/>
            <a:chExt cx="6736746" cy="3875068"/>
          </a:xfrm>
        </p:grpSpPr>
        <p:pic>
          <p:nvPicPr>
            <p:cNvPr id="8" name="Picture 1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115" y="2342244"/>
              <a:ext cx="6736746" cy="387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4"/>
            <p:cNvSpPr/>
            <p:nvPr/>
          </p:nvSpPr>
          <p:spPr>
            <a:xfrm>
              <a:off x="1346069" y="2555131"/>
              <a:ext cx="5120837" cy="3225629"/>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grpSp>
        <p:nvGrpSpPr>
          <p:cNvPr id="10" name="Group 9"/>
          <p:cNvGrpSpPr>
            <a:grpSpLocks noChangeAspect="1"/>
          </p:cNvGrpSpPr>
          <p:nvPr/>
        </p:nvGrpSpPr>
        <p:grpSpPr bwMode="auto">
          <a:xfrm>
            <a:off x="749725" y="1665513"/>
            <a:ext cx="2540342" cy="1542004"/>
            <a:chOff x="538115" y="2342244"/>
            <a:chExt cx="6736746" cy="3875068"/>
          </a:xfrm>
        </p:grpSpPr>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115" y="2342244"/>
              <a:ext cx="6736746" cy="387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1345728" y="2555131"/>
              <a:ext cx="5121520" cy="3225629"/>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grpSp>
        <p:nvGrpSpPr>
          <p:cNvPr id="13" name="Group 6"/>
          <p:cNvGrpSpPr/>
          <p:nvPr/>
        </p:nvGrpSpPr>
        <p:grpSpPr bwMode="auto">
          <a:xfrm>
            <a:off x="2336602" y="1186350"/>
            <a:ext cx="3963590" cy="2406272"/>
            <a:chOff x="538115" y="2342244"/>
            <a:chExt cx="6736746" cy="3875068"/>
          </a:xfrm>
        </p:grpSpPr>
        <p:pic>
          <p:nvPicPr>
            <p:cNvPr id="14" name="Picture 7"/>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8115" y="2342244"/>
              <a:ext cx="6736746" cy="387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8"/>
            <p:cNvSpPr/>
            <p:nvPr/>
          </p:nvSpPr>
          <p:spPr>
            <a:xfrm>
              <a:off x="1343793" y="2553572"/>
              <a:ext cx="5123113" cy="3228145"/>
            </a:xfrm>
            <a:prstGeom prst="rect">
              <a:avLst/>
            </a:prstGeom>
            <a:blipFill dpi="0" rotWithShape="1">
              <a:blip r:embed="rId9"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16" name="Freeform 28"/>
          <p:cNvSpPr>
            <a:spLocks noEditPoints="1"/>
          </p:cNvSpPr>
          <p:nvPr/>
        </p:nvSpPr>
        <p:spPr bwMode="auto">
          <a:xfrm>
            <a:off x="323528" y="3998615"/>
            <a:ext cx="419100" cy="401240"/>
          </a:xfrm>
          <a:custGeom>
            <a:avLst/>
            <a:gdLst>
              <a:gd name="T0" fmla="*/ 175 w 296"/>
              <a:gd name="T1" fmla="*/ 126 h 284"/>
              <a:gd name="T2" fmla="*/ 263 w 296"/>
              <a:gd name="T3" fmla="*/ 42 h 284"/>
              <a:gd name="T4" fmla="*/ 268 w 296"/>
              <a:gd name="T5" fmla="*/ 15 h 284"/>
              <a:gd name="T6" fmla="*/ 241 w 296"/>
              <a:gd name="T7" fmla="*/ 22 h 284"/>
              <a:gd name="T8" fmla="*/ 164 w 296"/>
              <a:gd name="T9" fmla="*/ 116 h 284"/>
              <a:gd name="T10" fmla="*/ 141 w 296"/>
              <a:gd name="T11" fmla="*/ 95 h 284"/>
              <a:gd name="T12" fmla="*/ 91 w 296"/>
              <a:gd name="T13" fmla="*/ 12 h 284"/>
              <a:gd name="T14" fmla="*/ 42 w 296"/>
              <a:gd name="T15" fmla="*/ 4 h 284"/>
              <a:gd name="T16" fmla="*/ 42 w 296"/>
              <a:gd name="T17" fmla="*/ 14 h 284"/>
              <a:gd name="T18" fmla="*/ 76 w 296"/>
              <a:gd name="T19" fmla="*/ 45 h 284"/>
              <a:gd name="T20" fmla="*/ 62 w 296"/>
              <a:gd name="T21" fmla="*/ 78 h 284"/>
              <a:gd name="T22" fmla="*/ 22 w 296"/>
              <a:gd name="T23" fmla="*/ 46 h 284"/>
              <a:gd name="T24" fmla="*/ 12 w 296"/>
              <a:gd name="T25" fmla="*/ 36 h 284"/>
              <a:gd name="T26" fmla="*/ 7 w 296"/>
              <a:gd name="T27" fmla="*/ 39 h 284"/>
              <a:gd name="T28" fmla="*/ 56 w 296"/>
              <a:gd name="T29" fmla="*/ 126 h 284"/>
              <a:gd name="T30" fmla="*/ 100 w 296"/>
              <a:gd name="T31" fmla="*/ 136 h 284"/>
              <a:gd name="T32" fmla="*/ 33 w 296"/>
              <a:gd name="T33" fmla="*/ 224 h 284"/>
              <a:gd name="T34" fmla="*/ 29 w 296"/>
              <a:gd name="T35" fmla="*/ 272 h 284"/>
              <a:gd name="T36" fmla="*/ 149 w 296"/>
              <a:gd name="T37" fmla="*/ 186 h 284"/>
              <a:gd name="T38" fmla="*/ 266 w 296"/>
              <a:gd name="T39" fmla="*/ 284 h 284"/>
              <a:gd name="T40" fmla="*/ 284 w 296"/>
              <a:gd name="T41" fmla="*/ 277 h 284"/>
              <a:gd name="T42" fmla="*/ 103 w 296"/>
              <a:gd name="T43" fmla="*/ 123 h 284"/>
              <a:gd name="T44" fmla="*/ 86 w 296"/>
              <a:gd name="T45" fmla="*/ 127 h 284"/>
              <a:gd name="T46" fmla="*/ 25 w 296"/>
              <a:gd name="T47" fmla="*/ 80 h 284"/>
              <a:gd name="T48" fmla="*/ 41 w 296"/>
              <a:gd name="T49" fmla="*/ 80 h 284"/>
              <a:gd name="T50" fmla="*/ 84 w 296"/>
              <a:gd name="T51" fmla="*/ 80 h 284"/>
              <a:gd name="T52" fmla="*/ 58 w 296"/>
              <a:gd name="T53" fmla="*/ 11 h 284"/>
              <a:gd name="T54" fmla="*/ 122 w 296"/>
              <a:gd name="T55" fmla="*/ 59 h 284"/>
              <a:gd name="T56" fmla="*/ 128 w 296"/>
              <a:gd name="T57" fmla="*/ 100 h 284"/>
              <a:gd name="T58" fmla="*/ 144 w 296"/>
              <a:gd name="T59" fmla="*/ 112 h 284"/>
              <a:gd name="T60" fmla="*/ 152 w 296"/>
              <a:gd name="T61" fmla="*/ 129 h 284"/>
              <a:gd name="T62" fmla="*/ 108 w 296"/>
              <a:gd name="T63" fmla="*/ 127 h 284"/>
              <a:gd name="T64" fmla="*/ 103 w 296"/>
              <a:gd name="T65" fmla="*/ 123 h 284"/>
              <a:gd name="T66" fmla="*/ 36 w 296"/>
              <a:gd name="T67" fmla="*/ 264 h 284"/>
              <a:gd name="T68" fmla="*/ 42 w 296"/>
              <a:gd name="T69" fmla="*/ 232 h 284"/>
              <a:gd name="T70" fmla="*/ 150 w 296"/>
              <a:gd name="T71" fmla="*/ 141 h 284"/>
              <a:gd name="T72" fmla="*/ 145 w 296"/>
              <a:gd name="T73" fmla="*/ 173 h 284"/>
              <a:gd name="T74" fmla="*/ 276 w 296"/>
              <a:gd name="T75" fmla="*/ 269 h 284"/>
              <a:gd name="T76" fmla="*/ 241 w 296"/>
              <a:gd name="T77" fmla="*/ 261 h 284"/>
              <a:gd name="T78" fmla="*/ 162 w 296"/>
              <a:gd name="T79" fmla="*/ 139 h 284"/>
              <a:gd name="T80" fmla="*/ 268 w 296"/>
              <a:gd name="T81" fmla="*/ 23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6" h="284">
                <a:moveTo>
                  <a:pt x="276" y="226"/>
                </a:moveTo>
                <a:cubicBezTo>
                  <a:pt x="175" y="126"/>
                  <a:pt x="175" y="126"/>
                  <a:pt x="175" y="126"/>
                </a:cubicBezTo>
                <a:cubicBezTo>
                  <a:pt x="246" y="49"/>
                  <a:pt x="246" y="49"/>
                  <a:pt x="246" y="49"/>
                </a:cubicBezTo>
                <a:cubicBezTo>
                  <a:pt x="252" y="49"/>
                  <a:pt x="258" y="47"/>
                  <a:pt x="263" y="42"/>
                </a:cubicBezTo>
                <a:cubicBezTo>
                  <a:pt x="271" y="34"/>
                  <a:pt x="271" y="34"/>
                  <a:pt x="271" y="34"/>
                </a:cubicBezTo>
                <a:cubicBezTo>
                  <a:pt x="278" y="26"/>
                  <a:pt x="274" y="20"/>
                  <a:pt x="268" y="15"/>
                </a:cubicBezTo>
                <a:cubicBezTo>
                  <a:pt x="262" y="9"/>
                  <a:pt x="256" y="6"/>
                  <a:pt x="249" y="13"/>
                </a:cubicBezTo>
                <a:cubicBezTo>
                  <a:pt x="241" y="22"/>
                  <a:pt x="241" y="22"/>
                  <a:pt x="241" y="22"/>
                </a:cubicBezTo>
                <a:cubicBezTo>
                  <a:pt x="237" y="27"/>
                  <a:pt x="235" y="33"/>
                  <a:pt x="236" y="39"/>
                </a:cubicBezTo>
                <a:cubicBezTo>
                  <a:pt x="164" y="116"/>
                  <a:pt x="164" y="116"/>
                  <a:pt x="164" y="116"/>
                </a:cubicBezTo>
                <a:cubicBezTo>
                  <a:pt x="152" y="104"/>
                  <a:pt x="152" y="104"/>
                  <a:pt x="152" y="104"/>
                </a:cubicBezTo>
                <a:cubicBezTo>
                  <a:pt x="149" y="100"/>
                  <a:pt x="145" y="97"/>
                  <a:pt x="141" y="95"/>
                </a:cubicBezTo>
                <a:cubicBezTo>
                  <a:pt x="146" y="80"/>
                  <a:pt x="142" y="62"/>
                  <a:pt x="130" y="51"/>
                </a:cubicBezTo>
                <a:cubicBezTo>
                  <a:pt x="91" y="12"/>
                  <a:pt x="91" y="12"/>
                  <a:pt x="91" y="12"/>
                </a:cubicBezTo>
                <a:cubicBezTo>
                  <a:pt x="83" y="4"/>
                  <a:pt x="72" y="0"/>
                  <a:pt x="60" y="0"/>
                </a:cubicBezTo>
                <a:cubicBezTo>
                  <a:pt x="54" y="0"/>
                  <a:pt x="48" y="1"/>
                  <a:pt x="42" y="4"/>
                </a:cubicBezTo>
                <a:cubicBezTo>
                  <a:pt x="40" y="4"/>
                  <a:pt x="39" y="7"/>
                  <a:pt x="39" y="9"/>
                </a:cubicBezTo>
                <a:cubicBezTo>
                  <a:pt x="39" y="11"/>
                  <a:pt x="40" y="13"/>
                  <a:pt x="42" y="14"/>
                </a:cubicBezTo>
                <a:cubicBezTo>
                  <a:pt x="45" y="15"/>
                  <a:pt x="47" y="16"/>
                  <a:pt x="49" y="18"/>
                </a:cubicBezTo>
                <a:cubicBezTo>
                  <a:pt x="76" y="45"/>
                  <a:pt x="76" y="45"/>
                  <a:pt x="76" y="45"/>
                </a:cubicBezTo>
                <a:cubicBezTo>
                  <a:pt x="83" y="52"/>
                  <a:pt x="84" y="64"/>
                  <a:pt x="76" y="72"/>
                </a:cubicBezTo>
                <a:cubicBezTo>
                  <a:pt x="72" y="76"/>
                  <a:pt x="68" y="78"/>
                  <a:pt x="62" y="78"/>
                </a:cubicBezTo>
                <a:cubicBezTo>
                  <a:pt x="57" y="78"/>
                  <a:pt x="53" y="76"/>
                  <a:pt x="49" y="72"/>
                </a:cubicBezTo>
                <a:cubicBezTo>
                  <a:pt x="22" y="46"/>
                  <a:pt x="22" y="46"/>
                  <a:pt x="22" y="46"/>
                </a:cubicBezTo>
                <a:cubicBezTo>
                  <a:pt x="20" y="44"/>
                  <a:pt x="19" y="42"/>
                  <a:pt x="18" y="39"/>
                </a:cubicBezTo>
                <a:cubicBezTo>
                  <a:pt x="17" y="37"/>
                  <a:pt x="15" y="36"/>
                  <a:pt x="12" y="36"/>
                </a:cubicBezTo>
                <a:cubicBezTo>
                  <a:pt x="12" y="36"/>
                  <a:pt x="12" y="36"/>
                  <a:pt x="12" y="36"/>
                </a:cubicBezTo>
                <a:cubicBezTo>
                  <a:pt x="10" y="36"/>
                  <a:pt x="8" y="37"/>
                  <a:pt x="7" y="39"/>
                </a:cubicBezTo>
                <a:cubicBezTo>
                  <a:pt x="0" y="56"/>
                  <a:pt x="4" y="75"/>
                  <a:pt x="17" y="88"/>
                </a:cubicBezTo>
                <a:cubicBezTo>
                  <a:pt x="56" y="126"/>
                  <a:pt x="56" y="126"/>
                  <a:pt x="56" y="126"/>
                </a:cubicBezTo>
                <a:cubicBezTo>
                  <a:pt x="64" y="134"/>
                  <a:pt x="75" y="139"/>
                  <a:pt x="86" y="139"/>
                </a:cubicBezTo>
                <a:cubicBezTo>
                  <a:pt x="91" y="139"/>
                  <a:pt x="96" y="138"/>
                  <a:pt x="100" y="136"/>
                </a:cubicBezTo>
                <a:cubicBezTo>
                  <a:pt x="102" y="139"/>
                  <a:pt x="104" y="142"/>
                  <a:pt x="107" y="145"/>
                </a:cubicBezTo>
                <a:cubicBezTo>
                  <a:pt x="33" y="224"/>
                  <a:pt x="33" y="224"/>
                  <a:pt x="33" y="224"/>
                </a:cubicBezTo>
                <a:cubicBezTo>
                  <a:pt x="19" y="239"/>
                  <a:pt x="17" y="261"/>
                  <a:pt x="28" y="272"/>
                </a:cubicBezTo>
                <a:cubicBezTo>
                  <a:pt x="29" y="272"/>
                  <a:pt x="29" y="272"/>
                  <a:pt x="29" y="272"/>
                </a:cubicBezTo>
                <a:cubicBezTo>
                  <a:pt x="40" y="283"/>
                  <a:pt x="62" y="279"/>
                  <a:pt x="76" y="264"/>
                </a:cubicBezTo>
                <a:cubicBezTo>
                  <a:pt x="149" y="186"/>
                  <a:pt x="149" y="186"/>
                  <a:pt x="149" y="186"/>
                </a:cubicBezTo>
                <a:cubicBezTo>
                  <a:pt x="233" y="269"/>
                  <a:pt x="233" y="269"/>
                  <a:pt x="233" y="269"/>
                </a:cubicBezTo>
                <a:cubicBezTo>
                  <a:pt x="243" y="279"/>
                  <a:pt x="255" y="284"/>
                  <a:pt x="266" y="284"/>
                </a:cubicBezTo>
                <a:cubicBezTo>
                  <a:pt x="266" y="284"/>
                  <a:pt x="266" y="284"/>
                  <a:pt x="266" y="284"/>
                </a:cubicBezTo>
                <a:cubicBezTo>
                  <a:pt x="273" y="284"/>
                  <a:pt x="280" y="281"/>
                  <a:pt x="284" y="277"/>
                </a:cubicBezTo>
                <a:cubicBezTo>
                  <a:pt x="296" y="264"/>
                  <a:pt x="293" y="242"/>
                  <a:pt x="276" y="226"/>
                </a:cubicBezTo>
                <a:close/>
                <a:moveTo>
                  <a:pt x="103" y="123"/>
                </a:moveTo>
                <a:cubicBezTo>
                  <a:pt x="102" y="123"/>
                  <a:pt x="101" y="123"/>
                  <a:pt x="101" y="124"/>
                </a:cubicBezTo>
                <a:cubicBezTo>
                  <a:pt x="96" y="126"/>
                  <a:pt x="91" y="127"/>
                  <a:pt x="86" y="127"/>
                </a:cubicBezTo>
                <a:cubicBezTo>
                  <a:pt x="78" y="127"/>
                  <a:pt x="70" y="124"/>
                  <a:pt x="64" y="118"/>
                </a:cubicBezTo>
                <a:cubicBezTo>
                  <a:pt x="25" y="80"/>
                  <a:pt x="25" y="80"/>
                  <a:pt x="25" y="80"/>
                </a:cubicBezTo>
                <a:cubicBezTo>
                  <a:pt x="18" y="73"/>
                  <a:pt x="15" y="64"/>
                  <a:pt x="15" y="55"/>
                </a:cubicBezTo>
                <a:cubicBezTo>
                  <a:pt x="41" y="80"/>
                  <a:pt x="41" y="80"/>
                  <a:pt x="41" y="80"/>
                </a:cubicBezTo>
                <a:cubicBezTo>
                  <a:pt x="47" y="86"/>
                  <a:pt x="54" y="89"/>
                  <a:pt x="62" y="89"/>
                </a:cubicBezTo>
                <a:cubicBezTo>
                  <a:pt x="71" y="89"/>
                  <a:pt x="78" y="86"/>
                  <a:pt x="84" y="80"/>
                </a:cubicBezTo>
                <a:cubicBezTo>
                  <a:pt x="96" y="68"/>
                  <a:pt x="96" y="49"/>
                  <a:pt x="84" y="37"/>
                </a:cubicBezTo>
                <a:cubicBezTo>
                  <a:pt x="58" y="11"/>
                  <a:pt x="58" y="11"/>
                  <a:pt x="58" y="11"/>
                </a:cubicBezTo>
                <a:cubicBezTo>
                  <a:pt x="67" y="11"/>
                  <a:pt x="76" y="14"/>
                  <a:pt x="83" y="21"/>
                </a:cubicBezTo>
                <a:cubicBezTo>
                  <a:pt x="122" y="59"/>
                  <a:pt x="122" y="59"/>
                  <a:pt x="122" y="59"/>
                </a:cubicBezTo>
                <a:cubicBezTo>
                  <a:pt x="131" y="68"/>
                  <a:pt x="134" y="83"/>
                  <a:pt x="128" y="96"/>
                </a:cubicBezTo>
                <a:cubicBezTo>
                  <a:pt x="128" y="97"/>
                  <a:pt x="128" y="99"/>
                  <a:pt x="128" y="100"/>
                </a:cubicBezTo>
                <a:cubicBezTo>
                  <a:pt x="129" y="101"/>
                  <a:pt x="130" y="103"/>
                  <a:pt x="131" y="103"/>
                </a:cubicBezTo>
                <a:cubicBezTo>
                  <a:pt x="136" y="105"/>
                  <a:pt x="140" y="108"/>
                  <a:pt x="144" y="112"/>
                </a:cubicBezTo>
                <a:cubicBezTo>
                  <a:pt x="156" y="124"/>
                  <a:pt x="156" y="124"/>
                  <a:pt x="156" y="124"/>
                </a:cubicBezTo>
                <a:cubicBezTo>
                  <a:pt x="152" y="129"/>
                  <a:pt x="152" y="129"/>
                  <a:pt x="152" y="129"/>
                </a:cubicBezTo>
                <a:cubicBezTo>
                  <a:pt x="141" y="124"/>
                  <a:pt x="127" y="127"/>
                  <a:pt x="115" y="137"/>
                </a:cubicBezTo>
                <a:cubicBezTo>
                  <a:pt x="112" y="134"/>
                  <a:pt x="110" y="130"/>
                  <a:pt x="108" y="127"/>
                </a:cubicBezTo>
                <a:cubicBezTo>
                  <a:pt x="108" y="125"/>
                  <a:pt x="107" y="124"/>
                  <a:pt x="105" y="124"/>
                </a:cubicBezTo>
                <a:cubicBezTo>
                  <a:pt x="104" y="123"/>
                  <a:pt x="104" y="123"/>
                  <a:pt x="103" y="123"/>
                </a:cubicBezTo>
                <a:close/>
                <a:moveTo>
                  <a:pt x="68" y="256"/>
                </a:moveTo>
                <a:cubicBezTo>
                  <a:pt x="58" y="267"/>
                  <a:pt x="43" y="270"/>
                  <a:pt x="36" y="264"/>
                </a:cubicBezTo>
                <a:cubicBezTo>
                  <a:pt x="36" y="263"/>
                  <a:pt x="36" y="263"/>
                  <a:pt x="36" y="263"/>
                </a:cubicBezTo>
                <a:cubicBezTo>
                  <a:pt x="29" y="257"/>
                  <a:pt x="32" y="242"/>
                  <a:pt x="42" y="232"/>
                </a:cubicBezTo>
                <a:cubicBezTo>
                  <a:pt x="119" y="149"/>
                  <a:pt x="119" y="149"/>
                  <a:pt x="119" y="149"/>
                </a:cubicBezTo>
                <a:cubicBezTo>
                  <a:pt x="128" y="138"/>
                  <a:pt x="143" y="135"/>
                  <a:pt x="150" y="141"/>
                </a:cubicBezTo>
                <a:cubicBezTo>
                  <a:pt x="150" y="142"/>
                  <a:pt x="150" y="142"/>
                  <a:pt x="150" y="142"/>
                </a:cubicBezTo>
                <a:cubicBezTo>
                  <a:pt x="157" y="148"/>
                  <a:pt x="155" y="163"/>
                  <a:pt x="145" y="173"/>
                </a:cubicBezTo>
                <a:lnTo>
                  <a:pt x="68" y="256"/>
                </a:lnTo>
                <a:close/>
                <a:moveTo>
                  <a:pt x="276" y="269"/>
                </a:moveTo>
                <a:cubicBezTo>
                  <a:pt x="273" y="272"/>
                  <a:pt x="269" y="273"/>
                  <a:pt x="266" y="273"/>
                </a:cubicBezTo>
                <a:cubicBezTo>
                  <a:pt x="258" y="273"/>
                  <a:pt x="249" y="268"/>
                  <a:pt x="241" y="261"/>
                </a:cubicBezTo>
                <a:cubicBezTo>
                  <a:pt x="156" y="178"/>
                  <a:pt x="156" y="178"/>
                  <a:pt x="156" y="178"/>
                </a:cubicBezTo>
                <a:cubicBezTo>
                  <a:pt x="166" y="165"/>
                  <a:pt x="168" y="150"/>
                  <a:pt x="162" y="139"/>
                </a:cubicBezTo>
                <a:cubicBezTo>
                  <a:pt x="167" y="134"/>
                  <a:pt x="167" y="134"/>
                  <a:pt x="167" y="134"/>
                </a:cubicBezTo>
                <a:cubicBezTo>
                  <a:pt x="268" y="234"/>
                  <a:pt x="268" y="234"/>
                  <a:pt x="268" y="234"/>
                </a:cubicBezTo>
                <a:cubicBezTo>
                  <a:pt x="280" y="245"/>
                  <a:pt x="284" y="261"/>
                  <a:pt x="276" y="269"/>
                </a:cubicBezTo>
                <a:close/>
              </a:path>
            </a:pathLst>
          </a:custGeom>
          <a:solidFill>
            <a:srgbClr val="9BBB59"/>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ndParaRPr>
          </a:p>
        </p:txBody>
      </p:sp>
      <p:grpSp>
        <p:nvGrpSpPr>
          <p:cNvPr id="17" name="组合 16"/>
          <p:cNvGrpSpPr/>
          <p:nvPr/>
        </p:nvGrpSpPr>
        <p:grpSpPr>
          <a:xfrm>
            <a:off x="3242119" y="3968921"/>
            <a:ext cx="426225" cy="397660"/>
            <a:chOff x="3155900" y="3968921"/>
            <a:chExt cx="426225" cy="397660"/>
          </a:xfrm>
        </p:grpSpPr>
        <p:sp>
          <p:nvSpPr>
            <p:cNvPr id="18" name="Freeform 61"/>
            <p:cNvSpPr>
              <a:spLocks noEditPoints="1"/>
            </p:cNvSpPr>
            <p:nvPr/>
          </p:nvSpPr>
          <p:spPr bwMode="auto">
            <a:xfrm>
              <a:off x="3155900" y="3968921"/>
              <a:ext cx="426225" cy="397660"/>
            </a:xfrm>
            <a:custGeom>
              <a:avLst/>
              <a:gdLst>
                <a:gd name="T0" fmla="*/ 405946 w 301"/>
                <a:gd name="T1" fmla="*/ 0 h 281"/>
                <a:gd name="T2" fmla="*/ 243568 w 301"/>
                <a:gd name="T3" fmla="*/ 162275 h 281"/>
                <a:gd name="T4" fmla="*/ 253008 w 301"/>
                <a:gd name="T5" fmla="*/ 216996 h 281"/>
                <a:gd name="T6" fmla="*/ 1888 w 301"/>
                <a:gd name="T7" fmla="*/ 467957 h 281"/>
                <a:gd name="T8" fmla="*/ 0 w 301"/>
                <a:gd name="T9" fmla="*/ 475504 h 281"/>
                <a:gd name="T10" fmla="*/ 1888 w 301"/>
                <a:gd name="T11" fmla="*/ 518903 h 281"/>
                <a:gd name="T12" fmla="*/ 13217 w 301"/>
                <a:gd name="T13" fmla="*/ 530225 h 281"/>
                <a:gd name="T14" fmla="*/ 13217 w 301"/>
                <a:gd name="T15" fmla="*/ 530225 h 281"/>
                <a:gd name="T16" fmla="*/ 103847 w 301"/>
                <a:gd name="T17" fmla="*/ 526451 h 281"/>
                <a:gd name="T18" fmla="*/ 113287 w 301"/>
                <a:gd name="T19" fmla="*/ 518903 h 281"/>
                <a:gd name="T20" fmla="*/ 124616 w 301"/>
                <a:gd name="T21" fmla="*/ 481165 h 281"/>
                <a:gd name="T22" fmla="*/ 164267 w 301"/>
                <a:gd name="T23" fmla="*/ 471730 h 281"/>
                <a:gd name="T24" fmla="*/ 173707 w 301"/>
                <a:gd name="T25" fmla="*/ 464183 h 281"/>
                <a:gd name="T26" fmla="*/ 179372 w 301"/>
                <a:gd name="T27" fmla="*/ 428331 h 281"/>
                <a:gd name="T28" fmla="*/ 217134 w 301"/>
                <a:gd name="T29" fmla="*/ 418897 h 281"/>
                <a:gd name="T30" fmla="*/ 226575 w 301"/>
                <a:gd name="T31" fmla="*/ 409462 h 281"/>
                <a:gd name="T32" fmla="*/ 228463 w 301"/>
                <a:gd name="T33" fmla="*/ 369837 h 281"/>
                <a:gd name="T34" fmla="*/ 258673 w 301"/>
                <a:gd name="T35" fmla="*/ 367950 h 281"/>
                <a:gd name="T36" fmla="*/ 268113 w 301"/>
                <a:gd name="T37" fmla="*/ 358515 h 281"/>
                <a:gd name="T38" fmla="*/ 277554 w 301"/>
                <a:gd name="T39" fmla="*/ 320777 h 281"/>
                <a:gd name="T40" fmla="*/ 281330 w 301"/>
                <a:gd name="T41" fmla="*/ 320777 h 281"/>
                <a:gd name="T42" fmla="*/ 328533 w 301"/>
                <a:gd name="T43" fmla="*/ 305681 h 281"/>
                <a:gd name="T44" fmla="*/ 405946 w 301"/>
                <a:gd name="T45" fmla="*/ 324551 h 281"/>
                <a:gd name="T46" fmla="*/ 568325 w 301"/>
                <a:gd name="T47" fmla="*/ 162275 h 281"/>
                <a:gd name="T48" fmla="*/ 405946 w 301"/>
                <a:gd name="T49" fmla="*/ 0 h 281"/>
                <a:gd name="T50" fmla="*/ 405946 w 301"/>
                <a:gd name="T51" fmla="*/ 301907 h 281"/>
                <a:gd name="T52" fmla="*/ 334198 w 301"/>
                <a:gd name="T53" fmla="*/ 283038 h 281"/>
                <a:gd name="T54" fmla="*/ 322869 w 301"/>
                <a:gd name="T55" fmla="*/ 283038 h 281"/>
                <a:gd name="T56" fmla="*/ 281330 w 301"/>
                <a:gd name="T57" fmla="*/ 298134 h 281"/>
                <a:gd name="T58" fmla="*/ 271890 w 301"/>
                <a:gd name="T59" fmla="*/ 298134 h 281"/>
                <a:gd name="T60" fmla="*/ 271890 w 301"/>
                <a:gd name="T61" fmla="*/ 298134 h 281"/>
                <a:gd name="T62" fmla="*/ 264337 w 301"/>
                <a:gd name="T63" fmla="*/ 298134 h 281"/>
                <a:gd name="T64" fmla="*/ 258673 w 301"/>
                <a:gd name="T65" fmla="*/ 305681 h 281"/>
                <a:gd name="T66" fmla="*/ 249232 w 301"/>
                <a:gd name="T67" fmla="*/ 347194 h 281"/>
                <a:gd name="T68" fmla="*/ 217134 w 301"/>
                <a:gd name="T69" fmla="*/ 350967 h 281"/>
                <a:gd name="T70" fmla="*/ 207694 w 301"/>
                <a:gd name="T71" fmla="*/ 360402 h 281"/>
                <a:gd name="T72" fmla="*/ 203917 w 301"/>
                <a:gd name="T73" fmla="*/ 400027 h 281"/>
                <a:gd name="T74" fmla="*/ 168043 w 301"/>
                <a:gd name="T75" fmla="*/ 409462 h 281"/>
                <a:gd name="T76" fmla="*/ 160490 w 301"/>
                <a:gd name="T77" fmla="*/ 417010 h 281"/>
                <a:gd name="T78" fmla="*/ 152938 w 301"/>
                <a:gd name="T79" fmla="*/ 452861 h 281"/>
                <a:gd name="T80" fmla="*/ 113287 w 301"/>
                <a:gd name="T81" fmla="*/ 460409 h 281"/>
                <a:gd name="T82" fmla="*/ 103847 w 301"/>
                <a:gd name="T83" fmla="*/ 467957 h 281"/>
                <a:gd name="T84" fmla="*/ 94406 w 301"/>
                <a:gd name="T85" fmla="*/ 505695 h 281"/>
                <a:gd name="T86" fmla="*/ 22657 w 301"/>
                <a:gd name="T87" fmla="*/ 507582 h 281"/>
                <a:gd name="T88" fmla="*/ 20769 w 301"/>
                <a:gd name="T89" fmla="*/ 479278 h 281"/>
                <a:gd name="T90" fmla="*/ 273778 w 301"/>
                <a:gd name="T91" fmla="*/ 226431 h 281"/>
                <a:gd name="T92" fmla="*/ 275666 w 301"/>
                <a:gd name="T93" fmla="*/ 215109 h 281"/>
                <a:gd name="T94" fmla="*/ 266225 w 301"/>
                <a:gd name="T95" fmla="*/ 162275 h 281"/>
                <a:gd name="T96" fmla="*/ 405946 w 301"/>
                <a:gd name="T97" fmla="*/ 22643 h 281"/>
                <a:gd name="T98" fmla="*/ 545668 w 301"/>
                <a:gd name="T99" fmla="*/ 162275 h 281"/>
                <a:gd name="T100" fmla="*/ 405946 w 301"/>
                <a:gd name="T101" fmla="*/ 301907 h 2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01" h="281">
                  <a:moveTo>
                    <a:pt x="215" y="0"/>
                  </a:moveTo>
                  <a:cubicBezTo>
                    <a:pt x="168" y="0"/>
                    <a:pt x="129" y="39"/>
                    <a:pt x="129" y="86"/>
                  </a:cubicBezTo>
                  <a:cubicBezTo>
                    <a:pt x="129" y="96"/>
                    <a:pt x="131" y="106"/>
                    <a:pt x="134" y="115"/>
                  </a:cubicBezTo>
                  <a:cubicBezTo>
                    <a:pt x="1" y="248"/>
                    <a:pt x="1" y="248"/>
                    <a:pt x="1" y="248"/>
                  </a:cubicBezTo>
                  <a:cubicBezTo>
                    <a:pt x="0" y="249"/>
                    <a:pt x="0" y="250"/>
                    <a:pt x="0" y="252"/>
                  </a:cubicBezTo>
                  <a:cubicBezTo>
                    <a:pt x="1" y="275"/>
                    <a:pt x="1" y="275"/>
                    <a:pt x="1" y="275"/>
                  </a:cubicBezTo>
                  <a:cubicBezTo>
                    <a:pt x="1" y="278"/>
                    <a:pt x="4" y="281"/>
                    <a:pt x="7" y="281"/>
                  </a:cubicBezTo>
                  <a:cubicBezTo>
                    <a:pt x="7" y="281"/>
                    <a:pt x="7" y="281"/>
                    <a:pt x="7" y="281"/>
                  </a:cubicBezTo>
                  <a:cubicBezTo>
                    <a:pt x="55" y="279"/>
                    <a:pt x="55" y="279"/>
                    <a:pt x="55" y="279"/>
                  </a:cubicBezTo>
                  <a:cubicBezTo>
                    <a:pt x="57" y="279"/>
                    <a:pt x="59" y="277"/>
                    <a:pt x="60" y="275"/>
                  </a:cubicBezTo>
                  <a:cubicBezTo>
                    <a:pt x="66" y="255"/>
                    <a:pt x="66" y="255"/>
                    <a:pt x="66" y="255"/>
                  </a:cubicBezTo>
                  <a:cubicBezTo>
                    <a:pt x="87" y="250"/>
                    <a:pt x="87" y="250"/>
                    <a:pt x="87" y="250"/>
                  </a:cubicBezTo>
                  <a:cubicBezTo>
                    <a:pt x="90" y="250"/>
                    <a:pt x="91" y="248"/>
                    <a:pt x="92" y="246"/>
                  </a:cubicBezTo>
                  <a:cubicBezTo>
                    <a:pt x="95" y="227"/>
                    <a:pt x="95" y="227"/>
                    <a:pt x="95" y="227"/>
                  </a:cubicBezTo>
                  <a:cubicBezTo>
                    <a:pt x="115" y="222"/>
                    <a:pt x="115" y="222"/>
                    <a:pt x="115" y="222"/>
                  </a:cubicBezTo>
                  <a:cubicBezTo>
                    <a:pt x="118" y="221"/>
                    <a:pt x="119" y="219"/>
                    <a:pt x="120" y="217"/>
                  </a:cubicBezTo>
                  <a:cubicBezTo>
                    <a:pt x="121" y="196"/>
                    <a:pt x="121" y="196"/>
                    <a:pt x="121" y="196"/>
                  </a:cubicBezTo>
                  <a:cubicBezTo>
                    <a:pt x="137" y="195"/>
                    <a:pt x="137" y="195"/>
                    <a:pt x="137" y="195"/>
                  </a:cubicBezTo>
                  <a:cubicBezTo>
                    <a:pt x="140" y="194"/>
                    <a:pt x="142" y="192"/>
                    <a:pt x="142" y="190"/>
                  </a:cubicBezTo>
                  <a:cubicBezTo>
                    <a:pt x="147" y="170"/>
                    <a:pt x="147" y="170"/>
                    <a:pt x="147" y="170"/>
                  </a:cubicBezTo>
                  <a:cubicBezTo>
                    <a:pt x="147" y="170"/>
                    <a:pt x="148" y="170"/>
                    <a:pt x="149" y="170"/>
                  </a:cubicBezTo>
                  <a:cubicBezTo>
                    <a:pt x="155" y="170"/>
                    <a:pt x="164" y="168"/>
                    <a:pt x="174" y="162"/>
                  </a:cubicBezTo>
                  <a:cubicBezTo>
                    <a:pt x="187" y="168"/>
                    <a:pt x="201" y="172"/>
                    <a:pt x="215" y="172"/>
                  </a:cubicBezTo>
                  <a:cubicBezTo>
                    <a:pt x="262" y="172"/>
                    <a:pt x="301" y="133"/>
                    <a:pt x="301" y="86"/>
                  </a:cubicBezTo>
                  <a:cubicBezTo>
                    <a:pt x="301" y="39"/>
                    <a:pt x="262" y="0"/>
                    <a:pt x="215" y="0"/>
                  </a:cubicBezTo>
                  <a:close/>
                  <a:moveTo>
                    <a:pt x="215" y="160"/>
                  </a:moveTo>
                  <a:cubicBezTo>
                    <a:pt x="202" y="160"/>
                    <a:pt x="188" y="157"/>
                    <a:pt x="177" y="150"/>
                  </a:cubicBezTo>
                  <a:cubicBezTo>
                    <a:pt x="175" y="149"/>
                    <a:pt x="173" y="149"/>
                    <a:pt x="171" y="150"/>
                  </a:cubicBezTo>
                  <a:cubicBezTo>
                    <a:pt x="161" y="157"/>
                    <a:pt x="154" y="158"/>
                    <a:pt x="149" y="158"/>
                  </a:cubicBezTo>
                  <a:cubicBezTo>
                    <a:pt x="146" y="158"/>
                    <a:pt x="144" y="158"/>
                    <a:pt x="144" y="158"/>
                  </a:cubicBezTo>
                  <a:cubicBezTo>
                    <a:pt x="144" y="158"/>
                    <a:pt x="144" y="158"/>
                    <a:pt x="144" y="158"/>
                  </a:cubicBezTo>
                  <a:cubicBezTo>
                    <a:pt x="143" y="157"/>
                    <a:pt x="141" y="157"/>
                    <a:pt x="140" y="158"/>
                  </a:cubicBezTo>
                  <a:cubicBezTo>
                    <a:pt x="138" y="158"/>
                    <a:pt x="137" y="160"/>
                    <a:pt x="137" y="162"/>
                  </a:cubicBezTo>
                  <a:cubicBezTo>
                    <a:pt x="132" y="184"/>
                    <a:pt x="132" y="184"/>
                    <a:pt x="132" y="184"/>
                  </a:cubicBezTo>
                  <a:cubicBezTo>
                    <a:pt x="115" y="186"/>
                    <a:pt x="115" y="186"/>
                    <a:pt x="115" y="186"/>
                  </a:cubicBezTo>
                  <a:cubicBezTo>
                    <a:pt x="112" y="186"/>
                    <a:pt x="110" y="188"/>
                    <a:pt x="110" y="191"/>
                  </a:cubicBezTo>
                  <a:cubicBezTo>
                    <a:pt x="108" y="212"/>
                    <a:pt x="108" y="212"/>
                    <a:pt x="108" y="212"/>
                  </a:cubicBezTo>
                  <a:cubicBezTo>
                    <a:pt x="89" y="217"/>
                    <a:pt x="89" y="217"/>
                    <a:pt x="89" y="217"/>
                  </a:cubicBezTo>
                  <a:cubicBezTo>
                    <a:pt x="87" y="217"/>
                    <a:pt x="85" y="219"/>
                    <a:pt x="85" y="221"/>
                  </a:cubicBezTo>
                  <a:cubicBezTo>
                    <a:pt x="81" y="240"/>
                    <a:pt x="81" y="240"/>
                    <a:pt x="81" y="240"/>
                  </a:cubicBezTo>
                  <a:cubicBezTo>
                    <a:pt x="60" y="244"/>
                    <a:pt x="60" y="244"/>
                    <a:pt x="60" y="244"/>
                  </a:cubicBezTo>
                  <a:cubicBezTo>
                    <a:pt x="58" y="244"/>
                    <a:pt x="56" y="246"/>
                    <a:pt x="55" y="248"/>
                  </a:cubicBezTo>
                  <a:cubicBezTo>
                    <a:pt x="50" y="268"/>
                    <a:pt x="50" y="268"/>
                    <a:pt x="50" y="268"/>
                  </a:cubicBezTo>
                  <a:cubicBezTo>
                    <a:pt x="12" y="269"/>
                    <a:pt x="12" y="269"/>
                    <a:pt x="12" y="269"/>
                  </a:cubicBezTo>
                  <a:cubicBezTo>
                    <a:pt x="11" y="254"/>
                    <a:pt x="11" y="254"/>
                    <a:pt x="11" y="254"/>
                  </a:cubicBezTo>
                  <a:cubicBezTo>
                    <a:pt x="145" y="120"/>
                    <a:pt x="145" y="120"/>
                    <a:pt x="145" y="120"/>
                  </a:cubicBezTo>
                  <a:cubicBezTo>
                    <a:pt x="147" y="119"/>
                    <a:pt x="147" y="116"/>
                    <a:pt x="146" y="114"/>
                  </a:cubicBezTo>
                  <a:cubicBezTo>
                    <a:pt x="142" y="105"/>
                    <a:pt x="141" y="96"/>
                    <a:pt x="141" y="86"/>
                  </a:cubicBezTo>
                  <a:cubicBezTo>
                    <a:pt x="141" y="45"/>
                    <a:pt x="174" y="12"/>
                    <a:pt x="215" y="12"/>
                  </a:cubicBezTo>
                  <a:cubicBezTo>
                    <a:pt x="256" y="12"/>
                    <a:pt x="289" y="45"/>
                    <a:pt x="289" y="86"/>
                  </a:cubicBezTo>
                  <a:cubicBezTo>
                    <a:pt x="289" y="127"/>
                    <a:pt x="256" y="160"/>
                    <a:pt x="215" y="160"/>
                  </a:cubicBezTo>
                  <a:close/>
                </a:path>
              </a:pathLst>
            </a:custGeom>
            <a:solidFill>
              <a:srgbClr val="C0504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9" name="Freeform 62"/>
            <p:cNvSpPr>
              <a:spLocks noEditPoints="1"/>
            </p:cNvSpPr>
            <p:nvPr/>
          </p:nvSpPr>
          <p:spPr bwMode="auto">
            <a:xfrm>
              <a:off x="3414254" y="4023688"/>
              <a:ext cx="72625" cy="73817"/>
            </a:xfrm>
            <a:custGeom>
              <a:avLst/>
              <a:gdLst>
                <a:gd name="T0" fmla="*/ 48419 w 52"/>
                <a:gd name="T1" fmla="*/ 0 h 52"/>
                <a:gd name="T2" fmla="*/ 0 w 52"/>
                <a:gd name="T3" fmla="*/ 49213 h 52"/>
                <a:gd name="T4" fmla="*/ 48419 w 52"/>
                <a:gd name="T5" fmla="*/ 98425 h 52"/>
                <a:gd name="T6" fmla="*/ 96838 w 52"/>
                <a:gd name="T7" fmla="*/ 49213 h 52"/>
                <a:gd name="T8" fmla="*/ 48419 w 52"/>
                <a:gd name="T9" fmla="*/ 0 h 52"/>
                <a:gd name="T10" fmla="*/ 48419 w 52"/>
                <a:gd name="T11" fmla="*/ 79497 h 52"/>
                <a:gd name="T12" fmla="*/ 18623 w 52"/>
                <a:gd name="T13" fmla="*/ 49213 h 52"/>
                <a:gd name="T14" fmla="*/ 48419 w 52"/>
                <a:gd name="T15" fmla="*/ 18928 h 52"/>
                <a:gd name="T16" fmla="*/ 78215 w 52"/>
                <a:gd name="T17" fmla="*/ 49213 h 52"/>
                <a:gd name="T18" fmla="*/ 48419 w 52"/>
                <a:gd name="T19" fmla="*/ 79497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 h="52">
                  <a:moveTo>
                    <a:pt x="26" y="0"/>
                  </a:moveTo>
                  <a:cubicBezTo>
                    <a:pt x="12" y="0"/>
                    <a:pt x="0" y="11"/>
                    <a:pt x="0" y="26"/>
                  </a:cubicBezTo>
                  <a:cubicBezTo>
                    <a:pt x="0" y="40"/>
                    <a:pt x="12" y="52"/>
                    <a:pt x="26" y="52"/>
                  </a:cubicBezTo>
                  <a:cubicBezTo>
                    <a:pt x="40" y="52"/>
                    <a:pt x="52" y="40"/>
                    <a:pt x="52" y="26"/>
                  </a:cubicBezTo>
                  <a:cubicBezTo>
                    <a:pt x="52" y="11"/>
                    <a:pt x="40" y="0"/>
                    <a:pt x="26" y="0"/>
                  </a:cubicBezTo>
                  <a:close/>
                  <a:moveTo>
                    <a:pt x="26" y="42"/>
                  </a:moveTo>
                  <a:cubicBezTo>
                    <a:pt x="17" y="42"/>
                    <a:pt x="10" y="34"/>
                    <a:pt x="10" y="26"/>
                  </a:cubicBezTo>
                  <a:cubicBezTo>
                    <a:pt x="10" y="17"/>
                    <a:pt x="17" y="10"/>
                    <a:pt x="26" y="10"/>
                  </a:cubicBezTo>
                  <a:cubicBezTo>
                    <a:pt x="35" y="10"/>
                    <a:pt x="42" y="17"/>
                    <a:pt x="42" y="26"/>
                  </a:cubicBezTo>
                  <a:cubicBezTo>
                    <a:pt x="42" y="34"/>
                    <a:pt x="35" y="42"/>
                    <a:pt x="26" y="42"/>
                  </a:cubicBezTo>
                  <a:close/>
                </a:path>
              </a:pathLst>
            </a:custGeom>
            <a:solidFill>
              <a:srgbClr val="C0504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20" name="组合 19"/>
          <p:cNvGrpSpPr/>
          <p:nvPr/>
        </p:nvGrpSpPr>
        <p:grpSpPr>
          <a:xfrm>
            <a:off x="6144220" y="3933130"/>
            <a:ext cx="311944" cy="500063"/>
            <a:chOff x="6036220" y="3933130"/>
            <a:chExt cx="311944" cy="500063"/>
          </a:xfrm>
        </p:grpSpPr>
        <p:sp>
          <p:nvSpPr>
            <p:cNvPr id="21" name="Freeform 193"/>
            <p:cNvSpPr/>
            <p:nvPr/>
          </p:nvSpPr>
          <p:spPr bwMode="auto">
            <a:xfrm>
              <a:off x="6036220" y="4330799"/>
              <a:ext cx="86916" cy="102394"/>
            </a:xfrm>
            <a:custGeom>
              <a:avLst/>
              <a:gdLst>
                <a:gd name="T0" fmla="*/ 35 w 62"/>
                <a:gd name="T1" fmla="*/ 0 h 72"/>
                <a:gd name="T2" fmla="*/ 26 w 62"/>
                <a:gd name="T3" fmla="*/ 16 h 72"/>
                <a:gd name="T4" fmla="*/ 20 w 62"/>
                <a:gd name="T5" fmla="*/ 63 h 72"/>
                <a:gd name="T6" fmla="*/ 52 w 62"/>
                <a:gd name="T7" fmla="*/ 61 h 72"/>
                <a:gd name="T8" fmla="*/ 44 w 62"/>
                <a:gd name="T9" fmla="*/ 17 h 72"/>
                <a:gd name="T10" fmla="*/ 35 w 62"/>
                <a:gd name="T11" fmla="*/ 0 h 72"/>
              </a:gdLst>
              <a:ahLst/>
              <a:cxnLst>
                <a:cxn ang="0">
                  <a:pos x="T0" y="T1"/>
                </a:cxn>
                <a:cxn ang="0">
                  <a:pos x="T2" y="T3"/>
                </a:cxn>
                <a:cxn ang="0">
                  <a:pos x="T4" y="T5"/>
                </a:cxn>
                <a:cxn ang="0">
                  <a:pos x="T6" y="T7"/>
                </a:cxn>
                <a:cxn ang="0">
                  <a:pos x="T8" y="T9"/>
                </a:cxn>
                <a:cxn ang="0">
                  <a:pos x="T10" y="T11"/>
                </a:cxn>
              </a:cxnLst>
              <a:rect l="0" t="0" r="r" b="b"/>
              <a:pathLst>
                <a:path w="62" h="72">
                  <a:moveTo>
                    <a:pt x="35" y="0"/>
                  </a:moveTo>
                  <a:cubicBezTo>
                    <a:pt x="35" y="0"/>
                    <a:pt x="31" y="10"/>
                    <a:pt x="26" y="16"/>
                  </a:cubicBezTo>
                  <a:cubicBezTo>
                    <a:pt x="21" y="22"/>
                    <a:pt x="0" y="45"/>
                    <a:pt x="20" y="63"/>
                  </a:cubicBezTo>
                  <a:cubicBezTo>
                    <a:pt x="30" y="72"/>
                    <a:pt x="45" y="71"/>
                    <a:pt x="52" y="61"/>
                  </a:cubicBezTo>
                  <a:cubicBezTo>
                    <a:pt x="60" y="52"/>
                    <a:pt x="62" y="36"/>
                    <a:pt x="44" y="17"/>
                  </a:cubicBezTo>
                  <a:cubicBezTo>
                    <a:pt x="38" y="10"/>
                    <a:pt x="35" y="0"/>
                    <a:pt x="35" y="0"/>
                  </a:cubicBezTo>
                  <a:close/>
                </a:path>
              </a:pathLst>
            </a:custGeom>
            <a:solidFill>
              <a:srgbClr val="4BACC6"/>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ndParaRPr>
            </a:p>
          </p:txBody>
        </p:sp>
        <p:sp>
          <p:nvSpPr>
            <p:cNvPr id="22" name="Freeform 194"/>
            <p:cNvSpPr>
              <a:spLocks noEditPoints="1"/>
            </p:cNvSpPr>
            <p:nvPr/>
          </p:nvSpPr>
          <p:spPr bwMode="auto">
            <a:xfrm>
              <a:off x="6036220" y="3933130"/>
              <a:ext cx="311944" cy="377429"/>
            </a:xfrm>
            <a:custGeom>
              <a:avLst/>
              <a:gdLst>
                <a:gd name="T0" fmla="*/ 206 w 220"/>
                <a:gd name="T1" fmla="*/ 86 h 266"/>
                <a:gd name="T2" fmla="*/ 158 w 220"/>
                <a:gd name="T3" fmla="*/ 86 h 266"/>
                <a:gd name="T4" fmla="*/ 126 w 220"/>
                <a:gd name="T5" fmla="*/ 55 h 266"/>
                <a:gd name="T6" fmla="*/ 126 w 220"/>
                <a:gd name="T7" fmla="*/ 49 h 266"/>
                <a:gd name="T8" fmla="*/ 137 w 220"/>
                <a:gd name="T9" fmla="*/ 49 h 266"/>
                <a:gd name="T10" fmla="*/ 156 w 220"/>
                <a:gd name="T11" fmla="*/ 30 h 266"/>
                <a:gd name="T12" fmla="*/ 137 w 220"/>
                <a:gd name="T13" fmla="*/ 11 h 266"/>
                <a:gd name="T14" fmla="*/ 125 w 220"/>
                <a:gd name="T15" fmla="*/ 11 h 266"/>
                <a:gd name="T16" fmla="*/ 109 w 220"/>
                <a:gd name="T17" fmla="*/ 0 h 266"/>
                <a:gd name="T18" fmla="*/ 93 w 220"/>
                <a:gd name="T19" fmla="*/ 11 h 266"/>
                <a:gd name="T20" fmla="*/ 81 w 220"/>
                <a:gd name="T21" fmla="*/ 11 h 266"/>
                <a:gd name="T22" fmla="*/ 62 w 220"/>
                <a:gd name="T23" fmla="*/ 30 h 266"/>
                <a:gd name="T24" fmla="*/ 81 w 220"/>
                <a:gd name="T25" fmla="*/ 49 h 266"/>
                <a:gd name="T26" fmla="*/ 92 w 220"/>
                <a:gd name="T27" fmla="*/ 49 h 266"/>
                <a:gd name="T28" fmla="*/ 92 w 220"/>
                <a:gd name="T29" fmla="*/ 55 h 266"/>
                <a:gd name="T30" fmla="*/ 58 w 220"/>
                <a:gd name="T31" fmla="*/ 92 h 266"/>
                <a:gd name="T32" fmla="*/ 0 w 220"/>
                <a:gd name="T33" fmla="*/ 160 h 266"/>
                <a:gd name="T34" fmla="*/ 0 w 220"/>
                <a:gd name="T35" fmla="*/ 167 h 266"/>
                <a:gd name="T36" fmla="*/ 0 w 220"/>
                <a:gd name="T37" fmla="*/ 246 h 266"/>
                <a:gd name="T38" fmla="*/ 20 w 220"/>
                <a:gd name="T39" fmla="*/ 266 h 266"/>
                <a:gd name="T40" fmla="*/ 50 w 220"/>
                <a:gd name="T41" fmla="*/ 266 h 266"/>
                <a:gd name="T42" fmla="*/ 70 w 220"/>
                <a:gd name="T43" fmla="*/ 246 h 266"/>
                <a:gd name="T44" fmla="*/ 70 w 220"/>
                <a:gd name="T45" fmla="*/ 190 h 266"/>
                <a:gd name="T46" fmla="*/ 70 w 220"/>
                <a:gd name="T47" fmla="*/ 189 h 266"/>
                <a:gd name="T48" fmla="*/ 102 w 220"/>
                <a:gd name="T49" fmla="*/ 177 h 266"/>
                <a:gd name="T50" fmla="*/ 206 w 220"/>
                <a:gd name="T51" fmla="*/ 177 h 266"/>
                <a:gd name="T52" fmla="*/ 220 w 220"/>
                <a:gd name="T53" fmla="*/ 157 h 266"/>
                <a:gd name="T54" fmla="*/ 220 w 220"/>
                <a:gd name="T55" fmla="*/ 105 h 266"/>
                <a:gd name="T56" fmla="*/ 206 w 220"/>
                <a:gd name="T57" fmla="*/ 86 h 266"/>
                <a:gd name="T58" fmla="*/ 82 w 220"/>
                <a:gd name="T59" fmla="*/ 39 h 266"/>
                <a:gd name="T60" fmla="*/ 72 w 220"/>
                <a:gd name="T61" fmla="*/ 30 h 266"/>
                <a:gd name="T62" fmla="*/ 82 w 220"/>
                <a:gd name="T63" fmla="*/ 20 h 266"/>
                <a:gd name="T64" fmla="*/ 136 w 220"/>
                <a:gd name="T65" fmla="*/ 20 h 266"/>
                <a:gd name="T66" fmla="*/ 146 w 220"/>
                <a:gd name="T67" fmla="*/ 30 h 266"/>
                <a:gd name="T68" fmla="*/ 136 w 220"/>
                <a:gd name="T69" fmla="*/ 39 h 266"/>
                <a:gd name="T70" fmla="*/ 82 w 220"/>
                <a:gd name="T71" fmla="*/ 39 h 266"/>
                <a:gd name="T72" fmla="*/ 100 w 220"/>
                <a:gd name="T73" fmla="*/ 67 h 266"/>
                <a:gd name="T74" fmla="*/ 106 w 220"/>
                <a:gd name="T75" fmla="*/ 65 h 266"/>
                <a:gd name="T76" fmla="*/ 106 w 220"/>
                <a:gd name="T77" fmla="*/ 49 h 266"/>
                <a:gd name="T78" fmla="*/ 113 w 220"/>
                <a:gd name="T79" fmla="*/ 49 h 266"/>
                <a:gd name="T80" fmla="*/ 113 w 220"/>
                <a:gd name="T81" fmla="*/ 65 h 266"/>
                <a:gd name="T82" fmla="*/ 118 w 220"/>
                <a:gd name="T83" fmla="*/ 67 h 266"/>
                <a:gd name="T84" fmla="*/ 146 w 220"/>
                <a:gd name="T85" fmla="*/ 92 h 266"/>
                <a:gd name="T86" fmla="*/ 108 w 220"/>
                <a:gd name="T87" fmla="*/ 96 h 266"/>
                <a:gd name="T88" fmla="*/ 72 w 220"/>
                <a:gd name="T89" fmla="*/ 93 h 266"/>
                <a:gd name="T90" fmla="*/ 100 w 220"/>
                <a:gd name="T91" fmla="*/ 67 h 266"/>
                <a:gd name="T92" fmla="*/ 206 w 220"/>
                <a:gd name="T93" fmla="*/ 157 h 266"/>
                <a:gd name="T94" fmla="*/ 205 w 220"/>
                <a:gd name="T95" fmla="*/ 163 h 266"/>
                <a:gd name="T96" fmla="*/ 102 w 220"/>
                <a:gd name="T97" fmla="*/ 163 h 266"/>
                <a:gd name="T98" fmla="*/ 57 w 220"/>
                <a:gd name="T99" fmla="*/ 182 h 266"/>
                <a:gd name="T100" fmla="*/ 56 w 220"/>
                <a:gd name="T101" fmla="*/ 183 h 266"/>
                <a:gd name="T102" fmla="*/ 56 w 220"/>
                <a:gd name="T103" fmla="*/ 246 h 266"/>
                <a:gd name="T104" fmla="*/ 50 w 220"/>
                <a:gd name="T105" fmla="*/ 253 h 266"/>
                <a:gd name="T106" fmla="*/ 20 w 220"/>
                <a:gd name="T107" fmla="*/ 253 h 266"/>
                <a:gd name="T108" fmla="*/ 14 w 220"/>
                <a:gd name="T109" fmla="*/ 246 h 266"/>
                <a:gd name="T110" fmla="*/ 14 w 220"/>
                <a:gd name="T111" fmla="*/ 160 h 266"/>
                <a:gd name="T112" fmla="*/ 66 w 220"/>
                <a:gd name="T113" fmla="*/ 104 h 266"/>
                <a:gd name="T114" fmla="*/ 67 w 220"/>
                <a:gd name="T115" fmla="*/ 103 h 266"/>
                <a:gd name="T116" fmla="*/ 110 w 220"/>
                <a:gd name="T117" fmla="*/ 108 h 266"/>
                <a:gd name="T118" fmla="*/ 159 w 220"/>
                <a:gd name="T119" fmla="*/ 99 h 266"/>
                <a:gd name="T120" fmla="*/ 205 w 220"/>
                <a:gd name="T121" fmla="*/ 99 h 266"/>
                <a:gd name="T122" fmla="*/ 206 w 220"/>
                <a:gd name="T123" fmla="*/ 105 h 266"/>
                <a:gd name="T124" fmla="*/ 206 w 220"/>
                <a:gd name="T125" fmla="*/ 15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0" h="266">
                  <a:moveTo>
                    <a:pt x="206" y="86"/>
                  </a:moveTo>
                  <a:cubicBezTo>
                    <a:pt x="158" y="86"/>
                    <a:pt x="158" y="86"/>
                    <a:pt x="158" y="86"/>
                  </a:cubicBezTo>
                  <a:cubicBezTo>
                    <a:pt x="153" y="71"/>
                    <a:pt x="141" y="60"/>
                    <a:pt x="126" y="55"/>
                  </a:cubicBezTo>
                  <a:cubicBezTo>
                    <a:pt x="126" y="49"/>
                    <a:pt x="126" y="49"/>
                    <a:pt x="126" y="49"/>
                  </a:cubicBezTo>
                  <a:cubicBezTo>
                    <a:pt x="137" y="49"/>
                    <a:pt x="137" y="49"/>
                    <a:pt x="137" y="49"/>
                  </a:cubicBezTo>
                  <a:cubicBezTo>
                    <a:pt x="148" y="49"/>
                    <a:pt x="156" y="41"/>
                    <a:pt x="156" y="30"/>
                  </a:cubicBezTo>
                  <a:cubicBezTo>
                    <a:pt x="156" y="20"/>
                    <a:pt x="148" y="11"/>
                    <a:pt x="137" y="11"/>
                  </a:cubicBezTo>
                  <a:cubicBezTo>
                    <a:pt x="125" y="11"/>
                    <a:pt x="125" y="11"/>
                    <a:pt x="125" y="11"/>
                  </a:cubicBezTo>
                  <a:cubicBezTo>
                    <a:pt x="123" y="5"/>
                    <a:pt x="116" y="0"/>
                    <a:pt x="109" y="0"/>
                  </a:cubicBezTo>
                  <a:cubicBezTo>
                    <a:pt x="102" y="0"/>
                    <a:pt x="96" y="5"/>
                    <a:pt x="93" y="11"/>
                  </a:cubicBezTo>
                  <a:cubicBezTo>
                    <a:pt x="81" y="11"/>
                    <a:pt x="81" y="11"/>
                    <a:pt x="81" y="11"/>
                  </a:cubicBezTo>
                  <a:cubicBezTo>
                    <a:pt x="71" y="11"/>
                    <a:pt x="62" y="20"/>
                    <a:pt x="62" y="30"/>
                  </a:cubicBezTo>
                  <a:cubicBezTo>
                    <a:pt x="62" y="41"/>
                    <a:pt x="71" y="49"/>
                    <a:pt x="81" y="49"/>
                  </a:cubicBezTo>
                  <a:cubicBezTo>
                    <a:pt x="92" y="49"/>
                    <a:pt x="92" y="49"/>
                    <a:pt x="92" y="49"/>
                  </a:cubicBezTo>
                  <a:cubicBezTo>
                    <a:pt x="92" y="55"/>
                    <a:pt x="92" y="55"/>
                    <a:pt x="92" y="55"/>
                  </a:cubicBezTo>
                  <a:cubicBezTo>
                    <a:pt x="75" y="61"/>
                    <a:pt x="63" y="74"/>
                    <a:pt x="58" y="92"/>
                  </a:cubicBezTo>
                  <a:cubicBezTo>
                    <a:pt x="32" y="99"/>
                    <a:pt x="1" y="117"/>
                    <a:pt x="0" y="160"/>
                  </a:cubicBezTo>
                  <a:cubicBezTo>
                    <a:pt x="0" y="162"/>
                    <a:pt x="0" y="165"/>
                    <a:pt x="0" y="167"/>
                  </a:cubicBezTo>
                  <a:cubicBezTo>
                    <a:pt x="0" y="246"/>
                    <a:pt x="0" y="246"/>
                    <a:pt x="0" y="246"/>
                  </a:cubicBezTo>
                  <a:cubicBezTo>
                    <a:pt x="0" y="257"/>
                    <a:pt x="9" y="266"/>
                    <a:pt x="20" y="266"/>
                  </a:cubicBezTo>
                  <a:cubicBezTo>
                    <a:pt x="50" y="266"/>
                    <a:pt x="50" y="266"/>
                    <a:pt x="50" y="266"/>
                  </a:cubicBezTo>
                  <a:cubicBezTo>
                    <a:pt x="61" y="266"/>
                    <a:pt x="70" y="257"/>
                    <a:pt x="70" y="246"/>
                  </a:cubicBezTo>
                  <a:cubicBezTo>
                    <a:pt x="70" y="190"/>
                    <a:pt x="70" y="190"/>
                    <a:pt x="70" y="190"/>
                  </a:cubicBezTo>
                  <a:cubicBezTo>
                    <a:pt x="70" y="189"/>
                    <a:pt x="70" y="189"/>
                    <a:pt x="70" y="189"/>
                  </a:cubicBezTo>
                  <a:cubicBezTo>
                    <a:pt x="71" y="189"/>
                    <a:pt x="81" y="177"/>
                    <a:pt x="102" y="177"/>
                  </a:cubicBezTo>
                  <a:cubicBezTo>
                    <a:pt x="206" y="177"/>
                    <a:pt x="206" y="177"/>
                    <a:pt x="206" y="177"/>
                  </a:cubicBezTo>
                  <a:cubicBezTo>
                    <a:pt x="214" y="177"/>
                    <a:pt x="220" y="168"/>
                    <a:pt x="220" y="157"/>
                  </a:cubicBezTo>
                  <a:cubicBezTo>
                    <a:pt x="220" y="105"/>
                    <a:pt x="220" y="105"/>
                    <a:pt x="220" y="105"/>
                  </a:cubicBezTo>
                  <a:cubicBezTo>
                    <a:pt x="220" y="94"/>
                    <a:pt x="214" y="86"/>
                    <a:pt x="206" y="86"/>
                  </a:cubicBezTo>
                  <a:close/>
                  <a:moveTo>
                    <a:pt x="82" y="39"/>
                  </a:moveTo>
                  <a:cubicBezTo>
                    <a:pt x="77" y="39"/>
                    <a:pt x="72" y="35"/>
                    <a:pt x="72" y="30"/>
                  </a:cubicBezTo>
                  <a:cubicBezTo>
                    <a:pt x="72" y="24"/>
                    <a:pt x="77" y="20"/>
                    <a:pt x="82" y="20"/>
                  </a:cubicBezTo>
                  <a:cubicBezTo>
                    <a:pt x="136" y="20"/>
                    <a:pt x="136" y="20"/>
                    <a:pt x="136" y="20"/>
                  </a:cubicBezTo>
                  <a:cubicBezTo>
                    <a:pt x="142" y="20"/>
                    <a:pt x="146" y="24"/>
                    <a:pt x="146" y="30"/>
                  </a:cubicBezTo>
                  <a:cubicBezTo>
                    <a:pt x="146" y="35"/>
                    <a:pt x="142" y="39"/>
                    <a:pt x="136" y="39"/>
                  </a:cubicBezTo>
                  <a:lnTo>
                    <a:pt x="82" y="39"/>
                  </a:lnTo>
                  <a:close/>
                  <a:moveTo>
                    <a:pt x="100" y="67"/>
                  </a:moveTo>
                  <a:cubicBezTo>
                    <a:pt x="106" y="65"/>
                    <a:pt x="106" y="65"/>
                    <a:pt x="106" y="65"/>
                  </a:cubicBezTo>
                  <a:cubicBezTo>
                    <a:pt x="106" y="49"/>
                    <a:pt x="106" y="49"/>
                    <a:pt x="106" y="49"/>
                  </a:cubicBezTo>
                  <a:cubicBezTo>
                    <a:pt x="113" y="49"/>
                    <a:pt x="113" y="49"/>
                    <a:pt x="113" y="49"/>
                  </a:cubicBezTo>
                  <a:cubicBezTo>
                    <a:pt x="113" y="65"/>
                    <a:pt x="113" y="65"/>
                    <a:pt x="113" y="65"/>
                  </a:cubicBezTo>
                  <a:cubicBezTo>
                    <a:pt x="118" y="67"/>
                    <a:pt x="118" y="67"/>
                    <a:pt x="118" y="67"/>
                  </a:cubicBezTo>
                  <a:cubicBezTo>
                    <a:pt x="131" y="70"/>
                    <a:pt x="141" y="79"/>
                    <a:pt x="146" y="92"/>
                  </a:cubicBezTo>
                  <a:cubicBezTo>
                    <a:pt x="134" y="95"/>
                    <a:pt x="122" y="96"/>
                    <a:pt x="108" y="96"/>
                  </a:cubicBezTo>
                  <a:cubicBezTo>
                    <a:pt x="92" y="96"/>
                    <a:pt x="79" y="94"/>
                    <a:pt x="72" y="93"/>
                  </a:cubicBezTo>
                  <a:cubicBezTo>
                    <a:pt x="76" y="80"/>
                    <a:pt x="87" y="70"/>
                    <a:pt x="100" y="67"/>
                  </a:cubicBezTo>
                  <a:close/>
                  <a:moveTo>
                    <a:pt x="206" y="157"/>
                  </a:moveTo>
                  <a:cubicBezTo>
                    <a:pt x="206" y="160"/>
                    <a:pt x="205" y="162"/>
                    <a:pt x="205" y="163"/>
                  </a:cubicBezTo>
                  <a:cubicBezTo>
                    <a:pt x="102" y="163"/>
                    <a:pt x="102" y="163"/>
                    <a:pt x="102" y="163"/>
                  </a:cubicBezTo>
                  <a:cubicBezTo>
                    <a:pt x="73" y="163"/>
                    <a:pt x="58" y="181"/>
                    <a:pt x="57" y="182"/>
                  </a:cubicBezTo>
                  <a:cubicBezTo>
                    <a:pt x="56" y="183"/>
                    <a:pt x="56" y="183"/>
                    <a:pt x="56" y="183"/>
                  </a:cubicBezTo>
                  <a:cubicBezTo>
                    <a:pt x="56" y="246"/>
                    <a:pt x="56" y="246"/>
                    <a:pt x="56" y="246"/>
                  </a:cubicBezTo>
                  <a:cubicBezTo>
                    <a:pt x="56" y="250"/>
                    <a:pt x="54" y="253"/>
                    <a:pt x="50" y="253"/>
                  </a:cubicBezTo>
                  <a:cubicBezTo>
                    <a:pt x="20" y="253"/>
                    <a:pt x="20" y="253"/>
                    <a:pt x="20" y="253"/>
                  </a:cubicBezTo>
                  <a:cubicBezTo>
                    <a:pt x="17" y="253"/>
                    <a:pt x="14" y="250"/>
                    <a:pt x="14" y="246"/>
                  </a:cubicBezTo>
                  <a:cubicBezTo>
                    <a:pt x="14" y="217"/>
                    <a:pt x="14" y="162"/>
                    <a:pt x="14" y="160"/>
                  </a:cubicBezTo>
                  <a:cubicBezTo>
                    <a:pt x="15" y="131"/>
                    <a:pt x="32" y="112"/>
                    <a:pt x="66" y="104"/>
                  </a:cubicBezTo>
                  <a:cubicBezTo>
                    <a:pt x="67" y="103"/>
                    <a:pt x="67" y="103"/>
                    <a:pt x="67" y="103"/>
                  </a:cubicBezTo>
                  <a:cubicBezTo>
                    <a:pt x="82" y="106"/>
                    <a:pt x="97" y="108"/>
                    <a:pt x="110" y="108"/>
                  </a:cubicBezTo>
                  <a:cubicBezTo>
                    <a:pt x="138" y="108"/>
                    <a:pt x="155" y="101"/>
                    <a:pt x="159" y="99"/>
                  </a:cubicBezTo>
                  <a:cubicBezTo>
                    <a:pt x="205" y="99"/>
                    <a:pt x="205" y="99"/>
                    <a:pt x="205" y="99"/>
                  </a:cubicBezTo>
                  <a:cubicBezTo>
                    <a:pt x="205" y="100"/>
                    <a:pt x="206" y="102"/>
                    <a:pt x="206" y="105"/>
                  </a:cubicBezTo>
                  <a:lnTo>
                    <a:pt x="206" y="157"/>
                  </a:lnTo>
                  <a:close/>
                </a:path>
              </a:pathLst>
            </a:custGeom>
            <a:solidFill>
              <a:srgbClr val="4BACC6"/>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ndParaRPr>
            </a:p>
          </p:txBody>
        </p:sp>
      </p:grpSp>
      <p:sp>
        <p:nvSpPr>
          <p:cNvPr id="23" name="TextBox 22"/>
          <p:cNvSpPr txBox="1"/>
          <p:nvPr/>
        </p:nvSpPr>
        <p:spPr>
          <a:xfrm>
            <a:off x="787176" y="3904376"/>
            <a:ext cx="110799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点击添加文本</a:t>
            </a:r>
          </a:p>
        </p:txBody>
      </p:sp>
      <p:sp>
        <p:nvSpPr>
          <p:cNvPr id="24" name="TextBox 23"/>
          <p:cNvSpPr txBox="1"/>
          <p:nvPr/>
        </p:nvSpPr>
        <p:spPr>
          <a:xfrm>
            <a:off x="787175" y="4139887"/>
            <a:ext cx="245494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点击输入简要文本内容，文字内容需概况精炼的说明该分项内容点击输入简要文本内容</a:t>
            </a:r>
            <a:endParaRPr kumimoji="0" lang="en-US" altLang="zh-CN"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25" name="TextBox 24"/>
          <p:cNvSpPr txBox="1"/>
          <p:nvPr/>
        </p:nvSpPr>
        <p:spPr>
          <a:xfrm>
            <a:off x="3665041" y="3904376"/>
            <a:ext cx="110799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点击添加文本</a:t>
            </a:r>
          </a:p>
        </p:txBody>
      </p:sp>
      <p:sp>
        <p:nvSpPr>
          <p:cNvPr id="26" name="TextBox 25"/>
          <p:cNvSpPr txBox="1"/>
          <p:nvPr/>
        </p:nvSpPr>
        <p:spPr>
          <a:xfrm>
            <a:off x="3665040" y="4139887"/>
            <a:ext cx="245494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点击输入简要文本内容，文字内容需概况精炼的说明该分项内容点击输入简要文本内容</a:t>
            </a:r>
            <a:endParaRPr kumimoji="0" lang="en-US" altLang="zh-CN"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27" name="TextBox 26"/>
          <p:cNvSpPr txBox="1"/>
          <p:nvPr/>
        </p:nvSpPr>
        <p:spPr>
          <a:xfrm>
            <a:off x="6470868" y="3904376"/>
            <a:ext cx="110799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点击添加文本</a:t>
            </a:r>
          </a:p>
        </p:txBody>
      </p:sp>
      <p:sp>
        <p:nvSpPr>
          <p:cNvPr id="28" name="TextBox 27"/>
          <p:cNvSpPr txBox="1"/>
          <p:nvPr/>
        </p:nvSpPr>
        <p:spPr>
          <a:xfrm>
            <a:off x="6470867" y="4139887"/>
            <a:ext cx="245494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点击输入简要文本内容，文字内容需概况精炼的说明该分项内容点击输入简要文本内容</a:t>
            </a:r>
            <a:endParaRPr kumimoji="0" lang="en-US" altLang="zh-CN"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2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12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500"/>
                                            <p:tgtEl>
                                              <p:spTgt spid="7"/>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500"/>
                                            <p:tgtEl>
                                              <p:spTgt spid="10"/>
                                            </p:tgtEl>
                                          </p:cBhvr>
                                        </p:animEffect>
                                      </p:childTnLst>
                                    </p:cTn>
                                  </p:par>
                                </p:childTnLst>
                              </p:cTn>
                            </p:par>
                            <p:par>
                              <p:cTn id="30" fill="hold">
                                <p:stCondLst>
                                  <p:cond delay="4000"/>
                                </p:stCondLst>
                                <p:childTnLst>
                                  <p:par>
                                    <p:cTn id="31" presetID="2" presetClass="entr" presetSubtype="4"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par>
                              <p:cTn id="35" fill="hold">
                                <p:stCondLst>
                                  <p:cond delay="4500"/>
                                </p:stCondLst>
                                <p:childTnLst>
                                  <p:par>
                                    <p:cTn id="36" presetID="22" presetClass="entr" presetSubtype="8"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500"/>
                                            <p:tgtEl>
                                              <p:spTgt spid="24"/>
                                            </p:tgtEl>
                                          </p:cBhvr>
                                        </p:animEffect>
                                      </p:childTnLst>
                                    </p:cTn>
                                  </p:par>
                                </p:childTnLst>
                              </p:cTn>
                            </p:par>
                            <p:par>
                              <p:cTn id="42" fill="hold">
                                <p:stCondLst>
                                  <p:cond delay="5000"/>
                                </p:stCondLst>
                                <p:childTnLst>
                                  <p:par>
                                    <p:cTn id="43" presetID="2" presetClass="entr" presetSubtype="4"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left)">
                                          <p:cBhvr>
                                            <p:cTn id="54" dur="500"/>
                                            <p:tgtEl>
                                              <p:spTgt spid="26"/>
                                            </p:tgtEl>
                                          </p:cBhvr>
                                        </p:animEffect>
                                      </p:childTnLst>
                                    </p:cTn>
                                  </p:par>
                                </p:childTnLst>
                              </p:cTn>
                            </p:par>
                            <p:par>
                              <p:cTn id="55" fill="hold">
                                <p:stCondLst>
                                  <p:cond delay="6500"/>
                                </p:stCondLst>
                                <p:childTnLst>
                                  <p:par>
                                    <p:cTn id="56" presetID="2" presetClass="entr" presetSubtype="4"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500" fill="hold"/>
                                            <p:tgtEl>
                                              <p:spTgt spid="20"/>
                                            </p:tgtEl>
                                            <p:attrNameLst>
                                              <p:attrName>ppt_x</p:attrName>
                                            </p:attrNameLst>
                                          </p:cBhvr>
                                          <p:tavLst>
                                            <p:tav tm="0">
                                              <p:val>
                                                <p:strVal val="#ppt_x"/>
                                              </p:val>
                                            </p:tav>
                                            <p:tav tm="100000">
                                              <p:val>
                                                <p:strVal val="#ppt_x"/>
                                              </p:val>
                                            </p:tav>
                                          </p:tavLst>
                                        </p:anim>
                                        <p:anim calcmode="lin" valueType="num">
                                          <p:cBhvr additive="base">
                                            <p:cTn id="59" dur="500" fill="hold"/>
                                            <p:tgtEl>
                                              <p:spTgt spid="20"/>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500"/>
                                            <p:tgtEl>
                                              <p:spTgt spid="27"/>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wipe(left)">
                                          <p:cBhvr>
                                            <p:cTn id="6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animBg="1"/>
          <p:bldP spid="23" grpId="0"/>
          <p:bldP spid="24" grpId="0"/>
          <p:bldP spid="25" grpId="0"/>
          <p:bldP spid="26" grpId="0"/>
          <p:bldP spid="27" grpId="0"/>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00" fill="hold"/>
                                            <p:tgtEl>
                                              <p:spTgt spid="4"/>
                                            </p:tgtEl>
                                            <p:attrNameLst>
                                              <p:attrName>ppt_x</p:attrName>
                                            </p:attrNameLst>
                                          </p:cBhvr>
                                          <p:tavLst>
                                            <p:tav tm="0">
                                              <p:val>
                                                <p:strVal val="0-#ppt_w/2"/>
                                              </p:val>
                                            </p:tav>
                                            <p:tav tm="100000">
                                              <p:val>
                                                <p:strVal val="#ppt_x"/>
                                              </p:val>
                                            </p:tav>
                                          </p:tavLst>
                                        </p:anim>
                                        <p:anim calcmode="lin" valueType="num">
                                          <p:cBhvr additive="base">
                                            <p:cTn id="8" dur="12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200" fill="hold"/>
                                            <p:tgtEl>
                                              <p:spTgt spid="5"/>
                                            </p:tgtEl>
                                            <p:attrNameLst>
                                              <p:attrName>ppt_x</p:attrName>
                                            </p:attrNameLst>
                                          </p:cBhvr>
                                          <p:tavLst>
                                            <p:tav tm="0">
                                              <p:val>
                                                <p:strVal val="#ppt_x"/>
                                              </p:val>
                                            </p:tav>
                                            <p:tav tm="100000">
                                              <p:val>
                                                <p:strVal val="#ppt_x"/>
                                              </p:val>
                                            </p:tav>
                                          </p:tavLst>
                                        </p:anim>
                                        <p:anim calcmode="lin" valueType="num">
                                          <p:cBhvr additive="base">
                                            <p:cTn id="12" dur="12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500"/>
                                            <p:tgtEl>
                                              <p:spTgt spid="7"/>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500"/>
                                            <p:tgtEl>
                                              <p:spTgt spid="10"/>
                                            </p:tgtEl>
                                          </p:cBhvr>
                                        </p:animEffect>
                                      </p:childTnLst>
                                    </p:cTn>
                                  </p:par>
                                </p:childTnLst>
                              </p:cTn>
                            </p:par>
                            <p:par>
                              <p:cTn id="30" fill="hold">
                                <p:stCondLst>
                                  <p:cond delay="4000"/>
                                </p:stCondLst>
                                <p:childTnLst>
                                  <p:par>
                                    <p:cTn id="31" presetID="2" presetClass="entr" presetSubtype="4"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par>
                              <p:cTn id="35" fill="hold">
                                <p:stCondLst>
                                  <p:cond delay="4500"/>
                                </p:stCondLst>
                                <p:childTnLst>
                                  <p:par>
                                    <p:cTn id="36" presetID="22" presetClass="entr" presetSubtype="8"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500"/>
                                            <p:tgtEl>
                                              <p:spTgt spid="24"/>
                                            </p:tgtEl>
                                          </p:cBhvr>
                                        </p:animEffect>
                                      </p:childTnLst>
                                    </p:cTn>
                                  </p:par>
                                </p:childTnLst>
                              </p:cTn>
                            </p:par>
                            <p:par>
                              <p:cTn id="42" fill="hold">
                                <p:stCondLst>
                                  <p:cond delay="5000"/>
                                </p:stCondLst>
                                <p:childTnLst>
                                  <p:par>
                                    <p:cTn id="43" presetID="2" presetClass="entr" presetSubtype="4"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left)">
                                          <p:cBhvr>
                                            <p:cTn id="54" dur="500"/>
                                            <p:tgtEl>
                                              <p:spTgt spid="26"/>
                                            </p:tgtEl>
                                          </p:cBhvr>
                                        </p:animEffect>
                                      </p:childTnLst>
                                    </p:cTn>
                                  </p:par>
                                </p:childTnLst>
                              </p:cTn>
                            </p:par>
                            <p:par>
                              <p:cTn id="55" fill="hold">
                                <p:stCondLst>
                                  <p:cond delay="6500"/>
                                </p:stCondLst>
                                <p:childTnLst>
                                  <p:par>
                                    <p:cTn id="56" presetID="2" presetClass="entr" presetSubtype="4"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500" fill="hold"/>
                                            <p:tgtEl>
                                              <p:spTgt spid="20"/>
                                            </p:tgtEl>
                                            <p:attrNameLst>
                                              <p:attrName>ppt_x</p:attrName>
                                            </p:attrNameLst>
                                          </p:cBhvr>
                                          <p:tavLst>
                                            <p:tav tm="0">
                                              <p:val>
                                                <p:strVal val="#ppt_x"/>
                                              </p:val>
                                            </p:tav>
                                            <p:tav tm="100000">
                                              <p:val>
                                                <p:strVal val="#ppt_x"/>
                                              </p:val>
                                            </p:tav>
                                          </p:tavLst>
                                        </p:anim>
                                        <p:anim calcmode="lin" valueType="num">
                                          <p:cBhvr additive="base">
                                            <p:cTn id="59" dur="500" fill="hold"/>
                                            <p:tgtEl>
                                              <p:spTgt spid="20"/>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500"/>
                                            <p:tgtEl>
                                              <p:spTgt spid="27"/>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wipe(left)">
                                          <p:cBhvr>
                                            <p:cTn id="6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animBg="1"/>
          <p:bldP spid="23" grpId="0"/>
          <p:bldP spid="24" grpId="0"/>
          <p:bldP spid="25" grpId="0"/>
          <p:bldP spid="26" grpId="0"/>
          <p:bldP spid="27" grpId="0"/>
          <p:bldP spid="28"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430324" y="-1100658"/>
            <a:ext cx="2352980" cy="2352980"/>
            <a:chOff x="304800" y="673100"/>
            <a:chExt cx="4000500" cy="4000500"/>
          </a:xfrm>
          <a:effectLst>
            <a:outerShdw blurRad="444500" dist="254000" dir="684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kern="0" dirty="0">
                <a:solidFill>
                  <a:srgbClr val="C00000"/>
                </a:solidFill>
                <a:ea typeface="微软雅黑" panose="020B0503020204020204" pitchFamily="34" charset="-122"/>
              </a:endParaRPr>
            </a:p>
          </p:txBody>
        </p:sp>
        <p:sp>
          <p:nvSpPr>
            <p:cNvPr id="7" name="椭圆 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kern="0" dirty="0">
                <a:solidFill>
                  <a:srgbClr val="C00000"/>
                </a:solidFill>
                <a:ea typeface="微软雅黑" panose="020B0503020204020204" pitchFamily="34" charset="-122"/>
              </a:endParaRPr>
            </a:p>
          </p:txBody>
        </p:sp>
      </p:grpSp>
      <p:sp>
        <p:nvSpPr>
          <p:cNvPr id="8" name="椭圆 7"/>
          <p:cNvSpPr/>
          <p:nvPr/>
        </p:nvSpPr>
        <p:spPr>
          <a:xfrm>
            <a:off x="4834454" y="1240622"/>
            <a:ext cx="274777" cy="274777"/>
          </a:xfrm>
          <a:prstGeom prst="ellipse">
            <a:avLst/>
          </a:prstGeom>
          <a:solidFill>
            <a:sysClr val="window" lastClr="FFFFFF"/>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sp>
        <p:nvSpPr>
          <p:cNvPr id="9" name="椭圆 8"/>
          <p:cNvSpPr/>
          <p:nvPr/>
        </p:nvSpPr>
        <p:spPr>
          <a:xfrm>
            <a:off x="4538120" y="1358961"/>
            <a:ext cx="137389" cy="137389"/>
          </a:xfrm>
          <a:prstGeom prst="ellipse">
            <a:avLst/>
          </a:prstGeom>
          <a:solidFill>
            <a:sysClr val="window" lastClr="FFFFFF"/>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sp>
        <p:nvSpPr>
          <p:cNvPr id="10" name="椭圆 9"/>
          <p:cNvSpPr/>
          <p:nvPr/>
        </p:nvSpPr>
        <p:spPr>
          <a:xfrm>
            <a:off x="5344435" y="1237777"/>
            <a:ext cx="137389" cy="137389"/>
          </a:xfrm>
          <a:prstGeom prst="ellipse">
            <a:avLst/>
          </a:prstGeom>
          <a:solidFill>
            <a:sysClr val="window" lastClr="FFFFFF"/>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sp>
        <p:nvSpPr>
          <p:cNvPr id="11" name="椭圆 10"/>
          <p:cNvSpPr/>
          <p:nvPr/>
        </p:nvSpPr>
        <p:spPr>
          <a:xfrm>
            <a:off x="3816501" y="1108306"/>
            <a:ext cx="250454" cy="250454"/>
          </a:xfrm>
          <a:prstGeom prst="ellipse">
            <a:avLst/>
          </a:prstGeom>
          <a:solidFill>
            <a:sysClr val="window" lastClr="FFFFFF"/>
          </a:solidFill>
          <a:ln w="25400" cap="flat" cmpd="sng" algn="ctr">
            <a:noFill/>
            <a:prstDash val="solid"/>
          </a:ln>
          <a:effectLst>
            <a:outerShdw blurRad="317500" dist="190500" dir="8100000" algn="tr" rotWithShape="0">
              <a:prstClr val="black">
                <a:alpha val="50000"/>
              </a:prstClr>
            </a:outerShdw>
          </a:effectLst>
        </p:spPr>
        <p:txBody>
          <a:bodyPr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sp>
        <p:nvSpPr>
          <p:cNvPr id="12" name="椭圆 11"/>
          <p:cNvSpPr/>
          <p:nvPr/>
        </p:nvSpPr>
        <p:spPr>
          <a:xfrm>
            <a:off x="4117724" y="1082954"/>
            <a:ext cx="274777" cy="274777"/>
          </a:xfrm>
          <a:prstGeom prst="ellipse">
            <a:avLst/>
          </a:prstGeom>
          <a:solidFill>
            <a:sysClr val="window" lastClr="FFFFFF"/>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sp>
        <p:nvSpPr>
          <p:cNvPr id="13" name="椭圆 12"/>
          <p:cNvSpPr/>
          <p:nvPr/>
        </p:nvSpPr>
        <p:spPr>
          <a:xfrm>
            <a:off x="4352550" y="1369468"/>
            <a:ext cx="137389" cy="137389"/>
          </a:xfrm>
          <a:prstGeom prst="ellipse">
            <a:avLst/>
          </a:prstGeom>
          <a:solidFill>
            <a:sysClr val="window" lastClr="FFFFFF"/>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sp>
        <p:nvSpPr>
          <p:cNvPr id="14" name="椭圆 13"/>
          <p:cNvSpPr/>
          <p:nvPr/>
        </p:nvSpPr>
        <p:spPr>
          <a:xfrm>
            <a:off x="5488222" y="1184422"/>
            <a:ext cx="322151" cy="322151"/>
          </a:xfrm>
          <a:prstGeom prst="ellipse">
            <a:avLst/>
          </a:prstGeom>
          <a:solidFill>
            <a:sysClr val="window" lastClr="FFFFFF"/>
          </a:solidFill>
          <a:ln w="25400" cap="flat" cmpd="sng" algn="ctr">
            <a:noFill/>
            <a:prstDash val="solid"/>
          </a:ln>
          <a:effectLst>
            <a:outerShdw blurRad="317500" dist="190500" dir="8100000" algn="tr" rotWithShape="0">
              <a:prstClr val="black">
                <a:alpha val="50000"/>
              </a:prstClr>
            </a:outerShdw>
          </a:effectLst>
        </p:spPr>
        <p:txBody>
          <a:bodyPr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sp>
        <p:nvSpPr>
          <p:cNvPr id="15" name="椭圆 14"/>
          <p:cNvSpPr/>
          <p:nvPr/>
        </p:nvSpPr>
        <p:spPr>
          <a:xfrm>
            <a:off x="3489058" y="1240492"/>
            <a:ext cx="274777" cy="274777"/>
          </a:xfrm>
          <a:prstGeom prst="ellipse">
            <a:avLst/>
          </a:prstGeom>
          <a:solidFill>
            <a:sysClr val="window" lastClr="FFFFFF"/>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sp>
        <p:nvSpPr>
          <p:cNvPr id="16" name="椭圆 15"/>
          <p:cNvSpPr/>
          <p:nvPr/>
        </p:nvSpPr>
        <p:spPr>
          <a:xfrm>
            <a:off x="3203848" y="1371724"/>
            <a:ext cx="137389" cy="137389"/>
          </a:xfrm>
          <a:prstGeom prst="ellipse">
            <a:avLst/>
          </a:prstGeom>
          <a:solidFill>
            <a:sysClr val="window" lastClr="FFFFFF"/>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sp>
        <p:nvSpPr>
          <p:cNvPr id="17" name="椭圆 16"/>
          <p:cNvSpPr/>
          <p:nvPr/>
        </p:nvSpPr>
        <p:spPr>
          <a:xfrm>
            <a:off x="5054540" y="1057221"/>
            <a:ext cx="274777" cy="274777"/>
          </a:xfrm>
          <a:prstGeom prst="ellipse">
            <a:avLst/>
          </a:prstGeom>
          <a:solidFill>
            <a:sysClr val="window" lastClr="FFFFFF"/>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sp>
        <p:nvSpPr>
          <p:cNvPr id="18" name="椭圆 17"/>
          <p:cNvSpPr/>
          <p:nvPr/>
        </p:nvSpPr>
        <p:spPr>
          <a:xfrm>
            <a:off x="3972835" y="1293555"/>
            <a:ext cx="137389" cy="137389"/>
          </a:xfrm>
          <a:prstGeom prst="ellipse">
            <a:avLst/>
          </a:prstGeom>
          <a:solidFill>
            <a:sysClr val="window" lastClr="FFFFFF"/>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sp>
        <p:nvSpPr>
          <p:cNvPr id="19" name="椭圆 18"/>
          <p:cNvSpPr/>
          <p:nvPr/>
        </p:nvSpPr>
        <p:spPr>
          <a:xfrm>
            <a:off x="5920093" y="1369468"/>
            <a:ext cx="137389" cy="137389"/>
          </a:xfrm>
          <a:prstGeom prst="ellipse">
            <a:avLst/>
          </a:prstGeom>
          <a:solidFill>
            <a:sysClr val="window" lastClr="FFFFFF"/>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sp>
        <p:nvSpPr>
          <p:cNvPr id="20" name="矩形 19"/>
          <p:cNvSpPr/>
          <p:nvPr/>
        </p:nvSpPr>
        <p:spPr>
          <a:xfrm>
            <a:off x="4035416" y="114767"/>
            <a:ext cx="1231514" cy="584775"/>
          </a:xfrm>
          <a:prstGeom prst="rect">
            <a:avLst/>
          </a:prstGeom>
        </p:spPr>
        <p:txBody>
          <a:bodyPr wrap="square">
            <a:spAutoFit/>
          </a:bodyPr>
          <a:lstStyle/>
          <a:p>
            <a:pPr defTabSz="934085">
              <a:defRPr/>
            </a:pPr>
            <a:r>
              <a:rPr lang="zh-CN" altLang="en-US" sz="3200" kern="0" dirty="0">
                <a:solidFill>
                  <a:srgbClr val="4F81BD"/>
                </a:solidFill>
                <a:latin typeface="微软雅黑" panose="020B0503020204020204" pitchFamily="34" charset="-122"/>
                <a:ea typeface="微软雅黑" panose="020B0503020204020204" pitchFamily="34" charset="-122"/>
              </a:rPr>
              <a:t>目 录</a:t>
            </a:r>
          </a:p>
        </p:txBody>
      </p:sp>
      <p:sp>
        <p:nvSpPr>
          <p:cNvPr id="21" name="Rectangle 4"/>
          <p:cNvSpPr txBox="1">
            <a:spLocks noChangeArrowheads="1"/>
          </p:cNvSpPr>
          <p:nvPr/>
        </p:nvSpPr>
        <p:spPr bwMode="auto">
          <a:xfrm>
            <a:off x="3964944" y="566306"/>
            <a:ext cx="137245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defRPr/>
            </a:pPr>
            <a:r>
              <a:rPr lang="en-US" altLang="zh-CN" sz="1000" b="0" kern="0" dirty="0">
                <a:solidFill>
                  <a:srgbClr val="4F81BD"/>
                </a:solidFill>
                <a:latin typeface="Arial" panose="020B0604020202020204"/>
                <a:ea typeface="微软雅黑" panose="020B0503020204020204" pitchFamily="34" charset="-122"/>
              </a:rPr>
              <a:t>CATALOG</a:t>
            </a:r>
            <a:endParaRPr lang="zh-CN" altLang="en-US" sz="1000" b="0" kern="0" dirty="0">
              <a:solidFill>
                <a:srgbClr val="4F81BD"/>
              </a:solidFill>
              <a:latin typeface="Arial" panose="020B0604020202020204"/>
              <a:ea typeface="微软雅黑" panose="020B0503020204020204" pitchFamily="34" charset="-122"/>
            </a:endParaRPr>
          </a:p>
        </p:txBody>
      </p:sp>
      <p:grpSp>
        <p:nvGrpSpPr>
          <p:cNvPr id="29" name="组合 28"/>
          <p:cNvGrpSpPr/>
          <p:nvPr/>
        </p:nvGrpSpPr>
        <p:grpSpPr>
          <a:xfrm>
            <a:off x="4551582" y="2218945"/>
            <a:ext cx="1602228" cy="1359398"/>
            <a:chOff x="5553262" y="2638733"/>
            <a:chExt cx="2397222" cy="2093640"/>
          </a:xfrm>
        </p:grpSpPr>
        <p:grpSp>
          <p:nvGrpSpPr>
            <p:cNvPr id="30" name="组合 29"/>
            <p:cNvGrpSpPr/>
            <p:nvPr/>
          </p:nvGrpSpPr>
          <p:grpSpPr>
            <a:xfrm>
              <a:off x="5553262" y="2638733"/>
              <a:ext cx="2397222" cy="2093640"/>
              <a:chOff x="5553262" y="2638733"/>
              <a:chExt cx="2397222" cy="2093640"/>
            </a:xfrm>
          </p:grpSpPr>
          <p:grpSp>
            <p:nvGrpSpPr>
              <p:cNvPr id="32" name="组合 31"/>
              <p:cNvGrpSpPr/>
              <p:nvPr/>
            </p:nvGrpSpPr>
            <p:grpSpPr>
              <a:xfrm>
                <a:off x="5553262" y="2638733"/>
                <a:ext cx="2397222" cy="2093640"/>
                <a:chOff x="1511944" y="2420246"/>
                <a:chExt cx="2627152" cy="2294453"/>
              </a:xfrm>
              <a:effectLst>
                <a:outerShdw blurRad="203200" dist="38100" dir="3780000" sx="103000" sy="103000" algn="t" rotWithShape="0">
                  <a:prstClr val="black">
                    <a:alpha val="25000"/>
                  </a:prstClr>
                </a:outerShdw>
              </a:effectLst>
            </p:grpSpPr>
            <p:sp>
              <p:nvSpPr>
                <p:cNvPr id="34"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5"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sp>
            <p:nvSpPr>
              <p:cNvPr id="33" name="Freeform 7"/>
              <p:cNvSpPr/>
              <p:nvPr/>
            </p:nvSpPr>
            <p:spPr bwMode="auto">
              <a:xfrm>
                <a:off x="5864945" y="2882683"/>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8064A2"/>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sp>
          <p:nvSpPr>
            <p:cNvPr id="31" name="TextBox 30"/>
            <p:cNvSpPr txBox="1"/>
            <p:nvPr/>
          </p:nvSpPr>
          <p:spPr>
            <a:xfrm>
              <a:off x="6259489" y="3110169"/>
              <a:ext cx="1010287" cy="900625"/>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3200" b="0" i="0" u="none" strike="noStrike" kern="0" cap="none" spc="0" normalizeH="0" baseline="0" noProof="0" dirty="0">
                  <a:ln>
                    <a:noFill/>
                  </a:ln>
                  <a:solidFill>
                    <a:prstClr val="white"/>
                  </a:solidFill>
                  <a:effectLst/>
                  <a:uLnTx/>
                  <a:uFillTx/>
                  <a:latin typeface="DFGothic-EB" panose="02010609010101010101" pitchFamily="1" charset="-128"/>
                  <a:ea typeface="DFGothic-EB" panose="02010609010101010101" pitchFamily="1" charset="-128"/>
                </a:rPr>
                <a:t>03</a:t>
              </a:r>
              <a:endParaRPr kumimoji="0" lang="zh-CN" altLang="en-US" sz="3200" b="0" i="0" u="none" strike="noStrike" kern="0" cap="none" spc="0" normalizeH="0" baseline="0" noProof="0" dirty="0">
                <a:ln>
                  <a:noFill/>
                </a:ln>
                <a:solidFill>
                  <a:prstClr val="white"/>
                </a:solidFill>
                <a:effectLst/>
                <a:uLnTx/>
                <a:uFillTx/>
                <a:latin typeface="DFGothic-EB" panose="02010609010101010101" pitchFamily="1" charset="-128"/>
                <a:ea typeface="DFGothic-EB" panose="02010609010101010101" pitchFamily="1" charset="-128"/>
              </a:endParaRPr>
            </a:p>
          </p:txBody>
        </p:sp>
      </p:grpSp>
      <p:grpSp>
        <p:nvGrpSpPr>
          <p:cNvPr id="36" name="组合 35"/>
          <p:cNvGrpSpPr/>
          <p:nvPr/>
        </p:nvGrpSpPr>
        <p:grpSpPr>
          <a:xfrm>
            <a:off x="2097721" y="2230189"/>
            <a:ext cx="1602228" cy="1359398"/>
            <a:chOff x="1881842" y="2656049"/>
            <a:chExt cx="2397222" cy="2093640"/>
          </a:xfrm>
        </p:grpSpPr>
        <p:grpSp>
          <p:nvGrpSpPr>
            <p:cNvPr id="37" name="组合 36"/>
            <p:cNvGrpSpPr/>
            <p:nvPr/>
          </p:nvGrpSpPr>
          <p:grpSpPr>
            <a:xfrm>
              <a:off x="1881842" y="2656049"/>
              <a:ext cx="2397222" cy="2093640"/>
              <a:chOff x="1511944" y="2420246"/>
              <a:chExt cx="2627152" cy="2294453"/>
            </a:xfrm>
            <a:effectLst>
              <a:outerShdw blurRad="203200" dist="38100" dir="3780000" sx="103000" sy="103000" algn="t" rotWithShape="0">
                <a:prstClr val="black">
                  <a:alpha val="25000"/>
                </a:prstClr>
              </a:outerShdw>
            </a:effectLst>
          </p:grpSpPr>
          <p:sp>
            <p:nvSpPr>
              <p:cNvPr id="40"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1"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sp>
          <p:nvSpPr>
            <p:cNvPr id="38" name="Freeform 7"/>
            <p:cNvSpPr/>
            <p:nvPr/>
          </p:nvSpPr>
          <p:spPr bwMode="auto">
            <a:xfrm>
              <a:off x="2193523" y="2932555"/>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4F81BD"/>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9" name="TextBox 38"/>
            <p:cNvSpPr txBox="1"/>
            <p:nvPr/>
          </p:nvSpPr>
          <p:spPr>
            <a:xfrm>
              <a:off x="2575311" y="3250047"/>
              <a:ext cx="1010287" cy="900625"/>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3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01</a:t>
              </a:r>
              <a:endParaRPr kumimoji="0" lang="zh-CN" altLang="en-US" sz="3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3327587" y="2909887"/>
            <a:ext cx="1602228" cy="1359398"/>
            <a:chOff x="3721944" y="3702869"/>
            <a:chExt cx="2397222" cy="2093640"/>
          </a:xfrm>
        </p:grpSpPr>
        <p:grpSp>
          <p:nvGrpSpPr>
            <p:cNvPr id="43" name="组合 42"/>
            <p:cNvGrpSpPr/>
            <p:nvPr/>
          </p:nvGrpSpPr>
          <p:grpSpPr>
            <a:xfrm>
              <a:off x="3721944" y="3702869"/>
              <a:ext cx="2397222" cy="2093640"/>
              <a:chOff x="3721944" y="3702869"/>
              <a:chExt cx="2397222" cy="2093640"/>
            </a:xfrm>
          </p:grpSpPr>
          <p:grpSp>
            <p:nvGrpSpPr>
              <p:cNvPr id="45" name="组合 44"/>
              <p:cNvGrpSpPr/>
              <p:nvPr/>
            </p:nvGrpSpPr>
            <p:grpSpPr>
              <a:xfrm>
                <a:off x="3721944" y="3702869"/>
                <a:ext cx="2397222" cy="2093640"/>
                <a:chOff x="1511944" y="2420246"/>
                <a:chExt cx="2627152" cy="2294453"/>
              </a:xfrm>
              <a:effectLst>
                <a:outerShdw blurRad="203200" dist="38100" dir="3780000" sx="103000" sy="103000" algn="t" rotWithShape="0">
                  <a:prstClr val="black">
                    <a:alpha val="25000"/>
                  </a:prstClr>
                </a:outerShdw>
              </a:effectLst>
            </p:grpSpPr>
            <p:sp>
              <p:nvSpPr>
                <p:cNvPr id="47"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8"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sp>
            <p:nvSpPr>
              <p:cNvPr id="46" name="Freeform 7"/>
              <p:cNvSpPr/>
              <p:nvPr/>
            </p:nvSpPr>
            <p:spPr bwMode="auto">
              <a:xfrm>
                <a:off x="4033627" y="3946819"/>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C05846"/>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sp>
          <p:nvSpPr>
            <p:cNvPr id="44" name="TextBox 43"/>
            <p:cNvSpPr txBox="1"/>
            <p:nvPr/>
          </p:nvSpPr>
          <p:spPr>
            <a:xfrm>
              <a:off x="4382517" y="4183862"/>
              <a:ext cx="1010287" cy="900625"/>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3200" b="0" i="0" u="none" strike="noStrike" kern="0" cap="none" spc="0" normalizeH="0" baseline="0" noProof="0" dirty="0">
                  <a:ln>
                    <a:noFill/>
                  </a:ln>
                  <a:solidFill>
                    <a:prstClr val="white"/>
                  </a:solidFill>
                  <a:effectLst/>
                  <a:uLnTx/>
                  <a:uFillTx/>
                  <a:latin typeface="DFGothic-EB" panose="02010609010101010101" pitchFamily="1" charset="-128"/>
                  <a:ea typeface="DFGothic-EB" panose="02010609010101010101" pitchFamily="1" charset="-128"/>
                </a:rPr>
                <a:t>02</a:t>
              </a:r>
              <a:endParaRPr kumimoji="0" lang="zh-CN" altLang="en-US" sz="3200" b="0" i="0" u="none" strike="noStrike" kern="0" cap="none" spc="0" normalizeH="0" baseline="0" noProof="0" dirty="0">
                <a:ln>
                  <a:noFill/>
                </a:ln>
                <a:solidFill>
                  <a:prstClr val="white"/>
                </a:solidFill>
                <a:effectLst/>
                <a:uLnTx/>
                <a:uFillTx/>
                <a:latin typeface="DFGothic-EB" panose="02010609010101010101" pitchFamily="1" charset="-128"/>
                <a:ea typeface="DFGothic-EB" panose="02010609010101010101" pitchFamily="1" charset="-128"/>
              </a:endParaRPr>
            </a:p>
          </p:txBody>
        </p:sp>
      </p:grpSp>
      <p:grpSp>
        <p:nvGrpSpPr>
          <p:cNvPr id="49" name="组合 48"/>
          <p:cNvGrpSpPr/>
          <p:nvPr/>
        </p:nvGrpSpPr>
        <p:grpSpPr>
          <a:xfrm>
            <a:off x="5778084" y="2903080"/>
            <a:ext cx="1602228" cy="1359398"/>
            <a:chOff x="7388330" y="3692384"/>
            <a:chExt cx="2397222" cy="2093640"/>
          </a:xfrm>
        </p:grpSpPr>
        <p:grpSp>
          <p:nvGrpSpPr>
            <p:cNvPr id="50" name="组合 49"/>
            <p:cNvGrpSpPr/>
            <p:nvPr/>
          </p:nvGrpSpPr>
          <p:grpSpPr>
            <a:xfrm>
              <a:off x="7388330" y="3692384"/>
              <a:ext cx="2397222" cy="2093640"/>
              <a:chOff x="7388330" y="3692384"/>
              <a:chExt cx="2397222" cy="2093640"/>
            </a:xfrm>
          </p:grpSpPr>
          <p:grpSp>
            <p:nvGrpSpPr>
              <p:cNvPr id="52" name="组合 51"/>
              <p:cNvGrpSpPr/>
              <p:nvPr/>
            </p:nvGrpSpPr>
            <p:grpSpPr>
              <a:xfrm>
                <a:off x="7388330" y="3692384"/>
                <a:ext cx="2397222" cy="2093640"/>
                <a:chOff x="1511944" y="2420246"/>
                <a:chExt cx="2627152" cy="2294453"/>
              </a:xfrm>
              <a:effectLst>
                <a:outerShdw blurRad="203200" dist="38100" dir="3780000" sx="103000" sy="103000" algn="t" rotWithShape="0">
                  <a:prstClr val="black">
                    <a:alpha val="25000"/>
                  </a:prstClr>
                </a:outerShdw>
              </a:effectLst>
            </p:grpSpPr>
            <p:sp>
              <p:nvSpPr>
                <p:cNvPr id="54"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55"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sp>
            <p:nvSpPr>
              <p:cNvPr id="53" name="Freeform 7"/>
              <p:cNvSpPr/>
              <p:nvPr/>
            </p:nvSpPr>
            <p:spPr bwMode="auto">
              <a:xfrm>
                <a:off x="7700013" y="3936334"/>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9BBB59"/>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sp>
          <p:nvSpPr>
            <p:cNvPr id="51" name="TextBox 50"/>
            <p:cNvSpPr txBox="1"/>
            <p:nvPr/>
          </p:nvSpPr>
          <p:spPr>
            <a:xfrm>
              <a:off x="8048903" y="4173377"/>
              <a:ext cx="1010287" cy="900625"/>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3200" b="0" i="0" u="none" strike="noStrike" kern="0" cap="none" spc="0" normalizeH="0" baseline="0" noProof="0" dirty="0">
                  <a:ln>
                    <a:noFill/>
                  </a:ln>
                  <a:solidFill>
                    <a:prstClr val="white"/>
                  </a:solidFill>
                  <a:effectLst/>
                  <a:uLnTx/>
                  <a:uFillTx/>
                  <a:latin typeface="DFGothic-EB" panose="02010609010101010101" pitchFamily="1" charset="-128"/>
                  <a:ea typeface="DFGothic-EB" panose="02010609010101010101" pitchFamily="1" charset="-128"/>
                </a:rPr>
                <a:t>04</a:t>
              </a:r>
              <a:endParaRPr kumimoji="0" lang="zh-CN" altLang="en-US" sz="3200" b="0" i="0" u="none" strike="noStrike" kern="0" cap="none" spc="0" normalizeH="0" baseline="0" noProof="0" dirty="0">
                <a:ln>
                  <a:noFill/>
                </a:ln>
                <a:solidFill>
                  <a:prstClr val="white"/>
                </a:solidFill>
                <a:effectLst/>
                <a:uLnTx/>
                <a:uFillTx/>
                <a:latin typeface="DFGothic-EB" panose="02010609010101010101" pitchFamily="1" charset="-128"/>
                <a:ea typeface="DFGothic-EB" panose="02010609010101010101" pitchFamily="1" charset="-128"/>
              </a:endParaRPr>
            </a:p>
          </p:txBody>
        </p:sp>
      </p:grpSp>
      <p:grpSp>
        <p:nvGrpSpPr>
          <p:cNvPr id="56" name="组合 55"/>
          <p:cNvGrpSpPr/>
          <p:nvPr/>
        </p:nvGrpSpPr>
        <p:grpSpPr>
          <a:xfrm>
            <a:off x="2458960" y="3705274"/>
            <a:ext cx="1027882" cy="471555"/>
            <a:chOff x="2328257" y="4927865"/>
            <a:chExt cx="1537897" cy="726254"/>
          </a:xfrm>
        </p:grpSpPr>
        <p:sp>
          <p:nvSpPr>
            <p:cNvPr id="57" name="TextBox 56"/>
            <p:cNvSpPr txBox="1"/>
            <p:nvPr/>
          </p:nvSpPr>
          <p:spPr>
            <a:xfrm>
              <a:off x="2328257" y="4927865"/>
              <a:ext cx="1537897" cy="497714"/>
            </a:xfrm>
            <a:prstGeom prst="rect">
              <a:avLst/>
            </a:prstGeom>
            <a:noFill/>
          </p:spPr>
          <p:txBody>
            <a:bodyPr wrap="square" rtlCol="0">
              <a:spAutoFit/>
            </a:bodyPr>
            <a:lstStyle/>
            <a:p>
              <a:pPr fontAlgn="base">
                <a:spcBef>
                  <a:spcPct val="0"/>
                </a:spcBef>
                <a:spcAft>
                  <a:spcPct val="0"/>
                </a:spcAft>
              </a:pPr>
              <a:r>
                <a:rPr lang="zh-CN" altLang="en-US" sz="1500" dirty="0">
                  <a:solidFill>
                    <a:prstClr val="black">
                      <a:lumMod val="65000"/>
                      <a:lumOff val="35000"/>
                    </a:prstClr>
                  </a:solidFill>
                  <a:latin typeface="微软雅黑" panose="020B0503020204020204" pitchFamily="34" charset="-122"/>
                  <a:ea typeface="微软雅黑" panose="020B0503020204020204" pitchFamily="34" charset="-122"/>
                </a:rPr>
                <a:t>项目简介</a:t>
              </a:r>
            </a:p>
          </p:txBody>
        </p:sp>
        <p:sp>
          <p:nvSpPr>
            <p:cNvPr id="58" name="TextBox 57"/>
            <p:cNvSpPr txBox="1"/>
            <p:nvPr/>
          </p:nvSpPr>
          <p:spPr>
            <a:xfrm>
              <a:off x="2419470" y="5322308"/>
              <a:ext cx="1286284" cy="331811"/>
            </a:xfrm>
            <a:prstGeom prst="rect">
              <a:avLst/>
            </a:prstGeom>
            <a:noFill/>
          </p:spPr>
          <p:txBody>
            <a:bodyPr wrap="square" rtlCol="0">
              <a:spAutoFit/>
            </a:bodyPr>
            <a:lstStyle/>
            <a:p>
              <a:pPr fontAlgn="base">
                <a:spcBef>
                  <a:spcPct val="0"/>
                </a:spcBef>
                <a:spcAft>
                  <a:spcPct val="0"/>
                </a:spcAft>
              </a:pPr>
              <a:r>
                <a:rPr lang="en-US" altLang="zh-CN" sz="800" dirty="0">
                  <a:solidFill>
                    <a:prstClr val="black">
                      <a:lumMod val="50000"/>
                      <a:lumOff val="50000"/>
                    </a:prstClr>
                  </a:solidFill>
                  <a:latin typeface="微软雅黑" panose="020B0503020204020204" pitchFamily="34" charset="-122"/>
                  <a:ea typeface="微软雅黑" panose="020B0503020204020204" pitchFamily="34" charset="-122"/>
                </a:rPr>
                <a:t>XXXXXXXXX</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3678490" y="2279155"/>
            <a:ext cx="1027882" cy="446865"/>
            <a:chOff x="4246958" y="2731461"/>
            <a:chExt cx="1537897" cy="688227"/>
          </a:xfrm>
        </p:grpSpPr>
        <p:sp>
          <p:nvSpPr>
            <p:cNvPr id="60" name="TextBox 59"/>
            <p:cNvSpPr txBox="1"/>
            <p:nvPr/>
          </p:nvSpPr>
          <p:spPr>
            <a:xfrm>
              <a:off x="4246958" y="2731461"/>
              <a:ext cx="1537897" cy="497714"/>
            </a:xfrm>
            <a:prstGeom prst="rect">
              <a:avLst/>
            </a:prstGeom>
            <a:noFill/>
          </p:spPr>
          <p:txBody>
            <a:bodyPr wrap="square" rtlCol="0">
              <a:spAutoFit/>
            </a:bodyPr>
            <a:lstStyle/>
            <a:p>
              <a:pPr fontAlgn="base">
                <a:spcBef>
                  <a:spcPct val="0"/>
                </a:spcBef>
                <a:spcAft>
                  <a:spcPct val="0"/>
                </a:spcAft>
              </a:pPr>
              <a:r>
                <a:rPr lang="zh-CN" altLang="en-US" sz="1500" dirty="0">
                  <a:solidFill>
                    <a:prstClr val="black">
                      <a:lumMod val="65000"/>
                      <a:lumOff val="35000"/>
                    </a:prstClr>
                  </a:solidFill>
                  <a:latin typeface="微软雅黑" panose="020B0503020204020204" pitchFamily="34" charset="-122"/>
                  <a:ea typeface="微软雅黑" panose="020B0503020204020204" pitchFamily="34" charset="-122"/>
                </a:rPr>
                <a:t>项目计划</a:t>
              </a:r>
            </a:p>
          </p:txBody>
        </p:sp>
        <p:sp>
          <p:nvSpPr>
            <p:cNvPr id="61" name="TextBox 60"/>
            <p:cNvSpPr txBox="1"/>
            <p:nvPr/>
          </p:nvSpPr>
          <p:spPr>
            <a:xfrm>
              <a:off x="4335082" y="3111579"/>
              <a:ext cx="1286284" cy="308109"/>
            </a:xfrm>
            <a:prstGeom prst="rect">
              <a:avLst/>
            </a:prstGeom>
            <a:noFill/>
          </p:spPr>
          <p:txBody>
            <a:bodyPr wrap="square" rtlCol="0">
              <a:spAutoFit/>
            </a:bodyPr>
            <a:lstStyle/>
            <a:p>
              <a:pPr fontAlgn="base">
                <a:spcBef>
                  <a:spcPct val="0"/>
                </a:spcBef>
                <a:spcAft>
                  <a:spcPct val="0"/>
                </a:spcAft>
              </a:pPr>
              <a:r>
                <a:rPr lang="en-US" altLang="zh-CN" sz="700" dirty="0">
                  <a:solidFill>
                    <a:prstClr val="black">
                      <a:lumMod val="50000"/>
                      <a:lumOff val="50000"/>
                    </a:prstClr>
                  </a:solidFill>
                  <a:latin typeface="微软雅黑" panose="020B0503020204020204" pitchFamily="34" charset="-122"/>
                  <a:ea typeface="微软雅黑" panose="020B0503020204020204" pitchFamily="34" charset="-122"/>
                </a:rPr>
                <a:t>XXXXXXXXXXX</a:t>
              </a:r>
              <a:endParaRPr lang="zh-CN" altLang="en-US" sz="7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4913482" y="3738255"/>
            <a:ext cx="1027882" cy="466655"/>
            <a:chOff x="5982926" y="4927865"/>
            <a:chExt cx="1537897" cy="718707"/>
          </a:xfrm>
        </p:grpSpPr>
        <p:sp>
          <p:nvSpPr>
            <p:cNvPr id="63" name="TextBox 62"/>
            <p:cNvSpPr txBox="1"/>
            <p:nvPr/>
          </p:nvSpPr>
          <p:spPr>
            <a:xfrm>
              <a:off x="5982926" y="4927865"/>
              <a:ext cx="1537897" cy="497714"/>
            </a:xfrm>
            <a:prstGeom prst="rect">
              <a:avLst/>
            </a:prstGeom>
            <a:noFill/>
          </p:spPr>
          <p:txBody>
            <a:bodyPr wrap="square" rtlCol="0">
              <a:spAutoFit/>
            </a:bodyPr>
            <a:lstStyle/>
            <a:p>
              <a:pPr fontAlgn="base">
                <a:spcBef>
                  <a:spcPct val="0"/>
                </a:spcBef>
                <a:spcAft>
                  <a:spcPct val="0"/>
                </a:spcAft>
              </a:pPr>
              <a:r>
                <a:rPr lang="zh-CN" altLang="en-US" sz="1500" dirty="0">
                  <a:solidFill>
                    <a:prstClr val="black">
                      <a:lumMod val="65000"/>
                      <a:lumOff val="35000"/>
                    </a:prstClr>
                  </a:solidFill>
                  <a:latin typeface="微软雅黑" panose="020B0503020204020204" pitchFamily="34" charset="-122"/>
                  <a:ea typeface="微软雅黑" panose="020B0503020204020204" pitchFamily="34" charset="-122"/>
                </a:rPr>
                <a:t>市场分析</a:t>
              </a:r>
            </a:p>
          </p:txBody>
        </p:sp>
        <p:sp>
          <p:nvSpPr>
            <p:cNvPr id="64" name="TextBox 63"/>
            <p:cNvSpPr txBox="1"/>
            <p:nvPr/>
          </p:nvSpPr>
          <p:spPr>
            <a:xfrm>
              <a:off x="6071050" y="5338463"/>
              <a:ext cx="1286284" cy="308109"/>
            </a:xfrm>
            <a:prstGeom prst="rect">
              <a:avLst/>
            </a:prstGeom>
            <a:noFill/>
          </p:spPr>
          <p:txBody>
            <a:bodyPr wrap="square" rtlCol="0">
              <a:spAutoFit/>
            </a:bodyPr>
            <a:lstStyle/>
            <a:p>
              <a:pPr fontAlgn="base">
                <a:spcBef>
                  <a:spcPct val="0"/>
                </a:spcBef>
                <a:spcAft>
                  <a:spcPct val="0"/>
                </a:spcAft>
              </a:pPr>
              <a:r>
                <a:rPr lang="en-US" altLang="zh-CN" sz="700" dirty="0">
                  <a:solidFill>
                    <a:prstClr val="black">
                      <a:lumMod val="50000"/>
                      <a:lumOff val="50000"/>
                    </a:prstClr>
                  </a:solidFill>
                  <a:latin typeface="微软雅黑" panose="020B0503020204020204" pitchFamily="34" charset="-122"/>
                  <a:ea typeface="微软雅黑" panose="020B0503020204020204" pitchFamily="34" charset="-122"/>
                </a:rPr>
                <a:t>XXXXXXXXXX</a:t>
              </a:r>
              <a:endParaRPr lang="zh-CN" altLang="en-US" sz="7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65" name="组合 64"/>
          <p:cNvGrpSpPr/>
          <p:nvPr/>
        </p:nvGrpSpPr>
        <p:grpSpPr>
          <a:xfrm>
            <a:off x="6079549" y="2279155"/>
            <a:ext cx="1027882" cy="446865"/>
            <a:chOff x="7839376" y="2731461"/>
            <a:chExt cx="1537897" cy="688227"/>
          </a:xfrm>
        </p:grpSpPr>
        <p:sp>
          <p:nvSpPr>
            <p:cNvPr id="66" name="TextBox 65"/>
            <p:cNvSpPr txBox="1"/>
            <p:nvPr/>
          </p:nvSpPr>
          <p:spPr>
            <a:xfrm>
              <a:off x="7839376" y="2731461"/>
              <a:ext cx="1537897" cy="497714"/>
            </a:xfrm>
            <a:prstGeom prst="rect">
              <a:avLst/>
            </a:prstGeom>
            <a:noFill/>
          </p:spPr>
          <p:txBody>
            <a:bodyPr wrap="square" rtlCol="0">
              <a:spAutoFit/>
            </a:bodyPr>
            <a:lstStyle/>
            <a:p>
              <a:pPr fontAlgn="base">
                <a:spcBef>
                  <a:spcPct val="0"/>
                </a:spcBef>
                <a:spcAft>
                  <a:spcPct val="0"/>
                </a:spcAft>
              </a:pPr>
              <a:r>
                <a:rPr lang="zh-CN" altLang="en-US" sz="1500" dirty="0">
                  <a:solidFill>
                    <a:prstClr val="black">
                      <a:lumMod val="65000"/>
                      <a:lumOff val="35000"/>
                    </a:prstClr>
                  </a:solidFill>
                  <a:latin typeface="微软雅黑" panose="020B0503020204020204" pitchFamily="34" charset="-122"/>
                  <a:ea typeface="微软雅黑" panose="020B0503020204020204" pitchFamily="34" charset="-122"/>
                </a:rPr>
                <a:t>投资回报</a:t>
              </a:r>
            </a:p>
          </p:txBody>
        </p:sp>
        <p:sp>
          <p:nvSpPr>
            <p:cNvPr id="67" name="TextBox 66"/>
            <p:cNvSpPr txBox="1"/>
            <p:nvPr/>
          </p:nvSpPr>
          <p:spPr>
            <a:xfrm>
              <a:off x="7947821" y="3111579"/>
              <a:ext cx="1286284" cy="308109"/>
            </a:xfrm>
            <a:prstGeom prst="rect">
              <a:avLst/>
            </a:prstGeom>
            <a:noFill/>
          </p:spPr>
          <p:txBody>
            <a:bodyPr wrap="square" rtlCol="0">
              <a:spAutoFit/>
            </a:bodyPr>
            <a:lstStyle/>
            <a:p>
              <a:pPr fontAlgn="base">
                <a:spcBef>
                  <a:spcPct val="0"/>
                </a:spcBef>
                <a:spcAft>
                  <a:spcPct val="0"/>
                </a:spcAft>
              </a:pPr>
              <a:r>
                <a:rPr lang="en-US" altLang="zh-CN" sz="700" dirty="0">
                  <a:solidFill>
                    <a:prstClr val="black">
                      <a:lumMod val="50000"/>
                      <a:lumOff val="50000"/>
                    </a:prstClr>
                  </a:solidFill>
                  <a:latin typeface="微软雅黑" panose="020B0503020204020204" pitchFamily="34" charset="-122"/>
                  <a:ea typeface="微软雅黑" panose="020B0503020204020204" pitchFamily="34" charset="-122"/>
                </a:rPr>
                <a:t>XXXXXXXXXX</a:t>
              </a:r>
              <a:endParaRPr lang="zh-CN" altLang="en-US" sz="7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sp>
        <p:nvSpPr>
          <p:cNvPr id="71" name="TextBox 70"/>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a:ln>
                  <a:noFill/>
                </a:ln>
                <a:solidFill>
                  <a:prstClr val="black"/>
                </a:solidFill>
                <a:effectLst/>
                <a:uLnTx/>
                <a:uFillTx/>
              </a:rPr>
              <a:t>延迟符</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5000" fill="hold" nodeType="withEffect" p14:presetBounceEnd="55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5000">
                                          <p:cBhvr additive="base">
                                            <p:cTn id="7" dur="2000" fill="hold"/>
                                            <p:tgtEl>
                                              <p:spTgt spid="5"/>
                                            </p:tgtEl>
                                            <p:attrNameLst>
                                              <p:attrName>ppt_x</p:attrName>
                                            </p:attrNameLst>
                                          </p:cBhvr>
                                          <p:tavLst>
                                            <p:tav tm="0">
                                              <p:val>
                                                <p:strVal val="#ppt_x"/>
                                              </p:val>
                                            </p:tav>
                                            <p:tav tm="100000">
                                              <p:val>
                                                <p:strVal val="#ppt_x"/>
                                              </p:val>
                                            </p:tav>
                                          </p:tavLst>
                                        </p:anim>
                                        <p:anim calcmode="lin" valueType="num" p14:bounceEnd="55000">
                                          <p:cBhvr additive="base">
                                            <p:cTn id="8" dur="2000" fill="hold"/>
                                            <p:tgtEl>
                                              <p:spTgt spid="5"/>
                                            </p:tgtEl>
                                            <p:attrNameLst>
                                              <p:attrName>ppt_y</p:attrName>
                                            </p:attrNameLst>
                                          </p:cBhvr>
                                          <p:tavLst>
                                            <p:tav tm="0">
                                              <p:val>
                                                <p:strVal val="0-#ppt_h/2"/>
                                              </p:val>
                                            </p:tav>
                                            <p:tav tm="100000">
                                              <p:val>
                                                <p:strVal val="#ppt_y"/>
                                              </p:val>
                                            </p:tav>
                                          </p:tavLst>
                                        </p:anim>
                                      </p:childTnLst>
                                    </p:cTn>
                                  </p:par>
                                  <p:par>
                                    <p:cTn id="9" presetID="56" presetClass="entr" presetSubtype="0" fill="hold" grpId="0" nodeType="withEffect">
                                      <p:stCondLst>
                                        <p:cond delay="1000"/>
                                      </p:stCondLst>
                                      <p:iterate type="lt">
                                        <p:tmPct val="10000"/>
                                      </p:iterate>
                                      <p:childTnLst>
                                        <p:set>
                                          <p:cBhvr>
                                            <p:cTn id="10" dur="1" fill="hold">
                                              <p:stCondLst>
                                                <p:cond delay="0"/>
                                              </p:stCondLst>
                                            </p:cTn>
                                            <p:tgtEl>
                                              <p:spTgt spid="20"/>
                                            </p:tgtEl>
                                            <p:attrNameLst>
                                              <p:attrName>style.visibility</p:attrName>
                                            </p:attrNameLst>
                                          </p:cBhvr>
                                          <p:to>
                                            <p:strVal val="visible"/>
                                          </p:to>
                                        </p:set>
                                        <p:anim by="(-#ppt_w*2)" calcmode="lin" valueType="num">
                                          <p:cBhvr rctx="PPT">
                                            <p:cTn id="11" dur="500" autoRev="1" fill="hold">
                                              <p:stCondLst>
                                                <p:cond delay="0"/>
                                              </p:stCondLst>
                                            </p:cTn>
                                            <p:tgtEl>
                                              <p:spTgt spid="20"/>
                                            </p:tgtEl>
                                            <p:attrNameLst>
                                              <p:attrName>ppt_w</p:attrName>
                                            </p:attrNameLst>
                                          </p:cBhvr>
                                        </p:anim>
                                        <p:anim by="(#ppt_w*0.50)" calcmode="lin" valueType="num">
                                          <p:cBhvr>
                                            <p:cTn id="12" dur="500" decel="50000" autoRev="1" fill="hold">
                                              <p:stCondLst>
                                                <p:cond delay="0"/>
                                              </p:stCondLst>
                                            </p:cTn>
                                            <p:tgtEl>
                                              <p:spTgt spid="20"/>
                                            </p:tgtEl>
                                            <p:attrNameLst>
                                              <p:attrName>ppt_x</p:attrName>
                                            </p:attrNameLst>
                                          </p:cBhvr>
                                        </p:anim>
                                        <p:anim from="(-#ppt_h/2)" to="(#ppt_y)" calcmode="lin" valueType="num">
                                          <p:cBhvr>
                                            <p:cTn id="13" dur="1000" fill="hold">
                                              <p:stCondLst>
                                                <p:cond delay="0"/>
                                              </p:stCondLst>
                                            </p:cTn>
                                            <p:tgtEl>
                                              <p:spTgt spid="20"/>
                                            </p:tgtEl>
                                            <p:attrNameLst>
                                              <p:attrName>ppt_y</p:attrName>
                                            </p:attrNameLst>
                                          </p:cBhvr>
                                        </p:anim>
                                        <p:animRot by="21600000">
                                          <p:cBhvr>
                                            <p:cTn id="14" dur="1000" fill="hold">
                                              <p:stCondLst>
                                                <p:cond delay="0"/>
                                              </p:stCondLst>
                                            </p:cTn>
                                            <p:tgtEl>
                                              <p:spTgt spid="20"/>
                                            </p:tgtEl>
                                            <p:attrNameLst>
                                              <p:attrName>r</p:attrName>
                                            </p:attrNameLst>
                                          </p:cBhvr>
                                        </p:animRot>
                                      </p:childTnLst>
                                    </p:cTn>
                                  </p:par>
                                  <p:par>
                                    <p:cTn id="15" presetID="22" presetClass="entr" presetSubtype="8" fill="hold" grpId="0" nodeType="withEffect">
                                      <p:stCondLst>
                                        <p:cond delay="150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par>
                              <p:cTn id="18" fill="hold">
                                <p:stCondLst>
                                  <p:cond delay="0"/>
                                </p:stCondLst>
                                <p:childTnLst>
                                  <p:par>
                                    <p:cTn id="19" presetID="53" presetClass="entr" presetSubtype="16"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par>
                                    <p:cTn id="39" presetID="53" presetClass="entr" presetSubtype="16" fill="hold" grpId="0" nodeType="withEffect">
                                      <p:stCondLst>
                                        <p:cond delay="20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par>
                                    <p:cTn id="44" presetID="53" presetClass="entr" presetSubtype="16" fill="hold" grpId="0" nodeType="withEffect">
                                      <p:stCondLst>
                                        <p:cond delay="20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par>
                                    <p:cTn id="54" presetID="53" presetClass="entr" presetSubtype="16" fill="hold" grpId="0" nodeType="withEffect">
                                      <p:stCondLst>
                                        <p:cond delay="20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par>
                                    <p:cTn id="64" presetID="53" presetClass="entr" presetSubtype="16" fill="hold" grpId="0" nodeType="withEffect">
                                      <p:stCondLst>
                                        <p:cond delay="400"/>
                                      </p:stCondLst>
                                      <p:childTnLst>
                                        <p:set>
                                          <p:cBhvr>
                                            <p:cTn id="65" dur="1" fill="hold">
                                              <p:stCondLst>
                                                <p:cond delay="0"/>
                                              </p:stCondLst>
                                            </p:cTn>
                                            <p:tgtEl>
                                              <p:spTgt spid="17"/>
                                            </p:tgtEl>
                                            <p:attrNameLst>
                                              <p:attrName>style.visibility</p:attrName>
                                            </p:attrNameLst>
                                          </p:cBhvr>
                                          <p:to>
                                            <p:strVal val="visible"/>
                                          </p:to>
                                        </p:set>
                                        <p:anim calcmode="lin" valueType="num">
                                          <p:cBhvr>
                                            <p:cTn id="66" dur="500" fill="hold"/>
                                            <p:tgtEl>
                                              <p:spTgt spid="17"/>
                                            </p:tgtEl>
                                            <p:attrNameLst>
                                              <p:attrName>ppt_w</p:attrName>
                                            </p:attrNameLst>
                                          </p:cBhvr>
                                          <p:tavLst>
                                            <p:tav tm="0">
                                              <p:val>
                                                <p:fltVal val="0"/>
                                              </p:val>
                                            </p:tav>
                                            <p:tav tm="100000">
                                              <p:val>
                                                <p:strVal val="#ppt_w"/>
                                              </p:val>
                                            </p:tav>
                                          </p:tavLst>
                                        </p:anim>
                                        <p:anim calcmode="lin" valueType="num">
                                          <p:cBhvr>
                                            <p:cTn id="67" dur="500" fill="hold"/>
                                            <p:tgtEl>
                                              <p:spTgt spid="17"/>
                                            </p:tgtEl>
                                            <p:attrNameLst>
                                              <p:attrName>ppt_h</p:attrName>
                                            </p:attrNameLst>
                                          </p:cBhvr>
                                          <p:tavLst>
                                            <p:tav tm="0">
                                              <p:val>
                                                <p:fltVal val="0"/>
                                              </p:val>
                                            </p:tav>
                                            <p:tav tm="100000">
                                              <p:val>
                                                <p:strVal val="#ppt_h"/>
                                              </p:val>
                                            </p:tav>
                                          </p:tavLst>
                                        </p:anim>
                                        <p:animEffect transition="in" filter="fade">
                                          <p:cBhvr>
                                            <p:cTn id="68" dur="500"/>
                                            <p:tgtEl>
                                              <p:spTgt spid="17"/>
                                            </p:tgtEl>
                                          </p:cBhvr>
                                        </p:animEffect>
                                      </p:childTnLst>
                                    </p:cTn>
                                  </p:par>
                                  <p:par>
                                    <p:cTn id="69" presetID="53" presetClass="entr" presetSubtype="16" fill="hold" grpId="0" nodeType="withEffect">
                                      <p:stCondLst>
                                        <p:cond delay="200"/>
                                      </p:stCondLst>
                                      <p:childTnLst>
                                        <p:set>
                                          <p:cBhvr>
                                            <p:cTn id="70" dur="1" fill="hold">
                                              <p:stCondLst>
                                                <p:cond delay="0"/>
                                              </p:stCondLst>
                                            </p:cTn>
                                            <p:tgtEl>
                                              <p:spTgt spid="18"/>
                                            </p:tgtEl>
                                            <p:attrNameLst>
                                              <p:attrName>style.visibility</p:attrName>
                                            </p:attrNameLst>
                                          </p:cBhvr>
                                          <p:to>
                                            <p:strVal val="visible"/>
                                          </p:to>
                                        </p:set>
                                        <p:anim calcmode="lin" valueType="num">
                                          <p:cBhvr>
                                            <p:cTn id="71" dur="500" fill="hold"/>
                                            <p:tgtEl>
                                              <p:spTgt spid="18"/>
                                            </p:tgtEl>
                                            <p:attrNameLst>
                                              <p:attrName>ppt_w</p:attrName>
                                            </p:attrNameLst>
                                          </p:cBhvr>
                                          <p:tavLst>
                                            <p:tav tm="0">
                                              <p:val>
                                                <p:fltVal val="0"/>
                                              </p:val>
                                            </p:tav>
                                            <p:tav tm="100000">
                                              <p:val>
                                                <p:strVal val="#ppt_w"/>
                                              </p:val>
                                            </p:tav>
                                          </p:tavLst>
                                        </p:anim>
                                        <p:anim calcmode="lin" valueType="num">
                                          <p:cBhvr>
                                            <p:cTn id="72" dur="500" fill="hold"/>
                                            <p:tgtEl>
                                              <p:spTgt spid="18"/>
                                            </p:tgtEl>
                                            <p:attrNameLst>
                                              <p:attrName>ppt_h</p:attrName>
                                            </p:attrNameLst>
                                          </p:cBhvr>
                                          <p:tavLst>
                                            <p:tav tm="0">
                                              <p:val>
                                                <p:fltVal val="0"/>
                                              </p:val>
                                            </p:tav>
                                            <p:tav tm="100000">
                                              <p:val>
                                                <p:strVal val="#ppt_h"/>
                                              </p:val>
                                            </p:tav>
                                          </p:tavLst>
                                        </p:anim>
                                        <p:animEffect transition="in" filter="fade">
                                          <p:cBhvr>
                                            <p:cTn id="73" dur="500"/>
                                            <p:tgtEl>
                                              <p:spTgt spid="18"/>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p:cTn id="76" dur="500" fill="hold"/>
                                            <p:tgtEl>
                                              <p:spTgt spid="19"/>
                                            </p:tgtEl>
                                            <p:attrNameLst>
                                              <p:attrName>ppt_w</p:attrName>
                                            </p:attrNameLst>
                                          </p:cBhvr>
                                          <p:tavLst>
                                            <p:tav tm="0">
                                              <p:val>
                                                <p:fltVal val="0"/>
                                              </p:val>
                                            </p:tav>
                                            <p:tav tm="100000">
                                              <p:val>
                                                <p:strVal val="#ppt_w"/>
                                              </p:val>
                                            </p:tav>
                                          </p:tavLst>
                                        </p:anim>
                                        <p:anim calcmode="lin" valueType="num">
                                          <p:cBhvr>
                                            <p:cTn id="77" dur="500" fill="hold"/>
                                            <p:tgtEl>
                                              <p:spTgt spid="19"/>
                                            </p:tgtEl>
                                            <p:attrNameLst>
                                              <p:attrName>ppt_h</p:attrName>
                                            </p:attrNameLst>
                                          </p:cBhvr>
                                          <p:tavLst>
                                            <p:tav tm="0">
                                              <p:val>
                                                <p:fltVal val="0"/>
                                              </p:val>
                                            </p:tav>
                                            <p:tav tm="100000">
                                              <p:val>
                                                <p:strVal val="#ppt_h"/>
                                              </p:val>
                                            </p:tav>
                                          </p:tavLst>
                                        </p:anim>
                                        <p:animEffect transition="in" filter="fade">
                                          <p:cBhvr>
                                            <p:cTn id="78" dur="500"/>
                                            <p:tgtEl>
                                              <p:spTgt spid="19"/>
                                            </p:tgtEl>
                                          </p:cBhvr>
                                        </p:animEffect>
                                      </p:childTnLst>
                                    </p:cTn>
                                  </p:par>
                                </p:childTnLst>
                              </p:cTn>
                            </p:par>
                            <p:par>
                              <p:cTn id="79" fill="hold">
                                <p:stCondLst>
                                  <p:cond delay="500"/>
                                </p:stCondLst>
                                <p:childTnLst>
                                  <p:par>
                                    <p:cTn id="80" presetID="2" presetClass="entr" presetSubtype="3" accel="52000" fill="hold" nodeType="afterEffect" p14:presetBounceEnd="38000">
                                      <p:stCondLst>
                                        <p:cond delay="0"/>
                                      </p:stCondLst>
                                      <p:childTnLst>
                                        <p:set>
                                          <p:cBhvr>
                                            <p:cTn id="81" dur="1" fill="hold">
                                              <p:stCondLst>
                                                <p:cond delay="0"/>
                                              </p:stCondLst>
                                            </p:cTn>
                                            <p:tgtEl>
                                              <p:spTgt spid="36"/>
                                            </p:tgtEl>
                                            <p:attrNameLst>
                                              <p:attrName>style.visibility</p:attrName>
                                            </p:attrNameLst>
                                          </p:cBhvr>
                                          <p:to>
                                            <p:strVal val="visible"/>
                                          </p:to>
                                        </p:set>
                                        <p:anim calcmode="lin" valueType="num" p14:bounceEnd="38000">
                                          <p:cBhvr additive="base">
                                            <p:cTn id="82" dur="2000" fill="hold"/>
                                            <p:tgtEl>
                                              <p:spTgt spid="36"/>
                                            </p:tgtEl>
                                            <p:attrNameLst>
                                              <p:attrName>ppt_x</p:attrName>
                                            </p:attrNameLst>
                                          </p:cBhvr>
                                          <p:tavLst>
                                            <p:tav tm="0">
                                              <p:val>
                                                <p:strVal val="1+#ppt_w/2"/>
                                              </p:val>
                                            </p:tav>
                                            <p:tav tm="100000">
                                              <p:val>
                                                <p:strVal val="#ppt_x"/>
                                              </p:val>
                                            </p:tav>
                                          </p:tavLst>
                                        </p:anim>
                                        <p:anim calcmode="lin" valueType="num" p14:bounceEnd="38000">
                                          <p:cBhvr additive="base">
                                            <p:cTn id="83" dur="2000" fill="hold"/>
                                            <p:tgtEl>
                                              <p:spTgt spid="36"/>
                                            </p:tgtEl>
                                            <p:attrNameLst>
                                              <p:attrName>ppt_y</p:attrName>
                                            </p:attrNameLst>
                                          </p:cBhvr>
                                          <p:tavLst>
                                            <p:tav tm="0">
                                              <p:val>
                                                <p:strVal val="0-#ppt_h/2"/>
                                              </p:val>
                                            </p:tav>
                                            <p:tav tm="100000">
                                              <p:val>
                                                <p:strVal val="#ppt_y"/>
                                              </p:val>
                                            </p:tav>
                                          </p:tavLst>
                                        </p:anim>
                                      </p:childTnLst>
                                    </p:cTn>
                                  </p:par>
                                  <p:par>
                                    <p:cTn id="84" presetID="2" presetClass="entr" presetSubtype="12" accel="52000" fill="hold" nodeType="withEffect" p14:presetBounceEnd="38000">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14:bounceEnd="38000">
                                          <p:cBhvr additive="base">
                                            <p:cTn id="86" dur="2000" fill="hold"/>
                                            <p:tgtEl>
                                              <p:spTgt spid="42"/>
                                            </p:tgtEl>
                                            <p:attrNameLst>
                                              <p:attrName>ppt_x</p:attrName>
                                            </p:attrNameLst>
                                          </p:cBhvr>
                                          <p:tavLst>
                                            <p:tav tm="0">
                                              <p:val>
                                                <p:strVal val="0-#ppt_w/2"/>
                                              </p:val>
                                            </p:tav>
                                            <p:tav tm="100000">
                                              <p:val>
                                                <p:strVal val="#ppt_x"/>
                                              </p:val>
                                            </p:tav>
                                          </p:tavLst>
                                        </p:anim>
                                        <p:anim calcmode="lin" valueType="num" p14:bounceEnd="38000">
                                          <p:cBhvr additive="base">
                                            <p:cTn id="87" dur="2000" fill="hold"/>
                                            <p:tgtEl>
                                              <p:spTgt spid="42"/>
                                            </p:tgtEl>
                                            <p:attrNameLst>
                                              <p:attrName>ppt_y</p:attrName>
                                            </p:attrNameLst>
                                          </p:cBhvr>
                                          <p:tavLst>
                                            <p:tav tm="0">
                                              <p:val>
                                                <p:strVal val="1+#ppt_h/2"/>
                                              </p:val>
                                            </p:tav>
                                            <p:tav tm="100000">
                                              <p:val>
                                                <p:strVal val="#ppt_y"/>
                                              </p:val>
                                            </p:tav>
                                          </p:tavLst>
                                        </p:anim>
                                      </p:childTnLst>
                                    </p:cTn>
                                  </p:par>
                                  <p:par>
                                    <p:cTn id="88" presetID="2" presetClass="entr" presetSubtype="3" accel="52000" fill="hold" nodeType="withEffect" p14:presetBounceEnd="38000">
                                      <p:stCondLst>
                                        <p:cond delay="0"/>
                                      </p:stCondLst>
                                      <p:childTnLst>
                                        <p:set>
                                          <p:cBhvr>
                                            <p:cTn id="89" dur="1" fill="hold">
                                              <p:stCondLst>
                                                <p:cond delay="0"/>
                                              </p:stCondLst>
                                            </p:cTn>
                                            <p:tgtEl>
                                              <p:spTgt spid="29"/>
                                            </p:tgtEl>
                                            <p:attrNameLst>
                                              <p:attrName>style.visibility</p:attrName>
                                            </p:attrNameLst>
                                          </p:cBhvr>
                                          <p:to>
                                            <p:strVal val="visible"/>
                                          </p:to>
                                        </p:set>
                                        <p:anim calcmode="lin" valueType="num" p14:bounceEnd="38000">
                                          <p:cBhvr additive="base">
                                            <p:cTn id="90" dur="2000" fill="hold"/>
                                            <p:tgtEl>
                                              <p:spTgt spid="29"/>
                                            </p:tgtEl>
                                            <p:attrNameLst>
                                              <p:attrName>ppt_x</p:attrName>
                                            </p:attrNameLst>
                                          </p:cBhvr>
                                          <p:tavLst>
                                            <p:tav tm="0">
                                              <p:val>
                                                <p:strVal val="1+#ppt_w/2"/>
                                              </p:val>
                                            </p:tav>
                                            <p:tav tm="100000">
                                              <p:val>
                                                <p:strVal val="#ppt_x"/>
                                              </p:val>
                                            </p:tav>
                                          </p:tavLst>
                                        </p:anim>
                                        <p:anim calcmode="lin" valueType="num" p14:bounceEnd="38000">
                                          <p:cBhvr additive="base">
                                            <p:cTn id="91" dur="2000" fill="hold"/>
                                            <p:tgtEl>
                                              <p:spTgt spid="29"/>
                                            </p:tgtEl>
                                            <p:attrNameLst>
                                              <p:attrName>ppt_y</p:attrName>
                                            </p:attrNameLst>
                                          </p:cBhvr>
                                          <p:tavLst>
                                            <p:tav tm="0">
                                              <p:val>
                                                <p:strVal val="0-#ppt_h/2"/>
                                              </p:val>
                                            </p:tav>
                                            <p:tav tm="100000">
                                              <p:val>
                                                <p:strVal val="#ppt_y"/>
                                              </p:val>
                                            </p:tav>
                                          </p:tavLst>
                                        </p:anim>
                                      </p:childTnLst>
                                    </p:cTn>
                                  </p:par>
                                  <p:par>
                                    <p:cTn id="92" presetID="2" presetClass="entr" presetSubtype="12" accel="52000" fill="hold" nodeType="withEffect" p14:presetBounceEnd="38000">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14:bounceEnd="38000">
                                          <p:cBhvr additive="base">
                                            <p:cTn id="94" dur="2000" fill="hold"/>
                                            <p:tgtEl>
                                              <p:spTgt spid="49"/>
                                            </p:tgtEl>
                                            <p:attrNameLst>
                                              <p:attrName>ppt_x</p:attrName>
                                            </p:attrNameLst>
                                          </p:cBhvr>
                                          <p:tavLst>
                                            <p:tav tm="0">
                                              <p:val>
                                                <p:strVal val="0-#ppt_w/2"/>
                                              </p:val>
                                            </p:tav>
                                            <p:tav tm="100000">
                                              <p:val>
                                                <p:strVal val="#ppt_x"/>
                                              </p:val>
                                            </p:tav>
                                          </p:tavLst>
                                        </p:anim>
                                        <p:anim calcmode="lin" valueType="num" p14:bounceEnd="38000">
                                          <p:cBhvr additive="base">
                                            <p:cTn id="95" dur="2000" fill="hold"/>
                                            <p:tgtEl>
                                              <p:spTgt spid="49"/>
                                            </p:tgtEl>
                                            <p:attrNameLst>
                                              <p:attrName>ppt_y</p:attrName>
                                            </p:attrNameLst>
                                          </p:cBhvr>
                                          <p:tavLst>
                                            <p:tav tm="0">
                                              <p:val>
                                                <p:strVal val="1+#ppt_h/2"/>
                                              </p:val>
                                            </p:tav>
                                            <p:tav tm="100000">
                                              <p:val>
                                                <p:strVal val="#ppt_y"/>
                                              </p:val>
                                            </p:tav>
                                          </p:tavLst>
                                        </p:anim>
                                      </p:childTnLst>
                                    </p:cTn>
                                  </p:par>
                                  <p:par>
                                    <p:cTn id="96" presetID="42" presetClass="entr" presetSubtype="0" fill="hold" nodeType="withEffect">
                                      <p:stCondLst>
                                        <p:cond delay="1400"/>
                                      </p:stCondLst>
                                      <p:childTnLst>
                                        <p:set>
                                          <p:cBhvr>
                                            <p:cTn id="97" dur="1" fill="hold">
                                              <p:stCondLst>
                                                <p:cond delay="0"/>
                                              </p:stCondLst>
                                            </p:cTn>
                                            <p:tgtEl>
                                              <p:spTgt spid="56"/>
                                            </p:tgtEl>
                                            <p:attrNameLst>
                                              <p:attrName>style.visibility</p:attrName>
                                            </p:attrNameLst>
                                          </p:cBhvr>
                                          <p:to>
                                            <p:strVal val="visible"/>
                                          </p:to>
                                        </p:set>
                                        <p:animEffect transition="in" filter="fade">
                                          <p:cBhvr>
                                            <p:cTn id="98" dur="1000"/>
                                            <p:tgtEl>
                                              <p:spTgt spid="56"/>
                                            </p:tgtEl>
                                          </p:cBhvr>
                                        </p:animEffect>
                                        <p:anim calcmode="lin" valueType="num">
                                          <p:cBhvr>
                                            <p:cTn id="99" dur="1000" fill="hold"/>
                                            <p:tgtEl>
                                              <p:spTgt spid="56"/>
                                            </p:tgtEl>
                                            <p:attrNameLst>
                                              <p:attrName>ppt_x</p:attrName>
                                            </p:attrNameLst>
                                          </p:cBhvr>
                                          <p:tavLst>
                                            <p:tav tm="0">
                                              <p:val>
                                                <p:strVal val="#ppt_x"/>
                                              </p:val>
                                            </p:tav>
                                            <p:tav tm="100000">
                                              <p:val>
                                                <p:strVal val="#ppt_x"/>
                                              </p:val>
                                            </p:tav>
                                          </p:tavLst>
                                        </p:anim>
                                        <p:anim calcmode="lin" valueType="num">
                                          <p:cBhvr>
                                            <p:cTn id="100" dur="1000" fill="hold"/>
                                            <p:tgtEl>
                                              <p:spTgt spid="56"/>
                                            </p:tgtEl>
                                            <p:attrNameLst>
                                              <p:attrName>ppt_y</p:attrName>
                                            </p:attrNameLst>
                                          </p:cBhvr>
                                          <p:tavLst>
                                            <p:tav tm="0">
                                              <p:val>
                                                <p:strVal val="#ppt_y+.1"/>
                                              </p:val>
                                            </p:tav>
                                            <p:tav tm="100000">
                                              <p:val>
                                                <p:strVal val="#ppt_y"/>
                                              </p:val>
                                            </p:tav>
                                          </p:tavLst>
                                        </p:anim>
                                      </p:childTnLst>
                                    </p:cTn>
                                  </p:par>
                                  <p:par>
                                    <p:cTn id="101" presetID="47" presetClass="entr" presetSubtype="0" fill="hold" nodeType="withEffect">
                                      <p:stCondLst>
                                        <p:cond delay="1600"/>
                                      </p:stCondLst>
                                      <p:childTnLst>
                                        <p:set>
                                          <p:cBhvr>
                                            <p:cTn id="102" dur="1" fill="hold">
                                              <p:stCondLst>
                                                <p:cond delay="0"/>
                                              </p:stCondLst>
                                            </p:cTn>
                                            <p:tgtEl>
                                              <p:spTgt spid="59"/>
                                            </p:tgtEl>
                                            <p:attrNameLst>
                                              <p:attrName>style.visibility</p:attrName>
                                            </p:attrNameLst>
                                          </p:cBhvr>
                                          <p:to>
                                            <p:strVal val="visible"/>
                                          </p:to>
                                        </p:set>
                                        <p:animEffect transition="in" filter="fade">
                                          <p:cBhvr>
                                            <p:cTn id="103" dur="1000"/>
                                            <p:tgtEl>
                                              <p:spTgt spid="59"/>
                                            </p:tgtEl>
                                          </p:cBhvr>
                                        </p:animEffect>
                                        <p:anim calcmode="lin" valueType="num">
                                          <p:cBhvr>
                                            <p:cTn id="104" dur="1000" fill="hold"/>
                                            <p:tgtEl>
                                              <p:spTgt spid="59"/>
                                            </p:tgtEl>
                                            <p:attrNameLst>
                                              <p:attrName>ppt_x</p:attrName>
                                            </p:attrNameLst>
                                          </p:cBhvr>
                                          <p:tavLst>
                                            <p:tav tm="0">
                                              <p:val>
                                                <p:strVal val="#ppt_x"/>
                                              </p:val>
                                            </p:tav>
                                            <p:tav tm="100000">
                                              <p:val>
                                                <p:strVal val="#ppt_x"/>
                                              </p:val>
                                            </p:tav>
                                          </p:tavLst>
                                        </p:anim>
                                        <p:anim calcmode="lin" valueType="num">
                                          <p:cBhvr>
                                            <p:cTn id="105" dur="1000" fill="hold"/>
                                            <p:tgtEl>
                                              <p:spTgt spid="59"/>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1800"/>
                                      </p:stCondLst>
                                      <p:childTnLst>
                                        <p:set>
                                          <p:cBhvr>
                                            <p:cTn id="107" dur="1" fill="hold">
                                              <p:stCondLst>
                                                <p:cond delay="0"/>
                                              </p:stCondLst>
                                            </p:cTn>
                                            <p:tgtEl>
                                              <p:spTgt spid="62"/>
                                            </p:tgtEl>
                                            <p:attrNameLst>
                                              <p:attrName>style.visibility</p:attrName>
                                            </p:attrNameLst>
                                          </p:cBhvr>
                                          <p:to>
                                            <p:strVal val="visible"/>
                                          </p:to>
                                        </p:set>
                                        <p:animEffect transition="in" filter="fade">
                                          <p:cBhvr>
                                            <p:cTn id="108" dur="1000"/>
                                            <p:tgtEl>
                                              <p:spTgt spid="62"/>
                                            </p:tgtEl>
                                          </p:cBhvr>
                                        </p:animEffect>
                                        <p:anim calcmode="lin" valueType="num">
                                          <p:cBhvr>
                                            <p:cTn id="109" dur="1000" fill="hold"/>
                                            <p:tgtEl>
                                              <p:spTgt spid="62"/>
                                            </p:tgtEl>
                                            <p:attrNameLst>
                                              <p:attrName>ppt_x</p:attrName>
                                            </p:attrNameLst>
                                          </p:cBhvr>
                                          <p:tavLst>
                                            <p:tav tm="0">
                                              <p:val>
                                                <p:strVal val="#ppt_x"/>
                                              </p:val>
                                            </p:tav>
                                            <p:tav tm="100000">
                                              <p:val>
                                                <p:strVal val="#ppt_x"/>
                                              </p:val>
                                            </p:tav>
                                          </p:tavLst>
                                        </p:anim>
                                        <p:anim calcmode="lin" valueType="num">
                                          <p:cBhvr>
                                            <p:cTn id="110" dur="1000" fill="hold"/>
                                            <p:tgtEl>
                                              <p:spTgt spid="62"/>
                                            </p:tgtEl>
                                            <p:attrNameLst>
                                              <p:attrName>ppt_y</p:attrName>
                                            </p:attrNameLst>
                                          </p:cBhvr>
                                          <p:tavLst>
                                            <p:tav tm="0">
                                              <p:val>
                                                <p:strVal val="#ppt_y+.1"/>
                                              </p:val>
                                            </p:tav>
                                            <p:tav tm="100000">
                                              <p:val>
                                                <p:strVal val="#ppt_y"/>
                                              </p:val>
                                            </p:tav>
                                          </p:tavLst>
                                        </p:anim>
                                      </p:childTnLst>
                                    </p:cTn>
                                  </p:par>
                                  <p:par>
                                    <p:cTn id="111" presetID="47" presetClass="entr" presetSubtype="0" fill="hold" nodeType="withEffect">
                                      <p:stCondLst>
                                        <p:cond delay="2000"/>
                                      </p:stCondLst>
                                      <p:childTnLst>
                                        <p:set>
                                          <p:cBhvr>
                                            <p:cTn id="112" dur="1" fill="hold">
                                              <p:stCondLst>
                                                <p:cond delay="0"/>
                                              </p:stCondLst>
                                            </p:cTn>
                                            <p:tgtEl>
                                              <p:spTgt spid="65"/>
                                            </p:tgtEl>
                                            <p:attrNameLst>
                                              <p:attrName>style.visibility</p:attrName>
                                            </p:attrNameLst>
                                          </p:cBhvr>
                                          <p:to>
                                            <p:strVal val="visible"/>
                                          </p:to>
                                        </p:set>
                                        <p:animEffect transition="in" filter="fade">
                                          <p:cBhvr>
                                            <p:cTn id="113" dur="1000"/>
                                            <p:tgtEl>
                                              <p:spTgt spid="65"/>
                                            </p:tgtEl>
                                          </p:cBhvr>
                                        </p:animEffect>
                                        <p:anim calcmode="lin" valueType="num">
                                          <p:cBhvr>
                                            <p:cTn id="114" dur="1000" fill="hold"/>
                                            <p:tgtEl>
                                              <p:spTgt spid="65"/>
                                            </p:tgtEl>
                                            <p:attrNameLst>
                                              <p:attrName>ppt_x</p:attrName>
                                            </p:attrNameLst>
                                          </p:cBhvr>
                                          <p:tavLst>
                                            <p:tav tm="0">
                                              <p:val>
                                                <p:strVal val="#ppt_x"/>
                                              </p:val>
                                            </p:tav>
                                            <p:tav tm="100000">
                                              <p:val>
                                                <p:strVal val="#ppt_x"/>
                                              </p:val>
                                            </p:tav>
                                          </p:tavLst>
                                        </p:anim>
                                        <p:anim calcmode="lin" valueType="num">
                                          <p:cBhvr>
                                            <p:cTn id="115" dur="1000" fill="hold"/>
                                            <p:tgtEl>
                                              <p:spTgt spid="65"/>
                                            </p:tgtEl>
                                            <p:attrNameLst>
                                              <p:attrName>ppt_y</p:attrName>
                                            </p:attrNameLst>
                                          </p:cBhvr>
                                          <p:tavLst>
                                            <p:tav tm="0">
                                              <p:val>
                                                <p:strVal val="#ppt_y-.1"/>
                                              </p:val>
                                            </p:tav>
                                            <p:tav tm="100000">
                                              <p:val>
                                                <p:strVal val="#ppt_y"/>
                                              </p:val>
                                            </p:tav>
                                          </p:tavLst>
                                        </p:anim>
                                      </p:childTnLst>
                                    </p:cTn>
                                  </p:par>
                                </p:childTnLst>
                              </p:cTn>
                            </p:par>
                            <p:par>
                              <p:cTn id="116" fill="hold">
                                <p:stCondLst>
                                  <p:cond delay="2500"/>
                                </p:stCondLst>
                                <p:childTnLst>
                                  <p:par>
                                    <p:cTn id="117" presetID="10" presetClass="entr" presetSubtype="0" fill="hold" grpId="0" nodeType="afterEffect">
                                      <p:stCondLst>
                                        <p:cond delay="0"/>
                                      </p:stCondLst>
                                      <p:childTnLst>
                                        <p:set>
                                          <p:cBhvr>
                                            <p:cTn id="118" dur="1" fill="hold">
                                              <p:stCondLst>
                                                <p:cond delay="0"/>
                                              </p:stCondLst>
                                            </p:cTn>
                                            <p:tgtEl>
                                              <p:spTgt spid="71"/>
                                            </p:tgtEl>
                                            <p:attrNameLst>
                                              <p:attrName>style.visibility</p:attrName>
                                            </p:attrNameLst>
                                          </p:cBhvr>
                                          <p:to>
                                            <p:strVal val="visible"/>
                                          </p:to>
                                        </p:set>
                                        <p:animEffect transition="in" filter="fade">
                                          <p:cBhvr>
                                            <p:cTn id="119"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p:bldP spid="21" grpId="0"/>
          <p:bldP spid="7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5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0-#ppt_h/2"/>
                                              </p:val>
                                            </p:tav>
                                            <p:tav tm="100000">
                                              <p:val>
                                                <p:strVal val="#ppt_y"/>
                                              </p:val>
                                            </p:tav>
                                          </p:tavLst>
                                        </p:anim>
                                      </p:childTnLst>
                                    </p:cTn>
                                  </p:par>
                                  <p:par>
                                    <p:cTn id="9" presetID="56" presetClass="entr" presetSubtype="0" fill="hold" grpId="0" nodeType="withEffect">
                                      <p:stCondLst>
                                        <p:cond delay="1000"/>
                                      </p:stCondLst>
                                      <p:iterate type="lt">
                                        <p:tmPct val="10000"/>
                                      </p:iterate>
                                      <p:childTnLst>
                                        <p:set>
                                          <p:cBhvr>
                                            <p:cTn id="10" dur="1" fill="hold">
                                              <p:stCondLst>
                                                <p:cond delay="0"/>
                                              </p:stCondLst>
                                            </p:cTn>
                                            <p:tgtEl>
                                              <p:spTgt spid="20"/>
                                            </p:tgtEl>
                                            <p:attrNameLst>
                                              <p:attrName>style.visibility</p:attrName>
                                            </p:attrNameLst>
                                          </p:cBhvr>
                                          <p:to>
                                            <p:strVal val="visible"/>
                                          </p:to>
                                        </p:set>
                                        <p:anim by="(-#ppt_w*2)" calcmode="lin" valueType="num">
                                          <p:cBhvr rctx="PPT">
                                            <p:cTn id="11" dur="500" autoRev="1" fill="hold">
                                              <p:stCondLst>
                                                <p:cond delay="0"/>
                                              </p:stCondLst>
                                            </p:cTn>
                                            <p:tgtEl>
                                              <p:spTgt spid="20"/>
                                            </p:tgtEl>
                                            <p:attrNameLst>
                                              <p:attrName>ppt_w</p:attrName>
                                            </p:attrNameLst>
                                          </p:cBhvr>
                                        </p:anim>
                                        <p:anim by="(#ppt_w*0.50)" calcmode="lin" valueType="num">
                                          <p:cBhvr>
                                            <p:cTn id="12" dur="500" decel="50000" autoRev="1" fill="hold">
                                              <p:stCondLst>
                                                <p:cond delay="0"/>
                                              </p:stCondLst>
                                            </p:cTn>
                                            <p:tgtEl>
                                              <p:spTgt spid="20"/>
                                            </p:tgtEl>
                                            <p:attrNameLst>
                                              <p:attrName>ppt_x</p:attrName>
                                            </p:attrNameLst>
                                          </p:cBhvr>
                                        </p:anim>
                                        <p:anim from="(-#ppt_h/2)" to="(#ppt_y)" calcmode="lin" valueType="num">
                                          <p:cBhvr>
                                            <p:cTn id="13" dur="1000" fill="hold">
                                              <p:stCondLst>
                                                <p:cond delay="0"/>
                                              </p:stCondLst>
                                            </p:cTn>
                                            <p:tgtEl>
                                              <p:spTgt spid="20"/>
                                            </p:tgtEl>
                                            <p:attrNameLst>
                                              <p:attrName>ppt_y</p:attrName>
                                            </p:attrNameLst>
                                          </p:cBhvr>
                                        </p:anim>
                                        <p:animRot by="21600000">
                                          <p:cBhvr>
                                            <p:cTn id="14" dur="1000" fill="hold">
                                              <p:stCondLst>
                                                <p:cond delay="0"/>
                                              </p:stCondLst>
                                            </p:cTn>
                                            <p:tgtEl>
                                              <p:spTgt spid="20"/>
                                            </p:tgtEl>
                                            <p:attrNameLst>
                                              <p:attrName>r</p:attrName>
                                            </p:attrNameLst>
                                          </p:cBhvr>
                                        </p:animRot>
                                      </p:childTnLst>
                                    </p:cTn>
                                  </p:par>
                                  <p:par>
                                    <p:cTn id="15" presetID="22" presetClass="entr" presetSubtype="8" fill="hold" grpId="0" nodeType="withEffect">
                                      <p:stCondLst>
                                        <p:cond delay="150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par>
                              <p:cTn id="18" fill="hold">
                                <p:stCondLst>
                                  <p:cond delay="0"/>
                                </p:stCondLst>
                                <p:childTnLst>
                                  <p:par>
                                    <p:cTn id="19" presetID="53" presetClass="entr" presetSubtype="16"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par>
                                    <p:cTn id="39" presetID="53" presetClass="entr" presetSubtype="16" fill="hold" grpId="0" nodeType="withEffect">
                                      <p:stCondLst>
                                        <p:cond delay="20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par>
                                    <p:cTn id="44" presetID="53" presetClass="entr" presetSubtype="16" fill="hold" grpId="0" nodeType="withEffect">
                                      <p:stCondLst>
                                        <p:cond delay="20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par>
                                    <p:cTn id="54" presetID="53" presetClass="entr" presetSubtype="16" fill="hold" grpId="0" nodeType="withEffect">
                                      <p:stCondLst>
                                        <p:cond delay="20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par>
                                    <p:cTn id="64" presetID="53" presetClass="entr" presetSubtype="16" fill="hold" grpId="0" nodeType="withEffect">
                                      <p:stCondLst>
                                        <p:cond delay="400"/>
                                      </p:stCondLst>
                                      <p:childTnLst>
                                        <p:set>
                                          <p:cBhvr>
                                            <p:cTn id="65" dur="1" fill="hold">
                                              <p:stCondLst>
                                                <p:cond delay="0"/>
                                              </p:stCondLst>
                                            </p:cTn>
                                            <p:tgtEl>
                                              <p:spTgt spid="17"/>
                                            </p:tgtEl>
                                            <p:attrNameLst>
                                              <p:attrName>style.visibility</p:attrName>
                                            </p:attrNameLst>
                                          </p:cBhvr>
                                          <p:to>
                                            <p:strVal val="visible"/>
                                          </p:to>
                                        </p:set>
                                        <p:anim calcmode="lin" valueType="num">
                                          <p:cBhvr>
                                            <p:cTn id="66" dur="500" fill="hold"/>
                                            <p:tgtEl>
                                              <p:spTgt spid="17"/>
                                            </p:tgtEl>
                                            <p:attrNameLst>
                                              <p:attrName>ppt_w</p:attrName>
                                            </p:attrNameLst>
                                          </p:cBhvr>
                                          <p:tavLst>
                                            <p:tav tm="0">
                                              <p:val>
                                                <p:fltVal val="0"/>
                                              </p:val>
                                            </p:tav>
                                            <p:tav tm="100000">
                                              <p:val>
                                                <p:strVal val="#ppt_w"/>
                                              </p:val>
                                            </p:tav>
                                          </p:tavLst>
                                        </p:anim>
                                        <p:anim calcmode="lin" valueType="num">
                                          <p:cBhvr>
                                            <p:cTn id="67" dur="500" fill="hold"/>
                                            <p:tgtEl>
                                              <p:spTgt spid="17"/>
                                            </p:tgtEl>
                                            <p:attrNameLst>
                                              <p:attrName>ppt_h</p:attrName>
                                            </p:attrNameLst>
                                          </p:cBhvr>
                                          <p:tavLst>
                                            <p:tav tm="0">
                                              <p:val>
                                                <p:fltVal val="0"/>
                                              </p:val>
                                            </p:tav>
                                            <p:tav tm="100000">
                                              <p:val>
                                                <p:strVal val="#ppt_h"/>
                                              </p:val>
                                            </p:tav>
                                          </p:tavLst>
                                        </p:anim>
                                        <p:animEffect transition="in" filter="fade">
                                          <p:cBhvr>
                                            <p:cTn id="68" dur="500"/>
                                            <p:tgtEl>
                                              <p:spTgt spid="17"/>
                                            </p:tgtEl>
                                          </p:cBhvr>
                                        </p:animEffect>
                                      </p:childTnLst>
                                    </p:cTn>
                                  </p:par>
                                  <p:par>
                                    <p:cTn id="69" presetID="53" presetClass="entr" presetSubtype="16" fill="hold" grpId="0" nodeType="withEffect">
                                      <p:stCondLst>
                                        <p:cond delay="200"/>
                                      </p:stCondLst>
                                      <p:childTnLst>
                                        <p:set>
                                          <p:cBhvr>
                                            <p:cTn id="70" dur="1" fill="hold">
                                              <p:stCondLst>
                                                <p:cond delay="0"/>
                                              </p:stCondLst>
                                            </p:cTn>
                                            <p:tgtEl>
                                              <p:spTgt spid="18"/>
                                            </p:tgtEl>
                                            <p:attrNameLst>
                                              <p:attrName>style.visibility</p:attrName>
                                            </p:attrNameLst>
                                          </p:cBhvr>
                                          <p:to>
                                            <p:strVal val="visible"/>
                                          </p:to>
                                        </p:set>
                                        <p:anim calcmode="lin" valueType="num">
                                          <p:cBhvr>
                                            <p:cTn id="71" dur="500" fill="hold"/>
                                            <p:tgtEl>
                                              <p:spTgt spid="18"/>
                                            </p:tgtEl>
                                            <p:attrNameLst>
                                              <p:attrName>ppt_w</p:attrName>
                                            </p:attrNameLst>
                                          </p:cBhvr>
                                          <p:tavLst>
                                            <p:tav tm="0">
                                              <p:val>
                                                <p:fltVal val="0"/>
                                              </p:val>
                                            </p:tav>
                                            <p:tav tm="100000">
                                              <p:val>
                                                <p:strVal val="#ppt_w"/>
                                              </p:val>
                                            </p:tav>
                                          </p:tavLst>
                                        </p:anim>
                                        <p:anim calcmode="lin" valueType="num">
                                          <p:cBhvr>
                                            <p:cTn id="72" dur="500" fill="hold"/>
                                            <p:tgtEl>
                                              <p:spTgt spid="18"/>
                                            </p:tgtEl>
                                            <p:attrNameLst>
                                              <p:attrName>ppt_h</p:attrName>
                                            </p:attrNameLst>
                                          </p:cBhvr>
                                          <p:tavLst>
                                            <p:tav tm="0">
                                              <p:val>
                                                <p:fltVal val="0"/>
                                              </p:val>
                                            </p:tav>
                                            <p:tav tm="100000">
                                              <p:val>
                                                <p:strVal val="#ppt_h"/>
                                              </p:val>
                                            </p:tav>
                                          </p:tavLst>
                                        </p:anim>
                                        <p:animEffect transition="in" filter="fade">
                                          <p:cBhvr>
                                            <p:cTn id="73" dur="500"/>
                                            <p:tgtEl>
                                              <p:spTgt spid="18"/>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p:cTn id="76" dur="500" fill="hold"/>
                                            <p:tgtEl>
                                              <p:spTgt spid="19"/>
                                            </p:tgtEl>
                                            <p:attrNameLst>
                                              <p:attrName>ppt_w</p:attrName>
                                            </p:attrNameLst>
                                          </p:cBhvr>
                                          <p:tavLst>
                                            <p:tav tm="0">
                                              <p:val>
                                                <p:fltVal val="0"/>
                                              </p:val>
                                            </p:tav>
                                            <p:tav tm="100000">
                                              <p:val>
                                                <p:strVal val="#ppt_w"/>
                                              </p:val>
                                            </p:tav>
                                          </p:tavLst>
                                        </p:anim>
                                        <p:anim calcmode="lin" valueType="num">
                                          <p:cBhvr>
                                            <p:cTn id="77" dur="500" fill="hold"/>
                                            <p:tgtEl>
                                              <p:spTgt spid="19"/>
                                            </p:tgtEl>
                                            <p:attrNameLst>
                                              <p:attrName>ppt_h</p:attrName>
                                            </p:attrNameLst>
                                          </p:cBhvr>
                                          <p:tavLst>
                                            <p:tav tm="0">
                                              <p:val>
                                                <p:fltVal val="0"/>
                                              </p:val>
                                            </p:tav>
                                            <p:tav tm="100000">
                                              <p:val>
                                                <p:strVal val="#ppt_h"/>
                                              </p:val>
                                            </p:tav>
                                          </p:tavLst>
                                        </p:anim>
                                        <p:animEffect transition="in" filter="fade">
                                          <p:cBhvr>
                                            <p:cTn id="78" dur="500"/>
                                            <p:tgtEl>
                                              <p:spTgt spid="19"/>
                                            </p:tgtEl>
                                          </p:cBhvr>
                                        </p:animEffect>
                                      </p:childTnLst>
                                    </p:cTn>
                                  </p:par>
                                </p:childTnLst>
                              </p:cTn>
                            </p:par>
                            <p:par>
                              <p:cTn id="79" fill="hold">
                                <p:stCondLst>
                                  <p:cond delay="500"/>
                                </p:stCondLst>
                                <p:childTnLst>
                                  <p:par>
                                    <p:cTn id="80" presetID="2" presetClass="entr" presetSubtype="3" accel="52000" fill="hold" nodeType="afterEffect">
                                      <p:stCondLst>
                                        <p:cond delay="0"/>
                                      </p:stCondLst>
                                      <p:childTnLst>
                                        <p:set>
                                          <p:cBhvr>
                                            <p:cTn id="81" dur="1" fill="hold">
                                              <p:stCondLst>
                                                <p:cond delay="0"/>
                                              </p:stCondLst>
                                            </p:cTn>
                                            <p:tgtEl>
                                              <p:spTgt spid="36"/>
                                            </p:tgtEl>
                                            <p:attrNameLst>
                                              <p:attrName>style.visibility</p:attrName>
                                            </p:attrNameLst>
                                          </p:cBhvr>
                                          <p:to>
                                            <p:strVal val="visible"/>
                                          </p:to>
                                        </p:set>
                                        <p:anim calcmode="lin" valueType="num">
                                          <p:cBhvr additive="base">
                                            <p:cTn id="82" dur="2000" fill="hold"/>
                                            <p:tgtEl>
                                              <p:spTgt spid="36"/>
                                            </p:tgtEl>
                                            <p:attrNameLst>
                                              <p:attrName>ppt_x</p:attrName>
                                            </p:attrNameLst>
                                          </p:cBhvr>
                                          <p:tavLst>
                                            <p:tav tm="0">
                                              <p:val>
                                                <p:strVal val="1+#ppt_w/2"/>
                                              </p:val>
                                            </p:tav>
                                            <p:tav tm="100000">
                                              <p:val>
                                                <p:strVal val="#ppt_x"/>
                                              </p:val>
                                            </p:tav>
                                          </p:tavLst>
                                        </p:anim>
                                        <p:anim calcmode="lin" valueType="num">
                                          <p:cBhvr additive="base">
                                            <p:cTn id="83" dur="2000" fill="hold"/>
                                            <p:tgtEl>
                                              <p:spTgt spid="36"/>
                                            </p:tgtEl>
                                            <p:attrNameLst>
                                              <p:attrName>ppt_y</p:attrName>
                                            </p:attrNameLst>
                                          </p:cBhvr>
                                          <p:tavLst>
                                            <p:tav tm="0">
                                              <p:val>
                                                <p:strVal val="0-#ppt_h/2"/>
                                              </p:val>
                                            </p:tav>
                                            <p:tav tm="100000">
                                              <p:val>
                                                <p:strVal val="#ppt_y"/>
                                              </p:val>
                                            </p:tav>
                                          </p:tavLst>
                                        </p:anim>
                                      </p:childTnLst>
                                    </p:cTn>
                                  </p:par>
                                  <p:par>
                                    <p:cTn id="84" presetID="2" presetClass="entr" presetSubtype="12" accel="52000" fill="hold" nodeType="with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additive="base">
                                            <p:cTn id="86" dur="2000" fill="hold"/>
                                            <p:tgtEl>
                                              <p:spTgt spid="42"/>
                                            </p:tgtEl>
                                            <p:attrNameLst>
                                              <p:attrName>ppt_x</p:attrName>
                                            </p:attrNameLst>
                                          </p:cBhvr>
                                          <p:tavLst>
                                            <p:tav tm="0">
                                              <p:val>
                                                <p:strVal val="0-#ppt_w/2"/>
                                              </p:val>
                                            </p:tav>
                                            <p:tav tm="100000">
                                              <p:val>
                                                <p:strVal val="#ppt_x"/>
                                              </p:val>
                                            </p:tav>
                                          </p:tavLst>
                                        </p:anim>
                                        <p:anim calcmode="lin" valueType="num">
                                          <p:cBhvr additive="base">
                                            <p:cTn id="87" dur="2000" fill="hold"/>
                                            <p:tgtEl>
                                              <p:spTgt spid="42"/>
                                            </p:tgtEl>
                                            <p:attrNameLst>
                                              <p:attrName>ppt_y</p:attrName>
                                            </p:attrNameLst>
                                          </p:cBhvr>
                                          <p:tavLst>
                                            <p:tav tm="0">
                                              <p:val>
                                                <p:strVal val="1+#ppt_h/2"/>
                                              </p:val>
                                            </p:tav>
                                            <p:tav tm="100000">
                                              <p:val>
                                                <p:strVal val="#ppt_y"/>
                                              </p:val>
                                            </p:tav>
                                          </p:tavLst>
                                        </p:anim>
                                      </p:childTnLst>
                                    </p:cTn>
                                  </p:par>
                                  <p:par>
                                    <p:cTn id="88" presetID="2" presetClass="entr" presetSubtype="3" accel="52000" fill="hold" nodeType="withEffect">
                                      <p:stCondLst>
                                        <p:cond delay="0"/>
                                      </p:stCondLst>
                                      <p:childTnLst>
                                        <p:set>
                                          <p:cBhvr>
                                            <p:cTn id="89" dur="1" fill="hold">
                                              <p:stCondLst>
                                                <p:cond delay="0"/>
                                              </p:stCondLst>
                                            </p:cTn>
                                            <p:tgtEl>
                                              <p:spTgt spid="29"/>
                                            </p:tgtEl>
                                            <p:attrNameLst>
                                              <p:attrName>style.visibility</p:attrName>
                                            </p:attrNameLst>
                                          </p:cBhvr>
                                          <p:to>
                                            <p:strVal val="visible"/>
                                          </p:to>
                                        </p:set>
                                        <p:anim calcmode="lin" valueType="num">
                                          <p:cBhvr additive="base">
                                            <p:cTn id="90" dur="2000" fill="hold"/>
                                            <p:tgtEl>
                                              <p:spTgt spid="29"/>
                                            </p:tgtEl>
                                            <p:attrNameLst>
                                              <p:attrName>ppt_x</p:attrName>
                                            </p:attrNameLst>
                                          </p:cBhvr>
                                          <p:tavLst>
                                            <p:tav tm="0">
                                              <p:val>
                                                <p:strVal val="1+#ppt_w/2"/>
                                              </p:val>
                                            </p:tav>
                                            <p:tav tm="100000">
                                              <p:val>
                                                <p:strVal val="#ppt_x"/>
                                              </p:val>
                                            </p:tav>
                                          </p:tavLst>
                                        </p:anim>
                                        <p:anim calcmode="lin" valueType="num">
                                          <p:cBhvr additive="base">
                                            <p:cTn id="91" dur="2000" fill="hold"/>
                                            <p:tgtEl>
                                              <p:spTgt spid="29"/>
                                            </p:tgtEl>
                                            <p:attrNameLst>
                                              <p:attrName>ppt_y</p:attrName>
                                            </p:attrNameLst>
                                          </p:cBhvr>
                                          <p:tavLst>
                                            <p:tav tm="0">
                                              <p:val>
                                                <p:strVal val="0-#ppt_h/2"/>
                                              </p:val>
                                            </p:tav>
                                            <p:tav tm="100000">
                                              <p:val>
                                                <p:strVal val="#ppt_y"/>
                                              </p:val>
                                            </p:tav>
                                          </p:tavLst>
                                        </p:anim>
                                      </p:childTnLst>
                                    </p:cTn>
                                  </p:par>
                                  <p:par>
                                    <p:cTn id="92" presetID="2" presetClass="entr" presetSubtype="12" accel="52000" fill="hold"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2000" fill="hold"/>
                                            <p:tgtEl>
                                              <p:spTgt spid="49"/>
                                            </p:tgtEl>
                                            <p:attrNameLst>
                                              <p:attrName>ppt_x</p:attrName>
                                            </p:attrNameLst>
                                          </p:cBhvr>
                                          <p:tavLst>
                                            <p:tav tm="0">
                                              <p:val>
                                                <p:strVal val="0-#ppt_w/2"/>
                                              </p:val>
                                            </p:tav>
                                            <p:tav tm="100000">
                                              <p:val>
                                                <p:strVal val="#ppt_x"/>
                                              </p:val>
                                            </p:tav>
                                          </p:tavLst>
                                        </p:anim>
                                        <p:anim calcmode="lin" valueType="num">
                                          <p:cBhvr additive="base">
                                            <p:cTn id="95" dur="2000" fill="hold"/>
                                            <p:tgtEl>
                                              <p:spTgt spid="49"/>
                                            </p:tgtEl>
                                            <p:attrNameLst>
                                              <p:attrName>ppt_y</p:attrName>
                                            </p:attrNameLst>
                                          </p:cBhvr>
                                          <p:tavLst>
                                            <p:tav tm="0">
                                              <p:val>
                                                <p:strVal val="1+#ppt_h/2"/>
                                              </p:val>
                                            </p:tav>
                                            <p:tav tm="100000">
                                              <p:val>
                                                <p:strVal val="#ppt_y"/>
                                              </p:val>
                                            </p:tav>
                                          </p:tavLst>
                                        </p:anim>
                                      </p:childTnLst>
                                    </p:cTn>
                                  </p:par>
                                  <p:par>
                                    <p:cTn id="96" presetID="42" presetClass="entr" presetSubtype="0" fill="hold" nodeType="withEffect">
                                      <p:stCondLst>
                                        <p:cond delay="1400"/>
                                      </p:stCondLst>
                                      <p:childTnLst>
                                        <p:set>
                                          <p:cBhvr>
                                            <p:cTn id="97" dur="1" fill="hold">
                                              <p:stCondLst>
                                                <p:cond delay="0"/>
                                              </p:stCondLst>
                                            </p:cTn>
                                            <p:tgtEl>
                                              <p:spTgt spid="56"/>
                                            </p:tgtEl>
                                            <p:attrNameLst>
                                              <p:attrName>style.visibility</p:attrName>
                                            </p:attrNameLst>
                                          </p:cBhvr>
                                          <p:to>
                                            <p:strVal val="visible"/>
                                          </p:to>
                                        </p:set>
                                        <p:animEffect transition="in" filter="fade">
                                          <p:cBhvr>
                                            <p:cTn id="98" dur="1000"/>
                                            <p:tgtEl>
                                              <p:spTgt spid="56"/>
                                            </p:tgtEl>
                                          </p:cBhvr>
                                        </p:animEffect>
                                        <p:anim calcmode="lin" valueType="num">
                                          <p:cBhvr>
                                            <p:cTn id="99" dur="1000" fill="hold"/>
                                            <p:tgtEl>
                                              <p:spTgt spid="56"/>
                                            </p:tgtEl>
                                            <p:attrNameLst>
                                              <p:attrName>ppt_x</p:attrName>
                                            </p:attrNameLst>
                                          </p:cBhvr>
                                          <p:tavLst>
                                            <p:tav tm="0">
                                              <p:val>
                                                <p:strVal val="#ppt_x"/>
                                              </p:val>
                                            </p:tav>
                                            <p:tav tm="100000">
                                              <p:val>
                                                <p:strVal val="#ppt_x"/>
                                              </p:val>
                                            </p:tav>
                                          </p:tavLst>
                                        </p:anim>
                                        <p:anim calcmode="lin" valueType="num">
                                          <p:cBhvr>
                                            <p:cTn id="100" dur="1000" fill="hold"/>
                                            <p:tgtEl>
                                              <p:spTgt spid="56"/>
                                            </p:tgtEl>
                                            <p:attrNameLst>
                                              <p:attrName>ppt_y</p:attrName>
                                            </p:attrNameLst>
                                          </p:cBhvr>
                                          <p:tavLst>
                                            <p:tav tm="0">
                                              <p:val>
                                                <p:strVal val="#ppt_y+.1"/>
                                              </p:val>
                                            </p:tav>
                                            <p:tav tm="100000">
                                              <p:val>
                                                <p:strVal val="#ppt_y"/>
                                              </p:val>
                                            </p:tav>
                                          </p:tavLst>
                                        </p:anim>
                                      </p:childTnLst>
                                    </p:cTn>
                                  </p:par>
                                  <p:par>
                                    <p:cTn id="101" presetID="47" presetClass="entr" presetSubtype="0" fill="hold" nodeType="withEffect">
                                      <p:stCondLst>
                                        <p:cond delay="1600"/>
                                      </p:stCondLst>
                                      <p:childTnLst>
                                        <p:set>
                                          <p:cBhvr>
                                            <p:cTn id="102" dur="1" fill="hold">
                                              <p:stCondLst>
                                                <p:cond delay="0"/>
                                              </p:stCondLst>
                                            </p:cTn>
                                            <p:tgtEl>
                                              <p:spTgt spid="59"/>
                                            </p:tgtEl>
                                            <p:attrNameLst>
                                              <p:attrName>style.visibility</p:attrName>
                                            </p:attrNameLst>
                                          </p:cBhvr>
                                          <p:to>
                                            <p:strVal val="visible"/>
                                          </p:to>
                                        </p:set>
                                        <p:animEffect transition="in" filter="fade">
                                          <p:cBhvr>
                                            <p:cTn id="103" dur="1000"/>
                                            <p:tgtEl>
                                              <p:spTgt spid="59"/>
                                            </p:tgtEl>
                                          </p:cBhvr>
                                        </p:animEffect>
                                        <p:anim calcmode="lin" valueType="num">
                                          <p:cBhvr>
                                            <p:cTn id="104" dur="1000" fill="hold"/>
                                            <p:tgtEl>
                                              <p:spTgt spid="59"/>
                                            </p:tgtEl>
                                            <p:attrNameLst>
                                              <p:attrName>ppt_x</p:attrName>
                                            </p:attrNameLst>
                                          </p:cBhvr>
                                          <p:tavLst>
                                            <p:tav tm="0">
                                              <p:val>
                                                <p:strVal val="#ppt_x"/>
                                              </p:val>
                                            </p:tav>
                                            <p:tav tm="100000">
                                              <p:val>
                                                <p:strVal val="#ppt_x"/>
                                              </p:val>
                                            </p:tav>
                                          </p:tavLst>
                                        </p:anim>
                                        <p:anim calcmode="lin" valueType="num">
                                          <p:cBhvr>
                                            <p:cTn id="105" dur="1000" fill="hold"/>
                                            <p:tgtEl>
                                              <p:spTgt spid="59"/>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1800"/>
                                      </p:stCondLst>
                                      <p:childTnLst>
                                        <p:set>
                                          <p:cBhvr>
                                            <p:cTn id="107" dur="1" fill="hold">
                                              <p:stCondLst>
                                                <p:cond delay="0"/>
                                              </p:stCondLst>
                                            </p:cTn>
                                            <p:tgtEl>
                                              <p:spTgt spid="62"/>
                                            </p:tgtEl>
                                            <p:attrNameLst>
                                              <p:attrName>style.visibility</p:attrName>
                                            </p:attrNameLst>
                                          </p:cBhvr>
                                          <p:to>
                                            <p:strVal val="visible"/>
                                          </p:to>
                                        </p:set>
                                        <p:animEffect transition="in" filter="fade">
                                          <p:cBhvr>
                                            <p:cTn id="108" dur="1000"/>
                                            <p:tgtEl>
                                              <p:spTgt spid="62"/>
                                            </p:tgtEl>
                                          </p:cBhvr>
                                        </p:animEffect>
                                        <p:anim calcmode="lin" valueType="num">
                                          <p:cBhvr>
                                            <p:cTn id="109" dur="1000" fill="hold"/>
                                            <p:tgtEl>
                                              <p:spTgt spid="62"/>
                                            </p:tgtEl>
                                            <p:attrNameLst>
                                              <p:attrName>ppt_x</p:attrName>
                                            </p:attrNameLst>
                                          </p:cBhvr>
                                          <p:tavLst>
                                            <p:tav tm="0">
                                              <p:val>
                                                <p:strVal val="#ppt_x"/>
                                              </p:val>
                                            </p:tav>
                                            <p:tav tm="100000">
                                              <p:val>
                                                <p:strVal val="#ppt_x"/>
                                              </p:val>
                                            </p:tav>
                                          </p:tavLst>
                                        </p:anim>
                                        <p:anim calcmode="lin" valueType="num">
                                          <p:cBhvr>
                                            <p:cTn id="110" dur="1000" fill="hold"/>
                                            <p:tgtEl>
                                              <p:spTgt spid="62"/>
                                            </p:tgtEl>
                                            <p:attrNameLst>
                                              <p:attrName>ppt_y</p:attrName>
                                            </p:attrNameLst>
                                          </p:cBhvr>
                                          <p:tavLst>
                                            <p:tav tm="0">
                                              <p:val>
                                                <p:strVal val="#ppt_y+.1"/>
                                              </p:val>
                                            </p:tav>
                                            <p:tav tm="100000">
                                              <p:val>
                                                <p:strVal val="#ppt_y"/>
                                              </p:val>
                                            </p:tav>
                                          </p:tavLst>
                                        </p:anim>
                                      </p:childTnLst>
                                    </p:cTn>
                                  </p:par>
                                  <p:par>
                                    <p:cTn id="111" presetID="47" presetClass="entr" presetSubtype="0" fill="hold" nodeType="withEffect">
                                      <p:stCondLst>
                                        <p:cond delay="2000"/>
                                      </p:stCondLst>
                                      <p:childTnLst>
                                        <p:set>
                                          <p:cBhvr>
                                            <p:cTn id="112" dur="1" fill="hold">
                                              <p:stCondLst>
                                                <p:cond delay="0"/>
                                              </p:stCondLst>
                                            </p:cTn>
                                            <p:tgtEl>
                                              <p:spTgt spid="65"/>
                                            </p:tgtEl>
                                            <p:attrNameLst>
                                              <p:attrName>style.visibility</p:attrName>
                                            </p:attrNameLst>
                                          </p:cBhvr>
                                          <p:to>
                                            <p:strVal val="visible"/>
                                          </p:to>
                                        </p:set>
                                        <p:animEffect transition="in" filter="fade">
                                          <p:cBhvr>
                                            <p:cTn id="113" dur="1000"/>
                                            <p:tgtEl>
                                              <p:spTgt spid="65"/>
                                            </p:tgtEl>
                                          </p:cBhvr>
                                        </p:animEffect>
                                        <p:anim calcmode="lin" valueType="num">
                                          <p:cBhvr>
                                            <p:cTn id="114" dur="1000" fill="hold"/>
                                            <p:tgtEl>
                                              <p:spTgt spid="65"/>
                                            </p:tgtEl>
                                            <p:attrNameLst>
                                              <p:attrName>ppt_x</p:attrName>
                                            </p:attrNameLst>
                                          </p:cBhvr>
                                          <p:tavLst>
                                            <p:tav tm="0">
                                              <p:val>
                                                <p:strVal val="#ppt_x"/>
                                              </p:val>
                                            </p:tav>
                                            <p:tav tm="100000">
                                              <p:val>
                                                <p:strVal val="#ppt_x"/>
                                              </p:val>
                                            </p:tav>
                                          </p:tavLst>
                                        </p:anim>
                                        <p:anim calcmode="lin" valueType="num">
                                          <p:cBhvr>
                                            <p:cTn id="115" dur="1000" fill="hold"/>
                                            <p:tgtEl>
                                              <p:spTgt spid="65"/>
                                            </p:tgtEl>
                                            <p:attrNameLst>
                                              <p:attrName>ppt_y</p:attrName>
                                            </p:attrNameLst>
                                          </p:cBhvr>
                                          <p:tavLst>
                                            <p:tav tm="0">
                                              <p:val>
                                                <p:strVal val="#ppt_y-.1"/>
                                              </p:val>
                                            </p:tav>
                                            <p:tav tm="100000">
                                              <p:val>
                                                <p:strVal val="#ppt_y"/>
                                              </p:val>
                                            </p:tav>
                                          </p:tavLst>
                                        </p:anim>
                                      </p:childTnLst>
                                    </p:cTn>
                                  </p:par>
                                </p:childTnLst>
                              </p:cTn>
                            </p:par>
                            <p:par>
                              <p:cTn id="116" fill="hold">
                                <p:stCondLst>
                                  <p:cond delay="2500"/>
                                </p:stCondLst>
                                <p:childTnLst>
                                  <p:par>
                                    <p:cTn id="117" presetID="10" presetClass="entr" presetSubtype="0" fill="hold" grpId="0" nodeType="afterEffect">
                                      <p:stCondLst>
                                        <p:cond delay="0"/>
                                      </p:stCondLst>
                                      <p:childTnLst>
                                        <p:set>
                                          <p:cBhvr>
                                            <p:cTn id="118" dur="1" fill="hold">
                                              <p:stCondLst>
                                                <p:cond delay="0"/>
                                              </p:stCondLst>
                                            </p:cTn>
                                            <p:tgtEl>
                                              <p:spTgt spid="71"/>
                                            </p:tgtEl>
                                            <p:attrNameLst>
                                              <p:attrName>style.visibility</p:attrName>
                                            </p:attrNameLst>
                                          </p:cBhvr>
                                          <p:to>
                                            <p:strVal val="visible"/>
                                          </p:to>
                                        </p:set>
                                        <p:animEffect transition="in" filter="fade">
                                          <p:cBhvr>
                                            <p:cTn id="119"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p:bldP spid="21" grpId="0"/>
          <p:bldP spid="71"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istrator\Desktop\微立体创业计划\005.png"/>
          <p:cNvPicPr>
            <a:picLocks noChangeAspect="1" noChangeArrowheads="1"/>
          </p:cNvPicPr>
          <p:nvPr/>
        </p:nvPicPr>
        <p:blipFill>
          <a:blip r:embed="rId3" cstate="print">
            <a:duotone>
              <a:srgbClr val="0070C0">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5" name="Picture 4" descr="C:\Users\Administrator\Desktop\微立体创业计划\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6" name="标题 1"/>
          <p:cNvSpPr txBox="1"/>
          <p:nvPr/>
        </p:nvSpPr>
        <p:spPr>
          <a:xfrm>
            <a:off x="1184649" y="339502"/>
            <a:ext cx="142090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黑体" panose="02010609060101010101" pitchFamily="49" charset="-122"/>
                <a:ea typeface="黑体" panose="02010609060101010101" pitchFamily="49" charset="-122"/>
              </a:rPr>
              <a:t>融资需求二</a:t>
            </a:r>
          </a:p>
        </p:txBody>
      </p:sp>
      <p:grpSp>
        <p:nvGrpSpPr>
          <p:cNvPr id="7" name="组合 6"/>
          <p:cNvGrpSpPr/>
          <p:nvPr/>
        </p:nvGrpSpPr>
        <p:grpSpPr>
          <a:xfrm>
            <a:off x="2033665" y="3045661"/>
            <a:ext cx="3059785" cy="1518551"/>
            <a:chOff x="1591195" y="3531392"/>
            <a:chExt cx="1721136" cy="774463"/>
          </a:xfrm>
          <a:effectLst>
            <a:outerShdw blurRad="444500" dist="254000" dir="8100000" algn="tr" rotWithShape="0">
              <a:prstClr val="black">
                <a:alpha val="50000"/>
              </a:prstClr>
            </a:outerShdw>
          </a:effectLst>
        </p:grpSpPr>
        <p:sp>
          <p:nvSpPr>
            <p:cNvPr id="8"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sp>
          <p:nvSpPr>
            <p:cNvPr id="9"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ysClr val="window" lastClr="FFFFFF"/>
                </a:gs>
                <a:gs pos="100000">
                  <a:sysClr val="window" lastClr="FFFFFF">
                    <a:lumMod val="75000"/>
                  </a:sysClr>
                </a:gs>
                <a:gs pos="0">
                  <a:sysClr val="window" lastClr="FFFFFF"/>
                </a:gs>
              </a:gsLst>
              <a:lin ang="189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grpSp>
      <p:grpSp>
        <p:nvGrpSpPr>
          <p:cNvPr id="10" name="组合 9"/>
          <p:cNvGrpSpPr/>
          <p:nvPr/>
        </p:nvGrpSpPr>
        <p:grpSpPr>
          <a:xfrm>
            <a:off x="893217" y="1152717"/>
            <a:ext cx="3059785" cy="1518551"/>
            <a:chOff x="1591195" y="3531392"/>
            <a:chExt cx="1721136" cy="774463"/>
          </a:xfrm>
          <a:effectLst>
            <a:outerShdw blurRad="444500" dist="254000" dir="8100000" algn="tr" rotWithShape="0">
              <a:prstClr val="black">
                <a:alpha val="50000"/>
              </a:prstClr>
            </a:outerShdw>
          </a:effectLst>
        </p:grpSpPr>
        <p:sp>
          <p:nvSpPr>
            <p:cNvPr id="11"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sp>
          <p:nvSpPr>
            <p:cNvPr id="12"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ysClr val="window" lastClr="FFFFFF"/>
                </a:gs>
                <a:gs pos="100000">
                  <a:sysClr val="window" lastClr="FFFFFF">
                    <a:lumMod val="75000"/>
                  </a:sysClr>
                </a:gs>
                <a:gs pos="0">
                  <a:sysClr val="window" lastClr="FFFFFF"/>
                </a:gs>
              </a:gsLst>
              <a:lin ang="189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grpSp>
      <p:sp>
        <p:nvSpPr>
          <p:cNvPr id="13" name="Freeform 9"/>
          <p:cNvSpPr>
            <a:spLocks noEditPoints="1"/>
          </p:cNvSpPr>
          <p:nvPr/>
        </p:nvSpPr>
        <p:spPr bwMode="auto">
          <a:xfrm>
            <a:off x="1252315" y="1674242"/>
            <a:ext cx="583929" cy="581800"/>
          </a:xfrm>
          <a:custGeom>
            <a:avLst/>
            <a:gdLst>
              <a:gd name="T0" fmla="*/ 86 w 116"/>
              <a:gd name="T1" fmla="*/ 17 h 116"/>
              <a:gd name="T2" fmla="*/ 8 w 116"/>
              <a:gd name="T3" fmla="*/ 45 h 116"/>
              <a:gd name="T4" fmla="*/ 11 w 116"/>
              <a:gd name="T5" fmla="*/ 50 h 116"/>
              <a:gd name="T6" fmla="*/ 12 w 116"/>
              <a:gd name="T7" fmla="*/ 59 h 116"/>
              <a:gd name="T8" fmla="*/ 16 w 116"/>
              <a:gd name="T9" fmla="*/ 69 h 116"/>
              <a:gd name="T10" fmla="*/ 20 w 116"/>
              <a:gd name="T11" fmla="*/ 77 h 116"/>
              <a:gd name="T12" fmla="*/ 24 w 116"/>
              <a:gd name="T13" fmla="*/ 83 h 116"/>
              <a:gd name="T14" fmla="*/ 27 w 116"/>
              <a:gd name="T15" fmla="*/ 98 h 116"/>
              <a:gd name="T16" fmla="*/ 33 w 116"/>
              <a:gd name="T17" fmla="*/ 105 h 116"/>
              <a:gd name="T18" fmla="*/ 34 w 116"/>
              <a:gd name="T19" fmla="*/ 101 h 116"/>
              <a:gd name="T20" fmla="*/ 37 w 116"/>
              <a:gd name="T21" fmla="*/ 93 h 116"/>
              <a:gd name="T22" fmla="*/ 41 w 116"/>
              <a:gd name="T23" fmla="*/ 83 h 116"/>
              <a:gd name="T24" fmla="*/ 49 w 116"/>
              <a:gd name="T25" fmla="*/ 73 h 116"/>
              <a:gd name="T26" fmla="*/ 53 w 116"/>
              <a:gd name="T27" fmla="*/ 66 h 116"/>
              <a:gd name="T28" fmla="*/ 45 w 116"/>
              <a:gd name="T29" fmla="*/ 61 h 116"/>
              <a:gd name="T30" fmla="*/ 38 w 116"/>
              <a:gd name="T31" fmla="*/ 58 h 116"/>
              <a:gd name="T32" fmla="*/ 33 w 116"/>
              <a:gd name="T33" fmla="*/ 51 h 116"/>
              <a:gd name="T34" fmla="*/ 25 w 116"/>
              <a:gd name="T35" fmla="*/ 47 h 116"/>
              <a:gd name="T36" fmla="*/ 17 w 116"/>
              <a:gd name="T37" fmla="*/ 49 h 116"/>
              <a:gd name="T38" fmla="*/ 13 w 116"/>
              <a:gd name="T39" fmla="*/ 44 h 116"/>
              <a:gd name="T40" fmla="*/ 12 w 116"/>
              <a:gd name="T41" fmla="*/ 37 h 116"/>
              <a:gd name="T42" fmla="*/ 8 w 116"/>
              <a:gd name="T43" fmla="*/ 37 h 116"/>
              <a:gd name="T44" fmla="*/ 12 w 116"/>
              <a:gd name="T45" fmla="*/ 30 h 116"/>
              <a:gd name="T46" fmla="*/ 18 w 116"/>
              <a:gd name="T47" fmla="*/ 30 h 116"/>
              <a:gd name="T48" fmla="*/ 24 w 116"/>
              <a:gd name="T49" fmla="*/ 25 h 116"/>
              <a:gd name="T50" fmla="*/ 30 w 116"/>
              <a:gd name="T51" fmla="*/ 18 h 116"/>
              <a:gd name="T52" fmla="*/ 32 w 116"/>
              <a:gd name="T53" fmla="*/ 15 h 116"/>
              <a:gd name="T54" fmla="*/ 42 w 116"/>
              <a:gd name="T55" fmla="*/ 12 h 116"/>
              <a:gd name="T56" fmla="*/ 34 w 116"/>
              <a:gd name="T57" fmla="*/ 8 h 116"/>
              <a:gd name="T58" fmla="*/ 32 w 116"/>
              <a:gd name="T59" fmla="*/ 8 h 116"/>
              <a:gd name="T60" fmla="*/ 49 w 116"/>
              <a:gd name="T61" fmla="*/ 2 h 116"/>
              <a:gd name="T62" fmla="*/ 56 w 116"/>
              <a:gd name="T63" fmla="*/ 5 h 116"/>
              <a:gd name="T64" fmla="*/ 82 w 116"/>
              <a:gd name="T65" fmla="*/ 6 h 116"/>
              <a:gd name="T66" fmla="*/ 79 w 116"/>
              <a:gd name="T67" fmla="*/ 11 h 116"/>
              <a:gd name="T68" fmla="*/ 85 w 116"/>
              <a:gd name="T69" fmla="*/ 19 h 116"/>
              <a:gd name="T70" fmla="*/ 89 w 116"/>
              <a:gd name="T71" fmla="*/ 19 h 116"/>
              <a:gd name="T72" fmla="*/ 93 w 116"/>
              <a:gd name="T73" fmla="*/ 17 h 116"/>
              <a:gd name="T74" fmla="*/ 97 w 116"/>
              <a:gd name="T75" fmla="*/ 23 h 116"/>
              <a:gd name="T76" fmla="*/ 101 w 116"/>
              <a:gd name="T77" fmla="*/ 27 h 116"/>
              <a:gd name="T78" fmla="*/ 95 w 116"/>
              <a:gd name="T79" fmla="*/ 27 h 116"/>
              <a:gd name="T80" fmla="*/ 89 w 116"/>
              <a:gd name="T81" fmla="*/ 25 h 116"/>
              <a:gd name="T82" fmla="*/ 81 w 116"/>
              <a:gd name="T83" fmla="*/ 24 h 116"/>
              <a:gd name="T84" fmla="*/ 74 w 116"/>
              <a:gd name="T85" fmla="*/ 30 h 116"/>
              <a:gd name="T86" fmla="*/ 70 w 116"/>
              <a:gd name="T87" fmla="*/ 39 h 116"/>
              <a:gd name="T88" fmla="*/ 73 w 116"/>
              <a:gd name="T89" fmla="*/ 50 h 116"/>
              <a:gd name="T90" fmla="*/ 82 w 116"/>
              <a:gd name="T91" fmla="*/ 53 h 116"/>
              <a:gd name="T92" fmla="*/ 91 w 116"/>
              <a:gd name="T93" fmla="*/ 53 h 116"/>
              <a:gd name="T94" fmla="*/ 95 w 116"/>
              <a:gd name="T95" fmla="*/ 61 h 116"/>
              <a:gd name="T96" fmla="*/ 96 w 116"/>
              <a:gd name="T97" fmla="*/ 71 h 116"/>
              <a:gd name="T98" fmla="*/ 95 w 116"/>
              <a:gd name="T99" fmla="*/ 81 h 116"/>
              <a:gd name="T100" fmla="*/ 100 w 116"/>
              <a:gd name="T101" fmla="*/ 90 h 116"/>
              <a:gd name="T102" fmla="*/ 107 w 116"/>
              <a:gd name="T103" fmla="*/ 82 h 116"/>
              <a:gd name="T104" fmla="*/ 112 w 116"/>
              <a:gd name="T105" fmla="*/ 69 h 116"/>
              <a:gd name="T106" fmla="*/ 114 w 116"/>
              <a:gd name="T107" fmla="*/ 53 h 116"/>
              <a:gd name="T108" fmla="*/ 109 w 116"/>
              <a:gd name="T109" fmla="*/ 39 h 116"/>
              <a:gd name="T110" fmla="*/ 105 w 116"/>
              <a:gd name="T111" fmla="*/ 32 h 116"/>
              <a:gd name="T112" fmla="*/ 111 w 116"/>
              <a:gd name="T113" fmla="*/ 41 h 116"/>
              <a:gd name="T114" fmla="*/ 79 w 116"/>
              <a:gd name="T115" fmla="*/ 10 h 116"/>
              <a:gd name="T116" fmla="*/ 75 w 116"/>
              <a:gd name="T117" fmla="*/ 5 h 116"/>
              <a:gd name="T118" fmla="*/ 76 w 116"/>
              <a:gd name="T119" fmla="*/ 9 h 116"/>
              <a:gd name="T120" fmla="*/ 73 w 116"/>
              <a:gd name="T121" fmla="*/ 4 h 116"/>
              <a:gd name="T122" fmla="*/ 109 w 116"/>
              <a:gd name="T123"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116">
                <a:moveTo>
                  <a:pt x="6" y="33"/>
                </a:moveTo>
                <a:cubicBezTo>
                  <a:pt x="6" y="33"/>
                  <a:pt x="6" y="33"/>
                  <a:pt x="6" y="33"/>
                </a:cubicBezTo>
                <a:cubicBezTo>
                  <a:pt x="6" y="33"/>
                  <a:pt x="6" y="33"/>
                  <a:pt x="5" y="34"/>
                </a:cubicBezTo>
                <a:cubicBezTo>
                  <a:pt x="6" y="34"/>
                  <a:pt x="6" y="34"/>
                  <a:pt x="6" y="34"/>
                </a:cubicBezTo>
                <a:cubicBezTo>
                  <a:pt x="6" y="34"/>
                  <a:pt x="6" y="34"/>
                  <a:pt x="6" y="34"/>
                </a:cubicBezTo>
                <a:cubicBezTo>
                  <a:pt x="6" y="34"/>
                  <a:pt x="6" y="34"/>
                  <a:pt x="6" y="33"/>
                </a:cubicBezTo>
                <a:close/>
                <a:moveTo>
                  <a:pt x="5" y="35"/>
                </a:moveTo>
                <a:cubicBezTo>
                  <a:pt x="5" y="35"/>
                  <a:pt x="5" y="35"/>
                  <a:pt x="5" y="35"/>
                </a:cubicBezTo>
                <a:cubicBezTo>
                  <a:pt x="5" y="35"/>
                  <a:pt x="5" y="34"/>
                  <a:pt x="5" y="34"/>
                </a:cubicBezTo>
                <a:cubicBezTo>
                  <a:pt x="5" y="34"/>
                  <a:pt x="5" y="34"/>
                  <a:pt x="5" y="34"/>
                </a:cubicBezTo>
                <a:cubicBezTo>
                  <a:pt x="5" y="34"/>
                  <a:pt x="5" y="34"/>
                  <a:pt x="5" y="35"/>
                </a:cubicBezTo>
                <a:cubicBezTo>
                  <a:pt x="5" y="35"/>
                  <a:pt x="5" y="35"/>
                  <a:pt x="5" y="35"/>
                </a:cubicBezTo>
                <a:close/>
                <a:moveTo>
                  <a:pt x="88" y="18"/>
                </a:moveTo>
                <a:cubicBezTo>
                  <a:pt x="88" y="18"/>
                  <a:pt x="88" y="18"/>
                  <a:pt x="88" y="18"/>
                </a:cubicBezTo>
                <a:cubicBezTo>
                  <a:pt x="88" y="18"/>
                  <a:pt x="88" y="18"/>
                  <a:pt x="88" y="18"/>
                </a:cubicBezTo>
                <a:cubicBezTo>
                  <a:pt x="88" y="18"/>
                  <a:pt x="88" y="18"/>
                  <a:pt x="88" y="18"/>
                </a:cubicBezTo>
                <a:cubicBezTo>
                  <a:pt x="88" y="18"/>
                  <a:pt x="88" y="18"/>
                  <a:pt x="88" y="18"/>
                </a:cubicBezTo>
                <a:cubicBezTo>
                  <a:pt x="88" y="17"/>
                  <a:pt x="87" y="17"/>
                  <a:pt x="87" y="17"/>
                </a:cubicBezTo>
                <a:cubicBezTo>
                  <a:pt x="87" y="17"/>
                  <a:pt x="87" y="17"/>
                  <a:pt x="87" y="17"/>
                </a:cubicBezTo>
                <a:cubicBezTo>
                  <a:pt x="87" y="17"/>
                  <a:pt x="87" y="17"/>
                  <a:pt x="87" y="17"/>
                </a:cubicBezTo>
                <a:cubicBezTo>
                  <a:pt x="86" y="17"/>
                  <a:pt x="86" y="17"/>
                  <a:pt x="86" y="17"/>
                </a:cubicBezTo>
                <a:cubicBezTo>
                  <a:pt x="86" y="17"/>
                  <a:pt x="86" y="17"/>
                  <a:pt x="86" y="17"/>
                </a:cubicBezTo>
                <a:cubicBezTo>
                  <a:pt x="86" y="16"/>
                  <a:pt x="86" y="16"/>
                  <a:pt x="86" y="16"/>
                </a:cubicBezTo>
                <a:cubicBezTo>
                  <a:pt x="86" y="16"/>
                  <a:pt x="86" y="16"/>
                  <a:pt x="86" y="16"/>
                </a:cubicBezTo>
                <a:cubicBezTo>
                  <a:pt x="86" y="16"/>
                  <a:pt x="86" y="16"/>
                  <a:pt x="85" y="16"/>
                </a:cubicBezTo>
                <a:cubicBezTo>
                  <a:pt x="85" y="16"/>
                  <a:pt x="85" y="16"/>
                  <a:pt x="85" y="16"/>
                </a:cubicBezTo>
                <a:cubicBezTo>
                  <a:pt x="85" y="16"/>
                  <a:pt x="85" y="16"/>
                  <a:pt x="85" y="16"/>
                </a:cubicBezTo>
                <a:cubicBezTo>
                  <a:pt x="86" y="17"/>
                  <a:pt x="86" y="17"/>
                  <a:pt x="86" y="17"/>
                </a:cubicBezTo>
                <a:cubicBezTo>
                  <a:pt x="87" y="17"/>
                  <a:pt x="87" y="17"/>
                  <a:pt x="87" y="17"/>
                </a:cubicBezTo>
                <a:cubicBezTo>
                  <a:pt x="87" y="18"/>
                  <a:pt x="87" y="18"/>
                  <a:pt x="87" y="18"/>
                </a:cubicBezTo>
                <a:cubicBezTo>
                  <a:pt x="86" y="18"/>
                  <a:pt x="87" y="18"/>
                  <a:pt x="87" y="18"/>
                </a:cubicBezTo>
                <a:cubicBezTo>
                  <a:pt x="87" y="18"/>
                  <a:pt x="87" y="18"/>
                  <a:pt x="87" y="18"/>
                </a:cubicBezTo>
                <a:cubicBezTo>
                  <a:pt x="87" y="18"/>
                  <a:pt x="87" y="18"/>
                  <a:pt x="87" y="18"/>
                </a:cubicBezTo>
                <a:cubicBezTo>
                  <a:pt x="87" y="18"/>
                  <a:pt x="87" y="18"/>
                  <a:pt x="87" y="18"/>
                </a:cubicBezTo>
                <a:cubicBezTo>
                  <a:pt x="88" y="18"/>
                  <a:pt x="88" y="18"/>
                  <a:pt x="88" y="18"/>
                </a:cubicBezTo>
                <a:cubicBezTo>
                  <a:pt x="88" y="18"/>
                  <a:pt x="88" y="18"/>
                  <a:pt x="88" y="18"/>
                </a:cubicBezTo>
                <a:cubicBezTo>
                  <a:pt x="88" y="18"/>
                  <a:pt x="88" y="18"/>
                  <a:pt x="88" y="18"/>
                </a:cubicBezTo>
                <a:close/>
                <a:moveTo>
                  <a:pt x="112" y="37"/>
                </a:moveTo>
                <a:cubicBezTo>
                  <a:pt x="114" y="44"/>
                  <a:pt x="116" y="51"/>
                  <a:pt x="116" y="58"/>
                </a:cubicBezTo>
                <a:cubicBezTo>
                  <a:pt x="116" y="90"/>
                  <a:pt x="90" y="116"/>
                  <a:pt x="58" y="116"/>
                </a:cubicBezTo>
                <a:cubicBezTo>
                  <a:pt x="26" y="116"/>
                  <a:pt x="0" y="90"/>
                  <a:pt x="0" y="58"/>
                </a:cubicBezTo>
                <a:cubicBezTo>
                  <a:pt x="0" y="50"/>
                  <a:pt x="2" y="42"/>
                  <a:pt x="5" y="35"/>
                </a:cubicBezTo>
                <a:cubicBezTo>
                  <a:pt x="5" y="42"/>
                  <a:pt x="5" y="42"/>
                  <a:pt x="5" y="42"/>
                </a:cubicBezTo>
                <a:cubicBezTo>
                  <a:pt x="5" y="42"/>
                  <a:pt x="5" y="42"/>
                  <a:pt x="5" y="42"/>
                </a:cubicBezTo>
                <a:cubicBezTo>
                  <a:pt x="5" y="42"/>
                  <a:pt x="5" y="42"/>
                  <a:pt x="5" y="42"/>
                </a:cubicBezTo>
                <a:cubicBezTo>
                  <a:pt x="5" y="42"/>
                  <a:pt x="5" y="42"/>
                  <a:pt x="5" y="42"/>
                </a:cubicBezTo>
                <a:cubicBezTo>
                  <a:pt x="6" y="42"/>
                  <a:pt x="6" y="42"/>
                  <a:pt x="6" y="42"/>
                </a:cubicBezTo>
                <a:cubicBezTo>
                  <a:pt x="6" y="43"/>
                  <a:pt x="6" y="43"/>
                  <a:pt x="6" y="43"/>
                </a:cubicBezTo>
                <a:cubicBezTo>
                  <a:pt x="6" y="43"/>
                  <a:pt x="7" y="43"/>
                  <a:pt x="7" y="43"/>
                </a:cubicBezTo>
                <a:cubicBezTo>
                  <a:pt x="7" y="43"/>
                  <a:pt x="7" y="43"/>
                  <a:pt x="7" y="43"/>
                </a:cubicBezTo>
                <a:cubicBezTo>
                  <a:pt x="7" y="43"/>
                  <a:pt x="7" y="43"/>
                  <a:pt x="7" y="43"/>
                </a:cubicBezTo>
                <a:cubicBezTo>
                  <a:pt x="7" y="43"/>
                  <a:pt x="7" y="43"/>
                  <a:pt x="7" y="43"/>
                </a:cubicBezTo>
                <a:cubicBezTo>
                  <a:pt x="7" y="43"/>
                  <a:pt x="7" y="44"/>
                  <a:pt x="7" y="44"/>
                </a:cubicBezTo>
                <a:cubicBezTo>
                  <a:pt x="7" y="44"/>
                  <a:pt x="7" y="44"/>
                  <a:pt x="7" y="44"/>
                </a:cubicBezTo>
                <a:cubicBezTo>
                  <a:pt x="8" y="44"/>
                  <a:pt x="8" y="44"/>
                  <a:pt x="8" y="45"/>
                </a:cubicBezTo>
                <a:cubicBezTo>
                  <a:pt x="8" y="45"/>
                  <a:pt x="8" y="45"/>
                  <a:pt x="8" y="45"/>
                </a:cubicBezTo>
                <a:cubicBezTo>
                  <a:pt x="8" y="45"/>
                  <a:pt x="8" y="45"/>
                  <a:pt x="8" y="45"/>
                </a:cubicBezTo>
                <a:cubicBezTo>
                  <a:pt x="8" y="45"/>
                  <a:pt x="8" y="45"/>
                  <a:pt x="8" y="45"/>
                </a:cubicBezTo>
                <a:cubicBezTo>
                  <a:pt x="8" y="45"/>
                  <a:pt x="8"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6"/>
                  <a:pt x="9" y="46"/>
                  <a:pt x="9" y="46"/>
                </a:cubicBezTo>
                <a:cubicBezTo>
                  <a:pt x="10" y="46"/>
                  <a:pt x="10" y="46"/>
                  <a:pt x="10" y="46"/>
                </a:cubicBezTo>
                <a:cubicBezTo>
                  <a:pt x="10" y="46"/>
                  <a:pt x="10" y="46"/>
                  <a:pt x="10" y="46"/>
                </a:cubicBezTo>
                <a:cubicBezTo>
                  <a:pt x="10" y="46"/>
                  <a:pt x="10" y="46"/>
                  <a:pt x="10" y="46"/>
                </a:cubicBezTo>
                <a:cubicBezTo>
                  <a:pt x="10" y="46"/>
                  <a:pt x="10" y="46"/>
                  <a:pt x="10" y="47"/>
                </a:cubicBezTo>
                <a:cubicBezTo>
                  <a:pt x="10" y="47"/>
                  <a:pt x="10" y="47"/>
                  <a:pt x="10" y="47"/>
                </a:cubicBezTo>
                <a:cubicBezTo>
                  <a:pt x="10" y="47"/>
                  <a:pt x="10" y="47"/>
                  <a:pt x="10" y="47"/>
                </a:cubicBezTo>
                <a:cubicBezTo>
                  <a:pt x="10" y="47"/>
                  <a:pt x="10" y="47"/>
                  <a:pt x="10" y="47"/>
                </a:cubicBezTo>
                <a:cubicBezTo>
                  <a:pt x="11" y="47"/>
                  <a:pt x="11" y="47"/>
                  <a:pt x="11" y="47"/>
                </a:cubicBezTo>
                <a:cubicBezTo>
                  <a:pt x="11" y="47"/>
                  <a:pt x="11" y="47"/>
                  <a:pt x="11" y="47"/>
                </a:cubicBezTo>
                <a:cubicBezTo>
                  <a:pt x="11" y="48"/>
                  <a:pt x="11" y="48"/>
                  <a:pt x="11" y="48"/>
                </a:cubicBezTo>
                <a:cubicBezTo>
                  <a:pt x="11" y="48"/>
                  <a:pt x="11" y="49"/>
                  <a:pt x="11" y="49"/>
                </a:cubicBezTo>
                <a:cubicBezTo>
                  <a:pt x="11" y="49"/>
                  <a:pt x="11" y="49"/>
                  <a:pt x="11" y="49"/>
                </a:cubicBezTo>
                <a:cubicBezTo>
                  <a:pt x="11" y="49"/>
                  <a:pt x="11" y="49"/>
                  <a:pt x="11" y="49"/>
                </a:cubicBezTo>
                <a:cubicBezTo>
                  <a:pt x="11" y="49"/>
                  <a:pt x="11" y="49"/>
                  <a:pt x="11" y="49"/>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3" y="50"/>
                  <a:pt x="13" y="50"/>
                  <a:pt x="13" y="50"/>
                </a:cubicBezTo>
                <a:cubicBezTo>
                  <a:pt x="13" y="50"/>
                  <a:pt x="13" y="50"/>
                  <a:pt x="13" y="50"/>
                </a:cubicBezTo>
                <a:cubicBezTo>
                  <a:pt x="13" y="50"/>
                  <a:pt x="13" y="50"/>
                  <a:pt x="13" y="50"/>
                </a:cubicBezTo>
                <a:cubicBezTo>
                  <a:pt x="13" y="50"/>
                  <a:pt x="13" y="50"/>
                  <a:pt x="13" y="50"/>
                </a:cubicBezTo>
                <a:cubicBezTo>
                  <a:pt x="13" y="51"/>
                  <a:pt x="13" y="51"/>
                  <a:pt x="13" y="51"/>
                </a:cubicBezTo>
                <a:cubicBezTo>
                  <a:pt x="13" y="51"/>
                  <a:pt x="14" y="51"/>
                  <a:pt x="14" y="51"/>
                </a:cubicBezTo>
                <a:cubicBezTo>
                  <a:pt x="14" y="51"/>
                  <a:pt x="14" y="52"/>
                  <a:pt x="14" y="52"/>
                </a:cubicBezTo>
                <a:cubicBezTo>
                  <a:pt x="14" y="52"/>
                  <a:pt x="14" y="52"/>
                  <a:pt x="14" y="52"/>
                </a:cubicBezTo>
                <a:cubicBezTo>
                  <a:pt x="14" y="52"/>
                  <a:pt x="14" y="53"/>
                  <a:pt x="14" y="53"/>
                </a:cubicBezTo>
                <a:cubicBezTo>
                  <a:pt x="14" y="53"/>
                  <a:pt x="14" y="53"/>
                  <a:pt x="14" y="53"/>
                </a:cubicBezTo>
                <a:cubicBezTo>
                  <a:pt x="14" y="53"/>
                  <a:pt x="14" y="53"/>
                  <a:pt x="14" y="53"/>
                </a:cubicBezTo>
                <a:cubicBezTo>
                  <a:pt x="15" y="53"/>
                  <a:pt x="15" y="53"/>
                  <a:pt x="15" y="54"/>
                </a:cubicBezTo>
                <a:cubicBezTo>
                  <a:pt x="15" y="54"/>
                  <a:pt x="15" y="54"/>
                  <a:pt x="14" y="54"/>
                </a:cubicBezTo>
                <a:cubicBezTo>
                  <a:pt x="14" y="54"/>
                  <a:pt x="14" y="54"/>
                  <a:pt x="14" y="54"/>
                </a:cubicBezTo>
                <a:cubicBezTo>
                  <a:pt x="14" y="56"/>
                  <a:pt x="14" y="56"/>
                  <a:pt x="14" y="56"/>
                </a:cubicBezTo>
                <a:cubicBezTo>
                  <a:pt x="14" y="56"/>
                  <a:pt x="14" y="56"/>
                  <a:pt x="14" y="56"/>
                </a:cubicBezTo>
                <a:cubicBezTo>
                  <a:pt x="14" y="56"/>
                  <a:pt x="14" y="56"/>
                  <a:pt x="14" y="56"/>
                </a:cubicBezTo>
                <a:cubicBezTo>
                  <a:pt x="13" y="56"/>
                  <a:pt x="13" y="56"/>
                  <a:pt x="13" y="56"/>
                </a:cubicBezTo>
                <a:cubicBezTo>
                  <a:pt x="13" y="57"/>
                  <a:pt x="13" y="57"/>
                  <a:pt x="13" y="57"/>
                </a:cubicBezTo>
                <a:cubicBezTo>
                  <a:pt x="13" y="57"/>
                  <a:pt x="13" y="57"/>
                  <a:pt x="13" y="57"/>
                </a:cubicBezTo>
                <a:cubicBezTo>
                  <a:pt x="13" y="57"/>
                  <a:pt x="13" y="57"/>
                  <a:pt x="13" y="57"/>
                </a:cubicBezTo>
                <a:cubicBezTo>
                  <a:pt x="13" y="58"/>
                  <a:pt x="13" y="58"/>
                  <a:pt x="13" y="58"/>
                </a:cubicBezTo>
                <a:cubicBezTo>
                  <a:pt x="13" y="58"/>
                  <a:pt x="13" y="58"/>
                  <a:pt x="13" y="58"/>
                </a:cubicBezTo>
                <a:cubicBezTo>
                  <a:pt x="13" y="58"/>
                  <a:pt x="13" y="58"/>
                  <a:pt x="13" y="58"/>
                </a:cubicBezTo>
                <a:cubicBezTo>
                  <a:pt x="12" y="58"/>
                  <a:pt x="12" y="58"/>
                  <a:pt x="12" y="58"/>
                </a:cubicBezTo>
                <a:cubicBezTo>
                  <a:pt x="12" y="59"/>
                  <a:pt x="12" y="59"/>
                  <a:pt x="12" y="59"/>
                </a:cubicBezTo>
                <a:cubicBezTo>
                  <a:pt x="12" y="59"/>
                  <a:pt x="12" y="59"/>
                  <a:pt x="12" y="59"/>
                </a:cubicBezTo>
                <a:cubicBezTo>
                  <a:pt x="12" y="60"/>
                  <a:pt x="12" y="60"/>
                  <a:pt x="13" y="60"/>
                </a:cubicBezTo>
                <a:cubicBezTo>
                  <a:pt x="13" y="60"/>
                  <a:pt x="13" y="60"/>
                  <a:pt x="13" y="60"/>
                </a:cubicBezTo>
                <a:cubicBezTo>
                  <a:pt x="13" y="60"/>
                  <a:pt x="13" y="60"/>
                  <a:pt x="13" y="60"/>
                </a:cubicBezTo>
                <a:cubicBezTo>
                  <a:pt x="13" y="61"/>
                  <a:pt x="13" y="61"/>
                  <a:pt x="13" y="61"/>
                </a:cubicBezTo>
                <a:cubicBezTo>
                  <a:pt x="12" y="61"/>
                  <a:pt x="12" y="61"/>
                  <a:pt x="12" y="61"/>
                </a:cubicBezTo>
                <a:cubicBezTo>
                  <a:pt x="12" y="61"/>
                  <a:pt x="12" y="61"/>
                  <a:pt x="12" y="61"/>
                </a:cubicBezTo>
                <a:cubicBezTo>
                  <a:pt x="12" y="61"/>
                  <a:pt x="12" y="62"/>
                  <a:pt x="12" y="62"/>
                </a:cubicBezTo>
                <a:cubicBezTo>
                  <a:pt x="12" y="62"/>
                  <a:pt x="12" y="62"/>
                  <a:pt x="12" y="62"/>
                </a:cubicBezTo>
                <a:cubicBezTo>
                  <a:pt x="12" y="62"/>
                  <a:pt x="12" y="62"/>
                  <a:pt x="12" y="62"/>
                </a:cubicBezTo>
                <a:cubicBezTo>
                  <a:pt x="12" y="63"/>
                  <a:pt x="12" y="63"/>
                  <a:pt x="12" y="63"/>
                </a:cubicBezTo>
                <a:cubicBezTo>
                  <a:pt x="12" y="63"/>
                  <a:pt x="12" y="63"/>
                  <a:pt x="12" y="63"/>
                </a:cubicBezTo>
                <a:cubicBezTo>
                  <a:pt x="12" y="64"/>
                  <a:pt x="12" y="64"/>
                  <a:pt x="12" y="64"/>
                </a:cubicBezTo>
                <a:cubicBezTo>
                  <a:pt x="12" y="64"/>
                  <a:pt x="13" y="64"/>
                  <a:pt x="13" y="65"/>
                </a:cubicBezTo>
                <a:cubicBezTo>
                  <a:pt x="13" y="65"/>
                  <a:pt x="13" y="65"/>
                  <a:pt x="14" y="66"/>
                </a:cubicBezTo>
                <a:cubicBezTo>
                  <a:pt x="14" y="66"/>
                  <a:pt x="14" y="66"/>
                  <a:pt x="14" y="66"/>
                </a:cubicBezTo>
                <a:cubicBezTo>
                  <a:pt x="14" y="66"/>
                  <a:pt x="14" y="67"/>
                  <a:pt x="14" y="67"/>
                </a:cubicBezTo>
                <a:cubicBezTo>
                  <a:pt x="14" y="67"/>
                  <a:pt x="14" y="67"/>
                  <a:pt x="14" y="67"/>
                </a:cubicBezTo>
                <a:cubicBezTo>
                  <a:pt x="14" y="67"/>
                  <a:pt x="14"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9"/>
                  <a:pt x="15" y="69"/>
                  <a:pt x="15" y="69"/>
                </a:cubicBezTo>
                <a:cubicBezTo>
                  <a:pt x="15" y="69"/>
                  <a:pt x="15" y="69"/>
                  <a:pt x="15" y="69"/>
                </a:cubicBezTo>
                <a:cubicBezTo>
                  <a:pt x="15" y="69"/>
                  <a:pt x="16" y="69"/>
                  <a:pt x="16" y="69"/>
                </a:cubicBezTo>
                <a:cubicBezTo>
                  <a:pt x="16" y="69"/>
                  <a:pt x="16" y="69"/>
                  <a:pt x="16" y="69"/>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1"/>
                  <a:pt x="16" y="71"/>
                </a:cubicBezTo>
                <a:cubicBezTo>
                  <a:pt x="16" y="72"/>
                  <a:pt x="16" y="72"/>
                  <a:pt x="16" y="72"/>
                </a:cubicBezTo>
                <a:cubicBezTo>
                  <a:pt x="16" y="72"/>
                  <a:pt x="16" y="72"/>
                  <a:pt x="16" y="72"/>
                </a:cubicBezTo>
                <a:cubicBezTo>
                  <a:pt x="16" y="72"/>
                  <a:pt x="16" y="72"/>
                  <a:pt x="16" y="72"/>
                </a:cubicBezTo>
                <a:cubicBezTo>
                  <a:pt x="16" y="73"/>
                  <a:pt x="16" y="73"/>
                  <a:pt x="16" y="73"/>
                </a:cubicBezTo>
                <a:cubicBezTo>
                  <a:pt x="16" y="73"/>
                  <a:pt x="16" y="73"/>
                  <a:pt x="16" y="73"/>
                </a:cubicBezTo>
                <a:cubicBezTo>
                  <a:pt x="16" y="73"/>
                  <a:pt x="16" y="73"/>
                  <a:pt x="17" y="73"/>
                </a:cubicBezTo>
                <a:cubicBezTo>
                  <a:pt x="17" y="73"/>
                  <a:pt x="17" y="73"/>
                  <a:pt x="17" y="74"/>
                </a:cubicBezTo>
                <a:cubicBezTo>
                  <a:pt x="17" y="74"/>
                  <a:pt x="17" y="74"/>
                  <a:pt x="17" y="74"/>
                </a:cubicBezTo>
                <a:cubicBezTo>
                  <a:pt x="17" y="74"/>
                  <a:pt x="17" y="74"/>
                  <a:pt x="17" y="74"/>
                </a:cubicBezTo>
                <a:cubicBezTo>
                  <a:pt x="17" y="74"/>
                  <a:pt x="17" y="75"/>
                  <a:pt x="17" y="75"/>
                </a:cubicBezTo>
                <a:cubicBezTo>
                  <a:pt x="17" y="75"/>
                  <a:pt x="17" y="75"/>
                  <a:pt x="18" y="75"/>
                </a:cubicBezTo>
                <a:cubicBezTo>
                  <a:pt x="18" y="75"/>
                  <a:pt x="18" y="75"/>
                  <a:pt x="18" y="75"/>
                </a:cubicBezTo>
                <a:cubicBezTo>
                  <a:pt x="18" y="76"/>
                  <a:pt x="18" y="76"/>
                  <a:pt x="18" y="76"/>
                </a:cubicBezTo>
                <a:cubicBezTo>
                  <a:pt x="19" y="76"/>
                  <a:pt x="19" y="76"/>
                  <a:pt x="19" y="76"/>
                </a:cubicBezTo>
                <a:cubicBezTo>
                  <a:pt x="20" y="76"/>
                  <a:pt x="20" y="76"/>
                  <a:pt x="20" y="76"/>
                </a:cubicBezTo>
                <a:cubicBezTo>
                  <a:pt x="20" y="76"/>
                  <a:pt x="20" y="76"/>
                  <a:pt x="20" y="76"/>
                </a:cubicBezTo>
                <a:cubicBezTo>
                  <a:pt x="20" y="76"/>
                  <a:pt x="20" y="76"/>
                  <a:pt x="20" y="76"/>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1" y="77"/>
                  <a:pt x="21" y="77"/>
                </a:cubicBezTo>
                <a:cubicBezTo>
                  <a:pt x="21" y="77"/>
                  <a:pt x="21" y="77"/>
                  <a:pt x="21" y="77"/>
                </a:cubicBezTo>
                <a:cubicBezTo>
                  <a:pt x="21" y="77"/>
                  <a:pt x="21" y="77"/>
                  <a:pt x="21" y="77"/>
                </a:cubicBezTo>
                <a:cubicBezTo>
                  <a:pt x="21" y="78"/>
                  <a:pt x="21"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9"/>
                  <a:pt x="22" y="79"/>
                </a:cubicBezTo>
                <a:cubicBezTo>
                  <a:pt x="22" y="79"/>
                  <a:pt x="22" y="79"/>
                  <a:pt x="22" y="80"/>
                </a:cubicBezTo>
                <a:cubicBezTo>
                  <a:pt x="22" y="80"/>
                  <a:pt x="22" y="80"/>
                  <a:pt x="22" y="80"/>
                </a:cubicBezTo>
                <a:cubicBezTo>
                  <a:pt x="22" y="80"/>
                  <a:pt x="22" y="80"/>
                  <a:pt x="22" y="80"/>
                </a:cubicBezTo>
                <a:cubicBezTo>
                  <a:pt x="22" y="80"/>
                  <a:pt x="22"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2"/>
                  <a:pt x="23" y="82"/>
                </a:cubicBezTo>
                <a:cubicBezTo>
                  <a:pt x="23" y="82"/>
                  <a:pt x="23" y="82"/>
                  <a:pt x="23" y="82"/>
                </a:cubicBezTo>
                <a:cubicBezTo>
                  <a:pt x="23" y="82"/>
                  <a:pt x="23" y="82"/>
                  <a:pt x="23" y="82"/>
                </a:cubicBezTo>
                <a:cubicBezTo>
                  <a:pt x="23" y="82"/>
                  <a:pt x="23" y="82"/>
                  <a:pt x="23" y="82"/>
                </a:cubicBezTo>
                <a:cubicBezTo>
                  <a:pt x="23" y="82"/>
                  <a:pt x="23" y="82"/>
                  <a:pt x="23" y="82"/>
                </a:cubicBezTo>
                <a:cubicBezTo>
                  <a:pt x="23" y="82"/>
                  <a:pt x="23" y="83"/>
                  <a:pt x="23" y="83"/>
                </a:cubicBezTo>
                <a:cubicBezTo>
                  <a:pt x="23" y="83"/>
                  <a:pt x="23" y="83"/>
                  <a:pt x="23" y="83"/>
                </a:cubicBezTo>
                <a:cubicBezTo>
                  <a:pt x="24" y="83"/>
                  <a:pt x="24" y="83"/>
                  <a:pt x="24" y="83"/>
                </a:cubicBezTo>
                <a:cubicBezTo>
                  <a:pt x="24" y="83"/>
                  <a:pt x="24" y="83"/>
                  <a:pt x="24" y="83"/>
                </a:cubicBezTo>
                <a:cubicBezTo>
                  <a:pt x="24" y="83"/>
                  <a:pt x="24" y="83"/>
                  <a:pt x="24" y="84"/>
                </a:cubicBezTo>
                <a:cubicBezTo>
                  <a:pt x="24" y="84"/>
                  <a:pt x="24" y="84"/>
                  <a:pt x="24" y="84"/>
                </a:cubicBezTo>
                <a:cubicBezTo>
                  <a:pt x="24" y="84"/>
                  <a:pt x="24" y="85"/>
                  <a:pt x="24" y="85"/>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90"/>
                  <a:pt x="24" y="90"/>
                  <a:pt x="24" y="90"/>
                </a:cubicBezTo>
                <a:cubicBezTo>
                  <a:pt x="24" y="90"/>
                  <a:pt x="24" y="90"/>
                  <a:pt x="25" y="90"/>
                </a:cubicBezTo>
                <a:cubicBezTo>
                  <a:pt x="25" y="90"/>
                  <a:pt x="25" y="90"/>
                  <a:pt x="25" y="90"/>
                </a:cubicBezTo>
                <a:cubicBezTo>
                  <a:pt x="25" y="90"/>
                  <a:pt x="25" y="91"/>
                  <a:pt x="25" y="91"/>
                </a:cubicBezTo>
                <a:cubicBezTo>
                  <a:pt x="25" y="91"/>
                  <a:pt x="25" y="92"/>
                  <a:pt x="25" y="92"/>
                </a:cubicBezTo>
                <a:cubicBezTo>
                  <a:pt x="25" y="92"/>
                  <a:pt x="25" y="92"/>
                  <a:pt x="25" y="92"/>
                </a:cubicBezTo>
                <a:cubicBezTo>
                  <a:pt x="25" y="93"/>
                  <a:pt x="25" y="93"/>
                  <a:pt x="25" y="93"/>
                </a:cubicBezTo>
                <a:cubicBezTo>
                  <a:pt x="25" y="93"/>
                  <a:pt x="25" y="93"/>
                  <a:pt x="25" y="93"/>
                </a:cubicBezTo>
                <a:cubicBezTo>
                  <a:pt x="25" y="93"/>
                  <a:pt x="25" y="93"/>
                  <a:pt x="25" y="93"/>
                </a:cubicBezTo>
                <a:cubicBezTo>
                  <a:pt x="25" y="93"/>
                  <a:pt x="25" y="93"/>
                  <a:pt x="25" y="93"/>
                </a:cubicBezTo>
                <a:cubicBezTo>
                  <a:pt x="25" y="93"/>
                  <a:pt x="25" y="93"/>
                  <a:pt x="25" y="93"/>
                </a:cubicBezTo>
                <a:cubicBezTo>
                  <a:pt x="25" y="94"/>
                  <a:pt x="25" y="94"/>
                  <a:pt x="25" y="94"/>
                </a:cubicBezTo>
                <a:cubicBezTo>
                  <a:pt x="25" y="94"/>
                  <a:pt x="25" y="94"/>
                  <a:pt x="25" y="94"/>
                </a:cubicBezTo>
                <a:cubicBezTo>
                  <a:pt x="25" y="94"/>
                  <a:pt x="25" y="95"/>
                  <a:pt x="25" y="95"/>
                </a:cubicBezTo>
                <a:cubicBezTo>
                  <a:pt x="25" y="95"/>
                  <a:pt x="25" y="95"/>
                  <a:pt x="25" y="95"/>
                </a:cubicBezTo>
                <a:cubicBezTo>
                  <a:pt x="25" y="96"/>
                  <a:pt x="26" y="96"/>
                  <a:pt x="26" y="97"/>
                </a:cubicBezTo>
                <a:cubicBezTo>
                  <a:pt x="26" y="97"/>
                  <a:pt x="26" y="97"/>
                  <a:pt x="26" y="97"/>
                </a:cubicBezTo>
                <a:cubicBezTo>
                  <a:pt x="27" y="97"/>
                  <a:pt x="27" y="97"/>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8" y="98"/>
                  <a:pt x="28" y="99"/>
                  <a:pt x="28" y="99"/>
                </a:cubicBezTo>
                <a:cubicBezTo>
                  <a:pt x="28" y="99"/>
                  <a:pt x="28" y="99"/>
                  <a:pt x="28" y="99"/>
                </a:cubicBezTo>
                <a:cubicBezTo>
                  <a:pt x="28" y="99"/>
                  <a:pt x="28" y="99"/>
                  <a:pt x="28" y="99"/>
                </a:cubicBezTo>
                <a:cubicBezTo>
                  <a:pt x="28" y="99"/>
                  <a:pt x="28" y="99"/>
                  <a:pt x="28" y="99"/>
                </a:cubicBezTo>
                <a:cubicBezTo>
                  <a:pt x="28" y="99"/>
                  <a:pt x="28" y="99"/>
                  <a:pt x="29" y="99"/>
                </a:cubicBezTo>
                <a:cubicBezTo>
                  <a:pt x="29" y="100"/>
                  <a:pt x="29" y="100"/>
                  <a:pt x="29" y="101"/>
                </a:cubicBezTo>
                <a:cubicBezTo>
                  <a:pt x="29" y="101"/>
                  <a:pt x="29" y="101"/>
                  <a:pt x="29" y="101"/>
                </a:cubicBezTo>
                <a:cubicBezTo>
                  <a:pt x="30" y="101"/>
                  <a:pt x="30" y="101"/>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3"/>
                  <a:pt x="30" y="103"/>
                  <a:pt x="30" y="103"/>
                </a:cubicBezTo>
                <a:cubicBezTo>
                  <a:pt x="30" y="103"/>
                  <a:pt x="30" y="103"/>
                  <a:pt x="30" y="103"/>
                </a:cubicBezTo>
                <a:cubicBezTo>
                  <a:pt x="30" y="103"/>
                  <a:pt x="30" y="103"/>
                  <a:pt x="31" y="103"/>
                </a:cubicBezTo>
                <a:cubicBezTo>
                  <a:pt x="31" y="103"/>
                  <a:pt x="31" y="104"/>
                  <a:pt x="31" y="104"/>
                </a:cubicBezTo>
                <a:cubicBezTo>
                  <a:pt x="31" y="104"/>
                  <a:pt x="31" y="104"/>
                  <a:pt x="31" y="104"/>
                </a:cubicBezTo>
                <a:cubicBezTo>
                  <a:pt x="31" y="104"/>
                  <a:pt x="31" y="104"/>
                  <a:pt x="31" y="104"/>
                </a:cubicBezTo>
                <a:cubicBezTo>
                  <a:pt x="31" y="104"/>
                  <a:pt x="32" y="104"/>
                  <a:pt x="32" y="104"/>
                </a:cubicBezTo>
                <a:cubicBezTo>
                  <a:pt x="32" y="105"/>
                  <a:pt x="32" y="105"/>
                  <a:pt x="32"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4" y="105"/>
                  <a:pt x="34" y="105"/>
                  <a:pt x="34" y="105"/>
                </a:cubicBezTo>
                <a:cubicBezTo>
                  <a:pt x="34" y="105"/>
                  <a:pt x="34" y="105"/>
                  <a:pt x="34" y="105"/>
                </a:cubicBezTo>
                <a:cubicBezTo>
                  <a:pt x="34" y="106"/>
                  <a:pt x="34" y="106"/>
                  <a:pt x="34" y="106"/>
                </a:cubicBezTo>
                <a:cubicBezTo>
                  <a:pt x="34" y="106"/>
                  <a:pt x="34" y="106"/>
                  <a:pt x="34" y="106"/>
                </a:cubicBezTo>
                <a:cubicBezTo>
                  <a:pt x="34" y="106"/>
                  <a:pt x="34" y="106"/>
                  <a:pt x="34" y="106"/>
                </a:cubicBezTo>
                <a:cubicBezTo>
                  <a:pt x="34" y="106"/>
                  <a:pt x="34" y="106"/>
                  <a:pt x="35" y="106"/>
                </a:cubicBezTo>
                <a:cubicBezTo>
                  <a:pt x="35" y="106"/>
                  <a:pt x="35" y="106"/>
                  <a:pt x="35" y="105"/>
                </a:cubicBezTo>
                <a:cubicBezTo>
                  <a:pt x="35" y="105"/>
                  <a:pt x="35" y="105"/>
                  <a:pt x="35" y="105"/>
                </a:cubicBezTo>
                <a:cubicBezTo>
                  <a:pt x="35" y="105"/>
                  <a:pt x="35" y="105"/>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3"/>
                </a:cubicBezTo>
                <a:cubicBezTo>
                  <a:pt x="35" y="103"/>
                  <a:pt x="35" y="103"/>
                  <a:pt x="35" y="103"/>
                </a:cubicBezTo>
                <a:cubicBezTo>
                  <a:pt x="35" y="103"/>
                  <a:pt x="35" y="102"/>
                  <a:pt x="35" y="102"/>
                </a:cubicBezTo>
                <a:cubicBezTo>
                  <a:pt x="34" y="102"/>
                  <a:pt x="34" y="102"/>
                  <a:pt x="34" y="102"/>
                </a:cubicBezTo>
                <a:cubicBezTo>
                  <a:pt x="34" y="102"/>
                  <a:pt x="34" y="102"/>
                  <a:pt x="34" y="102"/>
                </a:cubicBezTo>
                <a:cubicBezTo>
                  <a:pt x="34" y="102"/>
                  <a:pt x="34" y="102"/>
                  <a:pt x="34" y="102"/>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0"/>
                  <a:pt x="34" y="100"/>
                  <a:pt x="34" y="100"/>
                </a:cubicBezTo>
                <a:cubicBezTo>
                  <a:pt x="34" y="100"/>
                  <a:pt x="34" y="99"/>
                  <a:pt x="34" y="99"/>
                </a:cubicBezTo>
                <a:cubicBezTo>
                  <a:pt x="34" y="99"/>
                  <a:pt x="34" y="99"/>
                  <a:pt x="33" y="99"/>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7"/>
                  <a:pt x="33" y="97"/>
                </a:cubicBezTo>
                <a:cubicBezTo>
                  <a:pt x="33" y="97"/>
                  <a:pt x="33" y="97"/>
                  <a:pt x="33" y="97"/>
                </a:cubicBezTo>
                <a:cubicBezTo>
                  <a:pt x="33" y="97"/>
                  <a:pt x="33" y="97"/>
                  <a:pt x="33" y="97"/>
                </a:cubicBezTo>
                <a:cubicBezTo>
                  <a:pt x="34" y="97"/>
                  <a:pt x="34" y="97"/>
                  <a:pt x="34" y="96"/>
                </a:cubicBezTo>
                <a:cubicBezTo>
                  <a:pt x="34" y="96"/>
                  <a:pt x="34" y="96"/>
                  <a:pt x="34" y="96"/>
                </a:cubicBezTo>
                <a:cubicBezTo>
                  <a:pt x="34" y="96"/>
                  <a:pt x="34" y="96"/>
                  <a:pt x="34" y="96"/>
                </a:cubicBezTo>
                <a:cubicBezTo>
                  <a:pt x="34" y="96"/>
                  <a:pt x="34" y="96"/>
                  <a:pt x="34" y="96"/>
                </a:cubicBezTo>
                <a:cubicBezTo>
                  <a:pt x="34" y="96"/>
                  <a:pt x="35" y="96"/>
                  <a:pt x="35" y="96"/>
                </a:cubicBezTo>
                <a:cubicBezTo>
                  <a:pt x="35" y="96"/>
                  <a:pt x="35" y="96"/>
                  <a:pt x="35" y="96"/>
                </a:cubicBezTo>
                <a:cubicBezTo>
                  <a:pt x="35" y="96"/>
                  <a:pt x="35" y="96"/>
                  <a:pt x="35" y="96"/>
                </a:cubicBezTo>
                <a:cubicBezTo>
                  <a:pt x="35" y="95"/>
                  <a:pt x="35" y="95"/>
                  <a:pt x="35" y="95"/>
                </a:cubicBezTo>
                <a:cubicBezTo>
                  <a:pt x="35" y="95"/>
                  <a:pt x="35" y="95"/>
                  <a:pt x="35" y="95"/>
                </a:cubicBezTo>
                <a:cubicBezTo>
                  <a:pt x="36" y="95"/>
                  <a:pt x="36" y="95"/>
                  <a:pt x="36" y="95"/>
                </a:cubicBezTo>
                <a:cubicBezTo>
                  <a:pt x="36" y="95"/>
                  <a:pt x="36" y="95"/>
                  <a:pt x="36" y="95"/>
                </a:cubicBezTo>
                <a:cubicBezTo>
                  <a:pt x="36" y="95"/>
                  <a:pt x="37" y="95"/>
                  <a:pt x="37" y="95"/>
                </a:cubicBezTo>
                <a:cubicBezTo>
                  <a:pt x="37" y="94"/>
                  <a:pt x="37" y="94"/>
                  <a:pt x="37" y="93"/>
                </a:cubicBezTo>
                <a:cubicBezTo>
                  <a:pt x="37" y="93"/>
                  <a:pt x="36" y="93"/>
                  <a:pt x="36" y="93"/>
                </a:cubicBezTo>
                <a:cubicBezTo>
                  <a:pt x="36" y="93"/>
                  <a:pt x="36" y="93"/>
                  <a:pt x="36" y="93"/>
                </a:cubicBezTo>
                <a:cubicBezTo>
                  <a:pt x="36" y="93"/>
                  <a:pt x="36" y="93"/>
                  <a:pt x="36" y="93"/>
                </a:cubicBezTo>
                <a:cubicBezTo>
                  <a:pt x="36" y="93"/>
                  <a:pt x="36" y="93"/>
                  <a:pt x="36" y="93"/>
                </a:cubicBezTo>
                <a:cubicBezTo>
                  <a:pt x="36" y="93"/>
                  <a:pt x="35" y="93"/>
                  <a:pt x="35" y="92"/>
                </a:cubicBezTo>
                <a:cubicBezTo>
                  <a:pt x="35" y="92"/>
                  <a:pt x="35" y="92"/>
                  <a:pt x="35" y="92"/>
                </a:cubicBezTo>
                <a:cubicBezTo>
                  <a:pt x="37" y="92"/>
                  <a:pt x="37" y="92"/>
                  <a:pt x="37" y="92"/>
                </a:cubicBezTo>
                <a:cubicBezTo>
                  <a:pt x="37" y="92"/>
                  <a:pt x="37" y="92"/>
                  <a:pt x="37" y="92"/>
                </a:cubicBezTo>
                <a:cubicBezTo>
                  <a:pt x="37" y="92"/>
                  <a:pt x="37" y="92"/>
                  <a:pt x="37" y="92"/>
                </a:cubicBezTo>
                <a:cubicBezTo>
                  <a:pt x="37" y="92"/>
                  <a:pt x="37" y="92"/>
                  <a:pt x="38" y="92"/>
                </a:cubicBezTo>
                <a:cubicBezTo>
                  <a:pt x="38" y="92"/>
                  <a:pt x="38" y="92"/>
                  <a:pt x="38" y="92"/>
                </a:cubicBezTo>
                <a:cubicBezTo>
                  <a:pt x="38" y="91"/>
                  <a:pt x="38" y="91"/>
                  <a:pt x="38" y="91"/>
                </a:cubicBezTo>
                <a:cubicBezTo>
                  <a:pt x="38" y="91"/>
                  <a:pt x="38" y="91"/>
                  <a:pt x="38" y="91"/>
                </a:cubicBezTo>
                <a:cubicBezTo>
                  <a:pt x="38" y="91"/>
                  <a:pt x="38" y="90"/>
                  <a:pt x="38" y="90"/>
                </a:cubicBezTo>
                <a:cubicBezTo>
                  <a:pt x="38" y="90"/>
                  <a:pt x="38" y="90"/>
                  <a:pt x="38" y="90"/>
                </a:cubicBezTo>
                <a:cubicBezTo>
                  <a:pt x="38" y="90"/>
                  <a:pt x="38" y="90"/>
                  <a:pt x="38" y="90"/>
                </a:cubicBezTo>
                <a:cubicBezTo>
                  <a:pt x="38" y="90"/>
                  <a:pt x="38" y="90"/>
                  <a:pt x="38" y="90"/>
                </a:cubicBezTo>
                <a:cubicBezTo>
                  <a:pt x="39" y="90"/>
                  <a:pt x="39" y="90"/>
                  <a:pt x="39" y="90"/>
                </a:cubicBezTo>
                <a:cubicBezTo>
                  <a:pt x="39" y="90"/>
                  <a:pt x="40" y="89"/>
                  <a:pt x="40" y="89"/>
                </a:cubicBezTo>
                <a:cubicBezTo>
                  <a:pt x="40" y="88"/>
                  <a:pt x="40" y="88"/>
                  <a:pt x="40" y="88"/>
                </a:cubicBezTo>
                <a:cubicBezTo>
                  <a:pt x="40" y="85"/>
                  <a:pt x="40" y="85"/>
                  <a:pt x="40" y="85"/>
                </a:cubicBezTo>
                <a:cubicBezTo>
                  <a:pt x="40" y="85"/>
                  <a:pt x="40" y="84"/>
                  <a:pt x="40" y="84"/>
                </a:cubicBezTo>
                <a:cubicBezTo>
                  <a:pt x="40" y="84"/>
                  <a:pt x="40" y="84"/>
                  <a:pt x="40" y="84"/>
                </a:cubicBezTo>
                <a:cubicBezTo>
                  <a:pt x="41" y="85"/>
                  <a:pt x="41" y="85"/>
                  <a:pt x="41" y="85"/>
                </a:cubicBezTo>
                <a:cubicBezTo>
                  <a:pt x="41" y="84"/>
                  <a:pt x="41" y="84"/>
                  <a:pt x="41" y="84"/>
                </a:cubicBezTo>
                <a:cubicBezTo>
                  <a:pt x="41" y="84"/>
                  <a:pt x="41" y="84"/>
                  <a:pt x="41" y="84"/>
                </a:cubicBezTo>
                <a:cubicBezTo>
                  <a:pt x="41" y="84"/>
                  <a:pt x="41" y="83"/>
                  <a:pt x="41" y="83"/>
                </a:cubicBezTo>
                <a:cubicBezTo>
                  <a:pt x="41" y="83"/>
                  <a:pt x="41" y="83"/>
                  <a:pt x="41" y="83"/>
                </a:cubicBezTo>
                <a:cubicBezTo>
                  <a:pt x="41" y="83"/>
                  <a:pt x="41" y="83"/>
                  <a:pt x="42" y="82"/>
                </a:cubicBezTo>
                <a:cubicBezTo>
                  <a:pt x="42" y="82"/>
                  <a:pt x="42" y="82"/>
                  <a:pt x="43" y="82"/>
                </a:cubicBezTo>
                <a:cubicBezTo>
                  <a:pt x="43" y="82"/>
                  <a:pt x="43" y="82"/>
                  <a:pt x="43" y="82"/>
                </a:cubicBezTo>
                <a:cubicBezTo>
                  <a:pt x="43" y="82"/>
                  <a:pt x="44" y="82"/>
                  <a:pt x="44" y="82"/>
                </a:cubicBezTo>
                <a:cubicBezTo>
                  <a:pt x="44" y="82"/>
                  <a:pt x="44" y="82"/>
                  <a:pt x="44" y="82"/>
                </a:cubicBezTo>
                <a:cubicBezTo>
                  <a:pt x="44"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1"/>
                  <a:pt x="45" y="81"/>
                  <a:pt x="45" y="81"/>
                </a:cubicBezTo>
                <a:cubicBezTo>
                  <a:pt x="45" y="81"/>
                  <a:pt x="45" y="81"/>
                  <a:pt x="45" y="81"/>
                </a:cubicBezTo>
                <a:cubicBezTo>
                  <a:pt x="45" y="81"/>
                  <a:pt x="45" y="81"/>
                  <a:pt x="45" y="81"/>
                </a:cubicBezTo>
                <a:cubicBezTo>
                  <a:pt x="46" y="81"/>
                  <a:pt x="46" y="81"/>
                  <a:pt x="46" y="81"/>
                </a:cubicBezTo>
                <a:cubicBezTo>
                  <a:pt x="46" y="81"/>
                  <a:pt x="46" y="81"/>
                  <a:pt x="46" y="81"/>
                </a:cubicBezTo>
                <a:cubicBezTo>
                  <a:pt x="46" y="80"/>
                  <a:pt x="46" y="80"/>
                  <a:pt x="46" y="80"/>
                </a:cubicBezTo>
                <a:cubicBezTo>
                  <a:pt x="46" y="80"/>
                  <a:pt x="47" y="80"/>
                  <a:pt x="47" y="80"/>
                </a:cubicBezTo>
                <a:cubicBezTo>
                  <a:pt x="47" y="80"/>
                  <a:pt x="47" y="80"/>
                  <a:pt x="47" y="80"/>
                </a:cubicBezTo>
                <a:cubicBezTo>
                  <a:pt x="47" y="80"/>
                  <a:pt x="47" y="80"/>
                  <a:pt x="47" y="80"/>
                </a:cubicBezTo>
                <a:cubicBezTo>
                  <a:pt x="47" y="80"/>
                  <a:pt x="48" y="80"/>
                  <a:pt x="48" y="79"/>
                </a:cubicBezTo>
                <a:cubicBezTo>
                  <a:pt x="48" y="79"/>
                  <a:pt x="48" y="79"/>
                  <a:pt x="48" y="79"/>
                </a:cubicBezTo>
                <a:cubicBezTo>
                  <a:pt x="48" y="78"/>
                  <a:pt x="48" y="78"/>
                  <a:pt x="48" y="78"/>
                </a:cubicBezTo>
                <a:cubicBezTo>
                  <a:pt x="49" y="78"/>
                  <a:pt x="49" y="78"/>
                  <a:pt x="49" y="78"/>
                </a:cubicBezTo>
                <a:cubicBezTo>
                  <a:pt x="49" y="77"/>
                  <a:pt x="49" y="76"/>
                  <a:pt x="49" y="76"/>
                </a:cubicBezTo>
                <a:cubicBezTo>
                  <a:pt x="49" y="75"/>
                  <a:pt x="49" y="75"/>
                  <a:pt x="49" y="75"/>
                </a:cubicBezTo>
                <a:cubicBezTo>
                  <a:pt x="49" y="73"/>
                  <a:pt x="49" y="73"/>
                  <a:pt x="49" y="73"/>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50" y="72"/>
                  <a:pt x="50" y="72"/>
                  <a:pt x="50" y="72"/>
                </a:cubicBezTo>
                <a:cubicBezTo>
                  <a:pt x="50" y="72"/>
                  <a:pt x="50" y="72"/>
                  <a:pt x="50" y="72"/>
                </a:cubicBezTo>
                <a:cubicBezTo>
                  <a:pt x="50" y="72"/>
                  <a:pt x="50" y="71"/>
                  <a:pt x="50" y="71"/>
                </a:cubicBezTo>
                <a:cubicBezTo>
                  <a:pt x="50" y="71"/>
                  <a:pt x="50" y="71"/>
                  <a:pt x="50" y="71"/>
                </a:cubicBezTo>
                <a:cubicBezTo>
                  <a:pt x="50" y="71"/>
                  <a:pt x="50" y="71"/>
                  <a:pt x="50" y="71"/>
                </a:cubicBezTo>
                <a:cubicBezTo>
                  <a:pt x="50" y="71"/>
                  <a:pt x="51" y="71"/>
                  <a:pt x="51" y="71"/>
                </a:cubicBezTo>
                <a:cubicBezTo>
                  <a:pt x="51" y="71"/>
                  <a:pt x="51" y="71"/>
                  <a:pt x="51" y="71"/>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2" y="69"/>
                  <a:pt x="52" y="69"/>
                </a:cubicBezTo>
                <a:cubicBezTo>
                  <a:pt x="52" y="69"/>
                  <a:pt x="52" y="68"/>
                  <a:pt x="53" y="68"/>
                </a:cubicBezTo>
                <a:cubicBezTo>
                  <a:pt x="53" y="68"/>
                  <a:pt x="53" y="68"/>
                  <a:pt x="53" y="68"/>
                </a:cubicBezTo>
                <a:cubicBezTo>
                  <a:pt x="54" y="68"/>
                  <a:pt x="53" y="67"/>
                  <a:pt x="53" y="67"/>
                </a:cubicBezTo>
                <a:cubicBezTo>
                  <a:pt x="53" y="67"/>
                  <a:pt x="53" y="67"/>
                  <a:pt x="53" y="67"/>
                </a:cubicBezTo>
                <a:cubicBezTo>
                  <a:pt x="53" y="67"/>
                  <a:pt x="53" y="67"/>
                  <a:pt x="53" y="67"/>
                </a:cubicBezTo>
                <a:cubicBezTo>
                  <a:pt x="53" y="67"/>
                  <a:pt x="53" y="67"/>
                  <a:pt x="53" y="67"/>
                </a:cubicBezTo>
                <a:cubicBezTo>
                  <a:pt x="53" y="67"/>
                  <a:pt x="53" y="67"/>
                  <a:pt x="53" y="67"/>
                </a:cubicBezTo>
                <a:cubicBezTo>
                  <a:pt x="53" y="67"/>
                  <a:pt x="53" y="66"/>
                  <a:pt x="53" y="66"/>
                </a:cubicBezTo>
                <a:cubicBezTo>
                  <a:pt x="53" y="66"/>
                  <a:pt x="53" y="66"/>
                  <a:pt x="53" y="66"/>
                </a:cubicBezTo>
                <a:cubicBezTo>
                  <a:pt x="53" y="66"/>
                  <a:pt x="53" y="66"/>
                  <a:pt x="53" y="66"/>
                </a:cubicBezTo>
                <a:cubicBezTo>
                  <a:pt x="53" y="66"/>
                  <a:pt x="53" y="66"/>
                  <a:pt x="53" y="66"/>
                </a:cubicBezTo>
                <a:cubicBezTo>
                  <a:pt x="53" y="64"/>
                  <a:pt x="53" y="64"/>
                  <a:pt x="53" y="64"/>
                </a:cubicBezTo>
                <a:cubicBezTo>
                  <a:pt x="53" y="64"/>
                  <a:pt x="53" y="64"/>
                  <a:pt x="53" y="64"/>
                </a:cubicBezTo>
                <a:cubicBezTo>
                  <a:pt x="53" y="64"/>
                  <a:pt x="53" y="64"/>
                  <a:pt x="53" y="64"/>
                </a:cubicBezTo>
                <a:cubicBezTo>
                  <a:pt x="53" y="64"/>
                  <a:pt x="53" y="64"/>
                  <a:pt x="53" y="64"/>
                </a:cubicBezTo>
                <a:cubicBezTo>
                  <a:pt x="53" y="63"/>
                  <a:pt x="53" y="63"/>
                  <a:pt x="53" y="63"/>
                </a:cubicBezTo>
                <a:cubicBezTo>
                  <a:pt x="53" y="63"/>
                  <a:pt x="53" y="63"/>
                  <a:pt x="53" y="63"/>
                </a:cubicBezTo>
                <a:cubicBezTo>
                  <a:pt x="52" y="63"/>
                  <a:pt x="52" y="63"/>
                  <a:pt x="52" y="63"/>
                </a:cubicBezTo>
                <a:cubicBezTo>
                  <a:pt x="52" y="63"/>
                  <a:pt x="52" y="63"/>
                  <a:pt x="52" y="63"/>
                </a:cubicBezTo>
                <a:cubicBezTo>
                  <a:pt x="51" y="63"/>
                  <a:pt x="51" y="63"/>
                  <a:pt x="51" y="63"/>
                </a:cubicBezTo>
                <a:cubicBezTo>
                  <a:pt x="50" y="63"/>
                  <a:pt x="50" y="63"/>
                  <a:pt x="50" y="62"/>
                </a:cubicBezTo>
                <a:cubicBezTo>
                  <a:pt x="50" y="62"/>
                  <a:pt x="50" y="62"/>
                  <a:pt x="50" y="62"/>
                </a:cubicBezTo>
                <a:cubicBezTo>
                  <a:pt x="50" y="62"/>
                  <a:pt x="50" y="62"/>
                  <a:pt x="50" y="62"/>
                </a:cubicBezTo>
                <a:cubicBezTo>
                  <a:pt x="50" y="62"/>
                  <a:pt x="50" y="62"/>
                  <a:pt x="50" y="62"/>
                </a:cubicBezTo>
                <a:cubicBezTo>
                  <a:pt x="49" y="62"/>
                  <a:pt x="49" y="62"/>
                  <a:pt x="49" y="62"/>
                </a:cubicBezTo>
                <a:cubicBezTo>
                  <a:pt x="49" y="62"/>
                  <a:pt x="49" y="61"/>
                  <a:pt x="49" y="61"/>
                </a:cubicBezTo>
                <a:cubicBezTo>
                  <a:pt x="49" y="61"/>
                  <a:pt x="49"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7" y="61"/>
                  <a:pt x="47" y="61"/>
                  <a:pt x="47" y="61"/>
                </a:cubicBezTo>
                <a:cubicBezTo>
                  <a:pt x="47" y="61"/>
                  <a:pt x="47" y="61"/>
                  <a:pt x="47" y="61"/>
                </a:cubicBezTo>
                <a:cubicBezTo>
                  <a:pt x="46" y="61"/>
                  <a:pt x="46" y="61"/>
                  <a:pt x="46" y="61"/>
                </a:cubicBezTo>
                <a:cubicBezTo>
                  <a:pt x="46" y="61"/>
                  <a:pt x="46" y="61"/>
                  <a:pt x="45" y="61"/>
                </a:cubicBezTo>
                <a:cubicBezTo>
                  <a:pt x="45" y="61"/>
                  <a:pt x="45" y="61"/>
                  <a:pt x="45" y="61"/>
                </a:cubicBezTo>
                <a:cubicBezTo>
                  <a:pt x="44" y="61"/>
                  <a:pt x="44" y="61"/>
                  <a:pt x="44" y="61"/>
                </a:cubicBezTo>
                <a:cubicBezTo>
                  <a:pt x="44" y="61"/>
                  <a:pt x="44" y="61"/>
                  <a:pt x="44" y="61"/>
                </a:cubicBezTo>
                <a:cubicBezTo>
                  <a:pt x="44" y="61"/>
                  <a:pt x="44" y="61"/>
                  <a:pt x="44" y="61"/>
                </a:cubicBezTo>
                <a:cubicBezTo>
                  <a:pt x="44" y="60"/>
                  <a:pt x="44" y="60"/>
                  <a:pt x="43" y="60"/>
                </a:cubicBezTo>
                <a:cubicBezTo>
                  <a:pt x="43" y="60"/>
                  <a:pt x="43" y="60"/>
                  <a:pt x="43" y="60"/>
                </a:cubicBezTo>
                <a:cubicBezTo>
                  <a:pt x="43"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59"/>
                  <a:pt x="42" y="59"/>
                  <a:pt x="42" y="59"/>
                </a:cubicBezTo>
                <a:cubicBezTo>
                  <a:pt x="42" y="59"/>
                  <a:pt x="41" y="59"/>
                  <a:pt x="41" y="59"/>
                </a:cubicBezTo>
                <a:cubicBezTo>
                  <a:pt x="41" y="59"/>
                  <a:pt x="41" y="59"/>
                  <a:pt x="41" y="59"/>
                </a:cubicBezTo>
                <a:cubicBezTo>
                  <a:pt x="41" y="59"/>
                  <a:pt x="41" y="59"/>
                  <a:pt x="41" y="59"/>
                </a:cubicBezTo>
                <a:cubicBezTo>
                  <a:pt x="39" y="59"/>
                  <a:pt x="39" y="59"/>
                  <a:pt x="39" y="59"/>
                </a:cubicBezTo>
                <a:cubicBezTo>
                  <a:pt x="39" y="59"/>
                  <a:pt x="39" y="59"/>
                  <a:pt x="39" y="59"/>
                </a:cubicBezTo>
                <a:cubicBezTo>
                  <a:pt x="38" y="59"/>
                  <a:pt x="38" y="59"/>
                  <a:pt x="38" y="59"/>
                </a:cubicBezTo>
                <a:cubicBezTo>
                  <a:pt x="38" y="59"/>
                  <a:pt x="38" y="59"/>
                  <a:pt x="38" y="59"/>
                </a:cubicBezTo>
                <a:cubicBezTo>
                  <a:pt x="38" y="59"/>
                  <a:pt x="38" y="59"/>
                  <a:pt x="38"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8" y="59"/>
                  <a:pt x="38" y="58"/>
                </a:cubicBezTo>
                <a:cubicBezTo>
                  <a:pt x="38" y="58"/>
                  <a:pt x="38" y="58"/>
                  <a:pt x="38" y="58"/>
                </a:cubicBezTo>
                <a:cubicBezTo>
                  <a:pt x="39" y="58"/>
                  <a:pt x="39" y="58"/>
                  <a:pt x="39" y="58"/>
                </a:cubicBezTo>
                <a:cubicBezTo>
                  <a:pt x="39" y="58"/>
                  <a:pt x="39" y="58"/>
                  <a:pt x="39" y="58"/>
                </a:cubicBezTo>
                <a:cubicBezTo>
                  <a:pt x="39" y="58"/>
                  <a:pt x="39" y="58"/>
                  <a:pt x="39" y="58"/>
                </a:cubicBezTo>
                <a:cubicBezTo>
                  <a:pt x="39" y="58"/>
                  <a:pt x="40" y="58"/>
                  <a:pt x="40" y="58"/>
                </a:cubicBezTo>
                <a:cubicBezTo>
                  <a:pt x="40" y="58"/>
                  <a:pt x="39" y="57"/>
                  <a:pt x="39" y="57"/>
                </a:cubicBezTo>
                <a:cubicBezTo>
                  <a:pt x="39" y="57"/>
                  <a:pt x="39" y="57"/>
                  <a:pt x="39" y="56"/>
                </a:cubicBezTo>
                <a:cubicBezTo>
                  <a:pt x="39" y="56"/>
                  <a:pt x="38" y="56"/>
                  <a:pt x="38" y="56"/>
                </a:cubicBezTo>
                <a:cubicBezTo>
                  <a:pt x="38" y="56"/>
                  <a:pt x="38" y="55"/>
                  <a:pt x="38" y="55"/>
                </a:cubicBezTo>
                <a:cubicBezTo>
                  <a:pt x="38" y="55"/>
                  <a:pt x="38" y="55"/>
                  <a:pt x="38" y="55"/>
                </a:cubicBezTo>
                <a:cubicBezTo>
                  <a:pt x="38" y="55"/>
                  <a:pt x="38" y="55"/>
                  <a:pt x="38" y="55"/>
                </a:cubicBezTo>
                <a:cubicBezTo>
                  <a:pt x="38" y="55"/>
                  <a:pt x="37" y="55"/>
                  <a:pt x="37" y="55"/>
                </a:cubicBezTo>
                <a:cubicBezTo>
                  <a:pt x="37" y="55"/>
                  <a:pt x="37" y="55"/>
                  <a:pt x="37" y="55"/>
                </a:cubicBezTo>
                <a:cubicBezTo>
                  <a:pt x="37" y="55"/>
                  <a:pt x="37" y="55"/>
                  <a:pt x="37" y="55"/>
                </a:cubicBezTo>
                <a:cubicBezTo>
                  <a:pt x="37" y="55"/>
                  <a:pt x="37" y="55"/>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3"/>
                  <a:pt x="36" y="53"/>
                  <a:pt x="35" y="53"/>
                </a:cubicBezTo>
                <a:cubicBezTo>
                  <a:pt x="35" y="53"/>
                  <a:pt x="35" y="53"/>
                  <a:pt x="35" y="53"/>
                </a:cubicBezTo>
                <a:cubicBezTo>
                  <a:pt x="35" y="53"/>
                  <a:pt x="35" y="53"/>
                  <a:pt x="35" y="52"/>
                </a:cubicBezTo>
                <a:cubicBezTo>
                  <a:pt x="35" y="52"/>
                  <a:pt x="35" y="52"/>
                  <a:pt x="35" y="52"/>
                </a:cubicBezTo>
                <a:cubicBezTo>
                  <a:pt x="34" y="52"/>
                  <a:pt x="34" y="52"/>
                  <a:pt x="34" y="52"/>
                </a:cubicBezTo>
                <a:cubicBezTo>
                  <a:pt x="34" y="52"/>
                  <a:pt x="34" y="52"/>
                  <a:pt x="34" y="52"/>
                </a:cubicBezTo>
                <a:cubicBezTo>
                  <a:pt x="33" y="52"/>
                  <a:pt x="33" y="52"/>
                  <a:pt x="33" y="52"/>
                </a:cubicBezTo>
                <a:cubicBezTo>
                  <a:pt x="33" y="51"/>
                  <a:pt x="33" y="51"/>
                  <a:pt x="33" y="51"/>
                </a:cubicBezTo>
                <a:cubicBezTo>
                  <a:pt x="32" y="51"/>
                  <a:pt x="32" y="51"/>
                  <a:pt x="32" y="51"/>
                </a:cubicBezTo>
                <a:cubicBezTo>
                  <a:pt x="32" y="51"/>
                  <a:pt x="32" y="51"/>
                  <a:pt x="32" y="51"/>
                </a:cubicBezTo>
                <a:cubicBezTo>
                  <a:pt x="32" y="51"/>
                  <a:pt x="31" y="51"/>
                  <a:pt x="31" y="51"/>
                </a:cubicBezTo>
                <a:cubicBezTo>
                  <a:pt x="31" y="51"/>
                  <a:pt x="31" y="51"/>
                  <a:pt x="31" y="51"/>
                </a:cubicBezTo>
                <a:cubicBezTo>
                  <a:pt x="31" y="51"/>
                  <a:pt x="31" y="51"/>
                  <a:pt x="31" y="51"/>
                </a:cubicBezTo>
                <a:cubicBezTo>
                  <a:pt x="31" y="51"/>
                  <a:pt x="31" y="50"/>
                  <a:pt x="30" y="50"/>
                </a:cubicBezTo>
                <a:cubicBezTo>
                  <a:pt x="30" y="50"/>
                  <a:pt x="30" y="50"/>
                  <a:pt x="30" y="50"/>
                </a:cubicBezTo>
                <a:cubicBezTo>
                  <a:pt x="30" y="50"/>
                  <a:pt x="30" y="50"/>
                  <a:pt x="30" y="50"/>
                </a:cubicBezTo>
                <a:cubicBezTo>
                  <a:pt x="30" y="50"/>
                  <a:pt x="30" y="50"/>
                  <a:pt x="30" y="50"/>
                </a:cubicBezTo>
                <a:cubicBezTo>
                  <a:pt x="30" y="49"/>
                  <a:pt x="29" y="49"/>
                  <a:pt x="29" y="49"/>
                </a:cubicBezTo>
                <a:cubicBezTo>
                  <a:pt x="29" y="49"/>
                  <a:pt x="29" y="49"/>
                  <a:pt x="29" y="49"/>
                </a:cubicBezTo>
                <a:cubicBezTo>
                  <a:pt x="28" y="49"/>
                  <a:pt x="28" y="49"/>
                  <a:pt x="28" y="49"/>
                </a:cubicBezTo>
                <a:cubicBezTo>
                  <a:pt x="28" y="49"/>
                  <a:pt x="28" y="49"/>
                  <a:pt x="28" y="49"/>
                </a:cubicBezTo>
                <a:cubicBezTo>
                  <a:pt x="28" y="49"/>
                  <a:pt x="28" y="49"/>
                  <a:pt x="28" y="49"/>
                </a:cubicBezTo>
                <a:cubicBezTo>
                  <a:pt x="29" y="48"/>
                  <a:pt x="29" y="48"/>
                  <a:pt x="29" y="48"/>
                </a:cubicBezTo>
                <a:cubicBezTo>
                  <a:pt x="28" y="48"/>
                  <a:pt x="28" y="48"/>
                  <a:pt x="28" y="48"/>
                </a:cubicBezTo>
                <a:cubicBezTo>
                  <a:pt x="28" y="48"/>
                  <a:pt x="28" y="48"/>
                  <a:pt x="28" y="48"/>
                </a:cubicBezTo>
                <a:cubicBezTo>
                  <a:pt x="28" y="48"/>
                  <a:pt x="28" y="48"/>
                  <a:pt x="28" y="48"/>
                </a:cubicBezTo>
                <a:cubicBezTo>
                  <a:pt x="28" y="48"/>
                  <a:pt x="28" y="48"/>
                  <a:pt x="28" y="48"/>
                </a:cubicBezTo>
                <a:cubicBezTo>
                  <a:pt x="27" y="48"/>
                  <a:pt x="27" y="48"/>
                  <a:pt x="27" y="48"/>
                </a:cubicBezTo>
                <a:cubicBezTo>
                  <a:pt x="27"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5" y="48"/>
                  <a:pt x="26" y="48"/>
                </a:cubicBezTo>
                <a:cubicBezTo>
                  <a:pt x="26" y="47"/>
                  <a:pt x="26" y="47"/>
                  <a:pt x="26" y="47"/>
                </a:cubicBezTo>
                <a:cubicBezTo>
                  <a:pt x="25" y="47"/>
                  <a:pt x="25" y="47"/>
                  <a:pt x="25" y="47"/>
                </a:cubicBezTo>
                <a:cubicBezTo>
                  <a:pt x="25" y="47"/>
                  <a:pt x="24" y="47"/>
                  <a:pt x="24" y="47"/>
                </a:cubicBezTo>
                <a:cubicBezTo>
                  <a:pt x="24" y="47"/>
                  <a:pt x="24" y="47"/>
                  <a:pt x="23" y="47"/>
                </a:cubicBezTo>
                <a:cubicBezTo>
                  <a:pt x="23" y="47"/>
                  <a:pt x="23" y="47"/>
                  <a:pt x="23" y="47"/>
                </a:cubicBezTo>
                <a:cubicBezTo>
                  <a:pt x="23" y="47"/>
                  <a:pt x="22" y="46"/>
                  <a:pt x="22" y="46"/>
                </a:cubicBezTo>
                <a:cubicBezTo>
                  <a:pt x="22" y="46"/>
                  <a:pt x="22" y="46"/>
                  <a:pt x="21" y="46"/>
                </a:cubicBezTo>
                <a:cubicBezTo>
                  <a:pt x="21" y="46"/>
                  <a:pt x="21" y="46"/>
                  <a:pt x="21" y="46"/>
                </a:cubicBezTo>
                <a:cubicBezTo>
                  <a:pt x="21" y="46"/>
                  <a:pt x="21" y="46"/>
                  <a:pt x="21" y="46"/>
                </a:cubicBezTo>
                <a:cubicBezTo>
                  <a:pt x="21" y="46"/>
                  <a:pt x="21" y="46"/>
                  <a:pt x="21" y="46"/>
                </a:cubicBezTo>
                <a:cubicBezTo>
                  <a:pt x="20" y="46"/>
                  <a:pt x="20" y="46"/>
                  <a:pt x="20" y="46"/>
                </a:cubicBezTo>
                <a:cubicBezTo>
                  <a:pt x="20" y="47"/>
                  <a:pt x="20" y="47"/>
                  <a:pt x="20" y="47"/>
                </a:cubicBezTo>
                <a:cubicBezTo>
                  <a:pt x="20" y="46"/>
                  <a:pt x="19" y="46"/>
                  <a:pt x="19" y="46"/>
                </a:cubicBezTo>
                <a:cubicBezTo>
                  <a:pt x="19" y="46"/>
                  <a:pt x="19" y="46"/>
                  <a:pt x="19" y="46"/>
                </a:cubicBezTo>
                <a:cubicBezTo>
                  <a:pt x="19" y="46"/>
                  <a:pt x="19" y="46"/>
                  <a:pt x="19" y="46"/>
                </a:cubicBezTo>
                <a:cubicBezTo>
                  <a:pt x="19" y="47"/>
                  <a:pt x="19" y="47"/>
                  <a:pt x="19" y="47"/>
                </a:cubicBezTo>
                <a:cubicBezTo>
                  <a:pt x="19" y="47"/>
                  <a:pt x="19" y="47"/>
                  <a:pt x="19" y="47"/>
                </a:cubicBezTo>
                <a:cubicBezTo>
                  <a:pt x="19" y="47"/>
                  <a:pt x="18" y="47"/>
                  <a:pt x="18" y="47"/>
                </a:cubicBezTo>
                <a:cubicBezTo>
                  <a:pt x="18" y="47"/>
                  <a:pt x="18" y="47"/>
                  <a:pt x="18" y="47"/>
                </a:cubicBezTo>
                <a:cubicBezTo>
                  <a:pt x="18" y="47"/>
                  <a:pt x="18" y="47"/>
                  <a:pt x="18" y="47"/>
                </a:cubicBezTo>
                <a:cubicBezTo>
                  <a:pt x="18" y="47"/>
                  <a:pt x="17" y="47"/>
                  <a:pt x="17" y="47"/>
                </a:cubicBezTo>
                <a:cubicBezTo>
                  <a:pt x="17" y="47"/>
                  <a:pt x="17" y="47"/>
                  <a:pt x="17" y="47"/>
                </a:cubicBezTo>
                <a:cubicBezTo>
                  <a:pt x="16" y="47"/>
                  <a:pt x="16" y="47"/>
                  <a:pt x="16" y="47"/>
                </a:cubicBezTo>
                <a:cubicBezTo>
                  <a:pt x="16" y="47"/>
                  <a:pt x="16" y="47"/>
                  <a:pt x="16" y="47"/>
                </a:cubicBezTo>
                <a:cubicBezTo>
                  <a:pt x="16" y="48"/>
                  <a:pt x="16" y="48"/>
                  <a:pt x="16" y="48"/>
                </a:cubicBezTo>
                <a:cubicBezTo>
                  <a:pt x="16" y="48"/>
                  <a:pt x="16" y="48"/>
                  <a:pt x="16" y="48"/>
                </a:cubicBezTo>
                <a:cubicBezTo>
                  <a:pt x="16" y="48"/>
                  <a:pt x="17" y="48"/>
                  <a:pt x="17" y="48"/>
                </a:cubicBezTo>
                <a:cubicBezTo>
                  <a:pt x="17" y="48"/>
                  <a:pt x="17" y="48"/>
                  <a:pt x="17" y="48"/>
                </a:cubicBezTo>
                <a:cubicBezTo>
                  <a:pt x="17" y="49"/>
                  <a:pt x="17" y="49"/>
                  <a:pt x="17" y="49"/>
                </a:cubicBezTo>
                <a:cubicBezTo>
                  <a:pt x="17" y="49"/>
                  <a:pt x="17" y="49"/>
                  <a:pt x="17" y="49"/>
                </a:cubicBezTo>
                <a:cubicBezTo>
                  <a:pt x="17" y="49"/>
                  <a:pt x="17"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8"/>
                  <a:pt x="15" y="48"/>
                </a:cubicBezTo>
                <a:cubicBezTo>
                  <a:pt x="15" y="48"/>
                  <a:pt x="15" y="48"/>
                  <a:pt x="15" y="48"/>
                </a:cubicBezTo>
                <a:cubicBezTo>
                  <a:pt x="15" y="48"/>
                  <a:pt x="15" y="48"/>
                  <a:pt x="14" y="48"/>
                </a:cubicBezTo>
                <a:cubicBezTo>
                  <a:pt x="14" y="48"/>
                  <a:pt x="14" y="48"/>
                  <a:pt x="14" y="48"/>
                </a:cubicBezTo>
                <a:cubicBezTo>
                  <a:pt x="14" y="48"/>
                  <a:pt x="14" y="48"/>
                  <a:pt x="14"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2" y="48"/>
                  <a:pt x="12" y="48"/>
                </a:cubicBezTo>
                <a:cubicBezTo>
                  <a:pt x="12" y="48"/>
                  <a:pt x="12" y="48"/>
                  <a:pt x="12" y="48"/>
                </a:cubicBezTo>
                <a:cubicBezTo>
                  <a:pt x="12" y="47"/>
                  <a:pt x="12" y="47"/>
                  <a:pt x="12" y="47"/>
                </a:cubicBezTo>
                <a:cubicBezTo>
                  <a:pt x="12" y="47"/>
                  <a:pt x="12" y="47"/>
                  <a:pt x="12" y="47"/>
                </a:cubicBezTo>
                <a:cubicBezTo>
                  <a:pt x="12" y="47"/>
                  <a:pt x="12" y="47"/>
                  <a:pt x="12" y="46"/>
                </a:cubicBezTo>
                <a:cubicBezTo>
                  <a:pt x="12" y="46"/>
                  <a:pt x="12" y="46"/>
                  <a:pt x="12" y="46"/>
                </a:cubicBezTo>
                <a:cubicBezTo>
                  <a:pt x="12" y="46"/>
                  <a:pt x="12" y="46"/>
                  <a:pt x="12" y="46"/>
                </a:cubicBezTo>
                <a:cubicBezTo>
                  <a:pt x="12" y="46"/>
                  <a:pt x="12" y="46"/>
                  <a:pt x="12" y="46"/>
                </a:cubicBezTo>
                <a:cubicBezTo>
                  <a:pt x="12" y="46"/>
                  <a:pt x="13" y="46"/>
                  <a:pt x="13" y="45"/>
                </a:cubicBezTo>
                <a:cubicBezTo>
                  <a:pt x="13" y="45"/>
                  <a:pt x="13" y="44"/>
                  <a:pt x="13"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2"/>
                </a:cubicBezTo>
                <a:cubicBezTo>
                  <a:pt x="13" y="42"/>
                  <a:pt x="13"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2" y="40"/>
                </a:cubicBezTo>
                <a:cubicBezTo>
                  <a:pt x="12" y="40"/>
                  <a:pt x="12" y="39"/>
                  <a:pt x="13" y="38"/>
                </a:cubicBezTo>
                <a:cubicBezTo>
                  <a:pt x="13" y="38"/>
                  <a:pt x="13" y="38"/>
                  <a:pt x="13" y="37"/>
                </a:cubicBezTo>
                <a:cubicBezTo>
                  <a:pt x="13" y="37"/>
                  <a:pt x="13" y="37"/>
                  <a:pt x="13" y="37"/>
                </a:cubicBezTo>
                <a:cubicBezTo>
                  <a:pt x="13" y="37"/>
                  <a:pt x="13" y="37"/>
                  <a:pt x="13" y="37"/>
                </a:cubicBezTo>
                <a:cubicBezTo>
                  <a:pt x="12" y="37"/>
                  <a:pt x="12" y="37"/>
                  <a:pt x="12" y="37"/>
                </a:cubicBezTo>
                <a:cubicBezTo>
                  <a:pt x="12" y="37"/>
                  <a:pt x="12" y="37"/>
                  <a:pt x="12" y="37"/>
                </a:cubicBezTo>
                <a:cubicBezTo>
                  <a:pt x="12" y="37"/>
                  <a:pt x="11" y="37"/>
                  <a:pt x="11" y="37"/>
                </a:cubicBezTo>
                <a:cubicBezTo>
                  <a:pt x="11" y="37"/>
                  <a:pt x="10" y="37"/>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9" y="38"/>
                  <a:pt x="9" y="39"/>
                  <a:pt x="9" y="39"/>
                </a:cubicBezTo>
                <a:cubicBezTo>
                  <a:pt x="9" y="39"/>
                  <a:pt x="9" y="39"/>
                  <a:pt x="9" y="39"/>
                </a:cubicBezTo>
                <a:cubicBezTo>
                  <a:pt x="9" y="39"/>
                  <a:pt x="9" y="39"/>
                  <a:pt x="9" y="39"/>
                </a:cubicBezTo>
                <a:cubicBezTo>
                  <a:pt x="9" y="39"/>
                  <a:pt x="8" y="40"/>
                  <a:pt x="8" y="40"/>
                </a:cubicBezTo>
                <a:cubicBezTo>
                  <a:pt x="8" y="40"/>
                  <a:pt x="8" y="39"/>
                  <a:pt x="8" y="39"/>
                </a:cubicBezTo>
                <a:cubicBezTo>
                  <a:pt x="8" y="39"/>
                  <a:pt x="8" y="39"/>
                  <a:pt x="8" y="39"/>
                </a:cubicBezTo>
                <a:cubicBezTo>
                  <a:pt x="8" y="39"/>
                  <a:pt x="8" y="39"/>
                  <a:pt x="8" y="39"/>
                </a:cubicBezTo>
                <a:cubicBezTo>
                  <a:pt x="8" y="38"/>
                  <a:pt x="8" y="38"/>
                  <a:pt x="8" y="38"/>
                </a:cubicBezTo>
                <a:cubicBezTo>
                  <a:pt x="8" y="38"/>
                  <a:pt x="8" y="38"/>
                  <a:pt x="7" y="38"/>
                </a:cubicBezTo>
                <a:cubicBezTo>
                  <a:pt x="7" y="38"/>
                  <a:pt x="7" y="38"/>
                  <a:pt x="7" y="38"/>
                </a:cubicBezTo>
                <a:cubicBezTo>
                  <a:pt x="7" y="38"/>
                  <a:pt x="7" y="38"/>
                  <a:pt x="7" y="38"/>
                </a:cubicBezTo>
                <a:cubicBezTo>
                  <a:pt x="7" y="38"/>
                  <a:pt x="7" y="38"/>
                  <a:pt x="7" y="38"/>
                </a:cubicBezTo>
                <a:cubicBezTo>
                  <a:pt x="7" y="38"/>
                  <a:pt x="8" y="37"/>
                  <a:pt x="8" y="37"/>
                </a:cubicBezTo>
                <a:cubicBezTo>
                  <a:pt x="8" y="37"/>
                  <a:pt x="8" y="37"/>
                  <a:pt x="8" y="37"/>
                </a:cubicBezTo>
                <a:cubicBezTo>
                  <a:pt x="8" y="38"/>
                  <a:pt x="8" y="38"/>
                  <a:pt x="8" y="38"/>
                </a:cubicBezTo>
                <a:cubicBezTo>
                  <a:pt x="8" y="37"/>
                  <a:pt x="8" y="37"/>
                  <a:pt x="8" y="37"/>
                </a:cubicBezTo>
                <a:cubicBezTo>
                  <a:pt x="8" y="37"/>
                  <a:pt x="8" y="37"/>
                  <a:pt x="8" y="37"/>
                </a:cubicBezTo>
                <a:cubicBezTo>
                  <a:pt x="8" y="37"/>
                  <a:pt x="8" y="37"/>
                  <a:pt x="8" y="37"/>
                </a:cubicBezTo>
                <a:cubicBezTo>
                  <a:pt x="9" y="37"/>
                  <a:pt x="9" y="37"/>
                  <a:pt x="9" y="37"/>
                </a:cubicBezTo>
                <a:cubicBezTo>
                  <a:pt x="9" y="37"/>
                  <a:pt x="9" y="37"/>
                  <a:pt x="9" y="37"/>
                </a:cubicBezTo>
                <a:cubicBezTo>
                  <a:pt x="9" y="37"/>
                  <a:pt x="9" y="37"/>
                  <a:pt x="9" y="36"/>
                </a:cubicBezTo>
                <a:cubicBezTo>
                  <a:pt x="9" y="36"/>
                  <a:pt x="8" y="36"/>
                  <a:pt x="9" y="36"/>
                </a:cubicBezTo>
                <a:cubicBezTo>
                  <a:pt x="9" y="36"/>
                  <a:pt x="9" y="36"/>
                  <a:pt x="9" y="36"/>
                </a:cubicBezTo>
                <a:cubicBezTo>
                  <a:pt x="9" y="36"/>
                  <a:pt x="9" y="36"/>
                  <a:pt x="9" y="36"/>
                </a:cubicBezTo>
                <a:cubicBezTo>
                  <a:pt x="9" y="36"/>
                  <a:pt x="9" y="36"/>
                  <a:pt x="9" y="36"/>
                </a:cubicBezTo>
                <a:cubicBezTo>
                  <a:pt x="9" y="36"/>
                  <a:pt x="9" y="35"/>
                  <a:pt x="9" y="35"/>
                </a:cubicBezTo>
                <a:cubicBezTo>
                  <a:pt x="9" y="35"/>
                  <a:pt x="9" y="34"/>
                  <a:pt x="9" y="34"/>
                </a:cubicBezTo>
                <a:cubicBezTo>
                  <a:pt x="9" y="34"/>
                  <a:pt x="9" y="34"/>
                  <a:pt x="9" y="34"/>
                </a:cubicBezTo>
                <a:cubicBezTo>
                  <a:pt x="10" y="34"/>
                  <a:pt x="10" y="34"/>
                  <a:pt x="10" y="34"/>
                </a:cubicBezTo>
                <a:cubicBezTo>
                  <a:pt x="10" y="34"/>
                  <a:pt x="10" y="34"/>
                  <a:pt x="10" y="34"/>
                </a:cubicBezTo>
                <a:cubicBezTo>
                  <a:pt x="10" y="34"/>
                  <a:pt x="10" y="34"/>
                  <a:pt x="10" y="34"/>
                </a:cubicBezTo>
                <a:cubicBezTo>
                  <a:pt x="10" y="34"/>
                  <a:pt x="9"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2"/>
                  <a:pt x="10" y="32"/>
                </a:cubicBezTo>
                <a:cubicBezTo>
                  <a:pt x="10" y="32"/>
                  <a:pt x="10" y="32"/>
                  <a:pt x="10" y="32"/>
                </a:cubicBezTo>
                <a:cubicBezTo>
                  <a:pt x="10" y="32"/>
                  <a:pt x="10" y="32"/>
                  <a:pt x="10" y="32"/>
                </a:cubicBezTo>
                <a:cubicBezTo>
                  <a:pt x="10" y="32"/>
                  <a:pt x="11" y="32"/>
                  <a:pt x="11" y="32"/>
                </a:cubicBezTo>
                <a:cubicBezTo>
                  <a:pt x="11" y="32"/>
                  <a:pt x="11" y="32"/>
                  <a:pt x="11" y="32"/>
                </a:cubicBezTo>
                <a:cubicBezTo>
                  <a:pt x="11" y="31"/>
                  <a:pt x="11" y="31"/>
                  <a:pt x="11" y="31"/>
                </a:cubicBezTo>
                <a:cubicBezTo>
                  <a:pt x="12" y="31"/>
                  <a:pt x="12" y="31"/>
                  <a:pt x="12" y="30"/>
                </a:cubicBezTo>
                <a:cubicBezTo>
                  <a:pt x="12" y="30"/>
                  <a:pt x="12" y="30"/>
                  <a:pt x="12" y="30"/>
                </a:cubicBezTo>
                <a:cubicBezTo>
                  <a:pt x="12" y="30"/>
                  <a:pt x="12" y="30"/>
                  <a:pt x="12" y="30"/>
                </a:cubicBezTo>
                <a:cubicBezTo>
                  <a:pt x="12" y="30"/>
                  <a:pt x="12" y="30"/>
                  <a:pt x="12" y="30"/>
                </a:cubicBezTo>
                <a:cubicBezTo>
                  <a:pt x="12" y="30"/>
                  <a:pt x="13" y="30"/>
                  <a:pt x="13" y="30"/>
                </a:cubicBezTo>
                <a:cubicBezTo>
                  <a:pt x="13" y="30"/>
                  <a:pt x="13" y="30"/>
                  <a:pt x="13" y="30"/>
                </a:cubicBezTo>
                <a:cubicBezTo>
                  <a:pt x="13" y="30"/>
                  <a:pt x="13" y="30"/>
                  <a:pt x="13" y="30"/>
                </a:cubicBezTo>
                <a:cubicBezTo>
                  <a:pt x="14" y="30"/>
                  <a:pt x="14" y="30"/>
                  <a:pt x="14" y="30"/>
                </a:cubicBezTo>
                <a:cubicBezTo>
                  <a:pt x="15" y="30"/>
                  <a:pt x="15" y="30"/>
                  <a:pt x="15" y="30"/>
                </a:cubicBezTo>
                <a:cubicBezTo>
                  <a:pt x="15" y="29"/>
                  <a:pt x="15" y="29"/>
                  <a:pt x="16" y="29"/>
                </a:cubicBezTo>
                <a:cubicBezTo>
                  <a:pt x="16" y="29"/>
                  <a:pt x="16" y="29"/>
                  <a:pt x="16" y="29"/>
                </a:cubicBezTo>
                <a:cubicBezTo>
                  <a:pt x="16" y="29"/>
                  <a:pt x="16" y="29"/>
                  <a:pt x="16" y="29"/>
                </a:cubicBezTo>
                <a:cubicBezTo>
                  <a:pt x="16" y="29"/>
                  <a:pt x="16" y="29"/>
                  <a:pt x="16" y="29"/>
                </a:cubicBezTo>
                <a:cubicBezTo>
                  <a:pt x="16" y="29"/>
                  <a:pt x="17" y="30"/>
                  <a:pt x="17" y="30"/>
                </a:cubicBezTo>
                <a:cubicBezTo>
                  <a:pt x="17" y="31"/>
                  <a:pt x="17" y="31"/>
                  <a:pt x="17" y="31"/>
                </a:cubicBezTo>
                <a:cubicBezTo>
                  <a:pt x="17" y="31"/>
                  <a:pt x="16" y="32"/>
                  <a:pt x="16" y="32"/>
                </a:cubicBezTo>
                <a:cubicBezTo>
                  <a:pt x="16" y="32"/>
                  <a:pt x="16" y="32"/>
                  <a:pt x="16" y="32"/>
                </a:cubicBezTo>
                <a:cubicBezTo>
                  <a:pt x="16" y="32"/>
                  <a:pt x="16" y="32"/>
                  <a:pt x="16" y="32"/>
                </a:cubicBezTo>
                <a:cubicBezTo>
                  <a:pt x="16" y="33"/>
                  <a:pt x="16" y="33"/>
                  <a:pt x="16" y="33"/>
                </a:cubicBezTo>
                <a:cubicBezTo>
                  <a:pt x="16"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8" y="33"/>
                  <a:pt x="18" y="32"/>
                  <a:pt x="18" y="32"/>
                </a:cubicBezTo>
                <a:cubicBezTo>
                  <a:pt x="18" y="32"/>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0"/>
                  <a:pt x="18" y="30"/>
                </a:cubicBezTo>
                <a:cubicBezTo>
                  <a:pt x="18" y="30"/>
                  <a:pt x="18" y="30"/>
                  <a:pt x="18"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20" y="29"/>
                  <a:pt x="20" y="29"/>
                  <a:pt x="20" y="28"/>
                </a:cubicBezTo>
                <a:cubicBezTo>
                  <a:pt x="20" y="28"/>
                  <a:pt x="20" y="28"/>
                  <a:pt x="20" y="28"/>
                </a:cubicBezTo>
                <a:cubicBezTo>
                  <a:pt x="20" y="28"/>
                  <a:pt x="20" y="28"/>
                  <a:pt x="20" y="28"/>
                </a:cubicBezTo>
                <a:cubicBezTo>
                  <a:pt x="20" y="28"/>
                  <a:pt x="20" y="28"/>
                  <a:pt x="20" y="28"/>
                </a:cubicBezTo>
                <a:cubicBezTo>
                  <a:pt x="21" y="28"/>
                  <a:pt x="21" y="28"/>
                  <a:pt x="21" y="28"/>
                </a:cubicBezTo>
                <a:cubicBezTo>
                  <a:pt x="21" y="28"/>
                  <a:pt x="21" y="28"/>
                  <a:pt x="21" y="28"/>
                </a:cubicBezTo>
                <a:cubicBezTo>
                  <a:pt x="21" y="28"/>
                  <a:pt x="21" y="28"/>
                  <a:pt x="21" y="28"/>
                </a:cubicBezTo>
                <a:cubicBezTo>
                  <a:pt x="21" y="27"/>
                  <a:pt x="21" y="27"/>
                  <a:pt x="21" y="27"/>
                </a:cubicBezTo>
                <a:cubicBezTo>
                  <a:pt x="21" y="27"/>
                  <a:pt x="20" y="27"/>
                  <a:pt x="20" y="27"/>
                </a:cubicBezTo>
                <a:cubicBezTo>
                  <a:pt x="20" y="27"/>
                  <a:pt x="20" y="27"/>
                  <a:pt x="20" y="27"/>
                </a:cubicBezTo>
                <a:cubicBezTo>
                  <a:pt x="20" y="27"/>
                  <a:pt x="20" y="27"/>
                  <a:pt x="20" y="27"/>
                </a:cubicBezTo>
                <a:cubicBezTo>
                  <a:pt x="21" y="27"/>
                  <a:pt x="21" y="27"/>
                  <a:pt x="21" y="27"/>
                </a:cubicBezTo>
                <a:cubicBezTo>
                  <a:pt x="21" y="27"/>
                  <a:pt x="21" y="27"/>
                  <a:pt x="21" y="27"/>
                </a:cubicBezTo>
                <a:cubicBezTo>
                  <a:pt x="21" y="27"/>
                  <a:pt x="21" y="27"/>
                  <a:pt x="21" y="27"/>
                </a:cubicBezTo>
                <a:cubicBezTo>
                  <a:pt x="22" y="27"/>
                  <a:pt x="22" y="27"/>
                  <a:pt x="22" y="26"/>
                </a:cubicBezTo>
                <a:cubicBezTo>
                  <a:pt x="22" y="26"/>
                  <a:pt x="22" y="26"/>
                  <a:pt x="22" y="26"/>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4"/>
                  <a:pt x="24" y="24"/>
                </a:cubicBezTo>
                <a:cubicBezTo>
                  <a:pt x="24" y="24"/>
                  <a:pt x="24" y="24"/>
                  <a:pt x="25" y="24"/>
                </a:cubicBezTo>
                <a:cubicBezTo>
                  <a:pt x="25" y="24"/>
                  <a:pt x="25" y="24"/>
                  <a:pt x="25" y="24"/>
                </a:cubicBezTo>
                <a:cubicBezTo>
                  <a:pt x="25" y="24"/>
                  <a:pt x="25" y="24"/>
                  <a:pt x="25" y="23"/>
                </a:cubicBezTo>
                <a:cubicBezTo>
                  <a:pt x="25" y="23"/>
                  <a:pt x="25" y="23"/>
                  <a:pt x="25" y="23"/>
                </a:cubicBezTo>
                <a:cubicBezTo>
                  <a:pt x="25" y="23"/>
                  <a:pt x="25" y="23"/>
                  <a:pt x="25" y="23"/>
                </a:cubicBezTo>
                <a:cubicBezTo>
                  <a:pt x="25" y="23"/>
                  <a:pt x="25" y="22"/>
                  <a:pt x="25" y="22"/>
                </a:cubicBezTo>
                <a:cubicBezTo>
                  <a:pt x="26" y="22"/>
                  <a:pt x="26" y="21"/>
                  <a:pt x="27" y="21"/>
                </a:cubicBezTo>
                <a:cubicBezTo>
                  <a:pt x="27" y="21"/>
                  <a:pt x="27" y="21"/>
                  <a:pt x="27" y="21"/>
                </a:cubicBezTo>
                <a:cubicBezTo>
                  <a:pt x="28" y="21"/>
                  <a:pt x="28" y="21"/>
                  <a:pt x="28" y="21"/>
                </a:cubicBezTo>
                <a:cubicBezTo>
                  <a:pt x="28" y="21"/>
                  <a:pt x="28" y="20"/>
                  <a:pt x="28" y="20"/>
                </a:cubicBezTo>
                <a:cubicBezTo>
                  <a:pt x="28" y="20"/>
                  <a:pt x="28" y="20"/>
                  <a:pt x="28" y="20"/>
                </a:cubicBezTo>
                <a:cubicBezTo>
                  <a:pt x="28" y="20"/>
                  <a:pt x="28" y="20"/>
                  <a:pt x="28" y="20"/>
                </a:cubicBezTo>
                <a:cubicBezTo>
                  <a:pt x="29" y="20"/>
                  <a:pt x="29" y="20"/>
                  <a:pt x="29" y="20"/>
                </a:cubicBezTo>
                <a:cubicBezTo>
                  <a:pt x="29" y="20"/>
                  <a:pt x="29" y="20"/>
                  <a:pt x="29" y="20"/>
                </a:cubicBezTo>
                <a:cubicBezTo>
                  <a:pt x="29" y="20"/>
                  <a:pt x="29" y="20"/>
                  <a:pt x="29" y="20"/>
                </a:cubicBezTo>
                <a:cubicBezTo>
                  <a:pt x="29" y="20"/>
                  <a:pt x="29" y="20"/>
                  <a:pt x="29" y="20"/>
                </a:cubicBezTo>
                <a:cubicBezTo>
                  <a:pt x="29" y="20"/>
                  <a:pt x="29" y="20"/>
                  <a:pt x="30" y="20"/>
                </a:cubicBezTo>
                <a:cubicBezTo>
                  <a:pt x="30" y="19"/>
                  <a:pt x="30" y="19"/>
                  <a:pt x="30" y="19"/>
                </a:cubicBezTo>
                <a:cubicBezTo>
                  <a:pt x="30" y="19"/>
                  <a:pt x="30" y="19"/>
                  <a:pt x="30" y="19"/>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1" y="18"/>
                  <a:pt x="31" y="18"/>
                  <a:pt x="31" y="18"/>
                </a:cubicBezTo>
                <a:cubicBezTo>
                  <a:pt x="31" y="18"/>
                  <a:pt x="31" y="17"/>
                  <a:pt x="31" y="17"/>
                </a:cubicBezTo>
                <a:cubicBezTo>
                  <a:pt x="31" y="17"/>
                  <a:pt x="31" y="17"/>
                  <a:pt x="31" y="17"/>
                </a:cubicBezTo>
                <a:cubicBezTo>
                  <a:pt x="31" y="17"/>
                  <a:pt x="31" y="17"/>
                  <a:pt x="31" y="17"/>
                </a:cubicBezTo>
                <a:cubicBezTo>
                  <a:pt x="31" y="17"/>
                  <a:pt x="31" y="17"/>
                  <a:pt x="31"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3" y="17"/>
                  <a:pt x="33" y="17"/>
                  <a:pt x="33" y="16"/>
                </a:cubicBezTo>
                <a:cubicBezTo>
                  <a:pt x="33" y="16"/>
                  <a:pt x="33" y="16"/>
                  <a:pt x="33" y="16"/>
                </a:cubicBezTo>
                <a:cubicBezTo>
                  <a:pt x="33" y="16"/>
                  <a:pt x="33" y="16"/>
                  <a:pt x="33" y="16"/>
                </a:cubicBezTo>
                <a:cubicBezTo>
                  <a:pt x="33" y="16"/>
                  <a:pt x="33" y="16"/>
                  <a:pt x="33" y="16"/>
                </a:cubicBezTo>
                <a:cubicBezTo>
                  <a:pt x="34" y="16"/>
                  <a:pt x="34" y="16"/>
                  <a:pt x="34" y="16"/>
                </a:cubicBezTo>
                <a:cubicBezTo>
                  <a:pt x="34" y="16"/>
                  <a:pt x="34" y="16"/>
                  <a:pt x="34" y="16"/>
                </a:cubicBezTo>
                <a:cubicBezTo>
                  <a:pt x="34" y="16"/>
                  <a:pt x="34" y="16"/>
                  <a:pt x="34" y="16"/>
                </a:cubicBezTo>
                <a:cubicBezTo>
                  <a:pt x="34" y="16"/>
                  <a:pt x="34" y="16"/>
                  <a:pt x="34" y="16"/>
                </a:cubicBezTo>
                <a:cubicBezTo>
                  <a:pt x="35" y="16"/>
                  <a:pt x="35" y="15"/>
                  <a:pt x="35" y="15"/>
                </a:cubicBezTo>
                <a:cubicBezTo>
                  <a:pt x="35" y="15"/>
                  <a:pt x="35" y="15"/>
                  <a:pt x="35" y="15"/>
                </a:cubicBezTo>
                <a:cubicBezTo>
                  <a:pt x="34" y="15"/>
                  <a:pt x="34" y="15"/>
                  <a:pt x="34" y="15"/>
                </a:cubicBezTo>
                <a:cubicBezTo>
                  <a:pt x="33" y="15"/>
                  <a:pt x="33" y="15"/>
                  <a:pt x="33" y="15"/>
                </a:cubicBezTo>
                <a:cubicBezTo>
                  <a:pt x="33" y="15"/>
                  <a:pt x="33" y="15"/>
                  <a:pt x="33" y="15"/>
                </a:cubicBezTo>
                <a:cubicBezTo>
                  <a:pt x="33" y="15"/>
                  <a:pt x="33" y="15"/>
                  <a:pt x="33" y="15"/>
                </a:cubicBezTo>
                <a:cubicBezTo>
                  <a:pt x="33" y="15"/>
                  <a:pt x="33" y="15"/>
                  <a:pt x="32" y="15"/>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4"/>
                  <a:pt x="33" y="14"/>
                </a:cubicBezTo>
                <a:cubicBezTo>
                  <a:pt x="33" y="14"/>
                  <a:pt x="33" y="14"/>
                  <a:pt x="33" y="14"/>
                </a:cubicBezTo>
                <a:cubicBezTo>
                  <a:pt x="33" y="14"/>
                  <a:pt x="33" y="14"/>
                  <a:pt x="33" y="14"/>
                </a:cubicBezTo>
                <a:cubicBezTo>
                  <a:pt x="33" y="14"/>
                  <a:pt x="33" y="14"/>
                  <a:pt x="33"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8" y="14"/>
                  <a:pt x="38" y="14"/>
                  <a:pt x="38" y="14"/>
                </a:cubicBezTo>
                <a:cubicBezTo>
                  <a:pt x="38" y="13"/>
                  <a:pt x="38" y="13"/>
                  <a:pt x="38" y="13"/>
                </a:cubicBezTo>
                <a:cubicBezTo>
                  <a:pt x="38" y="13"/>
                  <a:pt x="38"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2"/>
                </a:cubicBezTo>
                <a:cubicBezTo>
                  <a:pt x="39" y="12"/>
                  <a:pt x="40" y="12"/>
                  <a:pt x="40" y="12"/>
                </a:cubicBezTo>
                <a:cubicBezTo>
                  <a:pt x="40" y="12"/>
                  <a:pt x="40" y="12"/>
                  <a:pt x="40" y="12"/>
                </a:cubicBezTo>
                <a:cubicBezTo>
                  <a:pt x="40" y="12"/>
                  <a:pt x="40" y="12"/>
                  <a:pt x="40" y="12"/>
                </a:cubicBezTo>
                <a:cubicBezTo>
                  <a:pt x="40" y="12"/>
                  <a:pt x="40" y="12"/>
                  <a:pt x="41" y="12"/>
                </a:cubicBezTo>
                <a:cubicBezTo>
                  <a:pt x="41" y="12"/>
                  <a:pt x="41" y="12"/>
                  <a:pt x="41" y="12"/>
                </a:cubicBezTo>
                <a:cubicBezTo>
                  <a:pt x="41" y="12"/>
                  <a:pt x="41" y="12"/>
                  <a:pt x="41" y="12"/>
                </a:cubicBezTo>
                <a:cubicBezTo>
                  <a:pt x="41" y="12"/>
                  <a:pt x="41" y="12"/>
                  <a:pt x="41" y="12"/>
                </a:cubicBezTo>
                <a:cubicBezTo>
                  <a:pt x="41" y="12"/>
                  <a:pt x="41" y="12"/>
                  <a:pt x="42" y="12"/>
                </a:cubicBezTo>
                <a:cubicBezTo>
                  <a:pt x="42" y="12"/>
                  <a:pt x="42" y="12"/>
                  <a:pt x="42" y="12"/>
                </a:cubicBezTo>
                <a:cubicBezTo>
                  <a:pt x="42" y="12"/>
                  <a:pt x="42" y="11"/>
                  <a:pt x="42" y="11"/>
                </a:cubicBezTo>
                <a:cubicBezTo>
                  <a:pt x="42" y="11"/>
                  <a:pt x="42" y="10"/>
                  <a:pt x="42" y="10"/>
                </a:cubicBezTo>
                <a:cubicBezTo>
                  <a:pt x="42" y="10"/>
                  <a:pt x="42" y="10"/>
                  <a:pt x="42" y="10"/>
                </a:cubicBezTo>
                <a:cubicBezTo>
                  <a:pt x="42" y="10"/>
                  <a:pt x="42" y="10"/>
                  <a:pt x="42" y="10"/>
                </a:cubicBezTo>
                <a:cubicBezTo>
                  <a:pt x="42" y="8"/>
                  <a:pt x="42" y="8"/>
                  <a:pt x="42" y="8"/>
                </a:cubicBezTo>
                <a:cubicBezTo>
                  <a:pt x="41" y="8"/>
                  <a:pt x="41" y="8"/>
                  <a:pt x="41" y="8"/>
                </a:cubicBezTo>
                <a:cubicBezTo>
                  <a:pt x="41" y="8"/>
                  <a:pt x="41" y="8"/>
                  <a:pt x="41" y="8"/>
                </a:cubicBezTo>
                <a:cubicBezTo>
                  <a:pt x="41" y="8"/>
                  <a:pt x="40" y="8"/>
                  <a:pt x="40" y="8"/>
                </a:cubicBezTo>
                <a:cubicBezTo>
                  <a:pt x="40" y="8"/>
                  <a:pt x="40" y="8"/>
                  <a:pt x="40" y="8"/>
                </a:cubicBezTo>
                <a:cubicBezTo>
                  <a:pt x="40" y="8"/>
                  <a:pt x="40" y="8"/>
                  <a:pt x="40" y="8"/>
                </a:cubicBezTo>
                <a:cubicBezTo>
                  <a:pt x="40" y="8"/>
                  <a:pt x="40" y="8"/>
                  <a:pt x="40" y="8"/>
                </a:cubicBezTo>
                <a:cubicBezTo>
                  <a:pt x="40" y="8"/>
                  <a:pt x="40" y="8"/>
                  <a:pt x="39" y="8"/>
                </a:cubicBezTo>
                <a:cubicBezTo>
                  <a:pt x="40" y="8"/>
                  <a:pt x="40" y="8"/>
                  <a:pt x="40" y="8"/>
                </a:cubicBezTo>
                <a:cubicBezTo>
                  <a:pt x="40" y="8"/>
                  <a:pt x="40" y="8"/>
                  <a:pt x="40" y="8"/>
                </a:cubicBezTo>
                <a:cubicBezTo>
                  <a:pt x="40" y="8"/>
                  <a:pt x="40" y="8"/>
                  <a:pt x="40" y="8"/>
                </a:cubicBezTo>
                <a:cubicBezTo>
                  <a:pt x="40" y="7"/>
                  <a:pt x="40" y="7"/>
                  <a:pt x="40" y="7"/>
                </a:cubicBezTo>
                <a:cubicBezTo>
                  <a:pt x="40" y="7"/>
                  <a:pt x="40" y="7"/>
                  <a:pt x="40" y="7"/>
                </a:cubicBezTo>
                <a:cubicBezTo>
                  <a:pt x="40" y="7"/>
                  <a:pt x="40" y="7"/>
                  <a:pt x="39" y="7"/>
                </a:cubicBezTo>
                <a:cubicBezTo>
                  <a:pt x="39" y="7"/>
                  <a:pt x="39" y="7"/>
                  <a:pt x="39" y="7"/>
                </a:cubicBezTo>
                <a:cubicBezTo>
                  <a:pt x="37" y="7"/>
                  <a:pt x="37" y="7"/>
                  <a:pt x="37" y="7"/>
                </a:cubicBezTo>
                <a:cubicBezTo>
                  <a:pt x="37" y="7"/>
                  <a:pt x="37" y="7"/>
                  <a:pt x="37" y="7"/>
                </a:cubicBezTo>
                <a:cubicBezTo>
                  <a:pt x="37" y="7"/>
                  <a:pt x="36" y="8"/>
                  <a:pt x="36" y="8"/>
                </a:cubicBezTo>
                <a:cubicBezTo>
                  <a:pt x="36" y="8"/>
                  <a:pt x="36" y="8"/>
                  <a:pt x="36" y="8"/>
                </a:cubicBezTo>
                <a:cubicBezTo>
                  <a:pt x="36" y="8"/>
                  <a:pt x="36" y="8"/>
                  <a:pt x="36" y="8"/>
                </a:cubicBezTo>
                <a:cubicBezTo>
                  <a:pt x="36" y="8"/>
                  <a:pt x="35" y="8"/>
                  <a:pt x="35" y="8"/>
                </a:cubicBezTo>
                <a:cubicBezTo>
                  <a:pt x="34" y="8"/>
                  <a:pt x="34" y="8"/>
                  <a:pt x="34" y="8"/>
                </a:cubicBezTo>
                <a:cubicBezTo>
                  <a:pt x="34" y="8"/>
                  <a:pt x="34" y="8"/>
                  <a:pt x="34" y="8"/>
                </a:cubicBezTo>
                <a:cubicBezTo>
                  <a:pt x="34" y="8"/>
                  <a:pt x="34" y="8"/>
                  <a:pt x="34" y="8"/>
                </a:cubicBezTo>
                <a:cubicBezTo>
                  <a:pt x="34" y="9"/>
                  <a:pt x="34" y="9"/>
                  <a:pt x="34" y="9"/>
                </a:cubicBezTo>
                <a:cubicBezTo>
                  <a:pt x="34" y="9"/>
                  <a:pt x="34" y="9"/>
                  <a:pt x="34" y="9"/>
                </a:cubicBezTo>
                <a:cubicBezTo>
                  <a:pt x="34" y="9"/>
                  <a:pt x="34" y="10"/>
                  <a:pt x="34" y="10"/>
                </a:cubicBezTo>
                <a:cubicBezTo>
                  <a:pt x="34" y="10"/>
                  <a:pt x="34" y="10"/>
                  <a:pt x="34" y="10"/>
                </a:cubicBezTo>
                <a:cubicBezTo>
                  <a:pt x="34" y="10"/>
                  <a:pt x="34" y="10"/>
                  <a:pt x="34" y="10"/>
                </a:cubicBezTo>
                <a:cubicBezTo>
                  <a:pt x="33" y="10"/>
                  <a:pt x="33" y="10"/>
                  <a:pt x="33" y="10"/>
                </a:cubicBezTo>
                <a:cubicBezTo>
                  <a:pt x="33" y="10"/>
                  <a:pt x="33" y="10"/>
                  <a:pt x="33" y="10"/>
                </a:cubicBezTo>
                <a:cubicBezTo>
                  <a:pt x="33" y="10"/>
                  <a:pt x="33" y="11"/>
                  <a:pt x="32" y="11"/>
                </a:cubicBezTo>
                <a:cubicBezTo>
                  <a:pt x="32" y="11"/>
                  <a:pt x="32" y="11"/>
                  <a:pt x="32" y="11"/>
                </a:cubicBezTo>
                <a:cubicBezTo>
                  <a:pt x="32" y="11"/>
                  <a:pt x="32" y="11"/>
                  <a:pt x="31" y="11"/>
                </a:cubicBezTo>
                <a:cubicBezTo>
                  <a:pt x="31" y="11"/>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1"/>
                </a:cubicBezTo>
                <a:cubicBezTo>
                  <a:pt x="31" y="11"/>
                  <a:pt x="31" y="11"/>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9"/>
                  <a:pt x="31" y="9"/>
                  <a:pt x="31" y="9"/>
                </a:cubicBezTo>
                <a:cubicBezTo>
                  <a:pt x="31" y="9"/>
                  <a:pt x="31" y="9"/>
                  <a:pt x="31" y="9"/>
                </a:cubicBezTo>
                <a:cubicBezTo>
                  <a:pt x="31" y="9"/>
                  <a:pt x="32" y="9"/>
                  <a:pt x="32" y="9"/>
                </a:cubicBezTo>
                <a:cubicBezTo>
                  <a:pt x="32" y="9"/>
                  <a:pt x="32" y="9"/>
                  <a:pt x="32" y="9"/>
                </a:cubicBezTo>
                <a:cubicBezTo>
                  <a:pt x="32" y="8"/>
                  <a:pt x="32" y="8"/>
                  <a:pt x="32" y="8"/>
                </a:cubicBezTo>
                <a:cubicBezTo>
                  <a:pt x="32" y="8"/>
                  <a:pt x="32" y="8"/>
                  <a:pt x="32" y="8"/>
                </a:cubicBezTo>
                <a:cubicBezTo>
                  <a:pt x="32" y="8"/>
                  <a:pt x="32" y="8"/>
                  <a:pt x="32" y="7"/>
                </a:cubicBezTo>
                <a:cubicBezTo>
                  <a:pt x="32" y="7"/>
                  <a:pt x="32" y="7"/>
                  <a:pt x="32" y="7"/>
                </a:cubicBezTo>
                <a:cubicBezTo>
                  <a:pt x="32" y="8"/>
                  <a:pt x="32" y="8"/>
                  <a:pt x="32" y="8"/>
                </a:cubicBezTo>
                <a:cubicBezTo>
                  <a:pt x="32" y="7"/>
                  <a:pt x="32" y="7"/>
                  <a:pt x="32" y="7"/>
                </a:cubicBezTo>
                <a:cubicBezTo>
                  <a:pt x="32" y="7"/>
                  <a:pt x="32" y="7"/>
                  <a:pt x="32" y="7"/>
                </a:cubicBezTo>
                <a:cubicBezTo>
                  <a:pt x="32" y="7"/>
                  <a:pt x="32" y="7"/>
                  <a:pt x="32" y="7"/>
                </a:cubicBezTo>
                <a:cubicBezTo>
                  <a:pt x="32" y="7"/>
                  <a:pt x="32" y="7"/>
                  <a:pt x="32" y="7"/>
                </a:cubicBezTo>
                <a:cubicBezTo>
                  <a:pt x="34" y="7"/>
                  <a:pt x="34" y="7"/>
                  <a:pt x="34" y="7"/>
                </a:cubicBezTo>
                <a:cubicBezTo>
                  <a:pt x="34" y="7"/>
                  <a:pt x="34" y="7"/>
                  <a:pt x="34" y="7"/>
                </a:cubicBezTo>
                <a:cubicBezTo>
                  <a:pt x="34" y="7"/>
                  <a:pt x="34" y="7"/>
                  <a:pt x="34" y="7"/>
                </a:cubicBezTo>
                <a:cubicBezTo>
                  <a:pt x="34" y="7"/>
                  <a:pt x="34" y="7"/>
                  <a:pt x="34" y="7"/>
                </a:cubicBezTo>
                <a:cubicBezTo>
                  <a:pt x="34" y="7"/>
                  <a:pt x="34" y="6"/>
                  <a:pt x="34" y="6"/>
                </a:cubicBezTo>
                <a:cubicBezTo>
                  <a:pt x="34" y="6"/>
                  <a:pt x="35" y="6"/>
                  <a:pt x="35" y="6"/>
                </a:cubicBezTo>
                <a:cubicBezTo>
                  <a:pt x="35" y="6"/>
                  <a:pt x="35" y="6"/>
                  <a:pt x="35"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7" y="5"/>
                </a:cubicBezTo>
                <a:cubicBezTo>
                  <a:pt x="37" y="5"/>
                  <a:pt x="37" y="5"/>
                  <a:pt x="37" y="4"/>
                </a:cubicBezTo>
                <a:cubicBezTo>
                  <a:pt x="37" y="4"/>
                  <a:pt x="37" y="4"/>
                  <a:pt x="37" y="4"/>
                </a:cubicBezTo>
                <a:cubicBezTo>
                  <a:pt x="41" y="3"/>
                  <a:pt x="45" y="2"/>
                  <a:pt x="49" y="1"/>
                </a:cubicBezTo>
                <a:cubicBezTo>
                  <a:pt x="49" y="1"/>
                  <a:pt x="49" y="1"/>
                  <a:pt x="49" y="1"/>
                </a:cubicBezTo>
                <a:cubicBezTo>
                  <a:pt x="49" y="1"/>
                  <a:pt x="49" y="1"/>
                  <a:pt x="49" y="1"/>
                </a:cubicBezTo>
                <a:cubicBezTo>
                  <a:pt x="49" y="1"/>
                  <a:pt x="49" y="1"/>
                  <a:pt x="49" y="2"/>
                </a:cubicBezTo>
                <a:cubicBezTo>
                  <a:pt x="50" y="2"/>
                  <a:pt x="50" y="2"/>
                  <a:pt x="50" y="2"/>
                </a:cubicBezTo>
                <a:cubicBezTo>
                  <a:pt x="50" y="3"/>
                  <a:pt x="50" y="3"/>
                  <a:pt x="50" y="3"/>
                </a:cubicBezTo>
                <a:cubicBezTo>
                  <a:pt x="50" y="3"/>
                  <a:pt x="50" y="3"/>
                  <a:pt x="50" y="4"/>
                </a:cubicBezTo>
                <a:cubicBezTo>
                  <a:pt x="50" y="4"/>
                  <a:pt x="50" y="4"/>
                  <a:pt x="50" y="4"/>
                </a:cubicBezTo>
                <a:cubicBezTo>
                  <a:pt x="49" y="4"/>
                  <a:pt x="49" y="4"/>
                  <a:pt x="49" y="4"/>
                </a:cubicBezTo>
                <a:cubicBezTo>
                  <a:pt x="49" y="4"/>
                  <a:pt x="49" y="4"/>
                  <a:pt x="49" y="4"/>
                </a:cubicBezTo>
                <a:cubicBezTo>
                  <a:pt x="49" y="5"/>
                  <a:pt x="49" y="5"/>
                  <a:pt x="48" y="5"/>
                </a:cubicBezTo>
                <a:cubicBezTo>
                  <a:pt x="48" y="5"/>
                  <a:pt x="48" y="5"/>
                  <a:pt x="48" y="5"/>
                </a:cubicBezTo>
                <a:cubicBezTo>
                  <a:pt x="48" y="6"/>
                  <a:pt x="48" y="6"/>
                  <a:pt x="48" y="6"/>
                </a:cubicBezTo>
                <a:cubicBezTo>
                  <a:pt x="48" y="6"/>
                  <a:pt x="48" y="6"/>
                  <a:pt x="48" y="6"/>
                </a:cubicBezTo>
                <a:cubicBezTo>
                  <a:pt x="48" y="6"/>
                  <a:pt x="48" y="6"/>
                  <a:pt x="48" y="6"/>
                </a:cubicBezTo>
                <a:cubicBezTo>
                  <a:pt x="48" y="7"/>
                  <a:pt x="49" y="7"/>
                  <a:pt x="49" y="7"/>
                </a:cubicBezTo>
                <a:cubicBezTo>
                  <a:pt x="49" y="7"/>
                  <a:pt x="49" y="8"/>
                  <a:pt x="50" y="8"/>
                </a:cubicBezTo>
                <a:cubicBezTo>
                  <a:pt x="50" y="8"/>
                  <a:pt x="50" y="8"/>
                  <a:pt x="50" y="8"/>
                </a:cubicBezTo>
                <a:cubicBezTo>
                  <a:pt x="52" y="8"/>
                  <a:pt x="52" y="8"/>
                  <a:pt x="52" y="8"/>
                </a:cubicBezTo>
                <a:cubicBezTo>
                  <a:pt x="52" y="8"/>
                  <a:pt x="52" y="8"/>
                  <a:pt x="52" y="8"/>
                </a:cubicBezTo>
                <a:cubicBezTo>
                  <a:pt x="52" y="8"/>
                  <a:pt x="52" y="8"/>
                  <a:pt x="52" y="8"/>
                </a:cubicBezTo>
                <a:cubicBezTo>
                  <a:pt x="53" y="8"/>
                  <a:pt x="53" y="8"/>
                  <a:pt x="53" y="7"/>
                </a:cubicBezTo>
                <a:cubicBezTo>
                  <a:pt x="53" y="7"/>
                  <a:pt x="53" y="7"/>
                  <a:pt x="53" y="7"/>
                </a:cubicBezTo>
                <a:cubicBezTo>
                  <a:pt x="53" y="7"/>
                  <a:pt x="53" y="7"/>
                  <a:pt x="53" y="7"/>
                </a:cubicBezTo>
                <a:cubicBezTo>
                  <a:pt x="53" y="6"/>
                  <a:pt x="53" y="6"/>
                  <a:pt x="53" y="6"/>
                </a:cubicBezTo>
                <a:cubicBezTo>
                  <a:pt x="53" y="6"/>
                  <a:pt x="53" y="6"/>
                  <a:pt x="53" y="6"/>
                </a:cubicBezTo>
                <a:cubicBezTo>
                  <a:pt x="53" y="6"/>
                  <a:pt x="53" y="6"/>
                  <a:pt x="53" y="6"/>
                </a:cubicBezTo>
                <a:cubicBezTo>
                  <a:pt x="53" y="6"/>
                  <a:pt x="54" y="6"/>
                  <a:pt x="54" y="6"/>
                </a:cubicBezTo>
                <a:cubicBezTo>
                  <a:pt x="54" y="6"/>
                  <a:pt x="54" y="6"/>
                  <a:pt x="54" y="6"/>
                </a:cubicBezTo>
                <a:cubicBezTo>
                  <a:pt x="54" y="6"/>
                  <a:pt x="54" y="6"/>
                  <a:pt x="54" y="6"/>
                </a:cubicBezTo>
                <a:cubicBezTo>
                  <a:pt x="55" y="6"/>
                  <a:pt x="55" y="6"/>
                  <a:pt x="55" y="6"/>
                </a:cubicBezTo>
                <a:cubicBezTo>
                  <a:pt x="55" y="6"/>
                  <a:pt x="56" y="6"/>
                  <a:pt x="56" y="5"/>
                </a:cubicBezTo>
                <a:cubicBezTo>
                  <a:pt x="56" y="5"/>
                  <a:pt x="56" y="5"/>
                  <a:pt x="56" y="5"/>
                </a:cubicBezTo>
                <a:cubicBezTo>
                  <a:pt x="56" y="5"/>
                  <a:pt x="56" y="5"/>
                  <a:pt x="56" y="5"/>
                </a:cubicBezTo>
                <a:cubicBezTo>
                  <a:pt x="56" y="5"/>
                  <a:pt x="56" y="5"/>
                  <a:pt x="56" y="5"/>
                </a:cubicBezTo>
                <a:cubicBezTo>
                  <a:pt x="56" y="5"/>
                  <a:pt x="56" y="5"/>
                  <a:pt x="57" y="5"/>
                </a:cubicBezTo>
                <a:cubicBezTo>
                  <a:pt x="57" y="5"/>
                  <a:pt x="57" y="5"/>
                  <a:pt x="57" y="4"/>
                </a:cubicBezTo>
                <a:cubicBezTo>
                  <a:pt x="57" y="4"/>
                  <a:pt x="57" y="4"/>
                  <a:pt x="57" y="4"/>
                </a:cubicBezTo>
                <a:cubicBezTo>
                  <a:pt x="58" y="4"/>
                  <a:pt x="58" y="4"/>
                  <a:pt x="58" y="4"/>
                </a:cubicBezTo>
                <a:cubicBezTo>
                  <a:pt x="58" y="4"/>
                  <a:pt x="58" y="4"/>
                  <a:pt x="58" y="4"/>
                </a:cubicBezTo>
                <a:cubicBezTo>
                  <a:pt x="58" y="4"/>
                  <a:pt x="59" y="4"/>
                  <a:pt x="59" y="4"/>
                </a:cubicBezTo>
                <a:cubicBezTo>
                  <a:pt x="59" y="4"/>
                  <a:pt x="59" y="4"/>
                  <a:pt x="59" y="4"/>
                </a:cubicBezTo>
                <a:cubicBezTo>
                  <a:pt x="59" y="4"/>
                  <a:pt x="59" y="4"/>
                  <a:pt x="59" y="4"/>
                </a:cubicBezTo>
                <a:cubicBezTo>
                  <a:pt x="59" y="4"/>
                  <a:pt x="59" y="4"/>
                  <a:pt x="59" y="4"/>
                </a:cubicBezTo>
                <a:cubicBezTo>
                  <a:pt x="59" y="4"/>
                  <a:pt x="59" y="4"/>
                  <a:pt x="59" y="4"/>
                </a:cubicBezTo>
                <a:cubicBezTo>
                  <a:pt x="59" y="3"/>
                  <a:pt x="59" y="3"/>
                  <a:pt x="59" y="3"/>
                </a:cubicBezTo>
                <a:cubicBezTo>
                  <a:pt x="59" y="3"/>
                  <a:pt x="59" y="3"/>
                  <a:pt x="59" y="3"/>
                </a:cubicBezTo>
                <a:cubicBezTo>
                  <a:pt x="59" y="3"/>
                  <a:pt x="59" y="3"/>
                  <a:pt x="59" y="3"/>
                </a:cubicBezTo>
                <a:cubicBezTo>
                  <a:pt x="59" y="2"/>
                  <a:pt x="59" y="2"/>
                  <a:pt x="59" y="2"/>
                </a:cubicBezTo>
                <a:cubicBezTo>
                  <a:pt x="59" y="2"/>
                  <a:pt x="59" y="2"/>
                  <a:pt x="60" y="1"/>
                </a:cubicBezTo>
                <a:cubicBezTo>
                  <a:pt x="60" y="1"/>
                  <a:pt x="60" y="1"/>
                  <a:pt x="60" y="1"/>
                </a:cubicBezTo>
                <a:cubicBezTo>
                  <a:pt x="60" y="1"/>
                  <a:pt x="60" y="1"/>
                  <a:pt x="60" y="1"/>
                </a:cubicBezTo>
                <a:cubicBezTo>
                  <a:pt x="60" y="0"/>
                  <a:pt x="60" y="0"/>
                  <a:pt x="60" y="0"/>
                </a:cubicBezTo>
                <a:cubicBezTo>
                  <a:pt x="68" y="1"/>
                  <a:pt x="75" y="3"/>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7"/>
                  <a:pt x="82" y="7"/>
                  <a:pt x="82" y="7"/>
                </a:cubicBezTo>
                <a:cubicBezTo>
                  <a:pt x="82" y="7"/>
                  <a:pt x="82" y="7"/>
                  <a:pt x="82" y="7"/>
                </a:cubicBezTo>
                <a:cubicBezTo>
                  <a:pt x="82" y="7"/>
                  <a:pt x="82" y="7"/>
                  <a:pt x="82" y="7"/>
                </a:cubicBezTo>
                <a:cubicBezTo>
                  <a:pt x="82" y="7"/>
                  <a:pt x="82" y="7"/>
                  <a:pt x="82" y="7"/>
                </a:cubicBezTo>
                <a:cubicBezTo>
                  <a:pt x="82" y="7"/>
                  <a:pt x="82" y="7"/>
                  <a:pt x="82" y="7"/>
                </a:cubicBezTo>
                <a:cubicBezTo>
                  <a:pt x="82" y="8"/>
                  <a:pt x="82" y="8"/>
                  <a:pt x="82" y="8"/>
                </a:cubicBezTo>
                <a:cubicBezTo>
                  <a:pt x="82" y="8"/>
                  <a:pt x="82" y="8"/>
                  <a:pt x="82" y="8"/>
                </a:cubicBezTo>
                <a:cubicBezTo>
                  <a:pt x="82" y="8"/>
                  <a:pt x="82" y="9"/>
                  <a:pt x="82" y="9"/>
                </a:cubicBezTo>
                <a:cubicBezTo>
                  <a:pt x="82" y="9"/>
                  <a:pt x="82" y="9"/>
                  <a:pt x="82" y="9"/>
                </a:cubicBezTo>
                <a:cubicBezTo>
                  <a:pt x="83" y="9"/>
                  <a:pt x="83" y="10"/>
                  <a:pt x="83" y="10"/>
                </a:cubicBezTo>
                <a:cubicBezTo>
                  <a:pt x="83" y="10"/>
                  <a:pt x="83" y="10"/>
                  <a:pt x="83" y="10"/>
                </a:cubicBezTo>
                <a:cubicBezTo>
                  <a:pt x="83" y="10"/>
                  <a:pt x="83" y="10"/>
                  <a:pt x="83" y="10"/>
                </a:cubicBezTo>
                <a:cubicBezTo>
                  <a:pt x="83" y="10"/>
                  <a:pt x="83" y="10"/>
                  <a:pt x="83" y="10"/>
                </a:cubicBezTo>
                <a:cubicBezTo>
                  <a:pt x="83" y="10"/>
                  <a:pt x="83" y="10"/>
                  <a:pt x="83" y="10"/>
                </a:cubicBezTo>
                <a:cubicBezTo>
                  <a:pt x="83" y="11"/>
                  <a:pt x="83" y="11"/>
                  <a:pt x="83" y="11"/>
                </a:cubicBezTo>
                <a:cubicBezTo>
                  <a:pt x="83" y="10"/>
                  <a:pt x="83" y="10"/>
                  <a:pt x="83" y="10"/>
                </a:cubicBezTo>
                <a:cubicBezTo>
                  <a:pt x="81" y="10"/>
                  <a:pt x="81" y="10"/>
                  <a:pt x="81" y="10"/>
                </a:cubicBezTo>
                <a:cubicBezTo>
                  <a:pt x="81" y="10"/>
                  <a:pt x="81" y="10"/>
                  <a:pt x="81" y="10"/>
                </a:cubicBezTo>
                <a:cubicBezTo>
                  <a:pt x="81" y="10"/>
                  <a:pt x="81" y="10"/>
                  <a:pt x="81" y="10"/>
                </a:cubicBezTo>
                <a:cubicBezTo>
                  <a:pt x="81" y="10"/>
                  <a:pt x="81" y="11"/>
                  <a:pt x="81" y="11"/>
                </a:cubicBezTo>
                <a:cubicBezTo>
                  <a:pt x="81" y="11"/>
                  <a:pt x="81" y="11"/>
                  <a:pt x="81" y="11"/>
                </a:cubicBezTo>
                <a:cubicBezTo>
                  <a:pt x="81" y="11"/>
                  <a:pt x="81" y="11"/>
                  <a:pt x="81" y="11"/>
                </a:cubicBezTo>
                <a:cubicBezTo>
                  <a:pt x="80" y="11"/>
                  <a:pt x="80" y="11"/>
                  <a:pt x="80" y="11"/>
                </a:cubicBezTo>
                <a:cubicBezTo>
                  <a:pt x="80" y="11"/>
                  <a:pt x="80" y="11"/>
                  <a:pt x="80" y="11"/>
                </a:cubicBezTo>
                <a:cubicBezTo>
                  <a:pt x="80" y="11"/>
                  <a:pt x="80" y="11"/>
                  <a:pt x="80" y="11"/>
                </a:cubicBezTo>
                <a:cubicBezTo>
                  <a:pt x="79" y="11"/>
                  <a:pt x="79" y="11"/>
                  <a:pt x="79" y="11"/>
                </a:cubicBezTo>
                <a:cubicBezTo>
                  <a:pt x="79" y="11"/>
                  <a:pt x="79" y="11"/>
                  <a:pt x="79" y="11"/>
                </a:cubicBezTo>
                <a:cubicBezTo>
                  <a:pt x="79" y="11"/>
                  <a:pt x="79" y="11"/>
                  <a:pt x="79" y="11"/>
                </a:cubicBezTo>
                <a:cubicBezTo>
                  <a:pt x="79" y="11"/>
                  <a:pt x="79" y="11"/>
                  <a:pt x="79" y="11"/>
                </a:cubicBezTo>
                <a:cubicBezTo>
                  <a:pt x="78" y="11"/>
                  <a:pt x="78" y="11"/>
                  <a:pt x="78" y="12"/>
                </a:cubicBezTo>
                <a:cubicBezTo>
                  <a:pt x="77" y="12"/>
                  <a:pt x="77" y="12"/>
                  <a:pt x="77" y="13"/>
                </a:cubicBezTo>
                <a:cubicBezTo>
                  <a:pt x="77" y="13"/>
                  <a:pt x="77" y="13"/>
                  <a:pt x="77" y="13"/>
                </a:cubicBezTo>
                <a:cubicBezTo>
                  <a:pt x="77" y="13"/>
                  <a:pt x="77" y="13"/>
                  <a:pt x="77" y="13"/>
                </a:cubicBezTo>
                <a:cubicBezTo>
                  <a:pt x="77" y="13"/>
                  <a:pt x="76" y="13"/>
                  <a:pt x="76" y="14"/>
                </a:cubicBezTo>
                <a:cubicBezTo>
                  <a:pt x="76" y="14"/>
                  <a:pt x="76" y="14"/>
                  <a:pt x="76" y="14"/>
                </a:cubicBezTo>
                <a:cubicBezTo>
                  <a:pt x="76" y="14"/>
                  <a:pt x="76" y="14"/>
                  <a:pt x="76" y="14"/>
                </a:cubicBezTo>
                <a:cubicBezTo>
                  <a:pt x="77" y="15"/>
                  <a:pt x="77" y="16"/>
                  <a:pt x="78" y="16"/>
                </a:cubicBezTo>
                <a:cubicBezTo>
                  <a:pt x="78" y="16"/>
                  <a:pt x="78" y="17"/>
                  <a:pt x="79" y="17"/>
                </a:cubicBezTo>
                <a:cubicBezTo>
                  <a:pt x="79" y="18"/>
                  <a:pt x="80" y="19"/>
                  <a:pt x="80" y="20"/>
                </a:cubicBezTo>
                <a:cubicBezTo>
                  <a:pt x="80" y="20"/>
                  <a:pt x="80" y="20"/>
                  <a:pt x="80" y="20"/>
                </a:cubicBezTo>
                <a:cubicBezTo>
                  <a:pt x="81" y="20"/>
                  <a:pt x="81" y="20"/>
                  <a:pt x="81" y="20"/>
                </a:cubicBezTo>
                <a:cubicBezTo>
                  <a:pt x="81" y="20"/>
                  <a:pt x="81" y="20"/>
                  <a:pt x="81" y="19"/>
                </a:cubicBezTo>
                <a:cubicBezTo>
                  <a:pt x="81" y="19"/>
                  <a:pt x="81" y="19"/>
                  <a:pt x="81" y="19"/>
                </a:cubicBezTo>
                <a:cubicBezTo>
                  <a:pt x="81" y="19"/>
                  <a:pt x="81" y="19"/>
                  <a:pt x="81" y="19"/>
                </a:cubicBezTo>
                <a:cubicBezTo>
                  <a:pt x="81" y="19"/>
                  <a:pt x="81" y="19"/>
                  <a:pt x="81" y="19"/>
                </a:cubicBezTo>
                <a:cubicBezTo>
                  <a:pt x="83" y="19"/>
                  <a:pt x="83" y="19"/>
                  <a:pt x="83" y="19"/>
                </a:cubicBezTo>
                <a:cubicBezTo>
                  <a:pt x="83" y="19"/>
                  <a:pt x="83" y="19"/>
                  <a:pt x="83" y="19"/>
                </a:cubicBezTo>
                <a:cubicBezTo>
                  <a:pt x="83" y="19"/>
                  <a:pt x="83" y="19"/>
                  <a:pt x="83" y="19"/>
                </a:cubicBezTo>
                <a:cubicBezTo>
                  <a:pt x="83" y="19"/>
                  <a:pt x="83" y="19"/>
                  <a:pt x="83" y="18"/>
                </a:cubicBezTo>
                <a:cubicBezTo>
                  <a:pt x="83" y="18"/>
                  <a:pt x="84" y="18"/>
                  <a:pt x="84" y="18"/>
                </a:cubicBezTo>
                <a:cubicBezTo>
                  <a:pt x="84" y="18"/>
                  <a:pt x="84" y="18"/>
                  <a:pt x="84" y="18"/>
                </a:cubicBezTo>
                <a:cubicBezTo>
                  <a:pt x="84" y="18"/>
                  <a:pt x="84" y="18"/>
                  <a:pt x="84" y="19"/>
                </a:cubicBezTo>
                <a:cubicBezTo>
                  <a:pt x="84" y="19"/>
                  <a:pt x="84" y="19"/>
                  <a:pt x="84" y="19"/>
                </a:cubicBezTo>
                <a:cubicBezTo>
                  <a:pt x="84" y="19"/>
                  <a:pt x="85" y="19"/>
                  <a:pt x="85" y="19"/>
                </a:cubicBezTo>
                <a:cubicBezTo>
                  <a:pt x="85" y="19"/>
                  <a:pt x="85" y="19"/>
                  <a:pt x="85" y="19"/>
                </a:cubicBezTo>
                <a:cubicBezTo>
                  <a:pt x="85" y="19"/>
                  <a:pt x="85" y="19"/>
                  <a:pt x="85" y="19"/>
                </a:cubicBezTo>
                <a:cubicBezTo>
                  <a:pt x="85" y="19"/>
                  <a:pt x="85" y="19"/>
                  <a:pt x="85" y="19"/>
                </a:cubicBezTo>
                <a:cubicBezTo>
                  <a:pt x="85" y="19"/>
                  <a:pt x="86" y="19"/>
                  <a:pt x="86" y="19"/>
                </a:cubicBezTo>
                <a:cubicBezTo>
                  <a:pt x="86" y="19"/>
                  <a:pt x="86" y="19"/>
                  <a:pt x="86" y="20"/>
                </a:cubicBezTo>
                <a:cubicBezTo>
                  <a:pt x="86" y="20"/>
                  <a:pt x="86" y="20"/>
                  <a:pt x="86" y="20"/>
                </a:cubicBezTo>
                <a:cubicBezTo>
                  <a:pt x="86" y="20"/>
                  <a:pt x="86" y="20"/>
                  <a:pt x="86" y="20"/>
                </a:cubicBezTo>
                <a:cubicBezTo>
                  <a:pt x="87" y="20"/>
                  <a:pt x="87" y="20"/>
                  <a:pt x="87" y="20"/>
                </a:cubicBezTo>
                <a:cubicBezTo>
                  <a:pt x="87" y="20"/>
                  <a:pt x="87" y="20"/>
                  <a:pt x="87" y="20"/>
                </a:cubicBezTo>
                <a:cubicBezTo>
                  <a:pt x="87" y="20"/>
                  <a:pt x="87" y="20"/>
                  <a:pt x="87" y="20"/>
                </a:cubicBezTo>
                <a:cubicBezTo>
                  <a:pt x="87" y="20"/>
                  <a:pt x="87" y="20"/>
                  <a:pt x="87" y="20"/>
                </a:cubicBezTo>
                <a:cubicBezTo>
                  <a:pt x="88" y="20"/>
                  <a:pt x="88" y="20"/>
                  <a:pt x="88" y="21"/>
                </a:cubicBezTo>
                <a:cubicBezTo>
                  <a:pt x="88" y="21"/>
                  <a:pt x="88" y="21"/>
                  <a:pt x="88" y="21"/>
                </a:cubicBezTo>
                <a:cubicBezTo>
                  <a:pt x="88" y="23"/>
                  <a:pt x="88" y="23"/>
                  <a:pt x="88" y="23"/>
                </a:cubicBezTo>
                <a:cubicBezTo>
                  <a:pt x="89" y="23"/>
                  <a:pt x="89" y="23"/>
                  <a:pt x="89" y="23"/>
                </a:cubicBezTo>
                <a:cubicBezTo>
                  <a:pt x="89" y="23"/>
                  <a:pt x="89" y="23"/>
                  <a:pt x="89" y="23"/>
                </a:cubicBezTo>
                <a:cubicBezTo>
                  <a:pt x="89" y="23"/>
                  <a:pt x="89" y="23"/>
                  <a:pt x="89" y="23"/>
                </a:cubicBezTo>
                <a:cubicBezTo>
                  <a:pt x="89" y="23"/>
                  <a:pt x="89" y="23"/>
                  <a:pt x="89" y="23"/>
                </a:cubicBezTo>
                <a:cubicBezTo>
                  <a:pt x="89" y="24"/>
                  <a:pt x="89" y="24"/>
                  <a:pt x="89" y="24"/>
                </a:cubicBezTo>
                <a:cubicBezTo>
                  <a:pt x="90" y="24"/>
                  <a:pt x="90" y="24"/>
                  <a:pt x="90" y="24"/>
                </a:cubicBezTo>
                <a:cubicBezTo>
                  <a:pt x="90" y="23"/>
                  <a:pt x="90" y="23"/>
                  <a:pt x="90" y="23"/>
                </a:cubicBezTo>
                <a:cubicBezTo>
                  <a:pt x="90" y="23"/>
                  <a:pt x="90" y="23"/>
                  <a:pt x="90" y="23"/>
                </a:cubicBezTo>
                <a:cubicBezTo>
                  <a:pt x="90" y="23"/>
                  <a:pt x="90" y="23"/>
                  <a:pt x="90" y="23"/>
                </a:cubicBezTo>
                <a:cubicBezTo>
                  <a:pt x="90" y="23"/>
                  <a:pt x="91" y="22"/>
                  <a:pt x="91" y="22"/>
                </a:cubicBezTo>
                <a:cubicBezTo>
                  <a:pt x="91" y="22"/>
                  <a:pt x="91" y="22"/>
                  <a:pt x="91" y="22"/>
                </a:cubicBezTo>
                <a:cubicBezTo>
                  <a:pt x="91" y="20"/>
                  <a:pt x="91" y="20"/>
                  <a:pt x="91" y="20"/>
                </a:cubicBezTo>
                <a:cubicBezTo>
                  <a:pt x="91" y="20"/>
                  <a:pt x="90" y="20"/>
                  <a:pt x="90" y="20"/>
                </a:cubicBezTo>
                <a:cubicBezTo>
                  <a:pt x="90" y="20"/>
                  <a:pt x="90" y="20"/>
                  <a:pt x="90" y="20"/>
                </a:cubicBezTo>
                <a:cubicBezTo>
                  <a:pt x="90" y="19"/>
                  <a:pt x="90" y="19"/>
                  <a:pt x="89" y="19"/>
                </a:cubicBezTo>
                <a:cubicBezTo>
                  <a:pt x="89" y="19"/>
                  <a:pt x="89" y="19"/>
                  <a:pt x="89" y="19"/>
                </a:cubicBezTo>
                <a:cubicBezTo>
                  <a:pt x="89"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1" y="19"/>
                </a:cubicBezTo>
                <a:cubicBezTo>
                  <a:pt x="91" y="19"/>
                  <a:pt x="91" y="19"/>
                  <a:pt x="91" y="19"/>
                </a:cubicBezTo>
                <a:cubicBezTo>
                  <a:pt x="91" y="19"/>
                  <a:pt x="91" y="19"/>
                  <a:pt x="91" y="19"/>
                </a:cubicBezTo>
                <a:cubicBezTo>
                  <a:pt x="91" y="19"/>
                  <a:pt x="91" y="19"/>
                  <a:pt x="91" y="19"/>
                </a:cubicBezTo>
                <a:cubicBezTo>
                  <a:pt x="91" y="20"/>
                  <a:pt x="91" y="20"/>
                  <a:pt x="91" y="20"/>
                </a:cubicBezTo>
                <a:cubicBezTo>
                  <a:pt x="91" y="20"/>
                  <a:pt x="91" y="20"/>
                  <a:pt x="91" y="20"/>
                </a:cubicBezTo>
                <a:cubicBezTo>
                  <a:pt x="91" y="21"/>
                  <a:pt x="92" y="21"/>
                  <a:pt x="92" y="21"/>
                </a:cubicBezTo>
                <a:cubicBezTo>
                  <a:pt x="92" y="21"/>
                  <a:pt x="92" y="21"/>
                  <a:pt x="92" y="21"/>
                </a:cubicBezTo>
                <a:cubicBezTo>
                  <a:pt x="92" y="21"/>
                  <a:pt x="92" y="21"/>
                  <a:pt x="92" y="21"/>
                </a:cubicBezTo>
                <a:cubicBezTo>
                  <a:pt x="92" y="21"/>
                  <a:pt x="92" y="21"/>
                  <a:pt x="92" y="21"/>
                </a:cubicBezTo>
                <a:cubicBezTo>
                  <a:pt x="92" y="21"/>
                  <a:pt x="92" y="21"/>
                  <a:pt x="92" y="21"/>
                </a:cubicBezTo>
                <a:cubicBezTo>
                  <a:pt x="92" y="21"/>
                  <a:pt x="92" y="22"/>
                  <a:pt x="93" y="22"/>
                </a:cubicBezTo>
                <a:cubicBezTo>
                  <a:pt x="93" y="22"/>
                  <a:pt x="93" y="22"/>
                  <a:pt x="93" y="22"/>
                </a:cubicBezTo>
                <a:cubicBezTo>
                  <a:pt x="93" y="22"/>
                  <a:pt x="93" y="22"/>
                  <a:pt x="93" y="22"/>
                </a:cubicBezTo>
                <a:cubicBezTo>
                  <a:pt x="93" y="22"/>
                  <a:pt x="93" y="22"/>
                  <a:pt x="93" y="22"/>
                </a:cubicBezTo>
                <a:cubicBezTo>
                  <a:pt x="93" y="22"/>
                  <a:pt x="94" y="22"/>
                  <a:pt x="94" y="22"/>
                </a:cubicBezTo>
                <a:cubicBezTo>
                  <a:pt x="94" y="21"/>
                  <a:pt x="94" y="21"/>
                  <a:pt x="94" y="21"/>
                </a:cubicBezTo>
                <a:cubicBezTo>
                  <a:pt x="94" y="21"/>
                  <a:pt x="94" y="21"/>
                  <a:pt x="94" y="21"/>
                </a:cubicBezTo>
                <a:cubicBezTo>
                  <a:pt x="94" y="21"/>
                  <a:pt x="94" y="20"/>
                  <a:pt x="94" y="20"/>
                </a:cubicBezTo>
                <a:cubicBezTo>
                  <a:pt x="94" y="19"/>
                  <a:pt x="94" y="18"/>
                  <a:pt x="93" y="18"/>
                </a:cubicBezTo>
                <a:cubicBezTo>
                  <a:pt x="93" y="17"/>
                  <a:pt x="93" y="17"/>
                  <a:pt x="93" y="17"/>
                </a:cubicBezTo>
                <a:cubicBezTo>
                  <a:pt x="93" y="17"/>
                  <a:pt x="93" y="17"/>
                  <a:pt x="93" y="17"/>
                </a:cubicBezTo>
                <a:cubicBezTo>
                  <a:pt x="93" y="17"/>
                  <a:pt x="93" y="17"/>
                  <a:pt x="93" y="17"/>
                </a:cubicBezTo>
                <a:cubicBezTo>
                  <a:pt x="93" y="17"/>
                  <a:pt x="93" y="17"/>
                  <a:pt x="93" y="16"/>
                </a:cubicBezTo>
                <a:cubicBezTo>
                  <a:pt x="93" y="16"/>
                  <a:pt x="93" y="16"/>
                  <a:pt x="93" y="16"/>
                </a:cubicBezTo>
                <a:cubicBezTo>
                  <a:pt x="93" y="16"/>
                  <a:pt x="93" y="16"/>
                  <a:pt x="93" y="16"/>
                </a:cubicBezTo>
                <a:cubicBezTo>
                  <a:pt x="94" y="16"/>
                  <a:pt x="94" y="16"/>
                  <a:pt x="94" y="17"/>
                </a:cubicBezTo>
                <a:cubicBezTo>
                  <a:pt x="95" y="17"/>
                  <a:pt x="95" y="17"/>
                  <a:pt x="95" y="17"/>
                </a:cubicBezTo>
                <a:cubicBezTo>
                  <a:pt x="95" y="17"/>
                  <a:pt x="95" y="17"/>
                  <a:pt x="95" y="17"/>
                </a:cubicBezTo>
                <a:cubicBezTo>
                  <a:pt x="95" y="17"/>
                  <a:pt x="95" y="17"/>
                  <a:pt x="96" y="17"/>
                </a:cubicBezTo>
                <a:cubicBezTo>
                  <a:pt x="96" y="17"/>
                  <a:pt x="96" y="17"/>
                  <a:pt x="96" y="17"/>
                </a:cubicBezTo>
                <a:cubicBezTo>
                  <a:pt x="96" y="17"/>
                  <a:pt x="96" y="18"/>
                  <a:pt x="96" y="18"/>
                </a:cubicBezTo>
                <a:cubicBezTo>
                  <a:pt x="96" y="18"/>
                  <a:pt x="96" y="18"/>
                  <a:pt x="96" y="18"/>
                </a:cubicBezTo>
                <a:cubicBezTo>
                  <a:pt x="97" y="18"/>
                  <a:pt x="97" y="18"/>
                  <a:pt x="97" y="19"/>
                </a:cubicBezTo>
                <a:cubicBezTo>
                  <a:pt x="97" y="19"/>
                  <a:pt x="97" y="19"/>
                  <a:pt x="97" y="19"/>
                </a:cubicBezTo>
                <a:cubicBezTo>
                  <a:pt x="97" y="19"/>
                  <a:pt x="97" y="19"/>
                  <a:pt x="97" y="19"/>
                </a:cubicBezTo>
                <a:cubicBezTo>
                  <a:pt x="96" y="19"/>
                  <a:pt x="96" y="19"/>
                  <a:pt x="96" y="19"/>
                </a:cubicBezTo>
                <a:cubicBezTo>
                  <a:pt x="96" y="19"/>
                  <a:pt x="96" y="19"/>
                  <a:pt x="96" y="20"/>
                </a:cubicBezTo>
                <a:cubicBezTo>
                  <a:pt x="96" y="20"/>
                  <a:pt x="96" y="20"/>
                  <a:pt x="96" y="20"/>
                </a:cubicBezTo>
                <a:cubicBezTo>
                  <a:pt x="96" y="20"/>
                  <a:pt x="96" y="20"/>
                  <a:pt x="96" y="20"/>
                </a:cubicBezTo>
                <a:cubicBezTo>
                  <a:pt x="96" y="20"/>
                  <a:pt x="96" y="20"/>
                  <a:pt x="96" y="20"/>
                </a:cubicBezTo>
                <a:cubicBezTo>
                  <a:pt x="95" y="20"/>
                  <a:pt x="95" y="20"/>
                  <a:pt x="95" y="20"/>
                </a:cubicBezTo>
                <a:cubicBezTo>
                  <a:pt x="95" y="20"/>
                  <a:pt x="95" y="20"/>
                  <a:pt x="95" y="20"/>
                </a:cubicBezTo>
                <a:cubicBezTo>
                  <a:pt x="95" y="21"/>
                  <a:pt x="95" y="21"/>
                  <a:pt x="96" y="21"/>
                </a:cubicBezTo>
                <a:cubicBezTo>
                  <a:pt x="96" y="22"/>
                  <a:pt x="96" y="22"/>
                  <a:pt x="96" y="22"/>
                </a:cubicBezTo>
                <a:cubicBezTo>
                  <a:pt x="96" y="22"/>
                  <a:pt x="96" y="22"/>
                  <a:pt x="96" y="22"/>
                </a:cubicBezTo>
                <a:cubicBezTo>
                  <a:pt x="96" y="22"/>
                  <a:pt x="96" y="22"/>
                  <a:pt x="96" y="22"/>
                </a:cubicBezTo>
                <a:cubicBezTo>
                  <a:pt x="96" y="22"/>
                  <a:pt x="96" y="22"/>
                  <a:pt x="96" y="22"/>
                </a:cubicBezTo>
                <a:cubicBezTo>
                  <a:pt x="96" y="22"/>
                  <a:pt x="96" y="23"/>
                  <a:pt x="97" y="23"/>
                </a:cubicBezTo>
                <a:cubicBezTo>
                  <a:pt x="97" y="23"/>
                  <a:pt x="97" y="23"/>
                  <a:pt x="97" y="23"/>
                </a:cubicBezTo>
                <a:cubicBezTo>
                  <a:pt x="97" y="23"/>
                  <a:pt x="97" y="23"/>
                  <a:pt x="97" y="23"/>
                </a:cubicBezTo>
                <a:cubicBezTo>
                  <a:pt x="97" y="23"/>
                  <a:pt x="97" y="23"/>
                  <a:pt x="97" y="23"/>
                </a:cubicBezTo>
                <a:cubicBezTo>
                  <a:pt x="97" y="23"/>
                  <a:pt x="97" y="23"/>
                  <a:pt x="97" y="23"/>
                </a:cubicBezTo>
                <a:cubicBezTo>
                  <a:pt x="98" y="24"/>
                  <a:pt x="98" y="24"/>
                  <a:pt x="98" y="24"/>
                </a:cubicBezTo>
                <a:cubicBezTo>
                  <a:pt x="98" y="24"/>
                  <a:pt x="98" y="24"/>
                  <a:pt x="98" y="24"/>
                </a:cubicBezTo>
                <a:cubicBezTo>
                  <a:pt x="98" y="24"/>
                  <a:pt x="99" y="24"/>
                  <a:pt x="99" y="24"/>
                </a:cubicBezTo>
                <a:cubicBezTo>
                  <a:pt x="99" y="24"/>
                  <a:pt x="99" y="24"/>
                  <a:pt x="99" y="24"/>
                </a:cubicBezTo>
                <a:cubicBezTo>
                  <a:pt x="99" y="24"/>
                  <a:pt x="99" y="24"/>
                  <a:pt x="99" y="24"/>
                </a:cubicBezTo>
                <a:cubicBezTo>
                  <a:pt x="99" y="24"/>
                  <a:pt x="99" y="24"/>
                  <a:pt x="99" y="24"/>
                </a:cubicBezTo>
                <a:cubicBezTo>
                  <a:pt x="99" y="24"/>
                  <a:pt x="99" y="23"/>
                  <a:pt x="100" y="23"/>
                </a:cubicBezTo>
                <a:cubicBezTo>
                  <a:pt x="100" y="23"/>
                  <a:pt x="100" y="23"/>
                  <a:pt x="100" y="23"/>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5"/>
                  <a:pt x="100" y="25"/>
                  <a:pt x="100" y="25"/>
                </a:cubicBezTo>
                <a:cubicBezTo>
                  <a:pt x="100" y="25"/>
                  <a:pt x="100" y="25"/>
                  <a:pt x="100" y="25"/>
                </a:cubicBezTo>
                <a:cubicBezTo>
                  <a:pt x="100" y="25"/>
                  <a:pt x="100" y="26"/>
                  <a:pt x="101" y="26"/>
                </a:cubicBezTo>
                <a:cubicBezTo>
                  <a:pt x="101" y="26"/>
                  <a:pt x="101" y="26"/>
                  <a:pt x="101" y="26"/>
                </a:cubicBezTo>
                <a:cubicBezTo>
                  <a:pt x="101" y="26"/>
                  <a:pt x="101" y="26"/>
                  <a:pt x="101" y="26"/>
                </a:cubicBezTo>
                <a:cubicBezTo>
                  <a:pt x="101" y="26"/>
                  <a:pt x="101" y="26"/>
                  <a:pt x="101" y="26"/>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8"/>
                  <a:pt x="101" y="28"/>
                </a:cubicBezTo>
                <a:cubicBezTo>
                  <a:pt x="101" y="28"/>
                  <a:pt x="101" y="27"/>
                  <a:pt x="101" y="27"/>
                </a:cubicBezTo>
                <a:cubicBezTo>
                  <a:pt x="100" y="27"/>
                  <a:pt x="100" y="27"/>
                  <a:pt x="100" y="27"/>
                </a:cubicBezTo>
                <a:cubicBezTo>
                  <a:pt x="100" y="28"/>
                  <a:pt x="100" y="28"/>
                  <a:pt x="100" y="28"/>
                </a:cubicBezTo>
                <a:cubicBezTo>
                  <a:pt x="100" y="28"/>
                  <a:pt x="100" y="28"/>
                  <a:pt x="100" y="28"/>
                </a:cubicBezTo>
                <a:cubicBezTo>
                  <a:pt x="100" y="28"/>
                  <a:pt x="100" y="28"/>
                  <a:pt x="100" y="28"/>
                </a:cubicBezTo>
                <a:cubicBezTo>
                  <a:pt x="100" y="28"/>
                  <a:pt x="99" y="28"/>
                  <a:pt x="99" y="28"/>
                </a:cubicBezTo>
                <a:cubicBezTo>
                  <a:pt x="99" y="27"/>
                  <a:pt x="99" y="27"/>
                  <a:pt x="99" y="27"/>
                </a:cubicBezTo>
                <a:cubicBezTo>
                  <a:pt x="99" y="27"/>
                  <a:pt x="99"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7" y="27"/>
                  <a:pt x="97" y="27"/>
                  <a:pt x="97" y="27"/>
                </a:cubicBezTo>
                <a:cubicBezTo>
                  <a:pt x="97" y="27"/>
                  <a:pt x="97" y="27"/>
                  <a:pt x="97" y="26"/>
                </a:cubicBezTo>
                <a:cubicBezTo>
                  <a:pt x="96" y="26"/>
                  <a:pt x="96" y="26"/>
                  <a:pt x="96" y="26"/>
                </a:cubicBezTo>
                <a:cubicBezTo>
                  <a:pt x="96" y="27"/>
                  <a:pt x="96" y="27"/>
                  <a:pt x="96" y="27"/>
                </a:cubicBezTo>
                <a:cubicBezTo>
                  <a:pt x="96" y="27"/>
                  <a:pt x="96" y="28"/>
                  <a:pt x="96" y="28"/>
                </a:cubicBezTo>
                <a:cubicBezTo>
                  <a:pt x="96" y="28"/>
                  <a:pt x="96" y="28"/>
                  <a:pt x="96" y="28"/>
                </a:cubicBezTo>
                <a:cubicBezTo>
                  <a:pt x="96" y="28"/>
                  <a:pt x="96" y="28"/>
                  <a:pt x="95" y="28"/>
                </a:cubicBezTo>
                <a:cubicBezTo>
                  <a:pt x="95" y="28"/>
                  <a:pt x="95" y="28"/>
                  <a:pt x="95" y="28"/>
                </a:cubicBezTo>
                <a:cubicBezTo>
                  <a:pt x="95" y="28"/>
                  <a:pt x="95" y="28"/>
                  <a:pt x="95" y="28"/>
                </a:cubicBezTo>
                <a:cubicBezTo>
                  <a:pt x="95" y="28"/>
                  <a:pt x="95" y="28"/>
                  <a:pt x="95" y="28"/>
                </a:cubicBezTo>
                <a:cubicBezTo>
                  <a:pt x="95" y="27"/>
                  <a:pt x="95" y="27"/>
                  <a:pt x="95"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3" y="27"/>
                  <a:pt x="93" y="27"/>
                  <a:pt x="93" y="27"/>
                </a:cubicBezTo>
                <a:cubicBezTo>
                  <a:pt x="93" y="27"/>
                  <a:pt x="93" y="27"/>
                  <a:pt x="93" y="27"/>
                </a:cubicBezTo>
                <a:cubicBezTo>
                  <a:pt x="93" y="27"/>
                  <a:pt x="93" y="27"/>
                  <a:pt x="93" y="27"/>
                </a:cubicBezTo>
                <a:cubicBezTo>
                  <a:pt x="93" y="27"/>
                  <a:pt x="93" y="27"/>
                  <a:pt x="93" y="27"/>
                </a:cubicBezTo>
                <a:cubicBezTo>
                  <a:pt x="93" y="26"/>
                  <a:pt x="93" y="26"/>
                  <a:pt x="93" y="26"/>
                </a:cubicBezTo>
                <a:cubicBezTo>
                  <a:pt x="93" y="26"/>
                  <a:pt x="93" y="26"/>
                  <a:pt x="93" y="26"/>
                </a:cubicBezTo>
                <a:cubicBezTo>
                  <a:pt x="93" y="26"/>
                  <a:pt x="93" y="26"/>
                  <a:pt x="93" y="26"/>
                </a:cubicBezTo>
                <a:cubicBezTo>
                  <a:pt x="92" y="26"/>
                  <a:pt x="92" y="26"/>
                  <a:pt x="92" y="26"/>
                </a:cubicBezTo>
                <a:cubicBezTo>
                  <a:pt x="92" y="26"/>
                  <a:pt x="92" y="26"/>
                  <a:pt x="92" y="26"/>
                </a:cubicBezTo>
                <a:cubicBezTo>
                  <a:pt x="92" y="26"/>
                  <a:pt x="92" y="26"/>
                  <a:pt x="92" y="26"/>
                </a:cubicBezTo>
                <a:cubicBezTo>
                  <a:pt x="92" y="26"/>
                  <a:pt x="92" y="26"/>
                  <a:pt x="92" y="26"/>
                </a:cubicBezTo>
                <a:cubicBezTo>
                  <a:pt x="91" y="26"/>
                  <a:pt x="91" y="26"/>
                  <a:pt x="91" y="26"/>
                </a:cubicBezTo>
                <a:cubicBezTo>
                  <a:pt x="91" y="26"/>
                  <a:pt x="91" y="26"/>
                  <a:pt x="91" y="26"/>
                </a:cubicBezTo>
                <a:cubicBezTo>
                  <a:pt x="91" y="26"/>
                  <a:pt x="91" y="26"/>
                  <a:pt x="91" y="26"/>
                </a:cubicBezTo>
                <a:cubicBezTo>
                  <a:pt x="90" y="26"/>
                  <a:pt x="90" y="26"/>
                  <a:pt x="90" y="26"/>
                </a:cubicBezTo>
                <a:cubicBezTo>
                  <a:pt x="90" y="26"/>
                  <a:pt x="90" y="26"/>
                  <a:pt x="90" y="26"/>
                </a:cubicBezTo>
                <a:cubicBezTo>
                  <a:pt x="90" y="26"/>
                  <a:pt x="90" y="26"/>
                  <a:pt x="90" y="26"/>
                </a:cubicBezTo>
                <a:cubicBezTo>
                  <a:pt x="90" y="26"/>
                  <a:pt x="90" y="26"/>
                  <a:pt x="90" y="25"/>
                </a:cubicBezTo>
                <a:cubicBezTo>
                  <a:pt x="90" y="25"/>
                  <a:pt x="90" y="25"/>
                  <a:pt x="90" y="25"/>
                </a:cubicBezTo>
                <a:cubicBezTo>
                  <a:pt x="89" y="25"/>
                  <a:pt x="89" y="25"/>
                  <a:pt x="89" y="25"/>
                </a:cubicBezTo>
                <a:cubicBezTo>
                  <a:pt x="89" y="25"/>
                  <a:pt x="89" y="25"/>
                  <a:pt x="89" y="25"/>
                </a:cubicBezTo>
                <a:cubicBezTo>
                  <a:pt x="89" y="25"/>
                  <a:pt x="89" y="25"/>
                  <a:pt x="89" y="25"/>
                </a:cubicBezTo>
                <a:cubicBezTo>
                  <a:pt x="89" y="25"/>
                  <a:pt x="89" y="25"/>
                  <a:pt x="89" y="25"/>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3"/>
                  <a:pt x="89" y="23"/>
                </a:cubicBezTo>
                <a:cubicBezTo>
                  <a:pt x="88" y="23"/>
                  <a:pt x="88" y="23"/>
                  <a:pt x="88" y="23"/>
                </a:cubicBezTo>
                <a:cubicBezTo>
                  <a:pt x="88" y="23"/>
                  <a:pt x="88" y="23"/>
                  <a:pt x="88" y="23"/>
                </a:cubicBezTo>
                <a:cubicBezTo>
                  <a:pt x="88" y="23"/>
                  <a:pt x="88" y="23"/>
                  <a:pt x="88" y="23"/>
                </a:cubicBezTo>
                <a:cubicBezTo>
                  <a:pt x="88" y="22"/>
                  <a:pt x="88" y="22"/>
                  <a:pt x="88" y="22"/>
                </a:cubicBezTo>
                <a:cubicBezTo>
                  <a:pt x="87" y="22"/>
                  <a:pt x="87" y="22"/>
                  <a:pt x="87" y="22"/>
                </a:cubicBezTo>
                <a:cubicBezTo>
                  <a:pt x="87" y="22"/>
                  <a:pt x="86" y="23"/>
                  <a:pt x="86" y="23"/>
                </a:cubicBezTo>
                <a:cubicBezTo>
                  <a:pt x="86" y="23"/>
                  <a:pt x="86" y="23"/>
                  <a:pt x="86" y="23"/>
                </a:cubicBezTo>
                <a:cubicBezTo>
                  <a:pt x="86" y="23"/>
                  <a:pt x="86" y="23"/>
                  <a:pt x="86" y="23"/>
                </a:cubicBezTo>
                <a:cubicBezTo>
                  <a:pt x="85" y="23"/>
                  <a:pt x="85" y="23"/>
                  <a:pt x="85" y="23"/>
                </a:cubicBezTo>
                <a:cubicBezTo>
                  <a:pt x="85" y="23"/>
                  <a:pt x="85" y="23"/>
                  <a:pt x="84" y="23"/>
                </a:cubicBezTo>
                <a:cubicBezTo>
                  <a:pt x="84" y="23"/>
                  <a:pt x="83" y="23"/>
                  <a:pt x="83" y="23"/>
                </a:cubicBezTo>
                <a:cubicBezTo>
                  <a:pt x="83" y="23"/>
                  <a:pt x="83" y="23"/>
                  <a:pt x="83" y="23"/>
                </a:cubicBezTo>
                <a:cubicBezTo>
                  <a:pt x="82" y="23"/>
                  <a:pt x="82" y="23"/>
                  <a:pt x="82" y="23"/>
                </a:cubicBezTo>
                <a:cubicBezTo>
                  <a:pt x="82" y="23"/>
                  <a:pt x="82" y="23"/>
                  <a:pt x="82" y="23"/>
                </a:cubicBezTo>
                <a:cubicBezTo>
                  <a:pt x="82" y="23"/>
                  <a:pt x="82" y="23"/>
                  <a:pt x="82" y="23"/>
                </a:cubicBezTo>
                <a:cubicBezTo>
                  <a:pt x="82" y="23"/>
                  <a:pt x="82" y="23"/>
                  <a:pt x="82" y="23"/>
                </a:cubicBezTo>
                <a:cubicBezTo>
                  <a:pt x="82" y="23"/>
                  <a:pt x="82" y="23"/>
                  <a:pt x="81" y="23"/>
                </a:cubicBezTo>
                <a:cubicBezTo>
                  <a:pt x="81" y="23"/>
                  <a:pt x="81" y="23"/>
                  <a:pt x="81" y="23"/>
                </a:cubicBezTo>
                <a:cubicBezTo>
                  <a:pt x="81" y="23"/>
                  <a:pt x="81" y="23"/>
                  <a:pt x="81" y="23"/>
                </a:cubicBezTo>
                <a:cubicBezTo>
                  <a:pt x="81" y="23"/>
                  <a:pt x="81" y="23"/>
                  <a:pt x="81" y="23"/>
                </a:cubicBezTo>
                <a:cubicBezTo>
                  <a:pt x="81" y="24"/>
                  <a:pt x="81" y="24"/>
                  <a:pt x="81" y="24"/>
                </a:cubicBezTo>
                <a:cubicBezTo>
                  <a:pt x="81" y="24"/>
                  <a:pt x="81" y="24"/>
                  <a:pt x="81" y="24"/>
                </a:cubicBezTo>
                <a:cubicBezTo>
                  <a:pt x="81" y="24"/>
                  <a:pt x="81" y="24"/>
                  <a:pt x="80" y="24"/>
                </a:cubicBezTo>
                <a:cubicBezTo>
                  <a:pt x="80" y="24"/>
                  <a:pt x="80" y="24"/>
                  <a:pt x="80" y="24"/>
                </a:cubicBezTo>
                <a:cubicBezTo>
                  <a:pt x="79" y="24"/>
                  <a:pt x="79" y="24"/>
                  <a:pt x="79" y="24"/>
                </a:cubicBezTo>
                <a:cubicBezTo>
                  <a:pt x="79" y="24"/>
                  <a:pt x="79" y="24"/>
                  <a:pt x="79" y="24"/>
                </a:cubicBezTo>
                <a:cubicBezTo>
                  <a:pt x="79" y="24"/>
                  <a:pt x="79" y="24"/>
                  <a:pt x="78" y="24"/>
                </a:cubicBezTo>
                <a:cubicBezTo>
                  <a:pt x="78" y="24"/>
                  <a:pt x="78" y="24"/>
                  <a:pt x="78" y="24"/>
                </a:cubicBezTo>
                <a:cubicBezTo>
                  <a:pt x="78" y="24"/>
                  <a:pt x="78" y="24"/>
                  <a:pt x="78" y="24"/>
                </a:cubicBezTo>
                <a:cubicBezTo>
                  <a:pt x="78" y="24"/>
                  <a:pt x="78" y="24"/>
                  <a:pt x="78" y="24"/>
                </a:cubicBezTo>
                <a:cubicBezTo>
                  <a:pt x="78" y="24"/>
                  <a:pt x="78" y="24"/>
                  <a:pt x="78" y="24"/>
                </a:cubicBezTo>
                <a:cubicBezTo>
                  <a:pt x="78" y="24"/>
                  <a:pt x="78" y="24"/>
                  <a:pt x="78" y="25"/>
                </a:cubicBezTo>
                <a:cubicBezTo>
                  <a:pt x="78" y="25"/>
                  <a:pt x="78" y="25"/>
                  <a:pt x="77" y="25"/>
                </a:cubicBezTo>
                <a:cubicBezTo>
                  <a:pt x="77" y="25"/>
                  <a:pt x="77" y="25"/>
                  <a:pt x="77" y="25"/>
                </a:cubicBezTo>
                <a:cubicBezTo>
                  <a:pt x="77" y="25"/>
                  <a:pt x="77" y="25"/>
                  <a:pt x="76" y="25"/>
                </a:cubicBezTo>
                <a:cubicBezTo>
                  <a:pt x="76" y="25"/>
                  <a:pt x="76" y="26"/>
                  <a:pt x="76" y="26"/>
                </a:cubicBez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5" y="26"/>
                </a:cubicBezTo>
                <a:cubicBezTo>
                  <a:pt x="75" y="26"/>
                  <a:pt x="75" y="27"/>
                  <a:pt x="75" y="27"/>
                </a:cubicBezTo>
                <a:cubicBezTo>
                  <a:pt x="75" y="27"/>
                  <a:pt x="75" y="27"/>
                  <a:pt x="75" y="27"/>
                </a:cubicBezTo>
                <a:cubicBezTo>
                  <a:pt x="75" y="28"/>
                  <a:pt x="75" y="28"/>
                  <a:pt x="75" y="28"/>
                </a:cubicBezTo>
                <a:cubicBezTo>
                  <a:pt x="74" y="28"/>
                  <a:pt x="74" y="28"/>
                  <a:pt x="74" y="28"/>
                </a:cubicBezTo>
                <a:cubicBezTo>
                  <a:pt x="74" y="28"/>
                  <a:pt x="74" y="28"/>
                  <a:pt x="74" y="28"/>
                </a:cubicBezTo>
                <a:cubicBezTo>
                  <a:pt x="75" y="29"/>
                  <a:pt x="75" y="29"/>
                  <a:pt x="74" y="30"/>
                </a:cubicBezTo>
                <a:cubicBezTo>
                  <a:pt x="74" y="30"/>
                  <a:pt x="74" y="30"/>
                  <a:pt x="74" y="30"/>
                </a:cubicBezTo>
                <a:cubicBezTo>
                  <a:pt x="74" y="30"/>
                  <a:pt x="74" y="30"/>
                  <a:pt x="74" y="30"/>
                </a:cubicBezTo>
                <a:cubicBezTo>
                  <a:pt x="74" y="30"/>
                  <a:pt x="74" y="30"/>
                  <a:pt x="74" y="30"/>
                </a:cubicBezTo>
                <a:cubicBezTo>
                  <a:pt x="74" y="30"/>
                  <a:pt x="73" y="30"/>
                  <a:pt x="73" y="30"/>
                </a:cubicBezTo>
                <a:cubicBezTo>
                  <a:pt x="73" y="30"/>
                  <a:pt x="73" y="30"/>
                  <a:pt x="73" y="30"/>
                </a:cubicBezTo>
                <a:cubicBezTo>
                  <a:pt x="73" y="30"/>
                  <a:pt x="73" y="30"/>
                  <a:pt x="73" y="30"/>
                </a:cubicBezTo>
                <a:cubicBezTo>
                  <a:pt x="73" y="30"/>
                  <a:pt x="73" y="30"/>
                  <a:pt x="72" y="30"/>
                </a:cubicBezTo>
                <a:cubicBezTo>
                  <a:pt x="72" y="30"/>
                  <a:pt x="72" y="30"/>
                  <a:pt x="72" y="30"/>
                </a:cubicBezTo>
                <a:cubicBezTo>
                  <a:pt x="72" y="30"/>
                  <a:pt x="72" y="30"/>
                  <a:pt x="72" y="30"/>
                </a:cubicBezTo>
                <a:cubicBezTo>
                  <a:pt x="72" y="30"/>
                  <a:pt x="72" y="30"/>
                  <a:pt x="72" y="30"/>
                </a:cubicBezTo>
                <a:cubicBezTo>
                  <a:pt x="72" y="30"/>
                  <a:pt x="72" y="30"/>
                  <a:pt x="72" y="31"/>
                </a:cubicBezTo>
                <a:cubicBezTo>
                  <a:pt x="71" y="31"/>
                  <a:pt x="71" y="31"/>
                  <a:pt x="71" y="32"/>
                </a:cubicBezTo>
                <a:cubicBezTo>
                  <a:pt x="71" y="32"/>
                  <a:pt x="71" y="32"/>
                  <a:pt x="71" y="32"/>
                </a:cubicBezTo>
                <a:cubicBezTo>
                  <a:pt x="71" y="32"/>
                  <a:pt x="71" y="33"/>
                  <a:pt x="71" y="33"/>
                </a:cubicBezTo>
                <a:cubicBezTo>
                  <a:pt x="71" y="33"/>
                  <a:pt x="71" y="33"/>
                  <a:pt x="71" y="33"/>
                </a:cubicBezTo>
                <a:cubicBezTo>
                  <a:pt x="71" y="33"/>
                  <a:pt x="71" y="33"/>
                  <a:pt x="71" y="33"/>
                </a:cubicBezTo>
                <a:cubicBezTo>
                  <a:pt x="71" y="34"/>
                  <a:pt x="71" y="34"/>
                  <a:pt x="71" y="34"/>
                </a:cubicBezTo>
                <a:cubicBezTo>
                  <a:pt x="71" y="34"/>
                  <a:pt x="71" y="34"/>
                  <a:pt x="70" y="35"/>
                </a:cubicBezTo>
                <a:cubicBezTo>
                  <a:pt x="70" y="35"/>
                  <a:pt x="70" y="35"/>
                  <a:pt x="70" y="35"/>
                </a:cubicBezTo>
                <a:cubicBezTo>
                  <a:pt x="70" y="35"/>
                  <a:pt x="70" y="35"/>
                  <a:pt x="70" y="35"/>
                </a:cubicBezTo>
                <a:cubicBezTo>
                  <a:pt x="70" y="35"/>
                  <a:pt x="70" y="35"/>
                  <a:pt x="70" y="35"/>
                </a:cubicBezTo>
                <a:cubicBezTo>
                  <a:pt x="70" y="35"/>
                  <a:pt x="70" y="35"/>
                  <a:pt x="70" y="36"/>
                </a:cubicBezTo>
                <a:cubicBezTo>
                  <a:pt x="70" y="36"/>
                  <a:pt x="70" y="36"/>
                  <a:pt x="69" y="36"/>
                </a:cubicBezTo>
                <a:cubicBezTo>
                  <a:pt x="69" y="36"/>
                  <a:pt x="69" y="36"/>
                  <a:pt x="69" y="36"/>
                </a:cubicBezTo>
                <a:cubicBezTo>
                  <a:pt x="69" y="36"/>
                  <a:pt x="69" y="36"/>
                  <a:pt x="69" y="36"/>
                </a:cubicBezTo>
                <a:cubicBezTo>
                  <a:pt x="69" y="38"/>
                  <a:pt x="69" y="38"/>
                  <a:pt x="69" y="38"/>
                </a:cubicBezTo>
                <a:cubicBezTo>
                  <a:pt x="69" y="38"/>
                  <a:pt x="69" y="38"/>
                  <a:pt x="69" y="38"/>
                </a:cubicBezTo>
                <a:cubicBezTo>
                  <a:pt x="69" y="38"/>
                  <a:pt x="69" y="38"/>
                  <a:pt x="69" y="38"/>
                </a:cubicBezTo>
                <a:cubicBezTo>
                  <a:pt x="69" y="39"/>
                  <a:pt x="69" y="39"/>
                  <a:pt x="69" y="39"/>
                </a:cubicBezTo>
                <a:cubicBezTo>
                  <a:pt x="69" y="39"/>
                  <a:pt x="69" y="39"/>
                  <a:pt x="70" y="39"/>
                </a:cubicBezTo>
                <a:cubicBezTo>
                  <a:pt x="70" y="39"/>
                  <a:pt x="70" y="39"/>
                  <a:pt x="70" y="39"/>
                </a:cubicBezTo>
                <a:cubicBezTo>
                  <a:pt x="70" y="39"/>
                  <a:pt x="70" y="39"/>
                  <a:pt x="70" y="39"/>
                </a:cubicBezTo>
                <a:cubicBezTo>
                  <a:pt x="70" y="39"/>
                  <a:pt x="70" y="39"/>
                  <a:pt x="70" y="39"/>
                </a:cubicBezTo>
                <a:cubicBezTo>
                  <a:pt x="70" y="39"/>
                  <a:pt x="70" y="39"/>
                  <a:pt x="70" y="40"/>
                </a:cubicBezTo>
                <a:cubicBezTo>
                  <a:pt x="70" y="40"/>
                  <a:pt x="70" y="40"/>
                  <a:pt x="70" y="40"/>
                </a:cubicBezTo>
                <a:cubicBezTo>
                  <a:pt x="70" y="40"/>
                  <a:pt x="70" y="40"/>
                  <a:pt x="70" y="40"/>
                </a:cubicBezTo>
                <a:cubicBezTo>
                  <a:pt x="70" y="40"/>
                  <a:pt x="70" y="40"/>
                  <a:pt x="70" y="41"/>
                </a:cubicBezTo>
                <a:cubicBezTo>
                  <a:pt x="70" y="41"/>
                  <a:pt x="70" y="41"/>
                  <a:pt x="70" y="41"/>
                </a:cubicBezTo>
                <a:cubicBezTo>
                  <a:pt x="70" y="41"/>
                  <a:pt x="70" y="42"/>
                  <a:pt x="70" y="42"/>
                </a:cubicBezTo>
                <a:cubicBezTo>
                  <a:pt x="70" y="42"/>
                  <a:pt x="70" y="42"/>
                  <a:pt x="70" y="42"/>
                </a:cubicBezTo>
                <a:cubicBezTo>
                  <a:pt x="70" y="43"/>
                  <a:pt x="69" y="43"/>
                  <a:pt x="69" y="43"/>
                </a:cubicBezTo>
                <a:cubicBezTo>
                  <a:pt x="69" y="44"/>
                  <a:pt x="69" y="44"/>
                  <a:pt x="69"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5"/>
                </a:cubicBezTo>
                <a:cubicBezTo>
                  <a:pt x="70" y="45"/>
                  <a:pt x="70" y="45"/>
                  <a:pt x="70" y="45"/>
                </a:cubicBezTo>
                <a:cubicBezTo>
                  <a:pt x="70" y="45"/>
                  <a:pt x="70" y="45"/>
                  <a:pt x="71" y="45"/>
                </a:cubicBezTo>
                <a:cubicBezTo>
                  <a:pt x="71" y="46"/>
                  <a:pt x="71" y="46"/>
                  <a:pt x="71" y="46"/>
                </a:cubicBezTo>
                <a:cubicBezTo>
                  <a:pt x="71" y="46"/>
                  <a:pt x="71" y="46"/>
                  <a:pt x="71" y="46"/>
                </a:cubicBezTo>
                <a:cubicBezTo>
                  <a:pt x="71" y="46"/>
                  <a:pt x="71" y="46"/>
                  <a:pt x="71" y="47"/>
                </a:cubicBezTo>
                <a:cubicBezTo>
                  <a:pt x="72" y="47"/>
                  <a:pt x="72" y="47"/>
                  <a:pt x="72" y="47"/>
                </a:cubicBezTo>
                <a:cubicBezTo>
                  <a:pt x="72" y="47"/>
                  <a:pt x="72" y="47"/>
                  <a:pt x="72" y="47"/>
                </a:cubicBezTo>
                <a:cubicBezTo>
                  <a:pt x="73" y="48"/>
                  <a:pt x="73" y="48"/>
                  <a:pt x="73" y="49"/>
                </a:cubicBezTo>
                <a:cubicBezTo>
                  <a:pt x="73" y="49"/>
                  <a:pt x="73" y="49"/>
                  <a:pt x="73" y="49"/>
                </a:cubicBezTo>
                <a:cubicBezTo>
                  <a:pt x="73" y="49"/>
                  <a:pt x="73" y="50"/>
                  <a:pt x="73" y="50"/>
                </a:cubicBezTo>
                <a:cubicBezTo>
                  <a:pt x="74" y="50"/>
                  <a:pt x="74" y="50"/>
                  <a:pt x="74" y="50"/>
                </a:cubicBezTo>
                <a:cubicBezTo>
                  <a:pt x="74" y="50"/>
                  <a:pt x="74" y="50"/>
                  <a:pt x="74" y="50"/>
                </a:cubicBezTo>
                <a:cubicBezTo>
                  <a:pt x="74" y="50"/>
                  <a:pt x="74" y="50"/>
                  <a:pt x="74" y="50"/>
                </a:cubicBezTo>
                <a:cubicBezTo>
                  <a:pt x="74" y="51"/>
                  <a:pt x="74" y="51"/>
                  <a:pt x="74" y="51"/>
                </a:cubicBezTo>
                <a:cubicBezTo>
                  <a:pt x="74" y="51"/>
                  <a:pt x="74" y="51"/>
                  <a:pt x="74" y="51"/>
                </a:cubicBezTo>
                <a:cubicBezTo>
                  <a:pt x="75" y="51"/>
                  <a:pt x="75" y="51"/>
                  <a:pt x="75" y="51"/>
                </a:cubicBezTo>
                <a:cubicBezTo>
                  <a:pt x="75" y="51"/>
                  <a:pt x="76" y="51"/>
                  <a:pt x="76" y="51"/>
                </a:cubicBezTo>
                <a:cubicBezTo>
                  <a:pt x="76" y="51"/>
                  <a:pt x="76" y="51"/>
                  <a:pt x="76" y="51"/>
                </a:cubicBezTo>
                <a:cubicBezTo>
                  <a:pt x="76" y="51"/>
                  <a:pt x="76" y="51"/>
                  <a:pt x="76" y="51"/>
                </a:cubicBezTo>
                <a:cubicBezTo>
                  <a:pt x="76" y="51"/>
                  <a:pt x="76" y="51"/>
                  <a:pt x="76" y="51"/>
                </a:cubicBezTo>
                <a:cubicBezTo>
                  <a:pt x="76" y="51"/>
                  <a:pt x="77" y="51"/>
                  <a:pt x="77" y="51"/>
                </a:cubicBezTo>
                <a:cubicBezTo>
                  <a:pt x="77" y="51"/>
                  <a:pt x="77" y="51"/>
                  <a:pt x="77" y="51"/>
                </a:cubicBezTo>
                <a:cubicBezTo>
                  <a:pt x="77" y="52"/>
                  <a:pt x="77" y="52"/>
                  <a:pt x="77" y="52"/>
                </a:cubicBezTo>
                <a:cubicBezTo>
                  <a:pt x="77" y="52"/>
                  <a:pt x="77" y="52"/>
                  <a:pt x="77" y="52"/>
                </a:cubicBezTo>
                <a:cubicBezTo>
                  <a:pt x="77" y="53"/>
                  <a:pt x="77" y="53"/>
                  <a:pt x="78" y="53"/>
                </a:cubicBezTo>
                <a:cubicBezTo>
                  <a:pt x="78" y="53"/>
                  <a:pt x="78" y="53"/>
                  <a:pt x="78" y="53"/>
                </a:cubicBezTo>
                <a:cubicBezTo>
                  <a:pt x="78" y="53"/>
                  <a:pt x="79" y="53"/>
                  <a:pt x="79" y="54"/>
                </a:cubicBezTo>
                <a:cubicBezTo>
                  <a:pt x="79" y="54"/>
                  <a:pt x="79" y="54"/>
                  <a:pt x="79" y="54"/>
                </a:cubicBezTo>
                <a:cubicBezTo>
                  <a:pt x="79" y="54"/>
                  <a:pt x="79" y="54"/>
                  <a:pt x="79" y="54"/>
                </a:cubicBezTo>
                <a:cubicBezTo>
                  <a:pt x="80" y="54"/>
                  <a:pt x="80" y="54"/>
                  <a:pt x="80" y="54"/>
                </a:cubicBezTo>
                <a:cubicBezTo>
                  <a:pt x="80" y="54"/>
                  <a:pt x="80" y="54"/>
                  <a:pt x="80" y="54"/>
                </a:cubicBezTo>
                <a:cubicBezTo>
                  <a:pt x="80" y="54"/>
                  <a:pt x="80" y="53"/>
                  <a:pt x="80" y="53"/>
                </a:cubicBezTo>
                <a:cubicBezTo>
                  <a:pt x="80" y="53"/>
                  <a:pt x="80" y="53"/>
                  <a:pt x="80" y="53"/>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2" y="53"/>
                  <a:pt x="82" y="53"/>
                </a:cubicBezTo>
                <a:cubicBezTo>
                  <a:pt x="82" y="53"/>
                  <a:pt x="82" y="53"/>
                  <a:pt x="82" y="53"/>
                </a:cubicBezTo>
                <a:cubicBezTo>
                  <a:pt x="82" y="53"/>
                  <a:pt x="82" y="53"/>
                  <a:pt x="82" y="53"/>
                </a:cubicBezTo>
                <a:cubicBezTo>
                  <a:pt x="83" y="53"/>
                  <a:pt x="83" y="53"/>
                  <a:pt x="83" y="53"/>
                </a:cubicBezTo>
                <a:cubicBezTo>
                  <a:pt x="83" y="53"/>
                  <a:pt x="83" y="53"/>
                  <a:pt x="83" y="53"/>
                </a:cubicBezTo>
                <a:cubicBezTo>
                  <a:pt x="83" y="53"/>
                  <a:pt x="83" y="53"/>
                  <a:pt x="83" y="53"/>
                </a:cubicBezTo>
                <a:cubicBezTo>
                  <a:pt x="83" y="54"/>
                  <a:pt x="83" y="54"/>
                  <a:pt x="83" y="54"/>
                </a:cubicBezTo>
                <a:cubicBezTo>
                  <a:pt x="83" y="54"/>
                  <a:pt x="84" y="54"/>
                  <a:pt x="84" y="54"/>
                </a:cubicBezTo>
                <a:cubicBezTo>
                  <a:pt x="84" y="54"/>
                  <a:pt x="84" y="54"/>
                  <a:pt x="84" y="54"/>
                </a:cubicBezTo>
                <a:cubicBezTo>
                  <a:pt x="84" y="54"/>
                  <a:pt x="84" y="54"/>
                  <a:pt x="85" y="54"/>
                </a:cubicBezTo>
                <a:cubicBezTo>
                  <a:pt x="85" y="54"/>
                  <a:pt x="85" y="54"/>
                  <a:pt x="85" y="54"/>
                </a:cubicBezTo>
                <a:cubicBezTo>
                  <a:pt x="85" y="54"/>
                  <a:pt x="85" y="54"/>
                  <a:pt x="85" y="54"/>
                </a:cubicBezTo>
                <a:cubicBezTo>
                  <a:pt x="85" y="54"/>
                  <a:pt x="85" y="54"/>
                  <a:pt x="85" y="54"/>
                </a:cubicBezTo>
                <a:cubicBezTo>
                  <a:pt x="86" y="54"/>
                  <a:pt x="86" y="53"/>
                  <a:pt x="86" y="53"/>
                </a:cubicBezTo>
                <a:cubicBezTo>
                  <a:pt x="86" y="53"/>
                  <a:pt x="86" y="53"/>
                  <a:pt x="86" y="53"/>
                </a:cubicBezTo>
                <a:cubicBezTo>
                  <a:pt x="86" y="54"/>
                  <a:pt x="86" y="54"/>
                  <a:pt x="86" y="54"/>
                </a:cubicBezTo>
                <a:cubicBezTo>
                  <a:pt x="86" y="53"/>
                  <a:pt x="86" y="53"/>
                  <a:pt x="86" y="53"/>
                </a:cubicBezTo>
                <a:cubicBezTo>
                  <a:pt x="86" y="53"/>
                  <a:pt x="86" y="53"/>
                  <a:pt x="86" y="52"/>
                </a:cubicBezTo>
                <a:cubicBezTo>
                  <a:pt x="86" y="52"/>
                  <a:pt x="86" y="52"/>
                  <a:pt x="87" y="52"/>
                </a:cubicBezTo>
                <a:cubicBezTo>
                  <a:pt x="87" y="52"/>
                  <a:pt x="87" y="52"/>
                  <a:pt x="87" y="52"/>
                </a:cubicBezTo>
                <a:cubicBezTo>
                  <a:pt x="87" y="52"/>
                  <a:pt x="87" y="52"/>
                  <a:pt x="87" y="52"/>
                </a:cubicBezTo>
                <a:cubicBezTo>
                  <a:pt x="87" y="52"/>
                  <a:pt x="87" y="52"/>
                  <a:pt x="87" y="52"/>
                </a:cubicBezTo>
                <a:cubicBezTo>
                  <a:pt x="89" y="52"/>
                  <a:pt x="89" y="52"/>
                  <a:pt x="89" y="52"/>
                </a:cubicBezTo>
                <a:cubicBezTo>
                  <a:pt x="89" y="52"/>
                  <a:pt x="89" y="52"/>
                  <a:pt x="89" y="53"/>
                </a:cubicBezTo>
                <a:cubicBezTo>
                  <a:pt x="89" y="53"/>
                  <a:pt x="90" y="53"/>
                  <a:pt x="90" y="53"/>
                </a:cubicBezTo>
                <a:cubicBezTo>
                  <a:pt x="90" y="53"/>
                  <a:pt x="90" y="53"/>
                  <a:pt x="90" y="53"/>
                </a:cubicBezTo>
                <a:cubicBezTo>
                  <a:pt x="90" y="53"/>
                  <a:pt x="90" y="53"/>
                  <a:pt x="90" y="53"/>
                </a:cubicBezTo>
                <a:cubicBezTo>
                  <a:pt x="90" y="53"/>
                  <a:pt x="91" y="53"/>
                  <a:pt x="91" y="53"/>
                </a:cubicBezTo>
                <a:cubicBezTo>
                  <a:pt x="91" y="53"/>
                  <a:pt x="91" y="53"/>
                  <a:pt x="91" y="53"/>
                </a:cubicBezTo>
                <a:cubicBezTo>
                  <a:pt x="90" y="53"/>
                  <a:pt x="90" y="53"/>
                  <a:pt x="90" y="53"/>
                </a:cubicBezTo>
                <a:cubicBezTo>
                  <a:pt x="91" y="53"/>
                  <a:pt x="91" y="53"/>
                  <a:pt x="91" y="53"/>
                </a:cubicBezTo>
                <a:cubicBezTo>
                  <a:pt x="91" y="53"/>
                  <a:pt x="91" y="53"/>
                  <a:pt x="91" y="53"/>
                </a:cubicBezTo>
                <a:cubicBezTo>
                  <a:pt x="91" y="53"/>
                  <a:pt x="91" y="53"/>
                  <a:pt x="92" y="53"/>
                </a:cubicBezTo>
                <a:cubicBezTo>
                  <a:pt x="92" y="53"/>
                  <a:pt x="92" y="54"/>
                  <a:pt x="92" y="54"/>
                </a:cubicBezTo>
                <a:cubicBezTo>
                  <a:pt x="92" y="54"/>
                  <a:pt x="92" y="54"/>
                  <a:pt x="92" y="54"/>
                </a:cubicBezTo>
                <a:cubicBezTo>
                  <a:pt x="92" y="54"/>
                  <a:pt x="92" y="54"/>
                  <a:pt x="92" y="54"/>
                </a:cubicBezTo>
                <a:cubicBezTo>
                  <a:pt x="92" y="54"/>
                  <a:pt x="92" y="54"/>
                  <a:pt x="92" y="54"/>
                </a:cubicBezTo>
                <a:cubicBezTo>
                  <a:pt x="93" y="54"/>
                  <a:pt x="93" y="54"/>
                  <a:pt x="93" y="54"/>
                </a:cubicBezTo>
                <a:cubicBezTo>
                  <a:pt x="93" y="54"/>
                  <a:pt x="93" y="54"/>
                  <a:pt x="94" y="55"/>
                </a:cubicBezTo>
                <a:cubicBezTo>
                  <a:pt x="94" y="55"/>
                  <a:pt x="94" y="55"/>
                  <a:pt x="94" y="56"/>
                </a:cubicBezTo>
                <a:cubicBezTo>
                  <a:pt x="94" y="56"/>
                  <a:pt x="94" y="56"/>
                  <a:pt x="94" y="57"/>
                </a:cubicBezTo>
                <a:cubicBezTo>
                  <a:pt x="94" y="57"/>
                  <a:pt x="94" y="57"/>
                  <a:pt x="94" y="57"/>
                </a:cubicBezTo>
                <a:cubicBezTo>
                  <a:pt x="94" y="57"/>
                  <a:pt x="94" y="57"/>
                  <a:pt x="94" y="57"/>
                </a:cubicBezTo>
                <a:cubicBezTo>
                  <a:pt x="94" y="57"/>
                  <a:pt x="94" y="57"/>
                  <a:pt x="94" y="57"/>
                </a:cubicBezTo>
                <a:cubicBezTo>
                  <a:pt x="94" y="57"/>
                  <a:pt x="94" y="57"/>
                  <a:pt x="93" y="57"/>
                </a:cubicBezTo>
                <a:cubicBezTo>
                  <a:pt x="93" y="57"/>
                  <a:pt x="93" y="57"/>
                  <a:pt x="93" y="57"/>
                </a:cubicBezTo>
                <a:cubicBezTo>
                  <a:pt x="93" y="58"/>
                  <a:pt x="93" y="58"/>
                  <a:pt x="93" y="58"/>
                </a:cubicBezTo>
                <a:cubicBezTo>
                  <a:pt x="93" y="59"/>
                  <a:pt x="93" y="59"/>
                  <a:pt x="93" y="59"/>
                </a:cubicBezTo>
                <a:cubicBezTo>
                  <a:pt x="93" y="59"/>
                  <a:pt x="93" y="59"/>
                  <a:pt x="93" y="59"/>
                </a:cubicBezTo>
                <a:cubicBezTo>
                  <a:pt x="93" y="59"/>
                  <a:pt x="94" y="59"/>
                  <a:pt x="94" y="59"/>
                </a:cubicBezTo>
                <a:cubicBezTo>
                  <a:pt x="94" y="59"/>
                  <a:pt x="94" y="59"/>
                  <a:pt x="94" y="59"/>
                </a:cubicBezTo>
                <a:cubicBezTo>
                  <a:pt x="94" y="59"/>
                  <a:pt x="94" y="59"/>
                  <a:pt x="94" y="59"/>
                </a:cubicBezTo>
                <a:cubicBezTo>
                  <a:pt x="94" y="59"/>
                  <a:pt x="94" y="59"/>
                  <a:pt x="94" y="59"/>
                </a:cubicBezTo>
                <a:cubicBezTo>
                  <a:pt x="94" y="59"/>
                  <a:pt x="94" y="60"/>
                  <a:pt x="94" y="60"/>
                </a:cubicBezTo>
                <a:cubicBezTo>
                  <a:pt x="94" y="60"/>
                  <a:pt x="94" y="60"/>
                  <a:pt x="94" y="60"/>
                </a:cubicBezTo>
                <a:cubicBezTo>
                  <a:pt x="94" y="60"/>
                  <a:pt x="94" y="60"/>
                  <a:pt x="95" y="60"/>
                </a:cubicBezTo>
                <a:cubicBezTo>
                  <a:pt x="95" y="60"/>
                  <a:pt x="95" y="61"/>
                  <a:pt x="95" y="61"/>
                </a:cubicBezTo>
                <a:cubicBezTo>
                  <a:pt x="95" y="61"/>
                  <a:pt x="95" y="61"/>
                  <a:pt x="95" y="62"/>
                </a:cubicBezTo>
                <a:cubicBezTo>
                  <a:pt x="95" y="62"/>
                  <a:pt x="95" y="62"/>
                  <a:pt x="95" y="62"/>
                </a:cubicBezTo>
                <a:cubicBezTo>
                  <a:pt x="95" y="62"/>
                  <a:pt x="95" y="62"/>
                  <a:pt x="95" y="62"/>
                </a:cubicBezTo>
                <a:cubicBezTo>
                  <a:pt x="95" y="62"/>
                  <a:pt x="95" y="63"/>
                  <a:pt x="96" y="63"/>
                </a:cubicBezTo>
                <a:cubicBezTo>
                  <a:pt x="96" y="63"/>
                  <a:pt x="96" y="63"/>
                  <a:pt x="96" y="63"/>
                </a:cubicBezTo>
                <a:cubicBezTo>
                  <a:pt x="96" y="63"/>
                  <a:pt x="96" y="63"/>
                  <a:pt x="96" y="63"/>
                </a:cubicBezTo>
                <a:cubicBezTo>
                  <a:pt x="96" y="63"/>
                  <a:pt x="96" y="64"/>
                  <a:pt x="96" y="64"/>
                </a:cubicBezTo>
                <a:cubicBezTo>
                  <a:pt x="96" y="64"/>
                  <a:pt x="96" y="64"/>
                  <a:pt x="96" y="64"/>
                </a:cubicBezTo>
                <a:cubicBezTo>
                  <a:pt x="96" y="64"/>
                  <a:pt x="96" y="64"/>
                  <a:pt x="96" y="64"/>
                </a:cubicBezTo>
                <a:cubicBezTo>
                  <a:pt x="96" y="65"/>
                  <a:pt x="96" y="65"/>
                  <a:pt x="96" y="65"/>
                </a:cubicBezTo>
                <a:cubicBezTo>
                  <a:pt x="96" y="65"/>
                  <a:pt x="96" y="65"/>
                  <a:pt x="96" y="65"/>
                </a:cubicBezTo>
                <a:cubicBezTo>
                  <a:pt x="97" y="65"/>
                  <a:pt x="97" y="65"/>
                  <a:pt x="97" y="65"/>
                </a:cubicBezTo>
                <a:cubicBezTo>
                  <a:pt x="97" y="65"/>
                  <a:pt x="97" y="65"/>
                  <a:pt x="97" y="65"/>
                </a:cubicBezTo>
                <a:cubicBezTo>
                  <a:pt x="97" y="65"/>
                  <a:pt x="97" y="65"/>
                  <a:pt x="97" y="65"/>
                </a:cubicBezTo>
                <a:cubicBezTo>
                  <a:pt x="97" y="65"/>
                  <a:pt x="97" y="65"/>
                  <a:pt x="97" y="65"/>
                </a:cubicBezTo>
                <a:cubicBezTo>
                  <a:pt x="97" y="66"/>
                  <a:pt x="97" y="66"/>
                  <a:pt x="97" y="66"/>
                </a:cubicBezTo>
                <a:cubicBezTo>
                  <a:pt x="97" y="66"/>
                  <a:pt x="97" y="66"/>
                  <a:pt x="97" y="66"/>
                </a:cubicBezTo>
                <a:cubicBezTo>
                  <a:pt x="97" y="67"/>
                  <a:pt x="97" y="67"/>
                  <a:pt x="97" y="67"/>
                </a:cubicBezTo>
                <a:cubicBezTo>
                  <a:pt x="97" y="67"/>
                  <a:pt x="97" y="67"/>
                  <a:pt x="97" y="67"/>
                </a:cubicBezTo>
                <a:cubicBezTo>
                  <a:pt x="96" y="67"/>
                  <a:pt x="96" y="67"/>
                  <a:pt x="96" y="67"/>
                </a:cubicBezTo>
                <a:cubicBezTo>
                  <a:pt x="96" y="69"/>
                  <a:pt x="96" y="69"/>
                  <a:pt x="96" y="69"/>
                </a:cubicBezTo>
                <a:cubicBezTo>
                  <a:pt x="96" y="69"/>
                  <a:pt x="96" y="69"/>
                  <a:pt x="96" y="69"/>
                </a:cubicBezTo>
                <a:cubicBezTo>
                  <a:pt x="97" y="69"/>
                  <a:pt x="97" y="69"/>
                  <a:pt x="97" y="69"/>
                </a:cubicBezTo>
                <a:cubicBezTo>
                  <a:pt x="97" y="69"/>
                  <a:pt x="97" y="69"/>
                  <a:pt x="97" y="69"/>
                </a:cubicBezTo>
                <a:cubicBezTo>
                  <a:pt x="97" y="69"/>
                  <a:pt x="97" y="70"/>
                  <a:pt x="97" y="70"/>
                </a:cubicBezTo>
                <a:cubicBezTo>
                  <a:pt x="97" y="70"/>
                  <a:pt x="97" y="70"/>
                  <a:pt x="97" y="70"/>
                </a:cubicBezTo>
                <a:cubicBezTo>
                  <a:pt x="97" y="70"/>
                  <a:pt x="96" y="70"/>
                  <a:pt x="96" y="70"/>
                </a:cubicBezTo>
                <a:cubicBezTo>
                  <a:pt x="96" y="70"/>
                  <a:pt x="96" y="70"/>
                  <a:pt x="96" y="71"/>
                </a:cubicBezTo>
                <a:cubicBezTo>
                  <a:pt x="96" y="71"/>
                  <a:pt x="96" y="71"/>
                  <a:pt x="96" y="71"/>
                </a:cubicBezTo>
                <a:cubicBezTo>
                  <a:pt x="96" y="71"/>
                  <a:pt x="96" y="71"/>
                  <a:pt x="96" y="71"/>
                </a:cubicBezTo>
                <a:cubicBezTo>
                  <a:pt x="96" y="71"/>
                  <a:pt x="96" y="71"/>
                  <a:pt x="96" y="71"/>
                </a:cubicBezTo>
                <a:cubicBezTo>
                  <a:pt x="95" y="71"/>
                  <a:pt x="95" y="71"/>
                  <a:pt x="95" y="71"/>
                </a:cubicBezTo>
                <a:cubicBezTo>
                  <a:pt x="95" y="73"/>
                  <a:pt x="95" y="73"/>
                  <a:pt x="95" y="73"/>
                </a:cubicBezTo>
                <a:cubicBezTo>
                  <a:pt x="95" y="73"/>
                  <a:pt x="95" y="73"/>
                  <a:pt x="95" y="73"/>
                </a:cubicBezTo>
                <a:cubicBezTo>
                  <a:pt x="95" y="73"/>
                  <a:pt x="95" y="73"/>
                  <a:pt x="95" y="73"/>
                </a:cubicBezTo>
                <a:cubicBezTo>
                  <a:pt x="95" y="73"/>
                  <a:pt x="95" y="73"/>
                  <a:pt x="95" y="73"/>
                </a:cubicBezTo>
                <a:cubicBezTo>
                  <a:pt x="95" y="74"/>
                  <a:pt x="95" y="74"/>
                  <a:pt x="95" y="74"/>
                </a:cubicBezTo>
                <a:cubicBezTo>
                  <a:pt x="95" y="74"/>
                  <a:pt x="95" y="74"/>
                  <a:pt x="94" y="74"/>
                </a:cubicBezTo>
                <a:cubicBezTo>
                  <a:pt x="94" y="74"/>
                  <a:pt x="94" y="74"/>
                  <a:pt x="94" y="75"/>
                </a:cubicBezTo>
                <a:cubicBezTo>
                  <a:pt x="94" y="75"/>
                  <a:pt x="94" y="75"/>
                  <a:pt x="94" y="75"/>
                </a:cubicBezTo>
                <a:cubicBezTo>
                  <a:pt x="94" y="75"/>
                  <a:pt x="94" y="75"/>
                  <a:pt x="94" y="75"/>
                </a:cubicBezTo>
                <a:cubicBezTo>
                  <a:pt x="94" y="75"/>
                  <a:pt x="94" y="75"/>
                  <a:pt x="94" y="75"/>
                </a:cubicBezTo>
                <a:cubicBezTo>
                  <a:pt x="94" y="75"/>
                  <a:pt x="94" y="75"/>
                  <a:pt x="94" y="75"/>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1"/>
                  <a:pt x="94"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2"/>
                  <a:pt x="95" y="82"/>
                  <a:pt x="95" y="82"/>
                </a:cubicBezTo>
                <a:cubicBezTo>
                  <a:pt x="95" y="82"/>
                  <a:pt x="95" y="82"/>
                  <a:pt x="95" y="82"/>
                </a:cubicBezTo>
                <a:cubicBezTo>
                  <a:pt x="94" y="82"/>
                  <a:pt x="94" y="82"/>
                  <a:pt x="94" y="82"/>
                </a:cubicBezTo>
                <a:cubicBezTo>
                  <a:pt x="94" y="87"/>
                  <a:pt x="94" y="87"/>
                  <a:pt x="94" y="87"/>
                </a:cubicBezTo>
                <a:cubicBezTo>
                  <a:pt x="94" y="87"/>
                  <a:pt x="94" y="87"/>
                  <a:pt x="94" y="87"/>
                </a:cubicBezTo>
                <a:cubicBezTo>
                  <a:pt x="94" y="87"/>
                  <a:pt x="95" y="87"/>
                  <a:pt x="95" y="87"/>
                </a:cubicBezTo>
                <a:cubicBezTo>
                  <a:pt x="95" y="87"/>
                  <a:pt x="95" y="88"/>
                  <a:pt x="95" y="88"/>
                </a:cubicBezTo>
                <a:cubicBezTo>
                  <a:pt x="95" y="88"/>
                  <a:pt x="95" y="89"/>
                  <a:pt x="95" y="89"/>
                </a:cubicBezTo>
                <a:cubicBezTo>
                  <a:pt x="95" y="89"/>
                  <a:pt x="95" y="89"/>
                  <a:pt x="95" y="89"/>
                </a:cubicBezTo>
                <a:cubicBezTo>
                  <a:pt x="94" y="90"/>
                  <a:pt x="94" y="90"/>
                  <a:pt x="94" y="90"/>
                </a:cubicBezTo>
                <a:cubicBezTo>
                  <a:pt x="94" y="90"/>
                  <a:pt x="94" y="90"/>
                  <a:pt x="94" y="90"/>
                </a:cubicBezTo>
                <a:cubicBezTo>
                  <a:pt x="94" y="90"/>
                  <a:pt x="93" y="90"/>
                  <a:pt x="93" y="90"/>
                </a:cubicBezTo>
                <a:cubicBezTo>
                  <a:pt x="93" y="90"/>
                  <a:pt x="93" y="91"/>
                  <a:pt x="93" y="91"/>
                </a:cubicBezTo>
                <a:cubicBezTo>
                  <a:pt x="93" y="91"/>
                  <a:pt x="93" y="91"/>
                  <a:pt x="93" y="91"/>
                </a:cubicBezTo>
                <a:cubicBezTo>
                  <a:pt x="93" y="91"/>
                  <a:pt x="93" y="92"/>
                  <a:pt x="93" y="92"/>
                </a:cubicBezTo>
                <a:cubicBezTo>
                  <a:pt x="94" y="92"/>
                  <a:pt x="94" y="92"/>
                  <a:pt x="94" y="92"/>
                </a:cubicBezTo>
                <a:cubicBezTo>
                  <a:pt x="94" y="92"/>
                  <a:pt x="94" y="92"/>
                  <a:pt x="94" y="92"/>
                </a:cubicBezTo>
                <a:cubicBezTo>
                  <a:pt x="94" y="92"/>
                  <a:pt x="94" y="92"/>
                  <a:pt x="95" y="92"/>
                </a:cubicBezTo>
                <a:cubicBezTo>
                  <a:pt x="95" y="92"/>
                  <a:pt x="95" y="92"/>
                  <a:pt x="96" y="92"/>
                </a:cubicBezTo>
                <a:cubicBezTo>
                  <a:pt x="96" y="92"/>
                  <a:pt x="96" y="92"/>
                  <a:pt x="96" y="92"/>
                </a:cubicBezTo>
                <a:cubicBezTo>
                  <a:pt x="97" y="92"/>
                  <a:pt x="98" y="92"/>
                  <a:pt x="98" y="91"/>
                </a:cubicBezTo>
                <a:cubicBezTo>
                  <a:pt x="99" y="91"/>
                  <a:pt x="99" y="91"/>
                  <a:pt x="99" y="91"/>
                </a:cubicBezTo>
                <a:cubicBezTo>
                  <a:pt x="99" y="91"/>
                  <a:pt x="99" y="91"/>
                  <a:pt x="99" y="91"/>
                </a:cubicBezTo>
                <a:cubicBezTo>
                  <a:pt x="99" y="91"/>
                  <a:pt x="99" y="91"/>
                  <a:pt x="99" y="91"/>
                </a:cubicBezTo>
                <a:cubicBezTo>
                  <a:pt x="99" y="91"/>
                  <a:pt x="99" y="91"/>
                  <a:pt x="99" y="91"/>
                </a:cubicBezTo>
                <a:cubicBezTo>
                  <a:pt x="99" y="91"/>
                  <a:pt x="100" y="91"/>
                  <a:pt x="100" y="91"/>
                </a:cubicBezTo>
                <a:cubicBezTo>
                  <a:pt x="100" y="90"/>
                  <a:pt x="100" y="90"/>
                  <a:pt x="100" y="90"/>
                </a:cubicBezTo>
                <a:cubicBezTo>
                  <a:pt x="100" y="90"/>
                  <a:pt x="100" y="90"/>
                  <a:pt x="100" y="90"/>
                </a:cubicBezTo>
                <a:cubicBezTo>
                  <a:pt x="100" y="90"/>
                  <a:pt x="100" y="90"/>
                  <a:pt x="100" y="90"/>
                </a:cubicBezTo>
                <a:cubicBezTo>
                  <a:pt x="100" y="89"/>
                  <a:pt x="101" y="88"/>
                  <a:pt x="101" y="88"/>
                </a:cubicBezTo>
                <a:cubicBezTo>
                  <a:pt x="102" y="88"/>
                  <a:pt x="102" y="88"/>
                  <a:pt x="102" y="88"/>
                </a:cubicBezTo>
                <a:cubicBezTo>
                  <a:pt x="102" y="88"/>
                  <a:pt x="103" y="88"/>
                  <a:pt x="103" y="88"/>
                </a:cubicBezTo>
                <a:cubicBezTo>
                  <a:pt x="103" y="88"/>
                  <a:pt x="103" y="88"/>
                  <a:pt x="103" y="88"/>
                </a:cubicBezTo>
                <a:cubicBezTo>
                  <a:pt x="103" y="88"/>
                  <a:pt x="103" y="88"/>
                  <a:pt x="104" y="88"/>
                </a:cubicBezTo>
                <a:cubicBezTo>
                  <a:pt x="104" y="88"/>
                  <a:pt x="104" y="88"/>
                  <a:pt x="104" y="88"/>
                </a:cubicBezTo>
                <a:cubicBezTo>
                  <a:pt x="105" y="87"/>
                  <a:pt x="105" y="87"/>
                  <a:pt x="105" y="87"/>
                </a:cubicBezTo>
                <a:cubicBezTo>
                  <a:pt x="105" y="87"/>
                  <a:pt x="105" y="86"/>
                  <a:pt x="105" y="86"/>
                </a:cubicBezTo>
                <a:cubicBezTo>
                  <a:pt x="105" y="86"/>
                  <a:pt x="105" y="86"/>
                  <a:pt x="105" y="86"/>
                </a:cubicBezTo>
                <a:cubicBezTo>
                  <a:pt x="105" y="85"/>
                  <a:pt x="105" y="85"/>
                  <a:pt x="105" y="85"/>
                </a:cubicBezTo>
                <a:cubicBezTo>
                  <a:pt x="105" y="85"/>
                  <a:pt x="104" y="85"/>
                  <a:pt x="104" y="85"/>
                </a:cubicBezTo>
                <a:cubicBezTo>
                  <a:pt x="104" y="85"/>
                  <a:pt x="104" y="85"/>
                  <a:pt x="104" y="85"/>
                </a:cubicBezTo>
                <a:cubicBezTo>
                  <a:pt x="104" y="84"/>
                  <a:pt x="104" y="84"/>
                  <a:pt x="104" y="84"/>
                </a:cubicBezTo>
                <a:cubicBezTo>
                  <a:pt x="104" y="84"/>
                  <a:pt x="104" y="84"/>
                  <a:pt x="104" y="84"/>
                </a:cubicBezTo>
                <a:cubicBezTo>
                  <a:pt x="105" y="84"/>
                  <a:pt x="105" y="84"/>
                  <a:pt x="105" y="84"/>
                </a:cubicBezTo>
                <a:cubicBezTo>
                  <a:pt x="105" y="84"/>
                  <a:pt x="105" y="84"/>
                  <a:pt x="105" y="83"/>
                </a:cubicBezTo>
                <a:cubicBezTo>
                  <a:pt x="105" y="83"/>
                  <a:pt x="105" y="83"/>
                  <a:pt x="105" y="83"/>
                </a:cubicBezTo>
                <a:cubicBezTo>
                  <a:pt x="105" y="83"/>
                  <a:pt x="105" y="83"/>
                  <a:pt x="105" y="83"/>
                </a:cubicBezTo>
                <a:cubicBezTo>
                  <a:pt x="105" y="83"/>
                  <a:pt x="105" y="83"/>
                  <a:pt x="105" y="83"/>
                </a:cubicBezTo>
                <a:cubicBezTo>
                  <a:pt x="105" y="84"/>
                  <a:pt x="105" y="84"/>
                  <a:pt x="105" y="84"/>
                </a:cubicBezTo>
                <a:cubicBezTo>
                  <a:pt x="105" y="83"/>
                  <a:pt x="105" y="83"/>
                  <a:pt x="105" y="83"/>
                </a:cubicBezTo>
                <a:cubicBezTo>
                  <a:pt x="105" y="83"/>
                  <a:pt x="105" y="83"/>
                  <a:pt x="105" y="83"/>
                </a:cubicBezTo>
                <a:cubicBezTo>
                  <a:pt x="105" y="83"/>
                  <a:pt x="105" y="83"/>
                  <a:pt x="105" y="83"/>
                </a:cubicBezTo>
                <a:cubicBezTo>
                  <a:pt x="105" y="83"/>
                  <a:pt x="105" y="83"/>
                  <a:pt x="105" y="83"/>
                </a:cubicBezTo>
                <a:cubicBezTo>
                  <a:pt x="106" y="83"/>
                  <a:pt x="106" y="83"/>
                  <a:pt x="106" y="83"/>
                </a:cubicBezTo>
                <a:cubicBezTo>
                  <a:pt x="106" y="83"/>
                  <a:pt x="107" y="82"/>
                  <a:pt x="107" y="82"/>
                </a:cubicBezTo>
                <a:cubicBezTo>
                  <a:pt x="107" y="81"/>
                  <a:pt x="107" y="81"/>
                  <a:pt x="107" y="80"/>
                </a:cubicBezTo>
                <a:cubicBezTo>
                  <a:pt x="107" y="80"/>
                  <a:pt x="107" y="80"/>
                  <a:pt x="107" y="80"/>
                </a:cubicBezTo>
                <a:cubicBezTo>
                  <a:pt x="107" y="80"/>
                  <a:pt x="107" y="79"/>
                  <a:pt x="107" y="79"/>
                </a:cubicBezTo>
                <a:cubicBezTo>
                  <a:pt x="107" y="79"/>
                  <a:pt x="107" y="79"/>
                  <a:pt x="107" y="79"/>
                </a:cubicBezTo>
                <a:cubicBezTo>
                  <a:pt x="107" y="79"/>
                  <a:pt x="107" y="79"/>
                  <a:pt x="107" y="79"/>
                </a:cubicBezTo>
                <a:cubicBezTo>
                  <a:pt x="107" y="79"/>
                  <a:pt x="107" y="79"/>
                  <a:pt x="107" y="79"/>
                </a:cubicBezTo>
                <a:cubicBezTo>
                  <a:pt x="107" y="79"/>
                  <a:pt x="107" y="78"/>
                  <a:pt x="107" y="78"/>
                </a:cubicBezTo>
                <a:cubicBezTo>
                  <a:pt x="107" y="78"/>
                  <a:pt x="108" y="78"/>
                  <a:pt x="108" y="78"/>
                </a:cubicBezTo>
                <a:cubicBezTo>
                  <a:pt x="108" y="78"/>
                  <a:pt x="108" y="78"/>
                  <a:pt x="108" y="78"/>
                </a:cubicBezTo>
                <a:cubicBezTo>
                  <a:pt x="108" y="78"/>
                  <a:pt x="108" y="78"/>
                  <a:pt x="108" y="78"/>
                </a:cubicBezTo>
                <a:cubicBezTo>
                  <a:pt x="109" y="77"/>
                  <a:pt x="109" y="77"/>
                  <a:pt x="109" y="77"/>
                </a:cubicBezTo>
                <a:cubicBezTo>
                  <a:pt x="109" y="77"/>
                  <a:pt x="109" y="76"/>
                  <a:pt x="109" y="76"/>
                </a:cubicBezTo>
                <a:cubicBezTo>
                  <a:pt x="109" y="76"/>
                  <a:pt x="109" y="76"/>
                  <a:pt x="109" y="76"/>
                </a:cubicBezTo>
                <a:cubicBezTo>
                  <a:pt x="109" y="76"/>
                  <a:pt x="109" y="75"/>
                  <a:pt x="109" y="75"/>
                </a:cubicBezTo>
                <a:cubicBezTo>
                  <a:pt x="110" y="75"/>
                  <a:pt x="110" y="74"/>
                  <a:pt x="111" y="74"/>
                </a:cubicBezTo>
                <a:cubicBezTo>
                  <a:pt x="111" y="74"/>
                  <a:pt x="111" y="74"/>
                  <a:pt x="111" y="74"/>
                </a:cubicBezTo>
                <a:cubicBezTo>
                  <a:pt x="111" y="74"/>
                  <a:pt x="111" y="73"/>
                  <a:pt x="111" y="73"/>
                </a:cubicBezTo>
                <a:cubicBezTo>
                  <a:pt x="111" y="73"/>
                  <a:pt x="111" y="72"/>
                  <a:pt x="111" y="72"/>
                </a:cubicBezTo>
                <a:cubicBezTo>
                  <a:pt x="111" y="72"/>
                  <a:pt x="111" y="72"/>
                  <a:pt x="111" y="72"/>
                </a:cubicBezTo>
                <a:cubicBezTo>
                  <a:pt x="111" y="71"/>
                  <a:pt x="111" y="71"/>
                  <a:pt x="111" y="70"/>
                </a:cubicBezTo>
                <a:cubicBezTo>
                  <a:pt x="111" y="70"/>
                  <a:pt x="111" y="70"/>
                  <a:pt x="112" y="69"/>
                </a:cubicBezTo>
                <a:cubicBezTo>
                  <a:pt x="112" y="69"/>
                  <a:pt x="112" y="69"/>
                  <a:pt x="112" y="69"/>
                </a:cubicBezTo>
                <a:cubicBezTo>
                  <a:pt x="112" y="69"/>
                  <a:pt x="112" y="69"/>
                  <a:pt x="112" y="69"/>
                </a:cubicBezTo>
                <a:cubicBezTo>
                  <a:pt x="112" y="68"/>
                  <a:pt x="112" y="68"/>
                  <a:pt x="112" y="68"/>
                </a:cubicBezTo>
                <a:cubicBezTo>
                  <a:pt x="112" y="68"/>
                  <a:pt x="112" y="68"/>
                  <a:pt x="112" y="68"/>
                </a:cubicBezTo>
                <a:cubicBezTo>
                  <a:pt x="112" y="68"/>
                  <a:pt x="112" y="68"/>
                  <a:pt x="112" y="68"/>
                </a:cubicBezTo>
                <a:cubicBezTo>
                  <a:pt x="112" y="68"/>
                  <a:pt x="112" y="68"/>
                  <a:pt x="112" y="68"/>
                </a:cubicBezTo>
                <a:cubicBezTo>
                  <a:pt x="112" y="69"/>
                  <a:pt x="112" y="69"/>
                  <a:pt x="112" y="69"/>
                </a:cubicBezTo>
                <a:cubicBezTo>
                  <a:pt x="112" y="68"/>
                  <a:pt x="112" y="68"/>
                  <a:pt x="112" y="68"/>
                </a:cubicBezTo>
                <a:cubicBezTo>
                  <a:pt x="112" y="67"/>
                  <a:pt x="112" y="66"/>
                  <a:pt x="112" y="65"/>
                </a:cubicBezTo>
                <a:cubicBezTo>
                  <a:pt x="112" y="65"/>
                  <a:pt x="112" y="64"/>
                  <a:pt x="112" y="64"/>
                </a:cubicBezTo>
                <a:cubicBezTo>
                  <a:pt x="112" y="63"/>
                  <a:pt x="112" y="62"/>
                  <a:pt x="113" y="62"/>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0"/>
                  <a:pt x="113" y="60"/>
                  <a:pt x="113" y="60"/>
                </a:cubicBezTo>
                <a:cubicBezTo>
                  <a:pt x="113" y="60"/>
                  <a:pt x="113" y="60"/>
                  <a:pt x="113" y="60"/>
                </a:cubicBezTo>
                <a:cubicBezTo>
                  <a:pt x="113" y="60"/>
                  <a:pt x="113" y="60"/>
                  <a:pt x="113" y="60"/>
                </a:cubicBezTo>
                <a:cubicBezTo>
                  <a:pt x="113" y="60"/>
                  <a:pt x="113" y="60"/>
                  <a:pt x="114" y="60"/>
                </a:cubicBezTo>
                <a:cubicBezTo>
                  <a:pt x="114" y="60"/>
                  <a:pt x="114" y="60"/>
                  <a:pt x="114" y="60"/>
                </a:cubicBezTo>
                <a:cubicBezTo>
                  <a:pt x="114" y="58"/>
                  <a:pt x="114" y="58"/>
                  <a:pt x="114" y="58"/>
                </a:cubicBezTo>
                <a:cubicBezTo>
                  <a:pt x="114" y="58"/>
                  <a:pt x="114" y="58"/>
                  <a:pt x="114" y="57"/>
                </a:cubicBezTo>
                <a:cubicBezTo>
                  <a:pt x="114" y="57"/>
                  <a:pt x="114" y="57"/>
                  <a:pt x="114" y="57"/>
                </a:cubicBezTo>
                <a:cubicBezTo>
                  <a:pt x="113" y="57"/>
                  <a:pt x="113" y="57"/>
                  <a:pt x="113" y="57"/>
                </a:cubicBezTo>
                <a:cubicBezTo>
                  <a:pt x="113" y="57"/>
                  <a:pt x="113" y="56"/>
                  <a:pt x="113" y="56"/>
                </a:cubicBezTo>
                <a:cubicBezTo>
                  <a:pt x="113" y="56"/>
                  <a:pt x="113" y="56"/>
                  <a:pt x="113" y="56"/>
                </a:cubicBezTo>
                <a:cubicBezTo>
                  <a:pt x="113" y="56"/>
                  <a:pt x="113" y="55"/>
                  <a:pt x="114" y="55"/>
                </a:cubicBezTo>
                <a:cubicBezTo>
                  <a:pt x="114" y="55"/>
                  <a:pt x="114" y="55"/>
                  <a:pt x="114" y="55"/>
                </a:cubicBezTo>
                <a:cubicBezTo>
                  <a:pt x="114" y="55"/>
                  <a:pt x="114" y="55"/>
                  <a:pt x="114" y="55"/>
                </a:cubicBezTo>
                <a:cubicBezTo>
                  <a:pt x="114" y="54"/>
                  <a:pt x="114" y="54"/>
                  <a:pt x="114" y="54"/>
                </a:cubicBezTo>
                <a:cubicBezTo>
                  <a:pt x="114" y="54"/>
                  <a:pt x="114" y="54"/>
                  <a:pt x="114" y="54"/>
                </a:cubicBezTo>
                <a:cubicBezTo>
                  <a:pt x="114" y="53"/>
                  <a:pt x="114" y="53"/>
                  <a:pt x="114" y="53"/>
                </a:cubicBezTo>
                <a:cubicBezTo>
                  <a:pt x="114" y="53"/>
                  <a:pt x="114" y="53"/>
                  <a:pt x="114" y="53"/>
                </a:cubicBezTo>
                <a:cubicBezTo>
                  <a:pt x="114" y="52"/>
                  <a:pt x="114" y="52"/>
                  <a:pt x="114" y="52"/>
                </a:cubicBezTo>
                <a:cubicBezTo>
                  <a:pt x="114" y="52"/>
                  <a:pt x="114" y="52"/>
                  <a:pt x="114" y="52"/>
                </a:cubicBezTo>
                <a:cubicBezTo>
                  <a:pt x="114" y="50"/>
                  <a:pt x="114" y="50"/>
                  <a:pt x="114" y="50"/>
                </a:cubicBezTo>
                <a:cubicBezTo>
                  <a:pt x="114" y="50"/>
                  <a:pt x="114" y="50"/>
                  <a:pt x="114" y="50"/>
                </a:cubicBezTo>
                <a:cubicBezTo>
                  <a:pt x="114" y="49"/>
                  <a:pt x="115" y="49"/>
                  <a:pt x="114" y="49"/>
                </a:cubicBezTo>
                <a:cubicBezTo>
                  <a:pt x="114" y="48"/>
                  <a:pt x="113" y="48"/>
                  <a:pt x="113" y="48"/>
                </a:cubicBezTo>
                <a:cubicBezTo>
                  <a:pt x="113" y="47"/>
                  <a:pt x="113" y="47"/>
                  <a:pt x="113" y="47"/>
                </a:cubicBezTo>
                <a:cubicBezTo>
                  <a:pt x="113" y="46"/>
                  <a:pt x="113" y="46"/>
                  <a:pt x="113" y="46"/>
                </a:cubicBezTo>
                <a:cubicBezTo>
                  <a:pt x="113" y="46"/>
                  <a:pt x="112" y="46"/>
                  <a:pt x="112" y="46"/>
                </a:cubicBezTo>
                <a:cubicBezTo>
                  <a:pt x="112" y="46"/>
                  <a:pt x="112" y="46"/>
                  <a:pt x="112" y="45"/>
                </a:cubicBezTo>
                <a:cubicBezTo>
                  <a:pt x="112" y="45"/>
                  <a:pt x="112" y="45"/>
                  <a:pt x="112" y="45"/>
                </a:cubicBezTo>
                <a:cubicBezTo>
                  <a:pt x="112" y="45"/>
                  <a:pt x="112" y="45"/>
                  <a:pt x="112" y="45"/>
                </a:cubicBezTo>
                <a:cubicBezTo>
                  <a:pt x="112" y="45"/>
                  <a:pt x="112" y="45"/>
                  <a:pt x="112" y="45"/>
                </a:cubicBezTo>
                <a:cubicBezTo>
                  <a:pt x="112" y="45"/>
                  <a:pt x="112" y="45"/>
                  <a:pt x="112" y="44"/>
                </a:cubicBezTo>
                <a:cubicBezTo>
                  <a:pt x="112" y="44"/>
                  <a:pt x="112" y="44"/>
                  <a:pt x="111" y="44"/>
                </a:cubicBezTo>
                <a:cubicBezTo>
                  <a:pt x="111" y="44"/>
                  <a:pt x="111" y="44"/>
                  <a:pt x="111" y="44"/>
                </a:cubicBezTo>
                <a:cubicBezTo>
                  <a:pt x="111" y="44"/>
                  <a:pt x="111" y="44"/>
                  <a:pt x="111" y="44"/>
                </a:cubicBezTo>
                <a:cubicBezTo>
                  <a:pt x="111" y="44"/>
                  <a:pt x="111" y="43"/>
                  <a:pt x="111" y="43"/>
                </a:cubicBezTo>
                <a:cubicBezTo>
                  <a:pt x="111" y="43"/>
                  <a:pt x="111" y="43"/>
                  <a:pt x="111" y="43"/>
                </a:cubicBezTo>
                <a:cubicBezTo>
                  <a:pt x="111" y="43"/>
                  <a:pt x="111" y="43"/>
                  <a:pt x="111" y="43"/>
                </a:cubicBezTo>
                <a:cubicBezTo>
                  <a:pt x="111" y="43"/>
                  <a:pt x="111" y="42"/>
                  <a:pt x="111" y="42"/>
                </a:cubicBezTo>
                <a:cubicBezTo>
                  <a:pt x="111" y="42"/>
                  <a:pt x="110" y="42"/>
                  <a:pt x="110" y="42"/>
                </a:cubicBezTo>
                <a:cubicBezTo>
                  <a:pt x="110" y="42"/>
                  <a:pt x="110" y="42"/>
                  <a:pt x="110" y="42"/>
                </a:cubicBezTo>
                <a:cubicBezTo>
                  <a:pt x="110" y="41"/>
                  <a:pt x="110" y="41"/>
                  <a:pt x="110" y="41"/>
                </a:cubicBezTo>
                <a:cubicBezTo>
                  <a:pt x="109" y="41"/>
                  <a:pt x="109" y="40"/>
                  <a:pt x="109" y="39"/>
                </a:cubicBezTo>
                <a:cubicBezTo>
                  <a:pt x="109" y="39"/>
                  <a:pt x="109" y="39"/>
                  <a:pt x="109" y="39"/>
                </a:cubicBezTo>
                <a:cubicBezTo>
                  <a:pt x="109" y="39"/>
                  <a:pt x="109" y="39"/>
                  <a:pt x="109" y="39"/>
                </a:cubicBezTo>
                <a:cubicBezTo>
                  <a:pt x="109" y="39"/>
                  <a:pt x="109" y="39"/>
                  <a:pt x="109" y="39"/>
                </a:cubicBezTo>
                <a:cubicBezTo>
                  <a:pt x="109" y="38"/>
                  <a:pt x="108" y="38"/>
                  <a:pt x="108" y="38"/>
                </a:cubicBezTo>
                <a:cubicBezTo>
                  <a:pt x="108" y="38"/>
                  <a:pt x="108" y="38"/>
                  <a:pt x="108" y="38"/>
                </a:cubicBezTo>
                <a:cubicBezTo>
                  <a:pt x="108" y="37"/>
                  <a:pt x="108" y="37"/>
                  <a:pt x="108" y="37"/>
                </a:cubicBezTo>
                <a:cubicBezTo>
                  <a:pt x="108" y="37"/>
                  <a:pt x="107" y="37"/>
                  <a:pt x="107" y="37"/>
                </a:cubicBezTo>
                <a:cubicBezTo>
                  <a:pt x="107" y="37"/>
                  <a:pt x="107" y="37"/>
                  <a:pt x="107" y="37"/>
                </a:cubicBezTo>
                <a:cubicBezTo>
                  <a:pt x="107" y="37"/>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5"/>
                  <a:pt x="107" y="35"/>
                  <a:pt x="107" y="35"/>
                </a:cubicBezTo>
                <a:cubicBezTo>
                  <a:pt x="107" y="35"/>
                  <a:pt x="107" y="35"/>
                  <a:pt x="107" y="35"/>
                </a:cubicBezTo>
                <a:cubicBezTo>
                  <a:pt x="106" y="35"/>
                  <a:pt x="106" y="35"/>
                  <a:pt x="106" y="35"/>
                </a:cubicBezTo>
                <a:cubicBezTo>
                  <a:pt x="106" y="34"/>
                  <a:pt x="105" y="34"/>
                  <a:pt x="105" y="33"/>
                </a:cubicBezTo>
                <a:cubicBezTo>
                  <a:pt x="105" y="32"/>
                  <a:pt x="105" y="32"/>
                  <a:pt x="105" y="32"/>
                </a:cubicBezTo>
                <a:cubicBezTo>
                  <a:pt x="104" y="32"/>
                  <a:pt x="104" y="31"/>
                  <a:pt x="103" y="31"/>
                </a:cubicBezTo>
                <a:cubicBezTo>
                  <a:pt x="104" y="31"/>
                  <a:pt x="104" y="31"/>
                  <a:pt x="104" y="31"/>
                </a:cubicBezTo>
                <a:cubicBezTo>
                  <a:pt x="104" y="30"/>
                  <a:pt x="104" y="30"/>
                  <a:pt x="104" y="30"/>
                </a:cubicBezTo>
                <a:cubicBezTo>
                  <a:pt x="104" y="31"/>
                  <a:pt x="104" y="31"/>
                  <a:pt x="104" y="31"/>
                </a:cubicBezTo>
                <a:cubicBezTo>
                  <a:pt x="105" y="31"/>
                  <a:pt x="105" y="31"/>
                  <a:pt x="105" y="31"/>
                </a:cubicBezTo>
                <a:cubicBezTo>
                  <a:pt x="105" y="31"/>
                  <a:pt x="105" y="31"/>
                  <a:pt x="105" y="31"/>
                </a:cubicBezTo>
                <a:cubicBezTo>
                  <a:pt x="105" y="31"/>
                  <a:pt x="105" y="31"/>
                  <a:pt x="105" y="31"/>
                </a:cubicBezTo>
                <a:cubicBezTo>
                  <a:pt x="105" y="31"/>
                  <a:pt x="105" y="31"/>
                  <a:pt x="105" y="31"/>
                </a:cubicBezTo>
                <a:cubicBezTo>
                  <a:pt x="105" y="32"/>
                  <a:pt x="105" y="32"/>
                  <a:pt x="105" y="32"/>
                </a:cubicBezTo>
                <a:cubicBezTo>
                  <a:pt x="105" y="32"/>
                  <a:pt x="105" y="32"/>
                  <a:pt x="105" y="32"/>
                </a:cubicBezTo>
                <a:cubicBezTo>
                  <a:pt x="105" y="32"/>
                  <a:pt x="105" y="32"/>
                  <a:pt x="105" y="32"/>
                </a:cubicBezTo>
                <a:cubicBezTo>
                  <a:pt x="105" y="32"/>
                  <a:pt x="105" y="32"/>
                  <a:pt x="105" y="32"/>
                </a:cubicBezTo>
                <a:cubicBezTo>
                  <a:pt x="105" y="33"/>
                  <a:pt x="105" y="33"/>
                  <a:pt x="105" y="33"/>
                </a:cubicBezTo>
                <a:cubicBezTo>
                  <a:pt x="106" y="33"/>
                  <a:pt x="106" y="33"/>
                  <a:pt x="106" y="33"/>
                </a:cubicBezTo>
                <a:cubicBezTo>
                  <a:pt x="106" y="33"/>
                  <a:pt x="106" y="33"/>
                  <a:pt x="106" y="33"/>
                </a:cubicBezTo>
                <a:cubicBezTo>
                  <a:pt x="106" y="33"/>
                  <a:pt x="106" y="33"/>
                  <a:pt x="106" y="33"/>
                </a:cubicBezTo>
                <a:cubicBezTo>
                  <a:pt x="106" y="33"/>
                  <a:pt x="106" y="33"/>
                  <a:pt x="106" y="33"/>
                </a:cubicBezTo>
                <a:cubicBezTo>
                  <a:pt x="106" y="34"/>
                  <a:pt x="106" y="34"/>
                  <a:pt x="106" y="34"/>
                </a:cubicBezTo>
                <a:cubicBezTo>
                  <a:pt x="106" y="34"/>
                  <a:pt x="107" y="34"/>
                  <a:pt x="107" y="34"/>
                </a:cubicBezTo>
                <a:cubicBezTo>
                  <a:pt x="107" y="34"/>
                  <a:pt x="107" y="34"/>
                  <a:pt x="107" y="34"/>
                </a:cubicBezTo>
                <a:cubicBezTo>
                  <a:pt x="107" y="34"/>
                  <a:pt x="107" y="35"/>
                  <a:pt x="107" y="35"/>
                </a:cubicBezTo>
                <a:cubicBezTo>
                  <a:pt x="108" y="35"/>
                  <a:pt x="108" y="35"/>
                  <a:pt x="108" y="35"/>
                </a:cubicBezTo>
                <a:cubicBezTo>
                  <a:pt x="108" y="36"/>
                  <a:pt x="108" y="36"/>
                  <a:pt x="108" y="36"/>
                </a:cubicBezTo>
                <a:cubicBezTo>
                  <a:pt x="108" y="36"/>
                  <a:pt x="108" y="36"/>
                  <a:pt x="108" y="36"/>
                </a:cubicBezTo>
                <a:cubicBezTo>
                  <a:pt x="108" y="36"/>
                  <a:pt x="108" y="36"/>
                  <a:pt x="108" y="36"/>
                </a:cubicBezTo>
                <a:cubicBezTo>
                  <a:pt x="108" y="36"/>
                  <a:pt x="108" y="37"/>
                  <a:pt x="108" y="37"/>
                </a:cubicBezTo>
                <a:cubicBezTo>
                  <a:pt x="109" y="37"/>
                  <a:pt x="109" y="37"/>
                  <a:pt x="109" y="37"/>
                </a:cubicBezTo>
                <a:cubicBezTo>
                  <a:pt x="109" y="37"/>
                  <a:pt x="109" y="37"/>
                  <a:pt x="109" y="37"/>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9"/>
                  <a:pt x="109" y="39"/>
                  <a:pt x="109" y="39"/>
                </a:cubicBezTo>
                <a:cubicBezTo>
                  <a:pt x="110" y="39"/>
                  <a:pt x="110" y="39"/>
                  <a:pt x="110" y="39"/>
                </a:cubicBezTo>
                <a:cubicBezTo>
                  <a:pt x="110" y="39"/>
                  <a:pt x="110" y="40"/>
                  <a:pt x="110" y="40"/>
                </a:cubicBezTo>
                <a:cubicBezTo>
                  <a:pt x="110" y="40"/>
                  <a:pt x="110" y="40"/>
                  <a:pt x="110" y="40"/>
                </a:cubicBezTo>
                <a:cubicBezTo>
                  <a:pt x="110" y="40"/>
                  <a:pt x="110" y="40"/>
                  <a:pt x="110" y="40"/>
                </a:cubicBezTo>
                <a:cubicBezTo>
                  <a:pt x="110" y="40"/>
                  <a:pt x="110" y="41"/>
                  <a:pt x="111" y="41"/>
                </a:cubicBezTo>
                <a:cubicBezTo>
                  <a:pt x="111" y="41"/>
                  <a:pt x="111" y="41"/>
                  <a:pt x="111" y="41"/>
                </a:cubicBezTo>
                <a:cubicBezTo>
                  <a:pt x="111" y="41"/>
                  <a:pt x="111" y="41"/>
                  <a:pt x="111" y="41"/>
                </a:cubicBezTo>
                <a:cubicBezTo>
                  <a:pt x="111" y="42"/>
                  <a:pt x="111" y="42"/>
                  <a:pt x="111" y="42"/>
                </a:cubicBezTo>
                <a:cubicBezTo>
                  <a:pt x="111" y="42"/>
                  <a:pt x="111" y="42"/>
                  <a:pt x="111" y="42"/>
                </a:cubicBezTo>
                <a:cubicBezTo>
                  <a:pt x="111" y="42"/>
                  <a:pt x="111" y="42"/>
                  <a:pt x="111" y="42"/>
                </a:cubicBezTo>
                <a:cubicBezTo>
                  <a:pt x="111" y="42"/>
                  <a:pt x="111" y="43"/>
                  <a:pt x="111" y="43"/>
                </a:cubicBezTo>
                <a:cubicBezTo>
                  <a:pt x="112" y="43"/>
                  <a:pt x="112" y="43"/>
                  <a:pt x="112" y="44"/>
                </a:cubicBezTo>
                <a:cubicBezTo>
                  <a:pt x="113" y="44"/>
                  <a:pt x="113" y="44"/>
                  <a:pt x="113" y="44"/>
                </a:cubicBezTo>
                <a:cubicBezTo>
                  <a:pt x="113" y="43"/>
                  <a:pt x="113" y="43"/>
                  <a:pt x="113" y="43"/>
                </a:cubicBezTo>
                <a:cubicBezTo>
                  <a:pt x="113" y="42"/>
                  <a:pt x="112" y="41"/>
                  <a:pt x="112" y="39"/>
                </a:cubicBezTo>
                <a:cubicBezTo>
                  <a:pt x="112" y="38"/>
                  <a:pt x="112" y="38"/>
                  <a:pt x="112" y="37"/>
                </a:cubicBezTo>
                <a:close/>
                <a:moveTo>
                  <a:pt x="79" y="5"/>
                </a:moveTo>
                <a:cubicBezTo>
                  <a:pt x="79" y="5"/>
                  <a:pt x="78" y="5"/>
                  <a:pt x="78" y="6"/>
                </a:cubicBezTo>
                <a:cubicBezTo>
                  <a:pt x="78" y="6"/>
                  <a:pt x="78" y="6"/>
                  <a:pt x="78" y="6"/>
                </a:cubicBezTo>
                <a:cubicBezTo>
                  <a:pt x="78" y="6"/>
                  <a:pt x="78" y="6"/>
                  <a:pt x="78" y="6"/>
                </a:cubicBezTo>
                <a:cubicBezTo>
                  <a:pt x="78" y="7"/>
                  <a:pt x="78" y="7"/>
                  <a:pt x="78" y="7"/>
                </a:cubicBezTo>
                <a:cubicBezTo>
                  <a:pt x="78" y="7"/>
                  <a:pt x="79" y="7"/>
                  <a:pt x="79" y="7"/>
                </a:cubicBezTo>
                <a:cubicBezTo>
                  <a:pt x="79" y="8"/>
                  <a:pt x="79" y="8"/>
                  <a:pt x="79" y="8"/>
                </a:cubicBezTo>
                <a:cubicBezTo>
                  <a:pt x="79" y="7"/>
                  <a:pt x="79" y="7"/>
                  <a:pt x="79" y="7"/>
                </a:cubicBezTo>
                <a:cubicBezTo>
                  <a:pt x="79" y="7"/>
                  <a:pt x="79" y="7"/>
                  <a:pt x="79" y="7"/>
                </a:cubicBezTo>
                <a:cubicBezTo>
                  <a:pt x="79" y="7"/>
                  <a:pt x="79" y="8"/>
                  <a:pt x="79" y="8"/>
                </a:cubicBezTo>
                <a:cubicBezTo>
                  <a:pt x="79" y="8"/>
                  <a:pt x="79" y="8"/>
                  <a:pt x="79" y="8"/>
                </a:cubicBezTo>
                <a:cubicBezTo>
                  <a:pt x="78" y="8"/>
                  <a:pt x="78" y="8"/>
                  <a:pt x="78" y="8"/>
                </a:cubicBezTo>
                <a:cubicBezTo>
                  <a:pt x="78" y="8"/>
                  <a:pt x="78" y="8"/>
                  <a:pt x="78" y="8"/>
                </a:cubicBezTo>
                <a:cubicBezTo>
                  <a:pt x="78" y="8"/>
                  <a:pt x="78" y="8"/>
                  <a:pt x="78" y="8"/>
                </a:cubicBezTo>
                <a:cubicBezTo>
                  <a:pt x="78" y="8"/>
                  <a:pt x="78" y="8"/>
                  <a:pt x="78" y="8"/>
                </a:cubicBezTo>
                <a:cubicBezTo>
                  <a:pt x="78" y="10"/>
                  <a:pt x="78" y="10"/>
                  <a:pt x="78" y="10"/>
                </a:cubicBezTo>
                <a:cubicBezTo>
                  <a:pt x="79" y="10"/>
                  <a:pt x="79" y="10"/>
                  <a:pt x="79" y="10"/>
                </a:cubicBezTo>
                <a:cubicBezTo>
                  <a:pt x="79" y="10"/>
                  <a:pt x="79" y="10"/>
                  <a:pt x="79" y="10"/>
                </a:cubicBezTo>
                <a:cubicBezTo>
                  <a:pt x="80" y="10"/>
                  <a:pt x="80" y="10"/>
                  <a:pt x="80" y="10"/>
                </a:cubicBezTo>
                <a:cubicBezTo>
                  <a:pt x="80" y="10"/>
                  <a:pt x="80" y="10"/>
                  <a:pt x="80" y="10"/>
                </a:cubicBezTo>
                <a:cubicBezTo>
                  <a:pt x="81" y="10"/>
                  <a:pt x="81" y="10"/>
                  <a:pt x="81" y="10"/>
                </a:cubicBezTo>
                <a:cubicBezTo>
                  <a:pt x="81" y="10"/>
                  <a:pt x="81" y="10"/>
                  <a:pt x="81" y="10"/>
                </a:cubicBezTo>
                <a:cubicBezTo>
                  <a:pt x="81" y="9"/>
                  <a:pt x="81" y="9"/>
                  <a:pt x="81" y="9"/>
                </a:cubicBezTo>
                <a:cubicBezTo>
                  <a:pt x="81" y="9"/>
                  <a:pt x="81" y="9"/>
                  <a:pt x="81" y="9"/>
                </a:cubicBezTo>
                <a:cubicBezTo>
                  <a:pt x="81" y="9"/>
                  <a:pt x="81"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1" y="7"/>
                </a:cubicBezTo>
                <a:cubicBezTo>
                  <a:pt x="81" y="7"/>
                  <a:pt x="81" y="7"/>
                  <a:pt x="81" y="6"/>
                </a:cubicBezTo>
                <a:cubicBezTo>
                  <a:pt x="81" y="6"/>
                  <a:pt x="81" y="6"/>
                  <a:pt x="81" y="6"/>
                </a:cubicBezTo>
                <a:cubicBezTo>
                  <a:pt x="81" y="6"/>
                  <a:pt x="81" y="6"/>
                  <a:pt x="81" y="6"/>
                </a:cubicBezTo>
                <a:cubicBezTo>
                  <a:pt x="81" y="6"/>
                  <a:pt x="81" y="6"/>
                  <a:pt x="81" y="6"/>
                </a:cubicBezTo>
                <a:cubicBezTo>
                  <a:pt x="80" y="6"/>
                  <a:pt x="80" y="6"/>
                  <a:pt x="80" y="6"/>
                </a:cubicBezTo>
                <a:cubicBezTo>
                  <a:pt x="80" y="6"/>
                  <a:pt x="80" y="6"/>
                  <a:pt x="80" y="6"/>
                </a:cubicBezTo>
                <a:cubicBezTo>
                  <a:pt x="80" y="5"/>
                  <a:pt x="80" y="5"/>
                  <a:pt x="80" y="5"/>
                </a:cubicBezTo>
                <a:cubicBezTo>
                  <a:pt x="80" y="5"/>
                  <a:pt x="80" y="5"/>
                  <a:pt x="80" y="5"/>
                </a:cubicBezTo>
                <a:cubicBezTo>
                  <a:pt x="80" y="5"/>
                  <a:pt x="80" y="5"/>
                  <a:pt x="80" y="5"/>
                </a:cubicBezTo>
                <a:cubicBezTo>
                  <a:pt x="79" y="5"/>
                  <a:pt x="79" y="5"/>
                  <a:pt x="79" y="5"/>
                </a:cubicBezTo>
                <a:cubicBezTo>
                  <a:pt x="79" y="5"/>
                  <a:pt x="79" y="5"/>
                  <a:pt x="79" y="5"/>
                </a:cubicBezTo>
                <a:close/>
                <a:moveTo>
                  <a:pt x="75" y="5"/>
                </a:moveTo>
                <a:cubicBezTo>
                  <a:pt x="75" y="5"/>
                  <a:pt x="75" y="5"/>
                  <a:pt x="75" y="5"/>
                </a:cubicBezTo>
                <a:cubicBezTo>
                  <a:pt x="75" y="5"/>
                  <a:pt x="75" y="5"/>
                  <a:pt x="75" y="5"/>
                </a:cubicBezTo>
                <a:cubicBezTo>
                  <a:pt x="75" y="5"/>
                  <a:pt x="75" y="5"/>
                  <a:pt x="75" y="5"/>
                </a:cubicBezTo>
                <a:cubicBezTo>
                  <a:pt x="75" y="5"/>
                  <a:pt x="75" y="5"/>
                  <a:pt x="74" y="5"/>
                </a:cubicBezTo>
                <a:cubicBezTo>
                  <a:pt x="74" y="5"/>
                  <a:pt x="74" y="5"/>
                  <a:pt x="74" y="5"/>
                </a:cubicBezTo>
                <a:cubicBezTo>
                  <a:pt x="74" y="5"/>
                  <a:pt x="74" y="5"/>
                  <a:pt x="74" y="5"/>
                </a:cubicBezTo>
                <a:cubicBezTo>
                  <a:pt x="74" y="6"/>
                  <a:pt x="74" y="6"/>
                  <a:pt x="74" y="6"/>
                </a:cubicBezTo>
                <a:cubicBezTo>
                  <a:pt x="74" y="6"/>
                  <a:pt x="74" y="6"/>
                  <a:pt x="74" y="6"/>
                </a:cubicBezTo>
                <a:cubicBezTo>
                  <a:pt x="74" y="6"/>
                  <a:pt x="74" y="6"/>
                  <a:pt x="74" y="6"/>
                </a:cubicBezTo>
                <a:cubicBezTo>
                  <a:pt x="74" y="6"/>
                  <a:pt x="74" y="6"/>
                  <a:pt x="74" y="6"/>
                </a:cubicBezTo>
                <a:cubicBezTo>
                  <a:pt x="73" y="6"/>
                  <a:pt x="73" y="6"/>
                  <a:pt x="73" y="6"/>
                </a:cubicBezTo>
                <a:cubicBezTo>
                  <a:pt x="73" y="6"/>
                  <a:pt x="73" y="6"/>
                  <a:pt x="73" y="6"/>
                </a:cubicBezTo>
                <a:cubicBezTo>
                  <a:pt x="73" y="6"/>
                  <a:pt x="73" y="6"/>
                  <a:pt x="73" y="6"/>
                </a:cubicBezTo>
                <a:cubicBezTo>
                  <a:pt x="73" y="6"/>
                  <a:pt x="73" y="6"/>
                  <a:pt x="73" y="6"/>
                </a:cubicBezTo>
                <a:cubicBezTo>
                  <a:pt x="73" y="7"/>
                  <a:pt x="73" y="7"/>
                  <a:pt x="73" y="7"/>
                </a:cubicBezTo>
                <a:cubicBezTo>
                  <a:pt x="73" y="7"/>
                  <a:pt x="73" y="7"/>
                  <a:pt x="73" y="7"/>
                </a:cubicBezTo>
                <a:cubicBezTo>
                  <a:pt x="73" y="8"/>
                  <a:pt x="73" y="8"/>
                  <a:pt x="73" y="8"/>
                </a:cubicBezTo>
                <a:cubicBezTo>
                  <a:pt x="73" y="8"/>
                  <a:pt x="73" y="8"/>
                  <a:pt x="73" y="8"/>
                </a:cubicBezTo>
                <a:cubicBezTo>
                  <a:pt x="73" y="8"/>
                  <a:pt x="73" y="8"/>
                  <a:pt x="73" y="8"/>
                </a:cubicBezTo>
                <a:cubicBezTo>
                  <a:pt x="73" y="8"/>
                  <a:pt x="73" y="8"/>
                  <a:pt x="73" y="8"/>
                </a:cubicBezTo>
                <a:cubicBezTo>
                  <a:pt x="74" y="8"/>
                  <a:pt x="74" y="8"/>
                  <a:pt x="74" y="8"/>
                </a:cubicBezTo>
                <a:cubicBezTo>
                  <a:pt x="74" y="8"/>
                  <a:pt x="74" y="8"/>
                  <a:pt x="74" y="8"/>
                </a:cubicBezTo>
                <a:cubicBezTo>
                  <a:pt x="74" y="8"/>
                  <a:pt x="74" y="8"/>
                  <a:pt x="74" y="8"/>
                </a:cubicBezTo>
                <a:cubicBezTo>
                  <a:pt x="74" y="8"/>
                  <a:pt x="74" y="8"/>
                  <a:pt x="74" y="8"/>
                </a:cubicBezTo>
                <a:cubicBezTo>
                  <a:pt x="74" y="8"/>
                  <a:pt x="74" y="9"/>
                  <a:pt x="74" y="9"/>
                </a:cubicBezTo>
                <a:cubicBezTo>
                  <a:pt x="74" y="9"/>
                  <a:pt x="75" y="9"/>
                  <a:pt x="75" y="9"/>
                </a:cubicBezTo>
                <a:cubicBezTo>
                  <a:pt x="75" y="9"/>
                  <a:pt x="75" y="9"/>
                  <a:pt x="75" y="9"/>
                </a:cubicBezTo>
                <a:cubicBezTo>
                  <a:pt x="75" y="9"/>
                  <a:pt x="75" y="9"/>
                  <a:pt x="75" y="9"/>
                </a:cubicBezTo>
                <a:cubicBezTo>
                  <a:pt x="76" y="9"/>
                  <a:pt x="76" y="9"/>
                  <a:pt x="76" y="9"/>
                </a:cubicBezTo>
                <a:cubicBezTo>
                  <a:pt x="76" y="9"/>
                  <a:pt x="76" y="9"/>
                  <a:pt x="76" y="9"/>
                </a:cubicBezTo>
                <a:cubicBezTo>
                  <a:pt x="77" y="9"/>
                  <a:pt x="77" y="9"/>
                  <a:pt x="77" y="9"/>
                </a:cubicBezTo>
                <a:cubicBezTo>
                  <a:pt x="77" y="9"/>
                  <a:pt x="77" y="9"/>
                  <a:pt x="77" y="9"/>
                </a:cubicBezTo>
                <a:cubicBezTo>
                  <a:pt x="77" y="9"/>
                  <a:pt x="77" y="9"/>
                  <a:pt x="77" y="8"/>
                </a:cubicBezTo>
                <a:cubicBezTo>
                  <a:pt x="78" y="8"/>
                  <a:pt x="78" y="8"/>
                  <a:pt x="78" y="7"/>
                </a:cubicBezTo>
                <a:cubicBezTo>
                  <a:pt x="78" y="7"/>
                  <a:pt x="78" y="7"/>
                  <a:pt x="77" y="7"/>
                </a:cubicBezTo>
                <a:cubicBezTo>
                  <a:pt x="77" y="6"/>
                  <a:pt x="77" y="6"/>
                  <a:pt x="77" y="6"/>
                </a:cubicBezTo>
                <a:cubicBezTo>
                  <a:pt x="77" y="6"/>
                  <a:pt x="77" y="6"/>
                  <a:pt x="77" y="6"/>
                </a:cubicBezTo>
                <a:cubicBezTo>
                  <a:pt x="77" y="6"/>
                  <a:pt x="77" y="6"/>
                  <a:pt x="77" y="6"/>
                </a:cubicBezTo>
                <a:cubicBezTo>
                  <a:pt x="77" y="6"/>
                  <a:pt x="78" y="6"/>
                  <a:pt x="78" y="5"/>
                </a:cubicBezTo>
                <a:cubicBezTo>
                  <a:pt x="78" y="5"/>
                  <a:pt x="78" y="5"/>
                  <a:pt x="78" y="5"/>
                </a:cubicBezTo>
                <a:cubicBezTo>
                  <a:pt x="78" y="5"/>
                  <a:pt x="78" y="5"/>
                  <a:pt x="78" y="5"/>
                </a:cubicBezTo>
                <a:cubicBezTo>
                  <a:pt x="77" y="5"/>
                  <a:pt x="77" y="5"/>
                  <a:pt x="77" y="5"/>
                </a:cubicBezTo>
                <a:cubicBezTo>
                  <a:pt x="77" y="5"/>
                  <a:pt x="77" y="5"/>
                  <a:pt x="77" y="5"/>
                </a:cubicBezTo>
                <a:cubicBezTo>
                  <a:pt x="77" y="5"/>
                  <a:pt x="77" y="5"/>
                  <a:pt x="77" y="5"/>
                </a:cubicBezTo>
                <a:cubicBezTo>
                  <a:pt x="77" y="4"/>
                  <a:pt x="76" y="4"/>
                  <a:pt x="76" y="4"/>
                </a:cubicBezTo>
                <a:cubicBezTo>
                  <a:pt x="76" y="4"/>
                  <a:pt x="76" y="4"/>
                  <a:pt x="76" y="4"/>
                </a:cubicBezTo>
                <a:cubicBezTo>
                  <a:pt x="76" y="4"/>
                  <a:pt x="76" y="4"/>
                  <a:pt x="76" y="4"/>
                </a:cubicBezTo>
                <a:cubicBezTo>
                  <a:pt x="76" y="4"/>
                  <a:pt x="76" y="4"/>
                  <a:pt x="76" y="4"/>
                </a:cubicBezTo>
                <a:cubicBezTo>
                  <a:pt x="76"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3"/>
                  <a:pt x="75" y="3"/>
                  <a:pt x="75" y="3"/>
                </a:cubicBezTo>
                <a:cubicBezTo>
                  <a:pt x="73" y="3"/>
                  <a:pt x="73" y="3"/>
                  <a:pt x="73" y="3"/>
                </a:cubicBezTo>
                <a:cubicBezTo>
                  <a:pt x="73" y="4"/>
                  <a:pt x="73" y="4"/>
                  <a:pt x="73" y="4"/>
                </a:cubicBezTo>
                <a:cubicBezTo>
                  <a:pt x="73" y="4"/>
                  <a:pt x="73" y="4"/>
                  <a:pt x="73" y="4"/>
                </a:cubicBezTo>
                <a:cubicBezTo>
                  <a:pt x="73" y="4"/>
                  <a:pt x="73" y="5"/>
                  <a:pt x="73" y="5"/>
                </a:cubicBezTo>
                <a:cubicBezTo>
                  <a:pt x="73" y="5"/>
                  <a:pt x="73" y="5"/>
                  <a:pt x="73" y="5"/>
                </a:cubicBezTo>
                <a:cubicBezTo>
                  <a:pt x="75" y="5"/>
                  <a:pt x="75" y="5"/>
                  <a:pt x="75" y="5"/>
                </a:cubicBezTo>
                <a:cubicBezTo>
                  <a:pt x="75" y="5"/>
                  <a:pt x="75" y="5"/>
                  <a:pt x="75" y="5"/>
                </a:cubicBezTo>
                <a:close/>
                <a:moveTo>
                  <a:pt x="112" y="77"/>
                </a:moveTo>
                <a:cubicBezTo>
                  <a:pt x="113" y="76"/>
                  <a:pt x="113" y="75"/>
                  <a:pt x="113" y="74"/>
                </a:cubicBezTo>
                <a:cubicBezTo>
                  <a:pt x="113" y="74"/>
                  <a:pt x="113" y="74"/>
                  <a:pt x="113" y="74"/>
                </a:cubicBezTo>
                <a:cubicBezTo>
                  <a:pt x="113" y="74"/>
                  <a:pt x="113" y="74"/>
                  <a:pt x="113" y="74"/>
                </a:cubicBezTo>
                <a:cubicBezTo>
                  <a:pt x="113" y="74"/>
                  <a:pt x="113" y="74"/>
                  <a:pt x="113" y="74"/>
                </a:cubicBezTo>
                <a:cubicBezTo>
                  <a:pt x="113" y="74"/>
                  <a:pt x="113" y="74"/>
                  <a:pt x="113" y="74"/>
                </a:cubicBezTo>
                <a:cubicBezTo>
                  <a:pt x="113" y="74"/>
                  <a:pt x="113" y="74"/>
                  <a:pt x="112" y="73"/>
                </a:cubicBezTo>
                <a:cubicBezTo>
                  <a:pt x="112" y="74"/>
                  <a:pt x="112" y="74"/>
                  <a:pt x="112" y="74"/>
                </a:cubicBezTo>
                <a:cubicBezTo>
                  <a:pt x="112" y="74"/>
                  <a:pt x="112" y="74"/>
                  <a:pt x="112" y="74"/>
                </a:cubicBezTo>
                <a:cubicBezTo>
                  <a:pt x="112" y="74"/>
                  <a:pt x="112" y="74"/>
                  <a:pt x="111" y="74"/>
                </a:cubicBezTo>
                <a:cubicBezTo>
                  <a:pt x="111" y="75"/>
                  <a:pt x="111" y="75"/>
                  <a:pt x="111" y="75"/>
                </a:cubicBezTo>
                <a:cubicBezTo>
                  <a:pt x="111" y="75"/>
                  <a:pt x="110" y="76"/>
                  <a:pt x="110" y="76"/>
                </a:cubicBezTo>
                <a:cubicBezTo>
                  <a:pt x="110" y="76"/>
                  <a:pt x="110" y="76"/>
                  <a:pt x="110" y="76"/>
                </a:cubicBezTo>
                <a:cubicBezTo>
                  <a:pt x="110" y="76"/>
                  <a:pt x="110" y="76"/>
                  <a:pt x="110" y="76"/>
                </a:cubicBezTo>
                <a:cubicBezTo>
                  <a:pt x="110" y="76"/>
                  <a:pt x="110" y="77"/>
                  <a:pt x="110" y="77"/>
                </a:cubicBezTo>
                <a:cubicBezTo>
                  <a:pt x="110" y="77"/>
                  <a:pt x="110" y="77"/>
                  <a:pt x="110" y="77"/>
                </a:cubicBezTo>
                <a:cubicBezTo>
                  <a:pt x="110" y="77"/>
                  <a:pt x="110" y="77"/>
                  <a:pt x="110" y="77"/>
                </a:cubicBezTo>
                <a:cubicBezTo>
                  <a:pt x="109" y="78"/>
                  <a:pt x="109" y="78"/>
                  <a:pt x="109" y="79"/>
                </a:cubicBezTo>
                <a:cubicBezTo>
                  <a:pt x="109" y="79"/>
                  <a:pt x="109" y="79"/>
                  <a:pt x="109" y="79"/>
                </a:cubicBezTo>
                <a:cubicBezTo>
                  <a:pt x="109" y="79"/>
                  <a:pt x="109" y="79"/>
                  <a:pt x="109" y="79"/>
                </a:cubicBezTo>
                <a:cubicBezTo>
                  <a:pt x="109" y="79"/>
                  <a:pt x="109" y="80"/>
                  <a:pt x="109" y="81"/>
                </a:cubicBezTo>
                <a:cubicBezTo>
                  <a:pt x="109" y="81"/>
                  <a:pt x="109" y="81"/>
                  <a:pt x="109" y="81"/>
                </a:cubicBezTo>
                <a:cubicBezTo>
                  <a:pt x="109" y="82"/>
                  <a:pt x="109" y="82"/>
                  <a:pt x="109" y="82"/>
                </a:cubicBezTo>
                <a:cubicBezTo>
                  <a:pt x="109" y="82"/>
                  <a:pt x="109" y="82"/>
                  <a:pt x="109" y="82"/>
                </a:cubicBezTo>
                <a:cubicBezTo>
                  <a:pt x="109" y="82"/>
                  <a:pt x="109" y="82"/>
                  <a:pt x="109" y="82"/>
                </a:cubicBezTo>
                <a:cubicBezTo>
                  <a:pt x="110" y="82"/>
                  <a:pt x="111" y="81"/>
                  <a:pt x="111" y="81"/>
                </a:cubicBezTo>
                <a:cubicBezTo>
                  <a:pt x="111" y="81"/>
                  <a:pt x="111" y="80"/>
                  <a:pt x="111" y="80"/>
                </a:cubicBezTo>
                <a:cubicBezTo>
                  <a:pt x="111" y="80"/>
                  <a:pt x="111" y="80"/>
                  <a:pt x="111" y="80"/>
                </a:cubicBezTo>
                <a:cubicBezTo>
                  <a:pt x="111" y="80"/>
                  <a:pt x="111" y="80"/>
                  <a:pt x="111" y="79"/>
                </a:cubicBezTo>
                <a:cubicBezTo>
                  <a:pt x="111" y="79"/>
                  <a:pt x="111" y="79"/>
                  <a:pt x="111" y="79"/>
                </a:cubicBezTo>
                <a:cubicBezTo>
                  <a:pt x="111" y="79"/>
                  <a:pt x="111" y="79"/>
                  <a:pt x="111" y="79"/>
                </a:cubicBezTo>
                <a:cubicBezTo>
                  <a:pt x="111" y="79"/>
                  <a:pt x="111" y="79"/>
                  <a:pt x="111" y="78"/>
                </a:cubicBezTo>
                <a:cubicBezTo>
                  <a:pt x="111" y="78"/>
                  <a:pt x="111" y="78"/>
                  <a:pt x="111" y="78"/>
                </a:cubicBezTo>
                <a:cubicBezTo>
                  <a:pt x="111" y="78"/>
                  <a:pt x="111" y="78"/>
                  <a:pt x="111" y="78"/>
                </a:cubicBezTo>
                <a:cubicBezTo>
                  <a:pt x="111" y="78"/>
                  <a:pt x="112" y="78"/>
                  <a:pt x="112" y="78"/>
                </a:cubicBezTo>
                <a:cubicBezTo>
                  <a:pt x="112" y="77"/>
                  <a:pt x="112" y="77"/>
                  <a:pt x="112" y="77"/>
                </a:cubicBezTo>
                <a:cubicBezTo>
                  <a:pt x="112" y="77"/>
                  <a:pt x="112" y="77"/>
                  <a:pt x="112" y="77"/>
                </a:cubicBezTo>
                <a:cubicBezTo>
                  <a:pt x="112" y="77"/>
                  <a:pt x="112" y="77"/>
                  <a:pt x="112" y="77"/>
                </a:cubicBezTo>
                <a:cubicBezTo>
                  <a:pt x="112" y="77"/>
                  <a:pt x="112" y="77"/>
                  <a:pt x="112" y="77"/>
                </a:cubicBezTo>
                <a:close/>
              </a:path>
            </a:pathLst>
          </a:custGeom>
          <a:solidFill>
            <a:srgbClr val="4F81BD"/>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 name="Freeform 8"/>
          <p:cNvSpPr>
            <a:spLocks noEditPoints="1"/>
          </p:cNvSpPr>
          <p:nvPr/>
        </p:nvSpPr>
        <p:spPr bwMode="auto">
          <a:xfrm>
            <a:off x="2250276" y="3527046"/>
            <a:ext cx="634333" cy="555779"/>
          </a:xfrm>
          <a:custGeom>
            <a:avLst/>
            <a:gdLst>
              <a:gd name="T0" fmla="*/ 92 w 137"/>
              <a:gd name="T1" fmla="*/ 69 h 120"/>
              <a:gd name="T2" fmla="*/ 76 w 137"/>
              <a:gd name="T3" fmla="*/ 52 h 120"/>
              <a:gd name="T4" fmla="*/ 75 w 137"/>
              <a:gd name="T5" fmla="*/ 38 h 120"/>
              <a:gd name="T6" fmla="*/ 69 w 137"/>
              <a:gd name="T7" fmla="*/ 44 h 120"/>
              <a:gd name="T8" fmla="*/ 52 w 137"/>
              <a:gd name="T9" fmla="*/ 28 h 120"/>
              <a:gd name="T10" fmla="*/ 41 w 137"/>
              <a:gd name="T11" fmla="*/ 37 h 120"/>
              <a:gd name="T12" fmla="*/ 18 w 137"/>
              <a:gd name="T13" fmla="*/ 38 h 120"/>
              <a:gd name="T14" fmla="*/ 16 w 137"/>
              <a:gd name="T15" fmla="*/ 52 h 120"/>
              <a:gd name="T16" fmla="*/ 0 w 137"/>
              <a:gd name="T17" fmla="*/ 69 h 120"/>
              <a:gd name="T18" fmla="*/ 9 w 137"/>
              <a:gd name="T19" fmla="*/ 80 h 120"/>
              <a:gd name="T20" fmla="*/ 10 w 137"/>
              <a:gd name="T21" fmla="*/ 103 h 120"/>
              <a:gd name="T22" fmla="*/ 24 w 137"/>
              <a:gd name="T23" fmla="*/ 104 h 120"/>
              <a:gd name="T24" fmla="*/ 41 w 137"/>
              <a:gd name="T25" fmla="*/ 120 h 120"/>
              <a:gd name="T26" fmla="*/ 52 w 137"/>
              <a:gd name="T27" fmla="*/ 111 h 120"/>
              <a:gd name="T28" fmla="*/ 72 w 137"/>
              <a:gd name="T29" fmla="*/ 107 h 120"/>
              <a:gd name="T30" fmla="*/ 83 w 137"/>
              <a:gd name="T31" fmla="*/ 103 h 120"/>
              <a:gd name="T32" fmla="*/ 83 w 137"/>
              <a:gd name="T33" fmla="*/ 80 h 120"/>
              <a:gd name="T34" fmla="*/ 72 w 137"/>
              <a:gd name="T35" fmla="*/ 84 h 120"/>
              <a:gd name="T36" fmla="*/ 46 w 137"/>
              <a:gd name="T37" fmla="*/ 101 h 120"/>
              <a:gd name="T38" fmla="*/ 46 w 137"/>
              <a:gd name="T39" fmla="*/ 47 h 120"/>
              <a:gd name="T40" fmla="*/ 73 w 137"/>
              <a:gd name="T41" fmla="*/ 74 h 120"/>
              <a:gd name="T42" fmla="*/ 129 w 137"/>
              <a:gd name="T43" fmla="*/ 77 h 120"/>
              <a:gd name="T44" fmla="*/ 137 w 137"/>
              <a:gd name="T45" fmla="*/ 85 h 120"/>
              <a:gd name="T46" fmla="*/ 133 w 137"/>
              <a:gd name="T47" fmla="*/ 91 h 120"/>
              <a:gd name="T48" fmla="*/ 132 w 137"/>
              <a:gd name="T49" fmla="*/ 102 h 120"/>
              <a:gd name="T50" fmla="*/ 125 w 137"/>
              <a:gd name="T51" fmla="*/ 103 h 120"/>
              <a:gd name="T52" fmla="*/ 117 w 137"/>
              <a:gd name="T53" fmla="*/ 111 h 120"/>
              <a:gd name="T54" fmla="*/ 111 w 137"/>
              <a:gd name="T55" fmla="*/ 107 h 120"/>
              <a:gd name="T56" fmla="*/ 100 w 137"/>
              <a:gd name="T57" fmla="*/ 106 h 120"/>
              <a:gd name="T58" fmla="*/ 99 w 137"/>
              <a:gd name="T59" fmla="*/ 99 h 120"/>
              <a:gd name="T60" fmla="*/ 91 w 137"/>
              <a:gd name="T61" fmla="*/ 91 h 120"/>
              <a:gd name="T62" fmla="*/ 96 w 137"/>
              <a:gd name="T63" fmla="*/ 85 h 120"/>
              <a:gd name="T64" fmla="*/ 96 w 137"/>
              <a:gd name="T65" fmla="*/ 74 h 120"/>
              <a:gd name="T66" fmla="*/ 103 w 137"/>
              <a:gd name="T67" fmla="*/ 73 h 120"/>
              <a:gd name="T68" fmla="*/ 111 w 137"/>
              <a:gd name="T69" fmla="*/ 65 h 120"/>
              <a:gd name="T70" fmla="*/ 117 w 137"/>
              <a:gd name="T71" fmla="*/ 70 h 120"/>
              <a:gd name="T72" fmla="*/ 128 w 137"/>
              <a:gd name="T73" fmla="*/ 70 h 120"/>
              <a:gd name="T74" fmla="*/ 129 w 137"/>
              <a:gd name="T75" fmla="*/ 77 h 120"/>
              <a:gd name="T76" fmla="*/ 128 w 137"/>
              <a:gd name="T77" fmla="*/ 88 h 120"/>
              <a:gd name="T78" fmla="*/ 101 w 137"/>
              <a:gd name="T79" fmla="*/ 88 h 120"/>
              <a:gd name="T80" fmla="*/ 114 w 137"/>
              <a:gd name="T81" fmla="*/ 102 h 120"/>
              <a:gd name="T82" fmla="*/ 137 w 137"/>
              <a:gd name="T83" fmla="*/ 27 h 120"/>
              <a:gd name="T84" fmla="*/ 131 w 137"/>
              <a:gd name="T85" fmla="*/ 34 h 120"/>
              <a:gd name="T86" fmla="*/ 131 w 137"/>
              <a:gd name="T87" fmla="*/ 50 h 120"/>
              <a:gd name="T88" fmla="*/ 122 w 137"/>
              <a:gd name="T89" fmla="*/ 51 h 120"/>
              <a:gd name="T90" fmla="*/ 111 w 137"/>
              <a:gd name="T91" fmla="*/ 61 h 120"/>
              <a:gd name="T92" fmla="*/ 103 w 137"/>
              <a:gd name="T93" fmla="*/ 55 h 120"/>
              <a:gd name="T94" fmla="*/ 88 w 137"/>
              <a:gd name="T95" fmla="*/ 55 h 120"/>
              <a:gd name="T96" fmla="*/ 87 w 137"/>
              <a:gd name="T97" fmla="*/ 46 h 120"/>
              <a:gd name="T98" fmla="*/ 76 w 137"/>
              <a:gd name="T99" fmla="*/ 34 h 120"/>
              <a:gd name="T100" fmla="*/ 82 w 137"/>
              <a:gd name="T101" fmla="*/ 27 h 120"/>
              <a:gd name="T102" fmla="*/ 83 w 137"/>
              <a:gd name="T103" fmla="*/ 12 h 120"/>
              <a:gd name="T104" fmla="*/ 92 w 137"/>
              <a:gd name="T105" fmla="*/ 11 h 120"/>
              <a:gd name="T106" fmla="*/ 103 w 137"/>
              <a:gd name="T107" fmla="*/ 0 h 120"/>
              <a:gd name="T108" fmla="*/ 110 w 137"/>
              <a:gd name="T109" fmla="*/ 6 h 120"/>
              <a:gd name="T110" fmla="*/ 126 w 137"/>
              <a:gd name="T111" fmla="*/ 7 h 120"/>
              <a:gd name="T112" fmla="*/ 127 w 137"/>
              <a:gd name="T113" fmla="*/ 16 h 120"/>
              <a:gd name="T114" fmla="*/ 107 w 137"/>
              <a:gd name="T115" fmla="*/ 49 h 120"/>
              <a:gd name="T116" fmla="*/ 89 w 137"/>
              <a:gd name="T117" fmla="*/ 31 h 120"/>
              <a:gd name="T118" fmla="*/ 125 w 137"/>
              <a:gd name="T119" fmla="*/ 3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 h="120">
                <a:moveTo>
                  <a:pt x="92" y="80"/>
                </a:moveTo>
                <a:cubicBezTo>
                  <a:pt x="92" y="69"/>
                  <a:pt x="92" y="69"/>
                  <a:pt x="92" y="69"/>
                </a:cubicBezTo>
                <a:cubicBezTo>
                  <a:pt x="83" y="69"/>
                  <a:pt x="83" y="69"/>
                  <a:pt x="83" y="69"/>
                </a:cubicBezTo>
                <a:cubicBezTo>
                  <a:pt x="82" y="62"/>
                  <a:pt x="80" y="57"/>
                  <a:pt x="76" y="52"/>
                </a:cubicBezTo>
                <a:cubicBezTo>
                  <a:pt x="83" y="45"/>
                  <a:pt x="83" y="45"/>
                  <a:pt x="83" y="45"/>
                </a:cubicBezTo>
                <a:cubicBezTo>
                  <a:pt x="75" y="38"/>
                  <a:pt x="75" y="38"/>
                  <a:pt x="75" y="38"/>
                </a:cubicBezTo>
                <a:cubicBezTo>
                  <a:pt x="72" y="41"/>
                  <a:pt x="72" y="41"/>
                  <a:pt x="72" y="41"/>
                </a:cubicBezTo>
                <a:cubicBezTo>
                  <a:pt x="69" y="44"/>
                  <a:pt x="69" y="44"/>
                  <a:pt x="69" y="44"/>
                </a:cubicBezTo>
                <a:cubicBezTo>
                  <a:pt x="64" y="40"/>
                  <a:pt x="58" y="38"/>
                  <a:pt x="52" y="37"/>
                </a:cubicBezTo>
                <a:cubicBezTo>
                  <a:pt x="52" y="28"/>
                  <a:pt x="52" y="28"/>
                  <a:pt x="52" y="28"/>
                </a:cubicBezTo>
                <a:cubicBezTo>
                  <a:pt x="41" y="28"/>
                  <a:pt x="41" y="28"/>
                  <a:pt x="41" y="28"/>
                </a:cubicBezTo>
                <a:cubicBezTo>
                  <a:pt x="41" y="37"/>
                  <a:pt x="41" y="37"/>
                  <a:pt x="41" y="37"/>
                </a:cubicBezTo>
                <a:cubicBezTo>
                  <a:pt x="35" y="38"/>
                  <a:pt x="29" y="40"/>
                  <a:pt x="24" y="44"/>
                </a:cubicBezTo>
                <a:cubicBezTo>
                  <a:pt x="18" y="38"/>
                  <a:pt x="18" y="38"/>
                  <a:pt x="18" y="38"/>
                </a:cubicBezTo>
                <a:cubicBezTo>
                  <a:pt x="10" y="46"/>
                  <a:pt x="10" y="46"/>
                  <a:pt x="10" y="46"/>
                </a:cubicBezTo>
                <a:cubicBezTo>
                  <a:pt x="16" y="52"/>
                  <a:pt x="16" y="52"/>
                  <a:pt x="16" y="52"/>
                </a:cubicBezTo>
                <a:cubicBezTo>
                  <a:pt x="13" y="57"/>
                  <a:pt x="10" y="63"/>
                  <a:pt x="9" y="69"/>
                </a:cubicBezTo>
                <a:cubicBezTo>
                  <a:pt x="0" y="69"/>
                  <a:pt x="0" y="69"/>
                  <a:pt x="0" y="69"/>
                </a:cubicBezTo>
                <a:cubicBezTo>
                  <a:pt x="0" y="80"/>
                  <a:pt x="0" y="80"/>
                  <a:pt x="0" y="80"/>
                </a:cubicBezTo>
                <a:cubicBezTo>
                  <a:pt x="9" y="80"/>
                  <a:pt x="9" y="80"/>
                  <a:pt x="9" y="80"/>
                </a:cubicBezTo>
                <a:cubicBezTo>
                  <a:pt x="10" y="86"/>
                  <a:pt x="13" y="92"/>
                  <a:pt x="16" y="97"/>
                </a:cubicBezTo>
                <a:cubicBezTo>
                  <a:pt x="10" y="103"/>
                  <a:pt x="10" y="103"/>
                  <a:pt x="10" y="103"/>
                </a:cubicBezTo>
                <a:cubicBezTo>
                  <a:pt x="18" y="111"/>
                  <a:pt x="18" y="111"/>
                  <a:pt x="18" y="111"/>
                </a:cubicBezTo>
                <a:cubicBezTo>
                  <a:pt x="24" y="104"/>
                  <a:pt x="24" y="104"/>
                  <a:pt x="24" y="104"/>
                </a:cubicBezTo>
                <a:cubicBezTo>
                  <a:pt x="29" y="108"/>
                  <a:pt x="35" y="110"/>
                  <a:pt x="41" y="111"/>
                </a:cubicBezTo>
                <a:cubicBezTo>
                  <a:pt x="41" y="120"/>
                  <a:pt x="41" y="120"/>
                  <a:pt x="41" y="120"/>
                </a:cubicBezTo>
                <a:cubicBezTo>
                  <a:pt x="52" y="120"/>
                  <a:pt x="52" y="120"/>
                  <a:pt x="52" y="120"/>
                </a:cubicBezTo>
                <a:cubicBezTo>
                  <a:pt x="52" y="111"/>
                  <a:pt x="52" y="111"/>
                  <a:pt x="52" y="111"/>
                </a:cubicBezTo>
                <a:cubicBezTo>
                  <a:pt x="58" y="110"/>
                  <a:pt x="64" y="108"/>
                  <a:pt x="69" y="104"/>
                </a:cubicBezTo>
                <a:cubicBezTo>
                  <a:pt x="72" y="107"/>
                  <a:pt x="72" y="107"/>
                  <a:pt x="72" y="107"/>
                </a:cubicBezTo>
                <a:cubicBezTo>
                  <a:pt x="75" y="111"/>
                  <a:pt x="75" y="111"/>
                  <a:pt x="75" y="111"/>
                </a:cubicBezTo>
                <a:cubicBezTo>
                  <a:pt x="83" y="103"/>
                  <a:pt x="83" y="103"/>
                  <a:pt x="83" y="103"/>
                </a:cubicBezTo>
                <a:cubicBezTo>
                  <a:pt x="77" y="96"/>
                  <a:pt x="77" y="96"/>
                  <a:pt x="77" y="96"/>
                </a:cubicBezTo>
                <a:cubicBezTo>
                  <a:pt x="80" y="91"/>
                  <a:pt x="83" y="86"/>
                  <a:pt x="83" y="80"/>
                </a:cubicBezTo>
                <a:cubicBezTo>
                  <a:pt x="92" y="80"/>
                  <a:pt x="92" y="80"/>
                  <a:pt x="92" y="80"/>
                </a:cubicBezTo>
                <a:close/>
                <a:moveTo>
                  <a:pt x="72" y="84"/>
                </a:moveTo>
                <a:cubicBezTo>
                  <a:pt x="72" y="84"/>
                  <a:pt x="72" y="84"/>
                  <a:pt x="72" y="84"/>
                </a:cubicBezTo>
                <a:cubicBezTo>
                  <a:pt x="68" y="94"/>
                  <a:pt x="58" y="101"/>
                  <a:pt x="46" y="101"/>
                </a:cubicBezTo>
                <a:cubicBezTo>
                  <a:pt x="31" y="101"/>
                  <a:pt x="19" y="89"/>
                  <a:pt x="19" y="74"/>
                </a:cubicBezTo>
                <a:cubicBezTo>
                  <a:pt x="19" y="59"/>
                  <a:pt x="31" y="47"/>
                  <a:pt x="46" y="47"/>
                </a:cubicBezTo>
                <a:cubicBezTo>
                  <a:pt x="58" y="47"/>
                  <a:pt x="68" y="54"/>
                  <a:pt x="72" y="64"/>
                </a:cubicBezTo>
                <a:cubicBezTo>
                  <a:pt x="73" y="67"/>
                  <a:pt x="73" y="71"/>
                  <a:pt x="73" y="74"/>
                </a:cubicBezTo>
                <a:cubicBezTo>
                  <a:pt x="73" y="78"/>
                  <a:pt x="73" y="81"/>
                  <a:pt x="72" y="84"/>
                </a:cubicBezTo>
                <a:close/>
                <a:moveTo>
                  <a:pt x="129" y="77"/>
                </a:moveTo>
                <a:cubicBezTo>
                  <a:pt x="131" y="79"/>
                  <a:pt x="132" y="82"/>
                  <a:pt x="133" y="85"/>
                </a:cubicBezTo>
                <a:cubicBezTo>
                  <a:pt x="137" y="85"/>
                  <a:pt x="137" y="85"/>
                  <a:pt x="137" y="85"/>
                </a:cubicBezTo>
                <a:cubicBezTo>
                  <a:pt x="137" y="91"/>
                  <a:pt x="137" y="91"/>
                  <a:pt x="137" y="91"/>
                </a:cubicBezTo>
                <a:cubicBezTo>
                  <a:pt x="133" y="91"/>
                  <a:pt x="133" y="91"/>
                  <a:pt x="133" y="91"/>
                </a:cubicBezTo>
                <a:cubicBezTo>
                  <a:pt x="132" y="94"/>
                  <a:pt x="131" y="97"/>
                  <a:pt x="129" y="99"/>
                </a:cubicBezTo>
                <a:cubicBezTo>
                  <a:pt x="132" y="102"/>
                  <a:pt x="132" y="102"/>
                  <a:pt x="132" y="102"/>
                </a:cubicBezTo>
                <a:cubicBezTo>
                  <a:pt x="129" y="106"/>
                  <a:pt x="129" y="106"/>
                  <a:pt x="129" y="106"/>
                </a:cubicBezTo>
                <a:cubicBezTo>
                  <a:pt x="125" y="103"/>
                  <a:pt x="125" y="103"/>
                  <a:pt x="125" y="103"/>
                </a:cubicBezTo>
                <a:cubicBezTo>
                  <a:pt x="123" y="105"/>
                  <a:pt x="120" y="106"/>
                  <a:pt x="117" y="107"/>
                </a:cubicBezTo>
                <a:cubicBezTo>
                  <a:pt x="117" y="111"/>
                  <a:pt x="117" y="111"/>
                  <a:pt x="117" y="111"/>
                </a:cubicBezTo>
                <a:cubicBezTo>
                  <a:pt x="111" y="111"/>
                  <a:pt x="111" y="111"/>
                  <a:pt x="111" y="111"/>
                </a:cubicBezTo>
                <a:cubicBezTo>
                  <a:pt x="111" y="107"/>
                  <a:pt x="111" y="107"/>
                  <a:pt x="111" y="107"/>
                </a:cubicBezTo>
                <a:cubicBezTo>
                  <a:pt x="108" y="106"/>
                  <a:pt x="105" y="105"/>
                  <a:pt x="103" y="103"/>
                </a:cubicBezTo>
                <a:cubicBezTo>
                  <a:pt x="100" y="106"/>
                  <a:pt x="100" y="106"/>
                  <a:pt x="100" y="106"/>
                </a:cubicBezTo>
                <a:cubicBezTo>
                  <a:pt x="96" y="102"/>
                  <a:pt x="96" y="102"/>
                  <a:pt x="96" y="102"/>
                </a:cubicBezTo>
                <a:cubicBezTo>
                  <a:pt x="99" y="99"/>
                  <a:pt x="99" y="99"/>
                  <a:pt x="99" y="99"/>
                </a:cubicBezTo>
                <a:cubicBezTo>
                  <a:pt x="97" y="97"/>
                  <a:pt x="96" y="94"/>
                  <a:pt x="96" y="91"/>
                </a:cubicBezTo>
                <a:cubicBezTo>
                  <a:pt x="91" y="91"/>
                  <a:pt x="91" y="91"/>
                  <a:pt x="91" y="91"/>
                </a:cubicBezTo>
                <a:cubicBezTo>
                  <a:pt x="91" y="85"/>
                  <a:pt x="91" y="85"/>
                  <a:pt x="91" y="85"/>
                </a:cubicBezTo>
                <a:cubicBezTo>
                  <a:pt x="96" y="85"/>
                  <a:pt x="96" y="85"/>
                  <a:pt x="96" y="85"/>
                </a:cubicBezTo>
                <a:cubicBezTo>
                  <a:pt x="96" y="82"/>
                  <a:pt x="97" y="79"/>
                  <a:pt x="99" y="77"/>
                </a:cubicBezTo>
                <a:cubicBezTo>
                  <a:pt x="96" y="74"/>
                  <a:pt x="96" y="74"/>
                  <a:pt x="96" y="74"/>
                </a:cubicBezTo>
                <a:cubicBezTo>
                  <a:pt x="100" y="70"/>
                  <a:pt x="100" y="70"/>
                  <a:pt x="100" y="70"/>
                </a:cubicBezTo>
                <a:cubicBezTo>
                  <a:pt x="103" y="73"/>
                  <a:pt x="103" y="73"/>
                  <a:pt x="103" y="73"/>
                </a:cubicBezTo>
                <a:cubicBezTo>
                  <a:pt x="105" y="71"/>
                  <a:pt x="108" y="70"/>
                  <a:pt x="111" y="70"/>
                </a:cubicBezTo>
                <a:cubicBezTo>
                  <a:pt x="111" y="65"/>
                  <a:pt x="111" y="65"/>
                  <a:pt x="111" y="65"/>
                </a:cubicBezTo>
                <a:cubicBezTo>
                  <a:pt x="117" y="65"/>
                  <a:pt x="117" y="65"/>
                  <a:pt x="117" y="65"/>
                </a:cubicBezTo>
                <a:cubicBezTo>
                  <a:pt x="117" y="70"/>
                  <a:pt x="117" y="70"/>
                  <a:pt x="117" y="70"/>
                </a:cubicBezTo>
                <a:cubicBezTo>
                  <a:pt x="120" y="70"/>
                  <a:pt x="123" y="71"/>
                  <a:pt x="125" y="73"/>
                </a:cubicBezTo>
                <a:cubicBezTo>
                  <a:pt x="128" y="70"/>
                  <a:pt x="128" y="70"/>
                  <a:pt x="128" y="70"/>
                </a:cubicBezTo>
                <a:cubicBezTo>
                  <a:pt x="132" y="74"/>
                  <a:pt x="132" y="74"/>
                  <a:pt x="132" y="74"/>
                </a:cubicBezTo>
                <a:cubicBezTo>
                  <a:pt x="129" y="77"/>
                  <a:pt x="129" y="77"/>
                  <a:pt x="129" y="77"/>
                </a:cubicBezTo>
                <a:close/>
                <a:moveTo>
                  <a:pt x="114" y="102"/>
                </a:moveTo>
                <a:cubicBezTo>
                  <a:pt x="122" y="102"/>
                  <a:pt x="128" y="96"/>
                  <a:pt x="128" y="88"/>
                </a:cubicBezTo>
                <a:cubicBezTo>
                  <a:pt x="128" y="81"/>
                  <a:pt x="122" y="75"/>
                  <a:pt x="114" y="75"/>
                </a:cubicBezTo>
                <a:cubicBezTo>
                  <a:pt x="107" y="75"/>
                  <a:pt x="101" y="81"/>
                  <a:pt x="101" y="88"/>
                </a:cubicBezTo>
                <a:cubicBezTo>
                  <a:pt x="101" y="96"/>
                  <a:pt x="107" y="102"/>
                  <a:pt x="114" y="102"/>
                </a:cubicBezTo>
                <a:cubicBezTo>
                  <a:pt x="114" y="102"/>
                  <a:pt x="114" y="102"/>
                  <a:pt x="114" y="102"/>
                </a:cubicBezTo>
                <a:close/>
                <a:moveTo>
                  <a:pt x="131" y="27"/>
                </a:moveTo>
                <a:cubicBezTo>
                  <a:pt x="137" y="27"/>
                  <a:pt x="137" y="27"/>
                  <a:pt x="137" y="27"/>
                </a:cubicBezTo>
                <a:cubicBezTo>
                  <a:pt x="137" y="34"/>
                  <a:pt x="137" y="34"/>
                  <a:pt x="137" y="34"/>
                </a:cubicBezTo>
                <a:cubicBezTo>
                  <a:pt x="131" y="34"/>
                  <a:pt x="131" y="34"/>
                  <a:pt x="131" y="34"/>
                </a:cubicBezTo>
                <a:cubicBezTo>
                  <a:pt x="131" y="38"/>
                  <a:pt x="129" y="42"/>
                  <a:pt x="127" y="45"/>
                </a:cubicBezTo>
                <a:cubicBezTo>
                  <a:pt x="131" y="50"/>
                  <a:pt x="131" y="50"/>
                  <a:pt x="131" y="50"/>
                </a:cubicBezTo>
                <a:cubicBezTo>
                  <a:pt x="126" y="55"/>
                  <a:pt x="126" y="55"/>
                  <a:pt x="126" y="55"/>
                </a:cubicBezTo>
                <a:cubicBezTo>
                  <a:pt x="122" y="51"/>
                  <a:pt x="122" y="51"/>
                  <a:pt x="122" y="51"/>
                </a:cubicBezTo>
                <a:cubicBezTo>
                  <a:pt x="118" y="53"/>
                  <a:pt x="115" y="55"/>
                  <a:pt x="111" y="55"/>
                </a:cubicBezTo>
                <a:cubicBezTo>
                  <a:pt x="111" y="61"/>
                  <a:pt x="111" y="61"/>
                  <a:pt x="111" y="61"/>
                </a:cubicBezTo>
                <a:cubicBezTo>
                  <a:pt x="103" y="61"/>
                  <a:pt x="103" y="61"/>
                  <a:pt x="103" y="61"/>
                </a:cubicBezTo>
                <a:cubicBezTo>
                  <a:pt x="103" y="55"/>
                  <a:pt x="103" y="55"/>
                  <a:pt x="103" y="55"/>
                </a:cubicBezTo>
                <a:cubicBezTo>
                  <a:pt x="99" y="55"/>
                  <a:pt x="95" y="53"/>
                  <a:pt x="92" y="51"/>
                </a:cubicBezTo>
                <a:cubicBezTo>
                  <a:pt x="88" y="55"/>
                  <a:pt x="88" y="55"/>
                  <a:pt x="88" y="55"/>
                </a:cubicBezTo>
                <a:cubicBezTo>
                  <a:pt x="83" y="50"/>
                  <a:pt x="83" y="50"/>
                  <a:pt x="83" y="50"/>
                </a:cubicBezTo>
                <a:cubicBezTo>
                  <a:pt x="87" y="46"/>
                  <a:pt x="87" y="46"/>
                  <a:pt x="87" y="46"/>
                </a:cubicBezTo>
                <a:cubicBezTo>
                  <a:pt x="85" y="42"/>
                  <a:pt x="83" y="39"/>
                  <a:pt x="82" y="34"/>
                </a:cubicBezTo>
                <a:cubicBezTo>
                  <a:pt x="76" y="34"/>
                  <a:pt x="76" y="34"/>
                  <a:pt x="76" y="34"/>
                </a:cubicBezTo>
                <a:cubicBezTo>
                  <a:pt x="76" y="27"/>
                  <a:pt x="76" y="27"/>
                  <a:pt x="76" y="27"/>
                </a:cubicBezTo>
                <a:cubicBezTo>
                  <a:pt x="82" y="27"/>
                  <a:pt x="82" y="27"/>
                  <a:pt x="82" y="27"/>
                </a:cubicBezTo>
                <a:cubicBezTo>
                  <a:pt x="83" y="23"/>
                  <a:pt x="84" y="19"/>
                  <a:pt x="87" y="16"/>
                </a:cubicBezTo>
                <a:cubicBezTo>
                  <a:pt x="83" y="12"/>
                  <a:pt x="83" y="12"/>
                  <a:pt x="83" y="12"/>
                </a:cubicBezTo>
                <a:cubicBezTo>
                  <a:pt x="88" y="7"/>
                  <a:pt x="88" y="7"/>
                  <a:pt x="88" y="7"/>
                </a:cubicBezTo>
                <a:cubicBezTo>
                  <a:pt x="92" y="11"/>
                  <a:pt x="92" y="11"/>
                  <a:pt x="92" y="11"/>
                </a:cubicBezTo>
                <a:cubicBezTo>
                  <a:pt x="95" y="8"/>
                  <a:pt x="99" y="7"/>
                  <a:pt x="103" y="6"/>
                </a:cubicBezTo>
                <a:cubicBezTo>
                  <a:pt x="103" y="0"/>
                  <a:pt x="103" y="0"/>
                  <a:pt x="103" y="0"/>
                </a:cubicBezTo>
                <a:cubicBezTo>
                  <a:pt x="110" y="0"/>
                  <a:pt x="110" y="0"/>
                  <a:pt x="110" y="0"/>
                </a:cubicBezTo>
                <a:cubicBezTo>
                  <a:pt x="110" y="6"/>
                  <a:pt x="110" y="6"/>
                  <a:pt x="110" y="6"/>
                </a:cubicBezTo>
                <a:cubicBezTo>
                  <a:pt x="115" y="7"/>
                  <a:pt x="118" y="8"/>
                  <a:pt x="121" y="11"/>
                </a:cubicBezTo>
                <a:cubicBezTo>
                  <a:pt x="126" y="7"/>
                  <a:pt x="126" y="7"/>
                  <a:pt x="126" y="7"/>
                </a:cubicBezTo>
                <a:cubicBezTo>
                  <a:pt x="131" y="12"/>
                  <a:pt x="131" y="12"/>
                  <a:pt x="131" y="12"/>
                </a:cubicBezTo>
                <a:cubicBezTo>
                  <a:pt x="127" y="16"/>
                  <a:pt x="127" y="16"/>
                  <a:pt x="127" y="16"/>
                </a:cubicBezTo>
                <a:cubicBezTo>
                  <a:pt x="129" y="19"/>
                  <a:pt x="131" y="23"/>
                  <a:pt x="131" y="27"/>
                </a:cubicBezTo>
                <a:close/>
                <a:moveTo>
                  <a:pt x="107" y="49"/>
                </a:moveTo>
                <a:cubicBezTo>
                  <a:pt x="107" y="49"/>
                  <a:pt x="107" y="49"/>
                  <a:pt x="107" y="49"/>
                </a:cubicBezTo>
                <a:cubicBezTo>
                  <a:pt x="97" y="49"/>
                  <a:pt x="89" y="41"/>
                  <a:pt x="89" y="31"/>
                </a:cubicBezTo>
                <a:cubicBezTo>
                  <a:pt x="89" y="21"/>
                  <a:pt x="97" y="13"/>
                  <a:pt x="107" y="13"/>
                </a:cubicBezTo>
                <a:cubicBezTo>
                  <a:pt x="117" y="13"/>
                  <a:pt x="125" y="21"/>
                  <a:pt x="125" y="31"/>
                </a:cubicBezTo>
                <a:cubicBezTo>
                  <a:pt x="125" y="41"/>
                  <a:pt x="117" y="49"/>
                  <a:pt x="107" y="49"/>
                </a:cubicBezTo>
                <a:close/>
              </a:path>
            </a:pathLst>
          </a:custGeom>
          <a:solidFill>
            <a:srgbClr val="8064A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 name="TextBox 14"/>
          <p:cNvSpPr txBox="1"/>
          <p:nvPr/>
        </p:nvSpPr>
        <p:spPr>
          <a:xfrm>
            <a:off x="1966867" y="1793343"/>
            <a:ext cx="1908342" cy="632481"/>
          </a:xfrm>
          <a:prstGeom prst="rect">
            <a:avLst/>
          </a:prstGeom>
          <a:noFill/>
        </p:spPr>
        <p:txBody>
          <a:bodyPr wrap="square" rtlCol="0">
            <a:spAutoFit/>
          </a:bodyPr>
          <a:lstStyle/>
          <a:p>
            <a:pPr>
              <a:lnSpc>
                <a:spcPct val="130000"/>
              </a:lnSpc>
              <a:defRPr/>
            </a:pPr>
            <a:r>
              <a:rPr lang="zh-CN" altLang="en-US" sz="900" kern="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6" name="TextBox 15"/>
          <p:cNvSpPr txBox="1"/>
          <p:nvPr/>
        </p:nvSpPr>
        <p:spPr>
          <a:xfrm>
            <a:off x="1970209" y="1446987"/>
            <a:ext cx="1395913" cy="305468"/>
          </a:xfrm>
          <a:prstGeom prst="rect">
            <a:avLst/>
          </a:prstGeom>
          <a:noFill/>
        </p:spPr>
        <p:txBody>
          <a:bodyPr wrap="square" tIns="0" bIns="0" rtlCol="0" anchor="t">
            <a:spAutoFit/>
          </a:bodyPr>
          <a:lstStyle/>
          <a:p>
            <a:pPr>
              <a:lnSpc>
                <a:spcPct val="150000"/>
              </a:lnSpc>
              <a:defRPr/>
            </a:pPr>
            <a:r>
              <a:rPr lang="zh-CN" altLang="en-US" sz="1500" kern="0"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rPr>
              <a:t>需求一</a:t>
            </a:r>
          </a:p>
        </p:txBody>
      </p:sp>
      <p:grpSp>
        <p:nvGrpSpPr>
          <p:cNvPr id="17" name="组合 16"/>
          <p:cNvGrpSpPr/>
          <p:nvPr/>
        </p:nvGrpSpPr>
        <p:grpSpPr>
          <a:xfrm>
            <a:off x="4241724" y="1152717"/>
            <a:ext cx="3059785" cy="1518551"/>
            <a:chOff x="1591195" y="3531392"/>
            <a:chExt cx="1721136" cy="774463"/>
          </a:xfrm>
          <a:effectLst>
            <a:outerShdw blurRad="444500" dist="254000" dir="8100000" algn="tr" rotWithShape="0">
              <a:prstClr val="black">
                <a:alpha val="50000"/>
              </a:prstClr>
            </a:outerShdw>
          </a:effectLst>
        </p:grpSpPr>
        <p:sp>
          <p:nvSpPr>
            <p:cNvPr id="18"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sp>
          <p:nvSpPr>
            <p:cNvPr id="19"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ysClr val="window" lastClr="FFFFFF"/>
                </a:gs>
                <a:gs pos="100000">
                  <a:sysClr val="window" lastClr="FFFFFF">
                    <a:lumMod val="75000"/>
                  </a:sysClr>
                </a:gs>
                <a:gs pos="0">
                  <a:sysClr val="window" lastClr="FFFFFF"/>
                </a:gs>
              </a:gsLst>
              <a:lin ang="189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grpSp>
      <p:sp>
        <p:nvSpPr>
          <p:cNvPr id="20" name="Freeform 6"/>
          <p:cNvSpPr>
            <a:spLocks noEditPoints="1"/>
          </p:cNvSpPr>
          <p:nvPr/>
        </p:nvSpPr>
        <p:spPr bwMode="auto">
          <a:xfrm>
            <a:off x="4429041" y="1734344"/>
            <a:ext cx="664409" cy="417387"/>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rgbClr val="C05846"/>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 name="TextBox 20"/>
          <p:cNvSpPr txBox="1"/>
          <p:nvPr/>
        </p:nvSpPr>
        <p:spPr>
          <a:xfrm>
            <a:off x="5167267" y="1793343"/>
            <a:ext cx="1908342" cy="632481"/>
          </a:xfrm>
          <a:prstGeom prst="rect">
            <a:avLst/>
          </a:prstGeom>
          <a:noFill/>
        </p:spPr>
        <p:txBody>
          <a:bodyPr wrap="square" rtlCol="0">
            <a:spAutoFit/>
          </a:bodyPr>
          <a:lstStyle/>
          <a:p>
            <a:pPr>
              <a:lnSpc>
                <a:spcPct val="130000"/>
              </a:lnSpc>
              <a:defRPr/>
            </a:pPr>
            <a:r>
              <a:rPr lang="zh-CN" altLang="en-US" sz="900" kern="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2" name="TextBox 21"/>
          <p:cNvSpPr txBox="1"/>
          <p:nvPr/>
        </p:nvSpPr>
        <p:spPr>
          <a:xfrm>
            <a:off x="5170609" y="1446987"/>
            <a:ext cx="1395913" cy="305468"/>
          </a:xfrm>
          <a:prstGeom prst="rect">
            <a:avLst/>
          </a:prstGeom>
          <a:noFill/>
        </p:spPr>
        <p:txBody>
          <a:bodyPr wrap="square" tIns="0" bIns="0" rtlCol="0" anchor="t">
            <a:spAutoFit/>
          </a:bodyPr>
          <a:lstStyle/>
          <a:p>
            <a:pPr>
              <a:lnSpc>
                <a:spcPct val="150000"/>
              </a:lnSpc>
              <a:defRPr/>
            </a:pPr>
            <a:r>
              <a:rPr lang="zh-CN" altLang="en-US" sz="1500" kern="0"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rPr>
              <a:t>需求二</a:t>
            </a:r>
          </a:p>
        </p:txBody>
      </p:sp>
      <p:sp>
        <p:nvSpPr>
          <p:cNvPr id="23" name="TextBox 22"/>
          <p:cNvSpPr txBox="1"/>
          <p:nvPr/>
        </p:nvSpPr>
        <p:spPr>
          <a:xfrm>
            <a:off x="3037009" y="3692663"/>
            <a:ext cx="1908342" cy="632481"/>
          </a:xfrm>
          <a:prstGeom prst="rect">
            <a:avLst/>
          </a:prstGeom>
          <a:noFill/>
        </p:spPr>
        <p:txBody>
          <a:bodyPr wrap="square" rtlCol="0">
            <a:spAutoFit/>
          </a:bodyPr>
          <a:lstStyle/>
          <a:p>
            <a:pPr>
              <a:lnSpc>
                <a:spcPct val="130000"/>
              </a:lnSpc>
              <a:defRPr/>
            </a:pPr>
            <a:r>
              <a:rPr lang="zh-CN" altLang="en-US" sz="900" kern="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4" name="TextBox 23"/>
          <p:cNvSpPr txBox="1"/>
          <p:nvPr/>
        </p:nvSpPr>
        <p:spPr>
          <a:xfrm>
            <a:off x="3040351" y="3346307"/>
            <a:ext cx="1395913" cy="305468"/>
          </a:xfrm>
          <a:prstGeom prst="rect">
            <a:avLst/>
          </a:prstGeom>
          <a:noFill/>
        </p:spPr>
        <p:txBody>
          <a:bodyPr wrap="square" tIns="0" bIns="0" rtlCol="0" anchor="t">
            <a:spAutoFit/>
          </a:bodyPr>
          <a:lstStyle/>
          <a:p>
            <a:pPr>
              <a:lnSpc>
                <a:spcPct val="150000"/>
              </a:lnSpc>
              <a:defRPr/>
            </a:pPr>
            <a:r>
              <a:rPr lang="zh-CN" altLang="en-US" sz="1500" kern="0"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rPr>
              <a:t>需求三</a:t>
            </a:r>
          </a:p>
        </p:txBody>
      </p:sp>
      <p:grpSp>
        <p:nvGrpSpPr>
          <p:cNvPr id="25" name="组合 24"/>
          <p:cNvGrpSpPr/>
          <p:nvPr/>
        </p:nvGrpSpPr>
        <p:grpSpPr>
          <a:xfrm>
            <a:off x="5323009" y="3045661"/>
            <a:ext cx="3059785" cy="1518551"/>
            <a:chOff x="1591195" y="3531392"/>
            <a:chExt cx="1721136" cy="774463"/>
          </a:xfrm>
          <a:effectLst>
            <a:outerShdw blurRad="444500" dist="254000" dir="8100000" algn="tr" rotWithShape="0">
              <a:prstClr val="black">
                <a:alpha val="50000"/>
              </a:prstClr>
            </a:outerShdw>
          </a:effectLst>
        </p:grpSpPr>
        <p:sp>
          <p:nvSpPr>
            <p:cNvPr id="26"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sp>
          <p:nvSpPr>
            <p:cNvPr id="27"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ysClr val="window" lastClr="FFFFFF"/>
                </a:gs>
                <a:gs pos="100000">
                  <a:sysClr val="window" lastClr="FFFFFF">
                    <a:lumMod val="75000"/>
                  </a:sysClr>
                </a:gs>
                <a:gs pos="0">
                  <a:sysClr val="window" lastClr="FFFFFF"/>
                </a:gs>
              </a:gsLst>
              <a:lin ang="189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grpSp>
      <p:sp>
        <p:nvSpPr>
          <p:cNvPr id="28" name="Freeform 7"/>
          <p:cNvSpPr>
            <a:spLocks noEditPoints="1"/>
          </p:cNvSpPr>
          <p:nvPr/>
        </p:nvSpPr>
        <p:spPr bwMode="auto">
          <a:xfrm>
            <a:off x="5515454" y="3563144"/>
            <a:ext cx="605984" cy="489370"/>
          </a:xfrm>
          <a:custGeom>
            <a:avLst/>
            <a:gdLst>
              <a:gd name="T0" fmla="*/ 67 w 123"/>
              <a:gd name="T1" fmla="*/ 62 h 100"/>
              <a:gd name="T2" fmla="*/ 67 w 123"/>
              <a:gd name="T3" fmla="*/ 65 h 100"/>
              <a:gd name="T4" fmla="*/ 66 w 123"/>
              <a:gd name="T5" fmla="*/ 67 h 100"/>
              <a:gd name="T6" fmla="*/ 62 w 123"/>
              <a:gd name="T7" fmla="*/ 67 h 100"/>
              <a:gd name="T8" fmla="*/ 58 w 123"/>
              <a:gd name="T9" fmla="*/ 67 h 100"/>
              <a:gd name="T10" fmla="*/ 56 w 123"/>
              <a:gd name="T11" fmla="*/ 65 h 100"/>
              <a:gd name="T12" fmla="*/ 56 w 123"/>
              <a:gd name="T13" fmla="*/ 62 h 100"/>
              <a:gd name="T14" fmla="*/ 0 w 123"/>
              <a:gd name="T15" fmla="*/ 44 h 100"/>
              <a:gd name="T16" fmla="*/ 0 w 123"/>
              <a:gd name="T17" fmla="*/ 81 h 100"/>
              <a:gd name="T18" fmla="*/ 19 w 123"/>
              <a:gd name="T19" fmla="*/ 100 h 100"/>
              <a:gd name="T20" fmla="*/ 62 w 123"/>
              <a:gd name="T21" fmla="*/ 100 h 100"/>
              <a:gd name="T22" fmla="*/ 104 w 123"/>
              <a:gd name="T23" fmla="*/ 100 h 100"/>
              <a:gd name="T24" fmla="*/ 123 w 123"/>
              <a:gd name="T25" fmla="*/ 81 h 100"/>
              <a:gd name="T26" fmla="*/ 123 w 123"/>
              <a:gd name="T27" fmla="*/ 44 h 100"/>
              <a:gd name="T28" fmla="*/ 67 w 123"/>
              <a:gd name="T29" fmla="*/ 62 h 100"/>
              <a:gd name="T30" fmla="*/ 62 w 123"/>
              <a:gd name="T31" fmla="*/ 58 h 100"/>
              <a:gd name="T32" fmla="*/ 64 w 123"/>
              <a:gd name="T33" fmla="*/ 58 h 100"/>
              <a:gd name="T34" fmla="*/ 66 w 123"/>
              <a:gd name="T35" fmla="*/ 59 h 100"/>
              <a:gd name="T36" fmla="*/ 66 w 123"/>
              <a:gd name="T37" fmla="*/ 64 h 100"/>
              <a:gd name="T38" fmla="*/ 64 w 123"/>
              <a:gd name="T39" fmla="*/ 65 h 100"/>
              <a:gd name="T40" fmla="*/ 62 w 123"/>
              <a:gd name="T41" fmla="*/ 65 h 100"/>
              <a:gd name="T42" fmla="*/ 60 w 123"/>
              <a:gd name="T43" fmla="*/ 65 h 100"/>
              <a:gd name="T44" fmla="*/ 58 w 123"/>
              <a:gd name="T45" fmla="*/ 64 h 100"/>
              <a:gd name="T46" fmla="*/ 58 w 123"/>
              <a:gd name="T47" fmla="*/ 59 h 100"/>
              <a:gd name="T48" fmla="*/ 60 w 123"/>
              <a:gd name="T49" fmla="*/ 58 h 100"/>
              <a:gd name="T50" fmla="*/ 62 w 123"/>
              <a:gd name="T51" fmla="*/ 58 h 100"/>
              <a:gd name="T52" fmla="*/ 56 w 123"/>
              <a:gd name="T53" fmla="*/ 58 h 100"/>
              <a:gd name="T54" fmla="*/ 56 w 123"/>
              <a:gd name="T55" fmla="*/ 60 h 100"/>
              <a:gd name="T56" fmla="*/ 1 w 123"/>
              <a:gd name="T57" fmla="*/ 42 h 100"/>
              <a:gd name="T58" fmla="*/ 19 w 123"/>
              <a:gd name="T59" fmla="*/ 24 h 100"/>
              <a:gd name="T60" fmla="*/ 62 w 123"/>
              <a:gd name="T61" fmla="*/ 24 h 100"/>
              <a:gd name="T62" fmla="*/ 104 w 123"/>
              <a:gd name="T63" fmla="*/ 24 h 100"/>
              <a:gd name="T64" fmla="*/ 123 w 123"/>
              <a:gd name="T65" fmla="*/ 42 h 100"/>
              <a:gd name="T66" fmla="*/ 67 w 123"/>
              <a:gd name="T67" fmla="*/ 60 h 100"/>
              <a:gd name="T68" fmla="*/ 67 w 123"/>
              <a:gd name="T69" fmla="*/ 58 h 100"/>
              <a:gd name="T70" fmla="*/ 66 w 123"/>
              <a:gd name="T71" fmla="*/ 56 h 100"/>
              <a:gd name="T72" fmla="*/ 62 w 123"/>
              <a:gd name="T73" fmla="*/ 56 h 100"/>
              <a:gd name="T74" fmla="*/ 58 w 123"/>
              <a:gd name="T75" fmla="*/ 56 h 100"/>
              <a:gd name="T76" fmla="*/ 56 w 123"/>
              <a:gd name="T77" fmla="*/ 58 h 100"/>
              <a:gd name="T78" fmla="*/ 62 w 123"/>
              <a:gd name="T79" fmla="*/ 4 h 100"/>
              <a:gd name="T80" fmla="*/ 62 w 123"/>
              <a:gd name="T81" fmla="*/ 4 h 100"/>
              <a:gd name="T82" fmla="*/ 81 w 123"/>
              <a:gd name="T83" fmla="*/ 23 h 100"/>
              <a:gd name="T84" fmla="*/ 84 w 123"/>
              <a:gd name="T85" fmla="*/ 23 h 100"/>
              <a:gd name="T86" fmla="*/ 62 w 123"/>
              <a:gd name="T87" fmla="*/ 0 h 100"/>
              <a:gd name="T88" fmla="*/ 62 w 123"/>
              <a:gd name="T89" fmla="*/ 0 h 100"/>
              <a:gd name="T90" fmla="*/ 39 w 123"/>
              <a:gd name="T91" fmla="*/ 23 h 100"/>
              <a:gd name="T92" fmla="*/ 43 w 123"/>
              <a:gd name="T93" fmla="*/ 23 h 100"/>
              <a:gd name="T94" fmla="*/ 62 w 123"/>
              <a:gd name="T95"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 h="100">
                <a:moveTo>
                  <a:pt x="67" y="62"/>
                </a:moveTo>
                <a:cubicBezTo>
                  <a:pt x="67" y="65"/>
                  <a:pt x="67" y="65"/>
                  <a:pt x="67" y="65"/>
                </a:cubicBezTo>
                <a:cubicBezTo>
                  <a:pt x="67" y="66"/>
                  <a:pt x="67" y="67"/>
                  <a:pt x="66" y="67"/>
                </a:cubicBezTo>
                <a:cubicBezTo>
                  <a:pt x="62" y="67"/>
                  <a:pt x="62" y="67"/>
                  <a:pt x="62" y="67"/>
                </a:cubicBezTo>
                <a:cubicBezTo>
                  <a:pt x="58" y="67"/>
                  <a:pt x="58" y="67"/>
                  <a:pt x="58" y="67"/>
                </a:cubicBezTo>
                <a:cubicBezTo>
                  <a:pt x="57" y="67"/>
                  <a:pt x="56" y="66"/>
                  <a:pt x="56" y="65"/>
                </a:cubicBezTo>
                <a:cubicBezTo>
                  <a:pt x="56" y="62"/>
                  <a:pt x="56" y="62"/>
                  <a:pt x="56" y="62"/>
                </a:cubicBezTo>
                <a:cubicBezTo>
                  <a:pt x="0" y="44"/>
                  <a:pt x="0" y="44"/>
                  <a:pt x="0" y="44"/>
                </a:cubicBezTo>
                <a:cubicBezTo>
                  <a:pt x="0" y="81"/>
                  <a:pt x="0" y="81"/>
                  <a:pt x="0" y="81"/>
                </a:cubicBezTo>
                <a:cubicBezTo>
                  <a:pt x="0" y="92"/>
                  <a:pt x="9" y="100"/>
                  <a:pt x="19" y="100"/>
                </a:cubicBezTo>
                <a:cubicBezTo>
                  <a:pt x="62" y="100"/>
                  <a:pt x="62" y="100"/>
                  <a:pt x="62" y="100"/>
                </a:cubicBezTo>
                <a:cubicBezTo>
                  <a:pt x="104" y="100"/>
                  <a:pt x="104" y="100"/>
                  <a:pt x="104" y="100"/>
                </a:cubicBezTo>
                <a:cubicBezTo>
                  <a:pt x="114" y="100"/>
                  <a:pt x="123" y="92"/>
                  <a:pt x="123" y="81"/>
                </a:cubicBezTo>
                <a:cubicBezTo>
                  <a:pt x="123" y="44"/>
                  <a:pt x="123" y="44"/>
                  <a:pt x="123" y="44"/>
                </a:cubicBezTo>
                <a:cubicBezTo>
                  <a:pt x="67" y="62"/>
                  <a:pt x="67" y="62"/>
                  <a:pt x="67" y="62"/>
                </a:cubicBezTo>
                <a:close/>
                <a:moveTo>
                  <a:pt x="62" y="58"/>
                </a:moveTo>
                <a:cubicBezTo>
                  <a:pt x="64" y="58"/>
                  <a:pt x="64" y="58"/>
                  <a:pt x="64" y="58"/>
                </a:cubicBezTo>
                <a:cubicBezTo>
                  <a:pt x="65" y="58"/>
                  <a:pt x="66" y="58"/>
                  <a:pt x="66" y="59"/>
                </a:cubicBezTo>
                <a:cubicBezTo>
                  <a:pt x="66" y="64"/>
                  <a:pt x="66" y="64"/>
                  <a:pt x="66" y="64"/>
                </a:cubicBezTo>
                <a:cubicBezTo>
                  <a:pt x="66" y="65"/>
                  <a:pt x="65" y="65"/>
                  <a:pt x="64" y="65"/>
                </a:cubicBezTo>
                <a:cubicBezTo>
                  <a:pt x="62" y="65"/>
                  <a:pt x="62" y="65"/>
                  <a:pt x="62" y="65"/>
                </a:cubicBezTo>
                <a:cubicBezTo>
                  <a:pt x="60" y="65"/>
                  <a:pt x="60" y="65"/>
                  <a:pt x="60" y="65"/>
                </a:cubicBezTo>
                <a:cubicBezTo>
                  <a:pt x="59" y="65"/>
                  <a:pt x="58" y="65"/>
                  <a:pt x="58" y="64"/>
                </a:cubicBezTo>
                <a:cubicBezTo>
                  <a:pt x="58" y="59"/>
                  <a:pt x="58" y="59"/>
                  <a:pt x="58" y="59"/>
                </a:cubicBezTo>
                <a:cubicBezTo>
                  <a:pt x="58" y="58"/>
                  <a:pt x="59" y="58"/>
                  <a:pt x="60" y="58"/>
                </a:cubicBezTo>
                <a:cubicBezTo>
                  <a:pt x="62" y="58"/>
                  <a:pt x="62" y="58"/>
                  <a:pt x="62" y="58"/>
                </a:cubicBezTo>
                <a:close/>
                <a:moveTo>
                  <a:pt x="56" y="58"/>
                </a:moveTo>
                <a:cubicBezTo>
                  <a:pt x="56" y="60"/>
                  <a:pt x="56" y="60"/>
                  <a:pt x="56" y="60"/>
                </a:cubicBezTo>
                <a:cubicBezTo>
                  <a:pt x="1" y="42"/>
                  <a:pt x="1" y="42"/>
                  <a:pt x="1" y="42"/>
                </a:cubicBezTo>
                <a:cubicBezTo>
                  <a:pt x="1" y="32"/>
                  <a:pt x="9" y="24"/>
                  <a:pt x="19" y="24"/>
                </a:cubicBezTo>
                <a:cubicBezTo>
                  <a:pt x="62" y="24"/>
                  <a:pt x="62" y="24"/>
                  <a:pt x="62" y="24"/>
                </a:cubicBezTo>
                <a:cubicBezTo>
                  <a:pt x="104" y="24"/>
                  <a:pt x="104" y="24"/>
                  <a:pt x="104" y="24"/>
                </a:cubicBezTo>
                <a:cubicBezTo>
                  <a:pt x="114" y="24"/>
                  <a:pt x="122" y="32"/>
                  <a:pt x="123" y="42"/>
                </a:cubicBezTo>
                <a:cubicBezTo>
                  <a:pt x="67" y="60"/>
                  <a:pt x="67" y="60"/>
                  <a:pt x="67" y="60"/>
                </a:cubicBezTo>
                <a:cubicBezTo>
                  <a:pt x="67" y="58"/>
                  <a:pt x="67" y="58"/>
                  <a:pt x="67" y="58"/>
                </a:cubicBezTo>
                <a:cubicBezTo>
                  <a:pt x="67" y="56"/>
                  <a:pt x="67" y="56"/>
                  <a:pt x="66" y="56"/>
                </a:cubicBezTo>
                <a:cubicBezTo>
                  <a:pt x="62" y="56"/>
                  <a:pt x="62" y="56"/>
                  <a:pt x="62" y="56"/>
                </a:cubicBezTo>
                <a:cubicBezTo>
                  <a:pt x="58" y="56"/>
                  <a:pt x="58" y="56"/>
                  <a:pt x="58" y="56"/>
                </a:cubicBezTo>
                <a:cubicBezTo>
                  <a:pt x="57" y="56"/>
                  <a:pt x="56" y="56"/>
                  <a:pt x="56" y="58"/>
                </a:cubicBezTo>
                <a:close/>
                <a:moveTo>
                  <a:pt x="62" y="4"/>
                </a:moveTo>
                <a:cubicBezTo>
                  <a:pt x="62" y="4"/>
                  <a:pt x="62" y="4"/>
                  <a:pt x="62" y="4"/>
                </a:cubicBezTo>
                <a:cubicBezTo>
                  <a:pt x="72" y="4"/>
                  <a:pt x="81" y="13"/>
                  <a:pt x="81" y="23"/>
                </a:cubicBezTo>
                <a:cubicBezTo>
                  <a:pt x="84" y="23"/>
                  <a:pt x="84" y="23"/>
                  <a:pt x="84" y="23"/>
                </a:cubicBezTo>
                <a:cubicBezTo>
                  <a:pt x="84" y="11"/>
                  <a:pt x="74" y="1"/>
                  <a:pt x="62" y="0"/>
                </a:cubicBezTo>
                <a:cubicBezTo>
                  <a:pt x="62" y="0"/>
                  <a:pt x="62" y="0"/>
                  <a:pt x="62" y="0"/>
                </a:cubicBezTo>
                <a:cubicBezTo>
                  <a:pt x="49" y="0"/>
                  <a:pt x="39" y="11"/>
                  <a:pt x="39" y="23"/>
                </a:cubicBezTo>
                <a:cubicBezTo>
                  <a:pt x="43" y="23"/>
                  <a:pt x="43" y="23"/>
                  <a:pt x="43" y="23"/>
                </a:cubicBezTo>
                <a:cubicBezTo>
                  <a:pt x="43" y="13"/>
                  <a:pt x="51" y="4"/>
                  <a:pt x="62" y="4"/>
                </a:cubicBezTo>
                <a:close/>
              </a:path>
            </a:pathLst>
          </a:custGeom>
          <a:solidFill>
            <a:srgbClr val="9BBB59"/>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9" name="TextBox 28"/>
          <p:cNvSpPr txBox="1"/>
          <p:nvPr/>
        </p:nvSpPr>
        <p:spPr>
          <a:xfrm>
            <a:off x="6310267" y="3692663"/>
            <a:ext cx="1908342" cy="632481"/>
          </a:xfrm>
          <a:prstGeom prst="rect">
            <a:avLst/>
          </a:prstGeom>
          <a:noFill/>
        </p:spPr>
        <p:txBody>
          <a:bodyPr wrap="square" rtlCol="0">
            <a:spAutoFit/>
          </a:bodyPr>
          <a:lstStyle/>
          <a:p>
            <a:pPr>
              <a:lnSpc>
                <a:spcPct val="130000"/>
              </a:lnSpc>
              <a:defRPr/>
            </a:pPr>
            <a:r>
              <a:rPr lang="zh-CN" altLang="en-US" sz="900" kern="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0" name="TextBox 29"/>
          <p:cNvSpPr txBox="1"/>
          <p:nvPr/>
        </p:nvSpPr>
        <p:spPr>
          <a:xfrm>
            <a:off x="6313609" y="3346307"/>
            <a:ext cx="1395913" cy="305468"/>
          </a:xfrm>
          <a:prstGeom prst="rect">
            <a:avLst/>
          </a:prstGeom>
          <a:noFill/>
        </p:spPr>
        <p:txBody>
          <a:bodyPr wrap="square" tIns="0" bIns="0" rtlCol="0" anchor="t">
            <a:spAutoFit/>
          </a:bodyPr>
          <a:lstStyle/>
          <a:p>
            <a:pPr>
              <a:lnSpc>
                <a:spcPct val="150000"/>
              </a:lnSpc>
              <a:defRPr/>
            </a:pPr>
            <a:r>
              <a:rPr lang="zh-CN" altLang="en-US" sz="1500" kern="0"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rPr>
              <a:t>需求四</a:t>
            </a:r>
          </a:p>
        </p:txBody>
      </p:sp>
      <p:sp>
        <p:nvSpPr>
          <p:cNvPr id="31" name="TextBox 30"/>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a:ln>
                  <a:noFill/>
                </a:ln>
                <a:solidFill>
                  <a:prstClr val="black"/>
                </a:solidFill>
                <a:effectLst/>
                <a:uLnTx/>
                <a:uFillTx/>
              </a:rPr>
              <a:t>延迟符</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2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12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2000"/>
                                </p:stCondLst>
                                <p:childTnLst>
                                  <p:par>
                                    <p:cTn id="18" presetID="2" presetClass="entr" presetSubtype="9" accel="58000" fill="hold" nodeType="afterEffect" p14:presetBounceEnd="58000">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14:bounceEnd="58000">
                                          <p:cBhvr additive="base">
                                            <p:cTn id="20" dur="1500" fill="hold"/>
                                            <p:tgtEl>
                                              <p:spTgt spid="10"/>
                                            </p:tgtEl>
                                            <p:attrNameLst>
                                              <p:attrName>ppt_x</p:attrName>
                                            </p:attrNameLst>
                                          </p:cBhvr>
                                          <p:tavLst>
                                            <p:tav tm="0">
                                              <p:val>
                                                <p:strVal val="0-#ppt_w/2"/>
                                              </p:val>
                                            </p:tav>
                                            <p:tav tm="100000">
                                              <p:val>
                                                <p:strVal val="#ppt_x"/>
                                              </p:val>
                                            </p:tav>
                                          </p:tavLst>
                                        </p:anim>
                                        <p:anim calcmode="lin" valueType="num" p14:bounceEnd="58000">
                                          <p:cBhvr additive="base">
                                            <p:cTn id="21" dur="1500" fill="hold"/>
                                            <p:tgtEl>
                                              <p:spTgt spid="10"/>
                                            </p:tgtEl>
                                            <p:attrNameLst>
                                              <p:attrName>ppt_y</p:attrName>
                                            </p:attrNameLst>
                                          </p:cBhvr>
                                          <p:tavLst>
                                            <p:tav tm="0">
                                              <p:val>
                                                <p:strVal val="0-#ppt_h/2"/>
                                              </p:val>
                                            </p:tav>
                                            <p:tav tm="100000">
                                              <p:val>
                                                <p:strVal val="#ppt_y"/>
                                              </p:val>
                                            </p:tav>
                                          </p:tavLst>
                                        </p:anim>
                                      </p:childTnLst>
                                    </p:cTn>
                                  </p:par>
                                </p:childTnLst>
                              </p:cTn>
                            </p:par>
                            <p:par>
                              <p:cTn id="22" fill="hold">
                                <p:stCondLst>
                                  <p:cond delay="3500"/>
                                </p:stCondLst>
                                <p:childTnLst>
                                  <p:par>
                                    <p:cTn id="23" presetID="53" presetClass="entr" presetSubtype="16"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4000"/>
                                </p:stCondLst>
                                <p:childTnLst>
                                  <p:par>
                                    <p:cTn id="29" presetID="2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par>
                                    <p:cTn id="35" presetID="2" presetClass="entr" presetSubtype="3" accel="58000" fill="hold" nodeType="withEffect" p14:presetBounceEnd="58000">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14:bounceEnd="58000">
                                          <p:cBhvr additive="base">
                                            <p:cTn id="37" dur="1500" fill="hold"/>
                                            <p:tgtEl>
                                              <p:spTgt spid="17"/>
                                            </p:tgtEl>
                                            <p:attrNameLst>
                                              <p:attrName>ppt_x</p:attrName>
                                            </p:attrNameLst>
                                          </p:cBhvr>
                                          <p:tavLst>
                                            <p:tav tm="0">
                                              <p:val>
                                                <p:strVal val="1+#ppt_w/2"/>
                                              </p:val>
                                            </p:tav>
                                            <p:tav tm="100000">
                                              <p:val>
                                                <p:strVal val="#ppt_x"/>
                                              </p:val>
                                            </p:tav>
                                          </p:tavLst>
                                        </p:anim>
                                        <p:anim calcmode="lin" valueType="num" p14:bounceEnd="58000">
                                          <p:cBhvr additive="base">
                                            <p:cTn id="38" dur="1500" fill="hold"/>
                                            <p:tgtEl>
                                              <p:spTgt spid="17"/>
                                            </p:tgtEl>
                                            <p:attrNameLst>
                                              <p:attrName>ppt_y</p:attrName>
                                            </p:attrNameLst>
                                          </p:cBhvr>
                                          <p:tavLst>
                                            <p:tav tm="0">
                                              <p:val>
                                                <p:strVal val="0-#ppt_h/2"/>
                                              </p:val>
                                            </p:tav>
                                            <p:tav tm="100000">
                                              <p:val>
                                                <p:strVal val="#ppt_y"/>
                                              </p:val>
                                            </p:tav>
                                          </p:tavLst>
                                        </p:anim>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left)">
                                          <p:cBhvr>
                                            <p:cTn id="48" dur="500"/>
                                            <p:tgtEl>
                                              <p:spTgt spid="21"/>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left)">
                                          <p:cBhvr>
                                            <p:cTn id="51" dur="500"/>
                                            <p:tgtEl>
                                              <p:spTgt spid="22"/>
                                            </p:tgtEl>
                                          </p:cBhvr>
                                        </p:animEffect>
                                      </p:childTnLst>
                                    </p:cTn>
                                  </p:par>
                                  <p:par>
                                    <p:cTn id="52" presetID="2" presetClass="entr" presetSubtype="12" accel="58000" fill="hold" nodeType="withEffect" p14:presetBounceEnd="58000">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14:bounceEnd="58000">
                                          <p:cBhvr additive="base">
                                            <p:cTn id="54" dur="1500" fill="hold"/>
                                            <p:tgtEl>
                                              <p:spTgt spid="7"/>
                                            </p:tgtEl>
                                            <p:attrNameLst>
                                              <p:attrName>ppt_x</p:attrName>
                                            </p:attrNameLst>
                                          </p:cBhvr>
                                          <p:tavLst>
                                            <p:tav tm="0">
                                              <p:val>
                                                <p:strVal val="0-#ppt_w/2"/>
                                              </p:val>
                                            </p:tav>
                                            <p:tav tm="100000">
                                              <p:val>
                                                <p:strVal val="#ppt_x"/>
                                              </p:val>
                                            </p:tav>
                                          </p:tavLst>
                                        </p:anim>
                                        <p:anim calcmode="lin" valueType="num" p14:bounceEnd="58000">
                                          <p:cBhvr additive="base">
                                            <p:cTn id="55" dur="1500" fill="hold"/>
                                            <p:tgtEl>
                                              <p:spTgt spid="7"/>
                                            </p:tgtEl>
                                            <p:attrNameLst>
                                              <p:attrName>ppt_y</p:attrName>
                                            </p:attrNameLst>
                                          </p:cBhvr>
                                          <p:tavLst>
                                            <p:tav tm="0">
                                              <p:val>
                                                <p:strVal val="1+#ppt_h/2"/>
                                              </p:val>
                                            </p:tav>
                                            <p:tav tm="100000">
                                              <p:val>
                                                <p:strVal val="#ppt_y"/>
                                              </p:val>
                                            </p:tav>
                                          </p:tavLst>
                                        </p:anim>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left)">
                                          <p:cBhvr>
                                            <p:cTn id="65" dur="500"/>
                                            <p:tgtEl>
                                              <p:spTgt spid="23"/>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 presetClass="entr" presetSubtype="6" accel="58000" fill="hold" nodeType="withEffect" p14:presetBounceEnd="58000">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14:bounceEnd="58000">
                                          <p:cBhvr additive="base">
                                            <p:cTn id="71" dur="1500" fill="hold"/>
                                            <p:tgtEl>
                                              <p:spTgt spid="25"/>
                                            </p:tgtEl>
                                            <p:attrNameLst>
                                              <p:attrName>ppt_x</p:attrName>
                                            </p:attrNameLst>
                                          </p:cBhvr>
                                          <p:tavLst>
                                            <p:tav tm="0">
                                              <p:val>
                                                <p:strVal val="1+#ppt_w/2"/>
                                              </p:val>
                                            </p:tav>
                                            <p:tav tm="100000">
                                              <p:val>
                                                <p:strVal val="#ppt_x"/>
                                              </p:val>
                                            </p:tav>
                                          </p:tavLst>
                                        </p:anim>
                                        <p:anim calcmode="lin" valueType="num" p14:bounceEnd="58000">
                                          <p:cBhvr additive="base">
                                            <p:cTn id="72" dur="1500" fill="hold"/>
                                            <p:tgtEl>
                                              <p:spTgt spid="25"/>
                                            </p:tgtEl>
                                            <p:attrNameLst>
                                              <p:attrName>ppt_y</p:attrName>
                                            </p:attrNameLst>
                                          </p:cBhvr>
                                          <p:tavLst>
                                            <p:tav tm="0">
                                              <p:val>
                                                <p:strVal val="1+#ppt_h/2"/>
                                              </p:val>
                                            </p:tav>
                                            <p:tav tm="100000">
                                              <p:val>
                                                <p:strVal val="#ppt_y"/>
                                              </p:val>
                                            </p:tav>
                                          </p:tavLst>
                                        </p:anim>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28"/>
                                            </p:tgtEl>
                                            <p:attrNameLst>
                                              <p:attrName>style.visibility</p:attrName>
                                            </p:attrNameLst>
                                          </p:cBhvr>
                                          <p:to>
                                            <p:strVal val="visible"/>
                                          </p:to>
                                        </p:set>
                                        <p:anim calcmode="lin" valueType="num">
                                          <p:cBhvr>
                                            <p:cTn id="76" dur="500" fill="hold"/>
                                            <p:tgtEl>
                                              <p:spTgt spid="28"/>
                                            </p:tgtEl>
                                            <p:attrNameLst>
                                              <p:attrName>ppt_w</p:attrName>
                                            </p:attrNameLst>
                                          </p:cBhvr>
                                          <p:tavLst>
                                            <p:tav tm="0">
                                              <p:val>
                                                <p:fltVal val="0"/>
                                              </p:val>
                                            </p:tav>
                                            <p:tav tm="100000">
                                              <p:val>
                                                <p:strVal val="#ppt_w"/>
                                              </p:val>
                                            </p:tav>
                                          </p:tavLst>
                                        </p:anim>
                                        <p:anim calcmode="lin" valueType="num">
                                          <p:cBhvr>
                                            <p:cTn id="77" dur="500" fill="hold"/>
                                            <p:tgtEl>
                                              <p:spTgt spid="28"/>
                                            </p:tgtEl>
                                            <p:attrNameLst>
                                              <p:attrName>ppt_h</p:attrName>
                                            </p:attrNameLst>
                                          </p:cBhvr>
                                          <p:tavLst>
                                            <p:tav tm="0">
                                              <p:val>
                                                <p:fltVal val="0"/>
                                              </p:val>
                                            </p:tav>
                                            <p:tav tm="100000">
                                              <p:val>
                                                <p:strVal val="#ppt_h"/>
                                              </p:val>
                                            </p:tav>
                                          </p:tavLst>
                                        </p:anim>
                                        <p:animEffect transition="in" filter="fade">
                                          <p:cBhvr>
                                            <p:cTn id="78" dur="500"/>
                                            <p:tgtEl>
                                              <p:spTgt spid="28"/>
                                            </p:tgtEl>
                                          </p:cBhvr>
                                        </p:animEffect>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left)">
                                          <p:cBhvr>
                                            <p:cTn id="85" dur="500"/>
                                            <p:tgtEl>
                                              <p:spTgt spid="30"/>
                                            </p:tgtEl>
                                          </p:cBhvr>
                                        </p:animEffect>
                                      </p:childTnLst>
                                    </p:cTn>
                                  </p:par>
                                </p:childTnLst>
                              </p:cTn>
                            </p:par>
                            <p:par>
                              <p:cTn id="86" fill="hold">
                                <p:stCondLst>
                                  <p:cond delay="7500"/>
                                </p:stCondLst>
                                <p:childTnLst>
                                  <p:par>
                                    <p:cTn id="87" presetID="10" presetClass="entr" presetSubtype="0"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fade">
                                          <p:cBhvr>
                                            <p:cTn id="8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P spid="14" grpId="0" animBg="1"/>
          <p:bldP spid="15" grpId="0"/>
          <p:bldP spid="16" grpId="0"/>
          <p:bldP spid="20" grpId="0" animBg="1"/>
          <p:bldP spid="21" grpId="0"/>
          <p:bldP spid="22" grpId="0"/>
          <p:bldP spid="23" grpId="0"/>
          <p:bldP spid="24" grpId="0"/>
          <p:bldP spid="28" grpId="0" animBg="1"/>
          <p:bldP spid="29" grpId="0"/>
          <p:bldP spid="30" grpId="0"/>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00" fill="hold"/>
                                            <p:tgtEl>
                                              <p:spTgt spid="4"/>
                                            </p:tgtEl>
                                            <p:attrNameLst>
                                              <p:attrName>ppt_x</p:attrName>
                                            </p:attrNameLst>
                                          </p:cBhvr>
                                          <p:tavLst>
                                            <p:tav tm="0">
                                              <p:val>
                                                <p:strVal val="0-#ppt_w/2"/>
                                              </p:val>
                                            </p:tav>
                                            <p:tav tm="100000">
                                              <p:val>
                                                <p:strVal val="#ppt_x"/>
                                              </p:val>
                                            </p:tav>
                                          </p:tavLst>
                                        </p:anim>
                                        <p:anim calcmode="lin" valueType="num">
                                          <p:cBhvr additive="base">
                                            <p:cTn id="8" dur="12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200" fill="hold"/>
                                            <p:tgtEl>
                                              <p:spTgt spid="5"/>
                                            </p:tgtEl>
                                            <p:attrNameLst>
                                              <p:attrName>ppt_x</p:attrName>
                                            </p:attrNameLst>
                                          </p:cBhvr>
                                          <p:tavLst>
                                            <p:tav tm="0">
                                              <p:val>
                                                <p:strVal val="#ppt_x"/>
                                              </p:val>
                                            </p:tav>
                                            <p:tav tm="100000">
                                              <p:val>
                                                <p:strVal val="#ppt_x"/>
                                              </p:val>
                                            </p:tav>
                                          </p:tavLst>
                                        </p:anim>
                                        <p:anim calcmode="lin" valueType="num">
                                          <p:cBhvr additive="base">
                                            <p:cTn id="12" dur="12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2000"/>
                                </p:stCondLst>
                                <p:childTnLst>
                                  <p:par>
                                    <p:cTn id="18" presetID="2" presetClass="entr" presetSubtype="9" accel="5800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1500" fill="hold"/>
                                            <p:tgtEl>
                                              <p:spTgt spid="10"/>
                                            </p:tgtEl>
                                            <p:attrNameLst>
                                              <p:attrName>ppt_x</p:attrName>
                                            </p:attrNameLst>
                                          </p:cBhvr>
                                          <p:tavLst>
                                            <p:tav tm="0">
                                              <p:val>
                                                <p:strVal val="0-#ppt_w/2"/>
                                              </p:val>
                                            </p:tav>
                                            <p:tav tm="100000">
                                              <p:val>
                                                <p:strVal val="#ppt_x"/>
                                              </p:val>
                                            </p:tav>
                                          </p:tavLst>
                                        </p:anim>
                                        <p:anim calcmode="lin" valueType="num">
                                          <p:cBhvr additive="base">
                                            <p:cTn id="21" dur="1500" fill="hold"/>
                                            <p:tgtEl>
                                              <p:spTgt spid="10"/>
                                            </p:tgtEl>
                                            <p:attrNameLst>
                                              <p:attrName>ppt_y</p:attrName>
                                            </p:attrNameLst>
                                          </p:cBhvr>
                                          <p:tavLst>
                                            <p:tav tm="0">
                                              <p:val>
                                                <p:strVal val="0-#ppt_h/2"/>
                                              </p:val>
                                            </p:tav>
                                            <p:tav tm="100000">
                                              <p:val>
                                                <p:strVal val="#ppt_y"/>
                                              </p:val>
                                            </p:tav>
                                          </p:tavLst>
                                        </p:anim>
                                      </p:childTnLst>
                                    </p:cTn>
                                  </p:par>
                                </p:childTnLst>
                              </p:cTn>
                            </p:par>
                            <p:par>
                              <p:cTn id="22" fill="hold">
                                <p:stCondLst>
                                  <p:cond delay="3500"/>
                                </p:stCondLst>
                                <p:childTnLst>
                                  <p:par>
                                    <p:cTn id="23" presetID="53" presetClass="entr" presetSubtype="16"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4000"/>
                                </p:stCondLst>
                                <p:childTnLst>
                                  <p:par>
                                    <p:cTn id="29" presetID="2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par>
                                    <p:cTn id="35" presetID="2" presetClass="entr" presetSubtype="3" accel="5800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1500" fill="hold"/>
                                            <p:tgtEl>
                                              <p:spTgt spid="17"/>
                                            </p:tgtEl>
                                            <p:attrNameLst>
                                              <p:attrName>ppt_x</p:attrName>
                                            </p:attrNameLst>
                                          </p:cBhvr>
                                          <p:tavLst>
                                            <p:tav tm="0">
                                              <p:val>
                                                <p:strVal val="1+#ppt_w/2"/>
                                              </p:val>
                                            </p:tav>
                                            <p:tav tm="100000">
                                              <p:val>
                                                <p:strVal val="#ppt_x"/>
                                              </p:val>
                                            </p:tav>
                                          </p:tavLst>
                                        </p:anim>
                                        <p:anim calcmode="lin" valueType="num">
                                          <p:cBhvr additive="base">
                                            <p:cTn id="38" dur="1500" fill="hold"/>
                                            <p:tgtEl>
                                              <p:spTgt spid="17"/>
                                            </p:tgtEl>
                                            <p:attrNameLst>
                                              <p:attrName>ppt_y</p:attrName>
                                            </p:attrNameLst>
                                          </p:cBhvr>
                                          <p:tavLst>
                                            <p:tav tm="0">
                                              <p:val>
                                                <p:strVal val="0-#ppt_h/2"/>
                                              </p:val>
                                            </p:tav>
                                            <p:tav tm="100000">
                                              <p:val>
                                                <p:strVal val="#ppt_y"/>
                                              </p:val>
                                            </p:tav>
                                          </p:tavLst>
                                        </p:anim>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left)">
                                          <p:cBhvr>
                                            <p:cTn id="48" dur="500"/>
                                            <p:tgtEl>
                                              <p:spTgt spid="21"/>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left)">
                                          <p:cBhvr>
                                            <p:cTn id="51" dur="500"/>
                                            <p:tgtEl>
                                              <p:spTgt spid="22"/>
                                            </p:tgtEl>
                                          </p:cBhvr>
                                        </p:animEffect>
                                      </p:childTnLst>
                                    </p:cTn>
                                  </p:par>
                                  <p:par>
                                    <p:cTn id="52" presetID="2" presetClass="entr" presetSubtype="12" accel="58000"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1500" fill="hold"/>
                                            <p:tgtEl>
                                              <p:spTgt spid="7"/>
                                            </p:tgtEl>
                                            <p:attrNameLst>
                                              <p:attrName>ppt_x</p:attrName>
                                            </p:attrNameLst>
                                          </p:cBhvr>
                                          <p:tavLst>
                                            <p:tav tm="0">
                                              <p:val>
                                                <p:strVal val="0-#ppt_w/2"/>
                                              </p:val>
                                            </p:tav>
                                            <p:tav tm="100000">
                                              <p:val>
                                                <p:strVal val="#ppt_x"/>
                                              </p:val>
                                            </p:tav>
                                          </p:tavLst>
                                        </p:anim>
                                        <p:anim calcmode="lin" valueType="num">
                                          <p:cBhvr additive="base">
                                            <p:cTn id="55" dur="1500" fill="hold"/>
                                            <p:tgtEl>
                                              <p:spTgt spid="7"/>
                                            </p:tgtEl>
                                            <p:attrNameLst>
                                              <p:attrName>ppt_y</p:attrName>
                                            </p:attrNameLst>
                                          </p:cBhvr>
                                          <p:tavLst>
                                            <p:tav tm="0">
                                              <p:val>
                                                <p:strVal val="1+#ppt_h/2"/>
                                              </p:val>
                                            </p:tav>
                                            <p:tav tm="100000">
                                              <p:val>
                                                <p:strVal val="#ppt_y"/>
                                              </p:val>
                                            </p:tav>
                                          </p:tavLst>
                                        </p:anim>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left)">
                                          <p:cBhvr>
                                            <p:cTn id="65" dur="500"/>
                                            <p:tgtEl>
                                              <p:spTgt spid="23"/>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 presetClass="entr" presetSubtype="6" accel="58000" fill="hold" nodeType="with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1500" fill="hold"/>
                                            <p:tgtEl>
                                              <p:spTgt spid="25"/>
                                            </p:tgtEl>
                                            <p:attrNameLst>
                                              <p:attrName>ppt_x</p:attrName>
                                            </p:attrNameLst>
                                          </p:cBhvr>
                                          <p:tavLst>
                                            <p:tav tm="0">
                                              <p:val>
                                                <p:strVal val="1+#ppt_w/2"/>
                                              </p:val>
                                            </p:tav>
                                            <p:tav tm="100000">
                                              <p:val>
                                                <p:strVal val="#ppt_x"/>
                                              </p:val>
                                            </p:tav>
                                          </p:tavLst>
                                        </p:anim>
                                        <p:anim calcmode="lin" valueType="num">
                                          <p:cBhvr additive="base">
                                            <p:cTn id="72" dur="1500" fill="hold"/>
                                            <p:tgtEl>
                                              <p:spTgt spid="25"/>
                                            </p:tgtEl>
                                            <p:attrNameLst>
                                              <p:attrName>ppt_y</p:attrName>
                                            </p:attrNameLst>
                                          </p:cBhvr>
                                          <p:tavLst>
                                            <p:tav tm="0">
                                              <p:val>
                                                <p:strVal val="1+#ppt_h/2"/>
                                              </p:val>
                                            </p:tav>
                                            <p:tav tm="100000">
                                              <p:val>
                                                <p:strVal val="#ppt_y"/>
                                              </p:val>
                                            </p:tav>
                                          </p:tavLst>
                                        </p:anim>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28"/>
                                            </p:tgtEl>
                                            <p:attrNameLst>
                                              <p:attrName>style.visibility</p:attrName>
                                            </p:attrNameLst>
                                          </p:cBhvr>
                                          <p:to>
                                            <p:strVal val="visible"/>
                                          </p:to>
                                        </p:set>
                                        <p:anim calcmode="lin" valueType="num">
                                          <p:cBhvr>
                                            <p:cTn id="76" dur="500" fill="hold"/>
                                            <p:tgtEl>
                                              <p:spTgt spid="28"/>
                                            </p:tgtEl>
                                            <p:attrNameLst>
                                              <p:attrName>ppt_w</p:attrName>
                                            </p:attrNameLst>
                                          </p:cBhvr>
                                          <p:tavLst>
                                            <p:tav tm="0">
                                              <p:val>
                                                <p:fltVal val="0"/>
                                              </p:val>
                                            </p:tav>
                                            <p:tav tm="100000">
                                              <p:val>
                                                <p:strVal val="#ppt_w"/>
                                              </p:val>
                                            </p:tav>
                                          </p:tavLst>
                                        </p:anim>
                                        <p:anim calcmode="lin" valueType="num">
                                          <p:cBhvr>
                                            <p:cTn id="77" dur="500" fill="hold"/>
                                            <p:tgtEl>
                                              <p:spTgt spid="28"/>
                                            </p:tgtEl>
                                            <p:attrNameLst>
                                              <p:attrName>ppt_h</p:attrName>
                                            </p:attrNameLst>
                                          </p:cBhvr>
                                          <p:tavLst>
                                            <p:tav tm="0">
                                              <p:val>
                                                <p:fltVal val="0"/>
                                              </p:val>
                                            </p:tav>
                                            <p:tav tm="100000">
                                              <p:val>
                                                <p:strVal val="#ppt_h"/>
                                              </p:val>
                                            </p:tav>
                                          </p:tavLst>
                                        </p:anim>
                                        <p:animEffect transition="in" filter="fade">
                                          <p:cBhvr>
                                            <p:cTn id="78" dur="500"/>
                                            <p:tgtEl>
                                              <p:spTgt spid="28"/>
                                            </p:tgtEl>
                                          </p:cBhvr>
                                        </p:animEffect>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left)">
                                          <p:cBhvr>
                                            <p:cTn id="85" dur="500"/>
                                            <p:tgtEl>
                                              <p:spTgt spid="30"/>
                                            </p:tgtEl>
                                          </p:cBhvr>
                                        </p:animEffect>
                                      </p:childTnLst>
                                    </p:cTn>
                                  </p:par>
                                </p:childTnLst>
                              </p:cTn>
                            </p:par>
                            <p:par>
                              <p:cTn id="86" fill="hold">
                                <p:stCondLst>
                                  <p:cond delay="7500"/>
                                </p:stCondLst>
                                <p:childTnLst>
                                  <p:par>
                                    <p:cTn id="87" presetID="10" presetClass="entr" presetSubtype="0"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fade">
                                          <p:cBhvr>
                                            <p:cTn id="8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P spid="14" grpId="0" animBg="1"/>
          <p:bldP spid="15" grpId="0"/>
          <p:bldP spid="16" grpId="0"/>
          <p:bldP spid="20" grpId="0" animBg="1"/>
          <p:bldP spid="21" grpId="0"/>
          <p:bldP spid="22" grpId="0"/>
          <p:bldP spid="23" grpId="0"/>
          <p:bldP spid="24" grpId="0"/>
          <p:bldP spid="28" grpId="0" animBg="1"/>
          <p:bldP spid="29" grpId="0"/>
          <p:bldP spid="30" grpId="0"/>
          <p:bldP spid="31"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istrator\Desktop\微立体创业计划\005.png"/>
          <p:cNvPicPr>
            <a:picLocks noChangeAspect="1" noChangeArrowheads="1"/>
          </p:cNvPicPr>
          <p:nvPr/>
        </p:nvPicPr>
        <p:blipFill>
          <a:blip r:embed="rId3" cstate="print">
            <a:duotone>
              <a:srgbClr val="0070C0">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5" name="Picture 4" descr="C:\Users\Administrator\Desktop\微立体创业计划\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6" name="标题 1"/>
          <p:cNvSpPr txBox="1"/>
          <p:nvPr/>
        </p:nvSpPr>
        <p:spPr>
          <a:xfrm>
            <a:off x="1184649" y="339502"/>
            <a:ext cx="142090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黑体" panose="02010609060101010101" pitchFamily="49" charset="-122"/>
                <a:ea typeface="黑体" panose="02010609060101010101" pitchFamily="49" charset="-122"/>
              </a:rPr>
              <a:t>融资需求三</a:t>
            </a:r>
          </a:p>
        </p:txBody>
      </p:sp>
      <p:sp>
        <p:nvSpPr>
          <p:cNvPr id="7" name="圆角矩形 6"/>
          <p:cNvSpPr/>
          <p:nvPr/>
        </p:nvSpPr>
        <p:spPr>
          <a:xfrm>
            <a:off x="2183904" y="4034468"/>
            <a:ext cx="470006" cy="470006"/>
          </a:xfrm>
          <a:prstGeom prst="roundRect">
            <a:avLst/>
          </a:prstGeom>
          <a:gradFill flip="none" rotWithShape="1">
            <a:gsLst>
              <a:gs pos="54000">
                <a:srgbClr val="E7E7E7"/>
              </a:gs>
              <a:gs pos="0">
                <a:sysClr val="window" lastClr="FFFFFF"/>
              </a:gs>
              <a:gs pos="100000">
                <a:sysClr val="window" lastClr="FFFFFF">
                  <a:lumMod val="75000"/>
                </a:sysClr>
              </a:gs>
            </a:gsLst>
            <a:lin ang="18900000" scaled="1"/>
            <a:tileRect/>
          </a:gradFill>
          <a:ln w="9525" cap="flat" cmpd="sng" algn="ctr">
            <a:gradFill flip="none" rotWithShape="1">
              <a:gsLst>
                <a:gs pos="0">
                  <a:sysClr val="window" lastClr="FFFFFF">
                    <a:lumMod val="75000"/>
                  </a:sysClr>
                </a:gs>
                <a:gs pos="100000">
                  <a:sysClr val="window" lastClr="FFFFFF"/>
                </a:gs>
              </a:gsLst>
              <a:lin ang="18900000" scaled="1"/>
              <a:tileRect/>
            </a:gradFill>
            <a:prstDash val="solid"/>
          </a:ln>
          <a:effectLst>
            <a:outerShdw blurRad="101600" dist="25400" dir="8100000" algn="tr" rotWithShape="0">
              <a:prstClr val="black">
                <a:alpha val="30000"/>
              </a:prstClr>
            </a:outerShdw>
          </a:effectLst>
        </p:spPr>
        <p:txBody>
          <a:bodyPr wrap="square" rtlCol="0" anchor="ctr">
            <a:noAutofit/>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圆角矩形 7"/>
          <p:cNvSpPr/>
          <p:nvPr/>
        </p:nvSpPr>
        <p:spPr>
          <a:xfrm>
            <a:off x="2963017" y="4034468"/>
            <a:ext cx="470006" cy="470006"/>
          </a:xfrm>
          <a:prstGeom prst="roundRect">
            <a:avLst/>
          </a:prstGeom>
          <a:gradFill flip="none" rotWithShape="1">
            <a:gsLst>
              <a:gs pos="54000">
                <a:srgbClr val="E7E7E7"/>
              </a:gs>
              <a:gs pos="0">
                <a:sysClr val="window" lastClr="FFFFFF"/>
              </a:gs>
              <a:gs pos="100000">
                <a:sysClr val="window" lastClr="FFFFFF">
                  <a:lumMod val="75000"/>
                </a:sysClr>
              </a:gs>
            </a:gsLst>
            <a:lin ang="18900000" scaled="1"/>
            <a:tileRect/>
          </a:gradFill>
          <a:ln w="9525" cap="flat" cmpd="sng" algn="ctr">
            <a:gradFill flip="none" rotWithShape="1">
              <a:gsLst>
                <a:gs pos="0">
                  <a:sysClr val="window" lastClr="FFFFFF">
                    <a:lumMod val="75000"/>
                  </a:sysClr>
                </a:gs>
                <a:gs pos="100000">
                  <a:sysClr val="window" lastClr="FFFFFF"/>
                </a:gs>
              </a:gsLst>
              <a:lin ang="18900000" scaled="1"/>
              <a:tileRect/>
            </a:gradFill>
            <a:prstDash val="solid"/>
          </a:ln>
          <a:effectLst>
            <a:outerShdw blurRad="101600" dist="25400" dir="8100000" algn="tr" rotWithShape="0">
              <a:prstClr val="black">
                <a:alpha val="30000"/>
              </a:prstClr>
            </a:outerShdw>
          </a:effectLst>
        </p:spPr>
        <p:txBody>
          <a:bodyPr wrap="square" rtlCol="0" anchor="ctr">
            <a:no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 </a:t>
            </a: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9" name="圆角矩形 8"/>
          <p:cNvSpPr/>
          <p:nvPr/>
        </p:nvSpPr>
        <p:spPr>
          <a:xfrm>
            <a:off x="3742130" y="4034471"/>
            <a:ext cx="470006" cy="470006"/>
          </a:xfrm>
          <a:prstGeom prst="roundRect">
            <a:avLst/>
          </a:prstGeom>
          <a:gradFill flip="none" rotWithShape="1">
            <a:gsLst>
              <a:gs pos="54000">
                <a:srgbClr val="E7E7E7"/>
              </a:gs>
              <a:gs pos="0">
                <a:sysClr val="window" lastClr="FFFFFF"/>
              </a:gs>
              <a:gs pos="100000">
                <a:sysClr val="window" lastClr="FFFFFF">
                  <a:lumMod val="75000"/>
                </a:sysClr>
              </a:gs>
            </a:gsLst>
            <a:lin ang="18900000" scaled="1"/>
            <a:tileRect/>
          </a:gradFill>
          <a:ln w="9525" cap="flat" cmpd="sng" algn="ctr">
            <a:gradFill flip="none" rotWithShape="1">
              <a:gsLst>
                <a:gs pos="0">
                  <a:sysClr val="window" lastClr="FFFFFF">
                    <a:lumMod val="75000"/>
                  </a:sysClr>
                </a:gs>
                <a:gs pos="100000">
                  <a:sysClr val="window" lastClr="FFFFFF"/>
                </a:gs>
              </a:gsLst>
              <a:lin ang="18900000" scaled="1"/>
              <a:tileRect/>
            </a:gradFill>
            <a:prstDash val="solid"/>
          </a:ln>
          <a:effectLst>
            <a:outerShdw blurRad="101600" dist="25400" dir="8100000" algn="tr" rotWithShape="0">
              <a:prstClr val="black">
                <a:alpha val="30000"/>
              </a:prstClr>
            </a:outerShdw>
          </a:effectLst>
        </p:spPr>
        <p:txBody>
          <a:bodyPr wrap="square" rtlCol="0" anchor="ctr">
            <a:noAutofit/>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圆角矩形 9"/>
          <p:cNvSpPr/>
          <p:nvPr/>
        </p:nvSpPr>
        <p:spPr>
          <a:xfrm>
            <a:off x="4521244" y="4034470"/>
            <a:ext cx="470006" cy="470006"/>
          </a:xfrm>
          <a:prstGeom prst="roundRect">
            <a:avLst/>
          </a:prstGeom>
          <a:gradFill flip="none" rotWithShape="1">
            <a:gsLst>
              <a:gs pos="54000">
                <a:srgbClr val="E7E7E7"/>
              </a:gs>
              <a:gs pos="0">
                <a:sysClr val="window" lastClr="FFFFFF"/>
              </a:gs>
              <a:gs pos="100000">
                <a:sysClr val="window" lastClr="FFFFFF">
                  <a:lumMod val="75000"/>
                </a:sysClr>
              </a:gs>
            </a:gsLst>
            <a:lin ang="18900000" scaled="1"/>
            <a:tileRect/>
          </a:gradFill>
          <a:ln w="9525" cap="flat" cmpd="sng" algn="ctr">
            <a:gradFill flip="none" rotWithShape="1">
              <a:gsLst>
                <a:gs pos="0">
                  <a:sysClr val="window" lastClr="FFFFFF">
                    <a:lumMod val="75000"/>
                  </a:sysClr>
                </a:gs>
                <a:gs pos="100000">
                  <a:sysClr val="window" lastClr="FFFFFF"/>
                </a:gs>
              </a:gsLst>
              <a:lin ang="18900000" scaled="1"/>
              <a:tileRect/>
            </a:gradFill>
            <a:prstDash val="solid"/>
          </a:ln>
          <a:effectLst>
            <a:outerShdw blurRad="101600" dist="25400" dir="8100000" algn="tr" rotWithShape="0">
              <a:prstClr val="black">
                <a:alpha val="30000"/>
              </a:prstClr>
            </a:outerShdw>
          </a:effectLst>
        </p:spPr>
        <p:txBody>
          <a:bodyPr wrap="square" rtlCol="0" anchor="ctr">
            <a:noAutofit/>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TextBox 42"/>
          <p:cNvSpPr txBox="1"/>
          <p:nvPr/>
        </p:nvSpPr>
        <p:spPr>
          <a:xfrm>
            <a:off x="2175231" y="4620159"/>
            <a:ext cx="487351" cy="153888"/>
          </a:xfrm>
          <a:prstGeom prst="rect">
            <a:avLst/>
          </a:prstGeom>
          <a:noFill/>
        </p:spPr>
        <p:txBody>
          <a:bodyPr wrap="square" lIns="0" tIns="0" rIns="0" bIns="0" rtlCol="0">
            <a:spAutoFit/>
          </a:bodyPr>
          <a:lstStyle/>
          <a:p>
            <a:pPr algn="ctr" fontAlgn="base">
              <a:spcBef>
                <a:spcPct val="0"/>
              </a:spcBef>
              <a:spcAft>
                <a:spcPct val="0"/>
              </a:spcAft>
            </a:pPr>
            <a:r>
              <a:rPr lang="zh-CN" altLang="en-US" sz="1000" dirty="0">
                <a:solidFill>
                  <a:prstClr val="black"/>
                </a:solidFill>
                <a:latin typeface="微软雅黑" panose="020B0503020204020204" pitchFamily="34" charset="-122"/>
                <a:ea typeface="微软雅黑" panose="020B0503020204020204" pitchFamily="34" charset="-122"/>
              </a:rPr>
              <a:t>关键词</a:t>
            </a:r>
          </a:p>
        </p:txBody>
      </p:sp>
      <p:sp>
        <p:nvSpPr>
          <p:cNvPr id="12" name="TextBox 43"/>
          <p:cNvSpPr txBox="1"/>
          <p:nvPr/>
        </p:nvSpPr>
        <p:spPr>
          <a:xfrm>
            <a:off x="2947897" y="4620159"/>
            <a:ext cx="487351" cy="153888"/>
          </a:xfrm>
          <a:prstGeom prst="rect">
            <a:avLst/>
          </a:prstGeom>
          <a:noFill/>
        </p:spPr>
        <p:txBody>
          <a:bodyPr wrap="square" lIns="0" tIns="0" rIns="0" bIns="0" rtlCol="0">
            <a:spAutoFit/>
          </a:bodyPr>
          <a:lstStyle/>
          <a:p>
            <a:pPr algn="ctr" fontAlgn="base">
              <a:spcBef>
                <a:spcPct val="0"/>
              </a:spcBef>
              <a:spcAft>
                <a:spcPct val="0"/>
              </a:spcAft>
            </a:pPr>
            <a:r>
              <a:rPr lang="zh-CN" altLang="en-US" sz="1000" dirty="0">
                <a:solidFill>
                  <a:prstClr val="black"/>
                </a:solidFill>
                <a:latin typeface="微软雅黑" panose="020B0503020204020204" pitchFamily="34" charset="-122"/>
                <a:ea typeface="微软雅黑" panose="020B0503020204020204" pitchFamily="34" charset="-122"/>
              </a:rPr>
              <a:t>关键词</a:t>
            </a:r>
          </a:p>
        </p:txBody>
      </p:sp>
      <p:sp>
        <p:nvSpPr>
          <p:cNvPr id="13" name="TextBox 44"/>
          <p:cNvSpPr txBox="1"/>
          <p:nvPr/>
        </p:nvSpPr>
        <p:spPr>
          <a:xfrm>
            <a:off x="3733457" y="4620159"/>
            <a:ext cx="487351" cy="153888"/>
          </a:xfrm>
          <a:prstGeom prst="rect">
            <a:avLst/>
          </a:prstGeom>
          <a:noFill/>
        </p:spPr>
        <p:txBody>
          <a:bodyPr wrap="square" lIns="0" tIns="0" rIns="0" bIns="0" rtlCol="0">
            <a:spAutoFit/>
          </a:bodyPr>
          <a:lstStyle/>
          <a:p>
            <a:pPr algn="ctr" fontAlgn="base">
              <a:spcBef>
                <a:spcPct val="0"/>
              </a:spcBef>
              <a:spcAft>
                <a:spcPct val="0"/>
              </a:spcAft>
            </a:pPr>
            <a:r>
              <a:rPr lang="zh-CN" altLang="en-US" sz="1000" dirty="0">
                <a:solidFill>
                  <a:prstClr val="black"/>
                </a:solidFill>
                <a:latin typeface="微软雅黑" panose="020B0503020204020204" pitchFamily="34" charset="-122"/>
                <a:ea typeface="微软雅黑" panose="020B0503020204020204" pitchFamily="34" charset="-122"/>
              </a:rPr>
              <a:t>关键词</a:t>
            </a:r>
          </a:p>
        </p:txBody>
      </p:sp>
      <p:sp>
        <p:nvSpPr>
          <p:cNvPr id="14" name="TextBox 45"/>
          <p:cNvSpPr txBox="1"/>
          <p:nvPr/>
        </p:nvSpPr>
        <p:spPr>
          <a:xfrm>
            <a:off x="4512571" y="4620159"/>
            <a:ext cx="487351" cy="153888"/>
          </a:xfrm>
          <a:prstGeom prst="rect">
            <a:avLst/>
          </a:prstGeom>
          <a:noFill/>
        </p:spPr>
        <p:txBody>
          <a:bodyPr wrap="square" lIns="0" tIns="0" rIns="0" bIns="0" rtlCol="0">
            <a:spAutoFit/>
          </a:bodyPr>
          <a:lstStyle/>
          <a:p>
            <a:pPr algn="ctr" fontAlgn="base">
              <a:spcBef>
                <a:spcPct val="0"/>
              </a:spcBef>
              <a:spcAft>
                <a:spcPct val="0"/>
              </a:spcAft>
            </a:pPr>
            <a:r>
              <a:rPr lang="zh-CN" altLang="en-US" sz="1000" dirty="0">
                <a:solidFill>
                  <a:prstClr val="black"/>
                </a:solidFill>
                <a:latin typeface="微软雅黑" panose="020B0503020204020204" pitchFamily="34" charset="-122"/>
                <a:ea typeface="微软雅黑" panose="020B0503020204020204" pitchFamily="34" charset="-122"/>
              </a:rPr>
              <a:t>关键词</a:t>
            </a:r>
          </a:p>
        </p:txBody>
      </p:sp>
      <p:sp>
        <p:nvSpPr>
          <p:cNvPr id="15" name="Freeform 34"/>
          <p:cNvSpPr/>
          <p:nvPr/>
        </p:nvSpPr>
        <p:spPr bwMode="auto">
          <a:xfrm>
            <a:off x="2317819" y="4187158"/>
            <a:ext cx="202176" cy="164626"/>
          </a:xfrm>
          <a:custGeom>
            <a:avLst/>
            <a:gdLst>
              <a:gd name="T0" fmla="*/ 29 w 350"/>
              <a:gd name="T1" fmla="*/ 253 h 285"/>
              <a:gd name="T2" fmla="*/ 69 w 350"/>
              <a:gd name="T3" fmla="*/ 244 h 285"/>
              <a:gd name="T4" fmla="*/ 106 w 350"/>
              <a:gd name="T5" fmla="*/ 223 h 285"/>
              <a:gd name="T6" fmla="*/ 85 w 350"/>
              <a:gd name="T7" fmla="*/ 219 h 285"/>
              <a:gd name="T8" fmla="*/ 70 w 350"/>
              <a:gd name="T9" fmla="*/ 213 h 285"/>
              <a:gd name="T10" fmla="*/ 58 w 350"/>
              <a:gd name="T11" fmla="*/ 204 h 285"/>
              <a:gd name="T12" fmla="*/ 47 w 350"/>
              <a:gd name="T13" fmla="*/ 191 h 285"/>
              <a:gd name="T14" fmla="*/ 38 w 350"/>
              <a:gd name="T15" fmla="*/ 173 h 285"/>
              <a:gd name="T16" fmla="*/ 62 w 350"/>
              <a:gd name="T17" fmla="*/ 173 h 285"/>
              <a:gd name="T18" fmla="*/ 57 w 350"/>
              <a:gd name="T19" fmla="*/ 167 h 285"/>
              <a:gd name="T20" fmla="*/ 41 w 350"/>
              <a:gd name="T21" fmla="*/ 158 h 285"/>
              <a:gd name="T22" fmla="*/ 29 w 350"/>
              <a:gd name="T23" fmla="*/ 146 h 285"/>
              <a:gd name="T24" fmla="*/ 20 w 350"/>
              <a:gd name="T25" fmla="*/ 131 h 285"/>
              <a:gd name="T26" fmla="*/ 14 w 350"/>
              <a:gd name="T27" fmla="*/ 113 h 285"/>
              <a:gd name="T28" fmla="*/ 21 w 350"/>
              <a:gd name="T29" fmla="*/ 103 h 285"/>
              <a:gd name="T30" fmla="*/ 44 w 350"/>
              <a:gd name="T31" fmla="*/ 109 h 285"/>
              <a:gd name="T32" fmla="*/ 25 w 350"/>
              <a:gd name="T33" fmla="*/ 88 h 285"/>
              <a:gd name="T34" fmla="*/ 15 w 350"/>
              <a:gd name="T35" fmla="*/ 62 h 285"/>
              <a:gd name="T36" fmla="*/ 15 w 350"/>
              <a:gd name="T37" fmla="*/ 35 h 285"/>
              <a:gd name="T38" fmla="*/ 24 w 350"/>
              <a:gd name="T39" fmla="*/ 13 h 285"/>
              <a:gd name="T40" fmla="*/ 47 w 350"/>
              <a:gd name="T41" fmla="*/ 36 h 285"/>
              <a:gd name="T42" fmla="*/ 72 w 350"/>
              <a:gd name="T43" fmla="*/ 56 h 285"/>
              <a:gd name="T44" fmla="*/ 99 w 350"/>
              <a:gd name="T45" fmla="*/ 70 h 285"/>
              <a:gd name="T46" fmla="*/ 129 w 350"/>
              <a:gd name="T47" fmla="*/ 81 h 285"/>
              <a:gd name="T48" fmla="*/ 161 w 350"/>
              <a:gd name="T49" fmla="*/ 87 h 285"/>
              <a:gd name="T50" fmla="*/ 170 w 350"/>
              <a:gd name="T51" fmla="*/ 69 h 285"/>
              <a:gd name="T52" fmla="*/ 173 w 350"/>
              <a:gd name="T53" fmla="*/ 50 h 285"/>
              <a:gd name="T54" fmla="*/ 182 w 350"/>
              <a:gd name="T55" fmla="*/ 32 h 285"/>
              <a:gd name="T56" fmla="*/ 194 w 350"/>
              <a:gd name="T57" fmla="*/ 17 h 285"/>
              <a:gd name="T58" fmla="*/ 210 w 350"/>
              <a:gd name="T59" fmla="*/ 7 h 285"/>
              <a:gd name="T60" fmla="*/ 229 w 350"/>
              <a:gd name="T61" fmla="*/ 0 h 285"/>
              <a:gd name="T62" fmla="*/ 256 w 350"/>
              <a:gd name="T63" fmla="*/ 1 h 285"/>
              <a:gd name="T64" fmla="*/ 279 w 350"/>
              <a:gd name="T65" fmla="*/ 10 h 285"/>
              <a:gd name="T66" fmla="*/ 294 w 350"/>
              <a:gd name="T67" fmla="*/ 22 h 285"/>
              <a:gd name="T68" fmla="*/ 308 w 350"/>
              <a:gd name="T69" fmla="*/ 19 h 285"/>
              <a:gd name="T70" fmla="*/ 338 w 350"/>
              <a:gd name="T71" fmla="*/ 6 h 285"/>
              <a:gd name="T72" fmla="*/ 334 w 350"/>
              <a:gd name="T73" fmla="*/ 20 h 285"/>
              <a:gd name="T74" fmla="*/ 322 w 350"/>
              <a:gd name="T75" fmla="*/ 34 h 285"/>
              <a:gd name="T76" fmla="*/ 313 w 350"/>
              <a:gd name="T77" fmla="*/ 44 h 285"/>
              <a:gd name="T78" fmla="*/ 344 w 350"/>
              <a:gd name="T79" fmla="*/ 36 h 285"/>
              <a:gd name="T80" fmla="*/ 335 w 350"/>
              <a:gd name="T81" fmla="*/ 52 h 285"/>
              <a:gd name="T82" fmla="*/ 315 w 350"/>
              <a:gd name="T83" fmla="*/ 71 h 285"/>
              <a:gd name="T84" fmla="*/ 313 w 350"/>
              <a:gd name="T85" fmla="*/ 100 h 285"/>
              <a:gd name="T86" fmla="*/ 305 w 350"/>
              <a:gd name="T87" fmla="*/ 141 h 285"/>
              <a:gd name="T88" fmla="*/ 289 w 350"/>
              <a:gd name="T89" fmla="*/ 179 h 285"/>
              <a:gd name="T90" fmla="*/ 271 w 350"/>
              <a:gd name="T91" fmla="*/ 207 h 285"/>
              <a:gd name="T92" fmla="*/ 249 w 350"/>
              <a:gd name="T93" fmla="*/ 231 h 285"/>
              <a:gd name="T94" fmla="*/ 225 w 350"/>
              <a:gd name="T95" fmla="*/ 250 h 285"/>
              <a:gd name="T96" fmla="*/ 198 w 350"/>
              <a:gd name="T97" fmla="*/ 266 h 285"/>
              <a:gd name="T98" fmla="*/ 167 w 350"/>
              <a:gd name="T99" fmla="*/ 277 h 285"/>
              <a:gd name="T100" fmla="*/ 138 w 350"/>
              <a:gd name="T101" fmla="*/ 283 h 285"/>
              <a:gd name="T102" fmla="*/ 112 w 350"/>
              <a:gd name="T103" fmla="*/ 285 h 285"/>
              <a:gd name="T104" fmla="*/ 86 w 350"/>
              <a:gd name="T105" fmla="*/ 284 h 285"/>
              <a:gd name="T106" fmla="*/ 60 w 350"/>
              <a:gd name="T107" fmla="*/ 279 h 285"/>
              <a:gd name="T108" fmla="*/ 35 w 350"/>
              <a:gd name="T109" fmla="*/ 271 h 285"/>
              <a:gd name="T110" fmla="*/ 10 w 350"/>
              <a:gd name="T111" fmla="*/ 259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0" h="285">
                <a:moveTo>
                  <a:pt x="1" y="253"/>
                </a:moveTo>
                <a:lnTo>
                  <a:pt x="1" y="253"/>
                </a:lnTo>
                <a:lnTo>
                  <a:pt x="8" y="253"/>
                </a:lnTo>
                <a:lnTo>
                  <a:pt x="15" y="253"/>
                </a:lnTo>
                <a:lnTo>
                  <a:pt x="22" y="253"/>
                </a:lnTo>
                <a:lnTo>
                  <a:pt x="29" y="253"/>
                </a:lnTo>
                <a:lnTo>
                  <a:pt x="36" y="252"/>
                </a:lnTo>
                <a:lnTo>
                  <a:pt x="42" y="251"/>
                </a:lnTo>
                <a:lnTo>
                  <a:pt x="49" y="250"/>
                </a:lnTo>
                <a:lnTo>
                  <a:pt x="56" y="248"/>
                </a:lnTo>
                <a:lnTo>
                  <a:pt x="62" y="246"/>
                </a:lnTo>
                <a:lnTo>
                  <a:pt x="69" y="244"/>
                </a:lnTo>
                <a:lnTo>
                  <a:pt x="75" y="241"/>
                </a:lnTo>
                <a:lnTo>
                  <a:pt x="81" y="238"/>
                </a:lnTo>
                <a:lnTo>
                  <a:pt x="87" y="235"/>
                </a:lnTo>
                <a:lnTo>
                  <a:pt x="93" y="231"/>
                </a:lnTo>
                <a:lnTo>
                  <a:pt x="99" y="227"/>
                </a:lnTo>
                <a:lnTo>
                  <a:pt x="106" y="223"/>
                </a:lnTo>
                <a:lnTo>
                  <a:pt x="99" y="222"/>
                </a:lnTo>
                <a:lnTo>
                  <a:pt x="96" y="222"/>
                </a:lnTo>
                <a:lnTo>
                  <a:pt x="93" y="221"/>
                </a:lnTo>
                <a:lnTo>
                  <a:pt x="91" y="221"/>
                </a:lnTo>
                <a:lnTo>
                  <a:pt x="88" y="220"/>
                </a:lnTo>
                <a:lnTo>
                  <a:pt x="85" y="219"/>
                </a:lnTo>
                <a:lnTo>
                  <a:pt x="83" y="218"/>
                </a:lnTo>
                <a:lnTo>
                  <a:pt x="80" y="217"/>
                </a:lnTo>
                <a:lnTo>
                  <a:pt x="77" y="217"/>
                </a:lnTo>
                <a:lnTo>
                  <a:pt x="75" y="215"/>
                </a:lnTo>
                <a:lnTo>
                  <a:pt x="73" y="214"/>
                </a:lnTo>
                <a:lnTo>
                  <a:pt x="70" y="213"/>
                </a:lnTo>
                <a:lnTo>
                  <a:pt x="68" y="211"/>
                </a:lnTo>
                <a:lnTo>
                  <a:pt x="66" y="210"/>
                </a:lnTo>
                <a:lnTo>
                  <a:pt x="64" y="208"/>
                </a:lnTo>
                <a:lnTo>
                  <a:pt x="62" y="207"/>
                </a:lnTo>
                <a:lnTo>
                  <a:pt x="60" y="205"/>
                </a:lnTo>
                <a:lnTo>
                  <a:pt x="58" y="204"/>
                </a:lnTo>
                <a:lnTo>
                  <a:pt x="56" y="201"/>
                </a:lnTo>
                <a:lnTo>
                  <a:pt x="54" y="200"/>
                </a:lnTo>
                <a:lnTo>
                  <a:pt x="53" y="198"/>
                </a:lnTo>
                <a:lnTo>
                  <a:pt x="50" y="195"/>
                </a:lnTo>
                <a:lnTo>
                  <a:pt x="49" y="193"/>
                </a:lnTo>
                <a:lnTo>
                  <a:pt x="47" y="191"/>
                </a:lnTo>
                <a:lnTo>
                  <a:pt x="46" y="188"/>
                </a:lnTo>
                <a:lnTo>
                  <a:pt x="44" y="186"/>
                </a:lnTo>
                <a:lnTo>
                  <a:pt x="43" y="184"/>
                </a:lnTo>
                <a:lnTo>
                  <a:pt x="42" y="181"/>
                </a:lnTo>
                <a:lnTo>
                  <a:pt x="40" y="178"/>
                </a:lnTo>
                <a:lnTo>
                  <a:pt x="38" y="173"/>
                </a:lnTo>
                <a:lnTo>
                  <a:pt x="42" y="173"/>
                </a:lnTo>
                <a:lnTo>
                  <a:pt x="47" y="174"/>
                </a:lnTo>
                <a:lnTo>
                  <a:pt x="50" y="174"/>
                </a:lnTo>
                <a:lnTo>
                  <a:pt x="54" y="174"/>
                </a:lnTo>
                <a:lnTo>
                  <a:pt x="58" y="174"/>
                </a:lnTo>
                <a:lnTo>
                  <a:pt x="62" y="173"/>
                </a:lnTo>
                <a:lnTo>
                  <a:pt x="66" y="173"/>
                </a:lnTo>
                <a:lnTo>
                  <a:pt x="70" y="172"/>
                </a:lnTo>
                <a:lnTo>
                  <a:pt x="66" y="171"/>
                </a:lnTo>
                <a:lnTo>
                  <a:pt x="63" y="170"/>
                </a:lnTo>
                <a:lnTo>
                  <a:pt x="60" y="168"/>
                </a:lnTo>
                <a:lnTo>
                  <a:pt x="57" y="167"/>
                </a:lnTo>
                <a:lnTo>
                  <a:pt x="54" y="165"/>
                </a:lnTo>
                <a:lnTo>
                  <a:pt x="52" y="164"/>
                </a:lnTo>
                <a:lnTo>
                  <a:pt x="49" y="163"/>
                </a:lnTo>
                <a:lnTo>
                  <a:pt x="46" y="161"/>
                </a:lnTo>
                <a:lnTo>
                  <a:pt x="44" y="159"/>
                </a:lnTo>
                <a:lnTo>
                  <a:pt x="41" y="158"/>
                </a:lnTo>
                <a:lnTo>
                  <a:pt x="39" y="156"/>
                </a:lnTo>
                <a:lnTo>
                  <a:pt x="37" y="154"/>
                </a:lnTo>
                <a:lnTo>
                  <a:pt x="34" y="152"/>
                </a:lnTo>
                <a:lnTo>
                  <a:pt x="33" y="150"/>
                </a:lnTo>
                <a:lnTo>
                  <a:pt x="30" y="148"/>
                </a:lnTo>
                <a:lnTo>
                  <a:pt x="29" y="146"/>
                </a:lnTo>
                <a:lnTo>
                  <a:pt x="27" y="143"/>
                </a:lnTo>
                <a:lnTo>
                  <a:pt x="26" y="141"/>
                </a:lnTo>
                <a:lnTo>
                  <a:pt x="24" y="138"/>
                </a:lnTo>
                <a:lnTo>
                  <a:pt x="23" y="136"/>
                </a:lnTo>
                <a:lnTo>
                  <a:pt x="21" y="134"/>
                </a:lnTo>
                <a:lnTo>
                  <a:pt x="20" y="131"/>
                </a:lnTo>
                <a:lnTo>
                  <a:pt x="19" y="128"/>
                </a:lnTo>
                <a:lnTo>
                  <a:pt x="18" y="125"/>
                </a:lnTo>
                <a:lnTo>
                  <a:pt x="17" y="122"/>
                </a:lnTo>
                <a:lnTo>
                  <a:pt x="16" y="119"/>
                </a:lnTo>
                <a:lnTo>
                  <a:pt x="15" y="116"/>
                </a:lnTo>
                <a:lnTo>
                  <a:pt x="14" y="113"/>
                </a:lnTo>
                <a:lnTo>
                  <a:pt x="14" y="110"/>
                </a:lnTo>
                <a:lnTo>
                  <a:pt x="14" y="107"/>
                </a:lnTo>
                <a:lnTo>
                  <a:pt x="13" y="103"/>
                </a:lnTo>
                <a:lnTo>
                  <a:pt x="13" y="100"/>
                </a:lnTo>
                <a:lnTo>
                  <a:pt x="17" y="102"/>
                </a:lnTo>
                <a:lnTo>
                  <a:pt x="21" y="103"/>
                </a:lnTo>
                <a:lnTo>
                  <a:pt x="24" y="105"/>
                </a:lnTo>
                <a:lnTo>
                  <a:pt x="28" y="106"/>
                </a:lnTo>
                <a:lnTo>
                  <a:pt x="32" y="107"/>
                </a:lnTo>
                <a:lnTo>
                  <a:pt x="36" y="108"/>
                </a:lnTo>
                <a:lnTo>
                  <a:pt x="40" y="108"/>
                </a:lnTo>
                <a:lnTo>
                  <a:pt x="44" y="109"/>
                </a:lnTo>
                <a:lnTo>
                  <a:pt x="40" y="105"/>
                </a:lnTo>
                <a:lnTo>
                  <a:pt x="37" y="102"/>
                </a:lnTo>
                <a:lnTo>
                  <a:pt x="34" y="99"/>
                </a:lnTo>
                <a:lnTo>
                  <a:pt x="30" y="95"/>
                </a:lnTo>
                <a:lnTo>
                  <a:pt x="27" y="91"/>
                </a:lnTo>
                <a:lnTo>
                  <a:pt x="25" y="88"/>
                </a:lnTo>
                <a:lnTo>
                  <a:pt x="23" y="83"/>
                </a:lnTo>
                <a:lnTo>
                  <a:pt x="21" y="79"/>
                </a:lnTo>
                <a:lnTo>
                  <a:pt x="19" y="75"/>
                </a:lnTo>
                <a:lnTo>
                  <a:pt x="17" y="71"/>
                </a:lnTo>
                <a:lnTo>
                  <a:pt x="16" y="67"/>
                </a:lnTo>
                <a:lnTo>
                  <a:pt x="15" y="62"/>
                </a:lnTo>
                <a:lnTo>
                  <a:pt x="14" y="58"/>
                </a:lnTo>
                <a:lnTo>
                  <a:pt x="14" y="53"/>
                </a:lnTo>
                <a:lnTo>
                  <a:pt x="14" y="48"/>
                </a:lnTo>
                <a:lnTo>
                  <a:pt x="14" y="43"/>
                </a:lnTo>
                <a:lnTo>
                  <a:pt x="14" y="39"/>
                </a:lnTo>
                <a:lnTo>
                  <a:pt x="15" y="35"/>
                </a:lnTo>
                <a:lnTo>
                  <a:pt x="16" y="31"/>
                </a:lnTo>
                <a:lnTo>
                  <a:pt x="17" y="27"/>
                </a:lnTo>
                <a:lnTo>
                  <a:pt x="18" y="23"/>
                </a:lnTo>
                <a:lnTo>
                  <a:pt x="20" y="20"/>
                </a:lnTo>
                <a:lnTo>
                  <a:pt x="21" y="17"/>
                </a:lnTo>
                <a:lnTo>
                  <a:pt x="24" y="13"/>
                </a:lnTo>
                <a:lnTo>
                  <a:pt x="27" y="17"/>
                </a:lnTo>
                <a:lnTo>
                  <a:pt x="31" y="21"/>
                </a:lnTo>
                <a:lnTo>
                  <a:pt x="34" y="25"/>
                </a:lnTo>
                <a:lnTo>
                  <a:pt x="39" y="29"/>
                </a:lnTo>
                <a:lnTo>
                  <a:pt x="43" y="33"/>
                </a:lnTo>
                <a:lnTo>
                  <a:pt x="47" y="36"/>
                </a:lnTo>
                <a:lnTo>
                  <a:pt x="50" y="40"/>
                </a:lnTo>
                <a:lnTo>
                  <a:pt x="55" y="43"/>
                </a:lnTo>
                <a:lnTo>
                  <a:pt x="59" y="46"/>
                </a:lnTo>
                <a:lnTo>
                  <a:pt x="63" y="50"/>
                </a:lnTo>
                <a:lnTo>
                  <a:pt x="67" y="53"/>
                </a:lnTo>
                <a:lnTo>
                  <a:pt x="72" y="56"/>
                </a:lnTo>
                <a:lnTo>
                  <a:pt x="76" y="59"/>
                </a:lnTo>
                <a:lnTo>
                  <a:pt x="80" y="61"/>
                </a:lnTo>
                <a:lnTo>
                  <a:pt x="85" y="64"/>
                </a:lnTo>
                <a:lnTo>
                  <a:pt x="89" y="66"/>
                </a:lnTo>
                <a:lnTo>
                  <a:pt x="94" y="68"/>
                </a:lnTo>
                <a:lnTo>
                  <a:pt x="99" y="70"/>
                </a:lnTo>
                <a:lnTo>
                  <a:pt x="104" y="73"/>
                </a:lnTo>
                <a:lnTo>
                  <a:pt x="109" y="75"/>
                </a:lnTo>
                <a:lnTo>
                  <a:pt x="113" y="76"/>
                </a:lnTo>
                <a:lnTo>
                  <a:pt x="119" y="78"/>
                </a:lnTo>
                <a:lnTo>
                  <a:pt x="123" y="79"/>
                </a:lnTo>
                <a:lnTo>
                  <a:pt x="129" y="81"/>
                </a:lnTo>
                <a:lnTo>
                  <a:pt x="134" y="82"/>
                </a:lnTo>
                <a:lnTo>
                  <a:pt x="139" y="83"/>
                </a:lnTo>
                <a:lnTo>
                  <a:pt x="144" y="85"/>
                </a:lnTo>
                <a:lnTo>
                  <a:pt x="149" y="86"/>
                </a:lnTo>
                <a:lnTo>
                  <a:pt x="155" y="86"/>
                </a:lnTo>
                <a:lnTo>
                  <a:pt x="161" y="87"/>
                </a:lnTo>
                <a:lnTo>
                  <a:pt x="166" y="88"/>
                </a:lnTo>
                <a:lnTo>
                  <a:pt x="171" y="88"/>
                </a:lnTo>
                <a:lnTo>
                  <a:pt x="171" y="82"/>
                </a:lnTo>
                <a:lnTo>
                  <a:pt x="170" y="76"/>
                </a:lnTo>
                <a:lnTo>
                  <a:pt x="170" y="72"/>
                </a:lnTo>
                <a:lnTo>
                  <a:pt x="170" y="69"/>
                </a:lnTo>
                <a:lnTo>
                  <a:pt x="170" y="66"/>
                </a:lnTo>
                <a:lnTo>
                  <a:pt x="170" y="63"/>
                </a:lnTo>
                <a:lnTo>
                  <a:pt x="171" y="59"/>
                </a:lnTo>
                <a:lnTo>
                  <a:pt x="171" y="56"/>
                </a:lnTo>
                <a:lnTo>
                  <a:pt x="172" y="53"/>
                </a:lnTo>
                <a:lnTo>
                  <a:pt x="173" y="50"/>
                </a:lnTo>
                <a:lnTo>
                  <a:pt x="174" y="46"/>
                </a:lnTo>
                <a:lnTo>
                  <a:pt x="175" y="44"/>
                </a:lnTo>
                <a:lnTo>
                  <a:pt x="177" y="41"/>
                </a:lnTo>
                <a:lnTo>
                  <a:pt x="178" y="38"/>
                </a:lnTo>
                <a:lnTo>
                  <a:pt x="180" y="35"/>
                </a:lnTo>
                <a:lnTo>
                  <a:pt x="182" y="32"/>
                </a:lnTo>
                <a:lnTo>
                  <a:pt x="184" y="30"/>
                </a:lnTo>
                <a:lnTo>
                  <a:pt x="185" y="27"/>
                </a:lnTo>
                <a:lnTo>
                  <a:pt x="187" y="24"/>
                </a:lnTo>
                <a:lnTo>
                  <a:pt x="190" y="22"/>
                </a:lnTo>
                <a:lnTo>
                  <a:pt x="192" y="20"/>
                </a:lnTo>
                <a:lnTo>
                  <a:pt x="194" y="17"/>
                </a:lnTo>
                <a:lnTo>
                  <a:pt x="197" y="15"/>
                </a:lnTo>
                <a:lnTo>
                  <a:pt x="199" y="13"/>
                </a:lnTo>
                <a:lnTo>
                  <a:pt x="202" y="12"/>
                </a:lnTo>
                <a:lnTo>
                  <a:pt x="205" y="10"/>
                </a:lnTo>
                <a:lnTo>
                  <a:pt x="207" y="8"/>
                </a:lnTo>
                <a:lnTo>
                  <a:pt x="210" y="7"/>
                </a:lnTo>
                <a:lnTo>
                  <a:pt x="213" y="5"/>
                </a:lnTo>
                <a:lnTo>
                  <a:pt x="217" y="4"/>
                </a:lnTo>
                <a:lnTo>
                  <a:pt x="220" y="3"/>
                </a:lnTo>
                <a:lnTo>
                  <a:pt x="223" y="2"/>
                </a:lnTo>
                <a:lnTo>
                  <a:pt x="226" y="1"/>
                </a:lnTo>
                <a:lnTo>
                  <a:pt x="229" y="0"/>
                </a:lnTo>
                <a:lnTo>
                  <a:pt x="233" y="0"/>
                </a:lnTo>
                <a:lnTo>
                  <a:pt x="238" y="0"/>
                </a:lnTo>
                <a:lnTo>
                  <a:pt x="243" y="0"/>
                </a:lnTo>
                <a:lnTo>
                  <a:pt x="247" y="0"/>
                </a:lnTo>
                <a:lnTo>
                  <a:pt x="251" y="0"/>
                </a:lnTo>
                <a:lnTo>
                  <a:pt x="256" y="1"/>
                </a:lnTo>
                <a:lnTo>
                  <a:pt x="259" y="2"/>
                </a:lnTo>
                <a:lnTo>
                  <a:pt x="264" y="3"/>
                </a:lnTo>
                <a:lnTo>
                  <a:pt x="268" y="4"/>
                </a:lnTo>
                <a:lnTo>
                  <a:pt x="271" y="6"/>
                </a:lnTo>
                <a:lnTo>
                  <a:pt x="275" y="7"/>
                </a:lnTo>
                <a:lnTo>
                  <a:pt x="279" y="10"/>
                </a:lnTo>
                <a:lnTo>
                  <a:pt x="282" y="12"/>
                </a:lnTo>
                <a:lnTo>
                  <a:pt x="286" y="15"/>
                </a:lnTo>
                <a:lnTo>
                  <a:pt x="289" y="18"/>
                </a:lnTo>
                <a:lnTo>
                  <a:pt x="293" y="21"/>
                </a:lnTo>
                <a:lnTo>
                  <a:pt x="294" y="21"/>
                </a:lnTo>
                <a:lnTo>
                  <a:pt x="294" y="22"/>
                </a:lnTo>
                <a:lnTo>
                  <a:pt x="295" y="22"/>
                </a:lnTo>
                <a:lnTo>
                  <a:pt x="295" y="22"/>
                </a:lnTo>
                <a:lnTo>
                  <a:pt x="296" y="22"/>
                </a:lnTo>
                <a:lnTo>
                  <a:pt x="298" y="22"/>
                </a:lnTo>
                <a:lnTo>
                  <a:pt x="303" y="20"/>
                </a:lnTo>
                <a:lnTo>
                  <a:pt x="308" y="19"/>
                </a:lnTo>
                <a:lnTo>
                  <a:pt x="313" y="17"/>
                </a:lnTo>
                <a:lnTo>
                  <a:pt x="318" y="15"/>
                </a:lnTo>
                <a:lnTo>
                  <a:pt x="323" y="13"/>
                </a:lnTo>
                <a:lnTo>
                  <a:pt x="328" y="11"/>
                </a:lnTo>
                <a:lnTo>
                  <a:pt x="333" y="9"/>
                </a:lnTo>
                <a:lnTo>
                  <a:pt x="338" y="6"/>
                </a:lnTo>
                <a:lnTo>
                  <a:pt x="340" y="5"/>
                </a:lnTo>
                <a:lnTo>
                  <a:pt x="339" y="8"/>
                </a:lnTo>
                <a:lnTo>
                  <a:pt x="338" y="11"/>
                </a:lnTo>
                <a:lnTo>
                  <a:pt x="336" y="14"/>
                </a:lnTo>
                <a:lnTo>
                  <a:pt x="335" y="17"/>
                </a:lnTo>
                <a:lnTo>
                  <a:pt x="334" y="20"/>
                </a:lnTo>
                <a:lnTo>
                  <a:pt x="332" y="22"/>
                </a:lnTo>
                <a:lnTo>
                  <a:pt x="330" y="25"/>
                </a:lnTo>
                <a:lnTo>
                  <a:pt x="328" y="27"/>
                </a:lnTo>
                <a:lnTo>
                  <a:pt x="326" y="30"/>
                </a:lnTo>
                <a:lnTo>
                  <a:pt x="324" y="32"/>
                </a:lnTo>
                <a:lnTo>
                  <a:pt x="322" y="34"/>
                </a:lnTo>
                <a:lnTo>
                  <a:pt x="320" y="36"/>
                </a:lnTo>
                <a:lnTo>
                  <a:pt x="318" y="38"/>
                </a:lnTo>
                <a:lnTo>
                  <a:pt x="315" y="40"/>
                </a:lnTo>
                <a:lnTo>
                  <a:pt x="313" y="42"/>
                </a:lnTo>
                <a:lnTo>
                  <a:pt x="310" y="44"/>
                </a:lnTo>
                <a:lnTo>
                  <a:pt x="313" y="44"/>
                </a:lnTo>
                <a:lnTo>
                  <a:pt x="315" y="43"/>
                </a:lnTo>
                <a:lnTo>
                  <a:pt x="320" y="43"/>
                </a:lnTo>
                <a:lnTo>
                  <a:pt x="325" y="42"/>
                </a:lnTo>
                <a:lnTo>
                  <a:pt x="330" y="40"/>
                </a:lnTo>
                <a:lnTo>
                  <a:pt x="340" y="37"/>
                </a:lnTo>
                <a:lnTo>
                  <a:pt x="344" y="36"/>
                </a:lnTo>
                <a:lnTo>
                  <a:pt x="350" y="34"/>
                </a:lnTo>
                <a:lnTo>
                  <a:pt x="346" y="39"/>
                </a:lnTo>
                <a:lnTo>
                  <a:pt x="342" y="43"/>
                </a:lnTo>
                <a:lnTo>
                  <a:pt x="339" y="47"/>
                </a:lnTo>
                <a:lnTo>
                  <a:pt x="337" y="50"/>
                </a:lnTo>
                <a:lnTo>
                  <a:pt x="335" y="52"/>
                </a:lnTo>
                <a:lnTo>
                  <a:pt x="330" y="56"/>
                </a:lnTo>
                <a:lnTo>
                  <a:pt x="325" y="61"/>
                </a:lnTo>
                <a:lnTo>
                  <a:pt x="320" y="65"/>
                </a:lnTo>
                <a:lnTo>
                  <a:pt x="315" y="69"/>
                </a:lnTo>
                <a:lnTo>
                  <a:pt x="315" y="70"/>
                </a:lnTo>
                <a:lnTo>
                  <a:pt x="315" y="71"/>
                </a:lnTo>
                <a:lnTo>
                  <a:pt x="314" y="72"/>
                </a:lnTo>
                <a:lnTo>
                  <a:pt x="314" y="73"/>
                </a:lnTo>
                <a:lnTo>
                  <a:pt x="314" y="79"/>
                </a:lnTo>
                <a:lnTo>
                  <a:pt x="314" y="86"/>
                </a:lnTo>
                <a:lnTo>
                  <a:pt x="314" y="93"/>
                </a:lnTo>
                <a:lnTo>
                  <a:pt x="313" y="100"/>
                </a:lnTo>
                <a:lnTo>
                  <a:pt x="312" y="107"/>
                </a:lnTo>
                <a:lnTo>
                  <a:pt x="311" y="114"/>
                </a:lnTo>
                <a:lnTo>
                  <a:pt x="310" y="121"/>
                </a:lnTo>
                <a:lnTo>
                  <a:pt x="308" y="128"/>
                </a:lnTo>
                <a:lnTo>
                  <a:pt x="307" y="134"/>
                </a:lnTo>
                <a:lnTo>
                  <a:pt x="305" y="141"/>
                </a:lnTo>
                <a:lnTo>
                  <a:pt x="302" y="147"/>
                </a:lnTo>
                <a:lnTo>
                  <a:pt x="300" y="154"/>
                </a:lnTo>
                <a:lnTo>
                  <a:pt x="298" y="160"/>
                </a:lnTo>
                <a:lnTo>
                  <a:pt x="295" y="166"/>
                </a:lnTo>
                <a:lnTo>
                  <a:pt x="292" y="173"/>
                </a:lnTo>
                <a:lnTo>
                  <a:pt x="289" y="179"/>
                </a:lnTo>
                <a:lnTo>
                  <a:pt x="286" y="184"/>
                </a:lnTo>
                <a:lnTo>
                  <a:pt x="283" y="188"/>
                </a:lnTo>
                <a:lnTo>
                  <a:pt x="280" y="193"/>
                </a:lnTo>
                <a:lnTo>
                  <a:pt x="277" y="198"/>
                </a:lnTo>
                <a:lnTo>
                  <a:pt x="274" y="202"/>
                </a:lnTo>
                <a:lnTo>
                  <a:pt x="271" y="207"/>
                </a:lnTo>
                <a:lnTo>
                  <a:pt x="267" y="211"/>
                </a:lnTo>
                <a:lnTo>
                  <a:pt x="264" y="215"/>
                </a:lnTo>
                <a:lnTo>
                  <a:pt x="260" y="219"/>
                </a:lnTo>
                <a:lnTo>
                  <a:pt x="257" y="223"/>
                </a:lnTo>
                <a:lnTo>
                  <a:pt x="253" y="227"/>
                </a:lnTo>
                <a:lnTo>
                  <a:pt x="249" y="231"/>
                </a:lnTo>
                <a:lnTo>
                  <a:pt x="246" y="234"/>
                </a:lnTo>
                <a:lnTo>
                  <a:pt x="242" y="238"/>
                </a:lnTo>
                <a:lnTo>
                  <a:pt x="238" y="241"/>
                </a:lnTo>
                <a:lnTo>
                  <a:pt x="234" y="244"/>
                </a:lnTo>
                <a:lnTo>
                  <a:pt x="230" y="247"/>
                </a:lnTo>
                <a:lnTo>
                  <a:pt x="225" y="250"/>
                </a:lnTo>
                <a:lnTo>
                  <a:pt x="221" y="253"/>
                </a:lnTo>
                <a:lnTo>
                  <a:pt x="217" y="256"/>
                </a:lnTo>
                <a:lnTo>
                  <a:pt x="212" y="259"/>
                </a:lnTo>
                <a:lnTo>
                  <a:pt x="207" y="261"/>
                </a:lnTo>
                <a:lnTo>
                  <a:pt x="203" y="264"/>
                </a:lnTo>
                <a:lnTo>
                  <a:pt x="198" y="266"/>
                </a:lnTo>
                <a:lnTo>
                  <a:pt x="193" y="268"/>
                </a:lnTo>
                <a:lnTo>
                  <a:pt x="188" y="270"/>
                </a:lnTo>
                <a:lnTo>
                  <a:pt x="183" y="272"/>
                </a:lnTo>
                <a:lnTo>
                  <a:pt x="178" y="274"/>
                </a:lnTo>
                <a:lnTo>
                  <a:pt x="172" y="276"/>
                </a:lnTo>
                <a:lnTo>
                  <a:pt x="167" y="277"/>
                </a:lnTo>
                <a:lnTo>
                  <a:pt x="162" y="279"/>
                </a:lnTo>
                <a:lnTo>
                  <a:pt x="156" y="280"/>
                </a:lnTo>
                <a:lnTo>
                  <a:pt x="152" y="281"/>
                </a:lnTo>
                <a:lnTo>
                  <a:pt x="147" y="282"/>
                </a:lnTo>
                <a:lnTo>
                  <a:pt x="143" y="283"/>
                </a:lnTo>
                <a:lnTo>
                  <a:pt x="138" y="283"/>
                </a:lnTo>
                <a:lnTo>
                  <a:pt x="134" y="283"/>
                </a:lnTo>
                <a:lnTo>
                  <a:pt x="129" y="284"/>
                </a:lnTo>
                <a:lnTo>
                  <a:pt x="125" y="285"/>
                </a:lnTo>
                <a:lnTo>
                  <a:pt x="121" y="285"/>
                </a:lnTo>
                <a:lnTo>
                  <a:pt x="116" y="285"/>
                </a:lnTo>
                <a:lnTo>
                  <a:pt x="112" y="285"/>
                </a:lnTo>
                <a:lnTo>
                  <a:pt x="108" y="285"/>
                </a:lnTo>
                <a:lnTo>
                  <a:pt x="103" y="285"/>
                </a:lnTo>
                <a:lnTo>
                  <a:pt x="99" y="285"/>
                </a:lnTo>
                <a:lnTo>
                  <a:pt x="95" y="285"/>
                </a:lnTo>
                <a:lnTo>
                  <a:pt x="90" y="284"/>
                </a:lnTo>
                <a:lnTo>
                  <a:pt x="86" y="284"/>
                </a:lnTo>
                <a:lnTo>
                  <a:pt x="82" y="283"/>
                </a:lnTo>
                <a:lnTo>
                  <a:pt x="77" y="283"/>
                </a:lnTo>
                <a:lnTo>
                  <a:pt x="73" y="282"/>
                </a:lnTo>
                <a:lnTo>
                  <a:pt x="69" y="281"/>
                </a:lnTo>
                <a:lnTo>
                  <a:pt x="65" y="280"/>
                </a:lnTo>
                <a:lnTo>
                  <a:pt x="60" y="279"/>
                </a:lnTo>
                <a:lnTo>
                  <a:pt x="56" y="278"/>
                </a:lnTo>
                <a:lnTo>
                  <a:pt x="52" y="277"/>
                </a:lnTo>
                <a:lnTo>
                  <a:pt x="48" y="276"/>
                </a:lnTo>
                <a:lnTo>
                  <a:pt x="44" y="274"/>
                </a:lnTo>
                <a:lnTo>
                  <a:pt x="40" y="273"/>
                </a:lnTo>
                <a:lnTo>
                  <a:pt x="35" y="271"/>
                </a:lnTo>
                <a:lnTo>
                  <a:pt x="31" y="270"/>
                </a:lnTo>
                <a:lnTo>
                  <a:pt x="27" y="267"/>
                </a:lnTo>
                <a:lnTo>
                  <a:pt x="23" y="266"/>
                </a:lnTo>
                <a:lnTo>
                  <a:pt x="19" y="264"/>
                </a:lnTo>
                <a:lnTo>
                  <a:pt x="14" y="261"/>
                </a:lnTo>
                <a:lnTo>
                  <a:pt x="10" y="259"/>
                </a:lnTo>
                <a:lnTo>
                  <a:pt x="0" y="253"/>
                </a:lnTo>
                <a:lnTo>
                  <a:pt x="1" y="253"/>
                </a:lnTo>
                <a:close/>
              </a:path>
            </a:pathLst>
          </a:custGeom>
          <a:solidFill>
            <a:srgbClr val="69AC89"/>
          </a:solidFill>
          <a:ln>
            <a:noFill/>
          </a:ln>
          <a:effectLst>
            <a:innerShdw blurRad="38100" dist="12700" dir="18900000">
              <a:prstClr val="black">
                <a:alpha val="50000"/>
              </a:prstClr>
            </a:inn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6" name="Freeform 89"/>
          <p:cNvSpPr/>
          <p:nvPr/>
        </p:nvSpPr>
        <p:spPr bwMode="auto">
          <a:xfrm>
            <a:off x="4659467" y="4196400"/>
            <a:ext cx="193562" cy="146146"/>
          </a:xfrm>
          <a:custGeom>
            <a:avLst/>
            <a:gdLst/>
            <a:ahLst/>
            <a:cxnLst/>
            <a:rect l="l" t="t" r="r" b="b"/>
            <a:pathLst>
              <a:path w="473075" h="357188">
                <a:moveTo>
                  <a:pt x="373063" y="188913"/>
                </a:moveTo>
                <a:lnTo>
                  <a:pt x="473075" y="273051"/>
                </a:lnTo>
                <a:lnTo>
                  <a:pt x="373063" y="357188"/>
                </a:lnTo>
                <a:lnTo>
                  <a:pt x="373063" y="307976"/>
                </a:lnTo>
                <a:lnTo>
                  <a:pt x="323850" y="307976"/>
                </a:lnTo>
                <a:lnTo>
                  <a:pt x="306388" y="306388"/>
                </a:lnTo>
                <a:lnTo>
                  <a:pt x="287338" y="301626"/>
                </a:lnTo>
                <a:lnTo>
                  <a:pt x="271463" y="292101"/>
                </a:lnTo>
                <a:lnTo>
                  <a:pt x="255588" y="284163"/>
                </a:lnTo>
                <a:lnTo>
                  <a:pt x="236538" y="269876"/>
                </a:lnTo>
                <a:lnTo>
                  <a:pt x="219075" y="254001"/>
                </a:lnTo>
                <a:lnTo>
                  <a:pt x="244475" y="227013"/>
                </a:lnTo>
                <a:lnTo>
                  <a:pt x="260350" y="207963"/>
                </a:lnTo>
                <a:lnTo>
                  <a:pt x="276225" y="220663"/>
                </a:lnTo>
                <a:lnTo>
                  <a:pt x="290513" y="230188"/>
                </a:lnTo>
                <a:lnTo>
                  <a:pt x="303213" y="238126"/>
                </a:lnTo>
                <a:lnTo>
                  <a:pt x="315913" y="241301"/>
                </a:lnTo>
                <a:lnTo>
                  <a:pt x="323850" y="242888"/>
                </a:lnTo>
                <a:lnTo>
                  <a:pt x="373063" y="242888"/>
                </a:lnTo>
                <a:close/>
                <a:moveTo>
                  <a:pt x="0" y="52388"/>
                </a:moveTo>
                <a:lnTo>
                  <a:pt x="57150" y="52388"/>
                </a:lnTo>
                <a:lnTo>
                  <a:pt x="74613" y="53976"/>
                </a:lnTo>
                <a:lnTo>
                  <a:pt x="93663" y="58738"/>
                </a:lnTo>
                <a:lnTo>
                  <a:pt x="109538" y="65088"/>
                </a:lnTo>
                <a:lnTo>
                  <a:pt x="125413" y="73026"/>
                </a:lnTo>
                <a:lnTo>
                  <a:pt x="142875" y="88901"/>
                </a:lnTo>
                <a:lnTo>
                  <a:pt x="161925" y="104776"/>
                </a:lnTo>
                <a:lnTo>
                  <a:pt x="138113" y="130176"/>
                </a:lnTo>
                <a:lnTo>
                  <a:pt x="117475" y="150813"/>
                </a:lnTo>
                <a:lnTo>
                  <a:pt x="103188" y="138113"/>
                </a:lnTo>
                <a:lnTo>
                  <a:pt x="90488" y="128588"/>
                </a:lnTo>
                <a:lnTo>
                  <a:pt x="77788" y="120651"/>
                </a:lnTo>
                <a:lnTo>
                  <a:pt x="65088" y="115888"/>
                </a:lnTo>
                <a:lnTo>
                  <a:pt x="57150" y="114301"/>
                </a:lnTo>
                <a:lnTo>
                  <a:pt x="0" y="114301"/>
                </a:lnTo>
                <a:close/>
                <a:moveTo>
                  <a:pt x="373063" y="0"/>
                </a:moveTo>
                <a:lnTo>
                  <a:pt x="473075" y="82550"/>
                </a:lnTo>
                <a:lnTo>
                  <a:pt x="373063" y="166688"/>
                </a:lnTo>
                <a:lnTo>
                  <a:pt x="373063" y="114300"/>
                </a:lnTo>
                <a:lnTo>
                  <a:pt x="323850" y="114300"/>
                </a:lnTo>
                <a:lnTo>
                  <a:pt x="317500" y="115888"/>
                </a:lnTo>
                <a:lnTo>
                  <a:pt x="307975" y="119063"/>
                </a:lnTo>
                <a:lnTo>
                  <a:pt x="300038" y="122238"/>
                </a:lnTo>
                <a:lnTo>
                  <a:pt x="290513" y="128588"/>
                </a:lnTo>
                <a:lnTo>
                  <a:pt x="269875" y="144463"/>
                </a:lnTo>
                <a:lnTo>
                  <a:pt x="246063" y="166688"/>
                </a:lnTo>
                <a:lnTo>
                  <a:pt x="196850" y="219075"/>
                </a:lnTo>
                <a:lnTo>
                  <a:pt x="171450" y="246063"/>
                </a:lnTo>
                <a:lnTo>
                  <a:pt x="142875" y="269875"/>
                </a:lnTo>
                <a:lnTo>
                  <a:pt x="125413" y="284163"/>
                </a:lnTo>
                <a:lnTo>
                  <a:pt x="103188" y="296863"/>
                </a:lnTo>
                <a:lnTo>
                  <a:pt x="92075" y="301625"/>
                </a:lnTo>
                <a:lnTo>
                  <a:pt x="79375" y="304800"/>
                </a:lnTo>
                <a:lnTo>
                  <a:pt x="68263" y="306388"/>
                </a:lnTo>
                <a:lnTo>
                  <a:pt x="55563" y="307975"/>
                </a:lnTo>
                <a:lnTo>
                  <a:pt x="0" y="307975"/>
                </a:lnTo>
                <a:lnTo>
                  <a:pt x="0" y="242888"/>
                </a:lnTo>
                <a:lnTo>
                  <a:pt x="55563" y="242888"/>
                </a:lnTo>
                <a:lnTo>
                  <a:pt x="63500" y="242888"/>
                </a:lnTo>
                <a:lnTo>
                  <a:pt x="69850" y="239713"/>
                </a:lnTo>
                <a:lnTo>
                  <a:pt x="79375" y="236538"/>
                </a:lnTo>
                <a:lnTo>
                  <a:pt x="90488" y="230188"/>
                </a:lnTo>
                <a:lnTo>
                  <a:pt x="111125" y="214313"/>
                </a:lnTo>
                <a:lnTo>
                  <a:pt x="134938" y="192088"/>
                </a:lnTo>
                <a:lnTo>
                  <a:pt x="184150" y="139700"/>
                </a:lnTo>
                <a:lnTo>
                  <a:pt x="209550" y="114300"/>
                </a:lnTo>
                <a:lnTo>
                  <a:pt x="236538" y="88900"/>
                </a:lnTo>
                <a:lnTo>
                  <a:pt x="255588" y="73025"/>
                </a:lnTo>
                <a:lnTo>
                  <a:pt x="276225" y="63500"/>
                </a:lnTo>
                <a:lnTo>
                  <a:pt x="287338" y="58738"/>
                </a:lnTo>
                <a:lnTo>
                  <a:pt x="298450" y="53975"/>
                </a:lnTo>
                <a:lnTo>
                  <a:pt x="311150" y="52387"/>
                </a:lnTo>
                <a:lnTo>
                  <a:pt x="323850" y="52387"/>
                </a:lnTo>
                <a:lnTo>
                  <a:pt x="373063" y="52387"/>
                </a:lnTo>
                <a:close/>
              </a:path>
            </a:pathLst>
          </a:custGeom>
          <a:solidFill>
            <a:srgbClr val="D3B600"/>
          </a:solidFill>
          <a:ln>
            <a:noFill/>
          </a:ln>
          <a:effectLst>
            <a:innerShdw blurRad="25400" dist="12700" dir="18900000">
              <a:prstClr val="black">
                <a:alpha val="50000"/>
              </a:prstClr>
            </a:inn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nvGrpSpPr>
          <p:cNvPr id="17" name="组合 16"/>
          <p:cNvGrpSpPr/>
          <p:nvPr/>
        </p:nvGrpSpPr>
        <p:grpSpPr>
          <a:xfrm>
            <a:off x="3106497" y="4155177"/>
            <a:ext cx="183046" cy="228588"/>
            <a:chOff x="6006946" y="4028502"/>
            <a:chExt cx="166452" cy="207866"/>
          </a:xfrm>
          <a:solidFill>
            <a:srgbClr val="932B5C"/>
          </a:solidFill>
        </p:grpSpPr>
        <p:sp>
          <p:nvSpPr>
            <p:cNvPr id="18" name="Freeform 20"/>
            <p:cNvSpPr>
              <a:spLocks noEditPoints="1"/>
            </p:cNvSpPr>
            <p:nvPr/>
          </p:nvSpPr>
          <p:spPr bwMode="auto">
            <a:xfrm>
              <a:off x="6006946" y="4028502"/>
              <a:ext cx="166452" cy="207866"/>
            </a:xfrm>
            <a:custGeom>
              <a:avLst/>
              <a:gdLst>
                <a:gd name="T0" fmla="*/ 147 w 216"/>
                <a:gd name="T1" fmla="*/ 233 h 270"/>
                <a:gd name="T2" fmla="*/ 165 w 216"/>
                <a:gd name="T3" fmla="*/ 200 h 270"/>
                <a:gd name="T4" fmla="*/ 216 w 216"/>
                <a:gd name="T5" fmla="*/ 108 h 270"/>
                <a:gd name="T6" fmla="*/ 108 w 216"/>
                <a:gd name="T7" fmla="*/ 0 h 270"/>
                <a:gd name="T8" fmla="*/ 0 w 216"/>
                <a:gd name="T9" fmla="*/ 108 h 270"/>
                <a:gd name="T10" fmla="*/ 51 w 216"/>
                <a:gd name="T11" fmla="*/ 200 h 270"/>
                <a:gd name="T12" fmla="*/ 70 w 216"/>
                <a:gd name="T13" fmla="*/ 233 h 270"/>
                <a:gd name="T14" fmla="*/ 70 w 216"/>
                <a:gd name="T15" fmla="*/ 247 h 270"/>
                <a:gd name="T16" fmla="*/ 93 w 216"/>
                <a:gd name="T17" fmla="*/ 270 h 270"/>
                <a:gd name="T18" fmla="*/ 123 w 216"/>
                <a:gd name="T19" fmla="*/ 270 h 270"/>
                <a:gd name="T20" fmla="*/ 147 w 216"/>
                <a:gd name="T21" fmla="*/ 247 h 270"/>
                <a:gd name="T22" fmla="*/ 147 w 216"/>
                <a:gd name="T23" fmla="*/ 233 h 270"/>
                <a:gd name="T24" fmla="*/ 124 w 216"/>
                <a:gd name="T25" fmla="*/ 224 h 270"/>
                <a:gd name="T26" fmla="*/ 92 w 216"/>
                <a:gd name="T27" fmla="*/ 224 h 270"/>
                <a:gd name="T28" fmla="*/ 64 w 216"/>
                <a:gd name="T29" fmla="*/ 180 h 270"/>
                <a:gd name="T30" fmla="*/ 23 w 216"/>
                <a:gd name="T31" fmla="*/ 108 h 270"/>
                <a:gd name="T32" fmla="*/ 108 w 216"/>
                <a:gd name="T33" fmla="*/ 23 h 270"/>
                <a:gd name="T34" fmla="*/ 193 w 216"/>
                <a:gd name="T35" fmla="*/ 108 h 270"/>
                <a:gd name="T36" fmla="*/ 153 w 216"/>
                <a:gd name="T37" fmla="*/ 180 h 270"/>
                <a:gd name="T38" fmla="*/ 124 w 216"/>
                <a:gd name="T39" fmla="*/ 224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6" h="270">
                  <a:moveTo>
                    <a:pt x="147" y="233"/>
                  </a:moveTo>
                  <a:cubicBezTo>
                    <a:pt x="147" y="219"/>
                    <a:pt x="153" y="207"/>
                    <a:pt x="165" y="200"/>
                  </a:cubicBezTo>
                  <a:cubicBezTo>
                    <a:pt x="195" y="181"/>
                    <a:pt x="216" y="147"/>
                    <a:pt x="216" y="108"/>
                  </a:cubicBezTo>
                  <a:cubicBezTo>
                    <a:pt x="216" y="49"/>
                    <a:pt x="168" y="0"/>
                    <a:pt x="108" y="0"/>
                  </a:cubicBezTo>
                  <a:cubicBezTo>
                    <a:pt x="49" y="0"/>
                    <a:pt x="0" y="49"/>
                    <a:pt x="0" y="108"/>
                  </a:cubicBezTo>
                  <a:cubicBezTo>
                    <a:pt x="0" y="147"/>
                    <a:pt x="21" y="181"/>
                    <a:pt x="51" y="200"/>
                  </a:cubicBezTo>
                  <a:cubicBezTo>
                    <a:pt x="63" y="207"/>
                    <a:pt x="70" y="219"/>
                    <a:pt x="70" y="233"/>
                  </a:cubicBezTo>
                  <a:cubicBezTo>
                    <a:pt x="70" y="247"/>
                    <a:pt x="70" y="247"/>
                    <a:pt x="70" y="247"/>
                  </a:cubicBezTo>
                  <a:cubicBezTo>
                    <a:pt x="93" y="270"/>
                    <a:pt x="93" y="270"/>
                    <a:pt x="93" y="270"/>
                  </a:cubicBezTo>
                  <a:cubicBezTo>
                    <a:pt x="123" y="270"/>
                    <a:pt x="123" y="270"/>
                    <a:pt x="123" y="270"/>
                  </a:cubicBezTo>
                  <a:cubicBezTo>
                    <a:pt x="147" y="247"/>
                    <a:pt x="147" y="247"/>
                    <a:pt x="147" y="247"/>
                  </a:cubicBezTo>
                  <a:lnTo>
                    <a:pt x="147" y="233"/>
                  </a:lnTo>
                  <a:close/>
                  <a:moveTo>
                    <a:pt x="124" y="224"/>
                  </a:moveTo>
                  <a:cubicBezTo>
                    <a:pt x="92" y="224"/>
                    <a:pt x="92" y="224"/>
                    <a:pt x="92" y="224"/>
                  </a:cubicBezTo>
                  <a:cubicBezTo>
                    <a:pt x="89" y="206"/>
                    <a:pt x="79" y="190"/>
                    <a:pt x="64" y="180"/>
                  </a:cubicBezTo>
                  <a:cubicBezTo>
                    <a:pt x="38" y="165"/>
                    <a:pt x="23" y="138"/>
                    <a:pt x="23" y="108"/>
                  </a:cubicBezTo>
                  <a:cubicBezTo>
                    <a:pt x="23" y="62"/>
                    <a:pt x="61" y="23"/>
                    <a:pt x="108" y="23"/>
                  </a:cubicBezTo>
                  <a:cubicBezTo>
                    <a:pt x="155" y="23"/>
                    <a:pt x="193" y="62"/>
                    <a:pt x="193" y="108"/>
                  </a:cubicBezTo>
                  <a:cubicBezTo>
                    <a:pt x="193" y="138"/>
                    <a:pt x="178" y="165"/>
                    <a:pt x="153" y="180"/>
                  </a:cubicBezTo>
                  <a:cubicBezTo>
                    <a:pt x="137" y="190"/>
                    <a:pt x="127" y="206"/>
                    <a:pt x="124" y="224"/>
                  </a:cubicBezTo>
                  <a:close/>
                </a:path>
              </a:pathLst>
            </a:custGeom>
            <a:grpFill/>
            <a:ln>
              <a:noFill/>
            </a:ln>
            <a:effectLst>
              <a:innerShdw blurRad="25400" dist="127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9" name="Freeform 21"/>
            <p:cNvSpPr/>
            <p:nvPr/>
          </p:nvSpPr>
          <p:spPr bwMode="auto">
            <a:xfrm>
              <a:off x="6054615" y="4065230"/>
              <a:ext cx="71113" cy="89085"/>
            </a:xfrm>
            <a:custGeom>
              <a:avLst/>
              <a:gdLst>
                <a:gd name="T0" fmla="*/ 57 w 91"/>
                <a:gd name="T1" fmla="*/ 44 h 114"/>
                <a:gd name="T2" fmla="*/ 75 w 91"/>
                <a:gd name="T3" fmla="*/ 0 h 114"/>
                <a:gd name="T4" fmla="*/ 0 w 91"/>
                <a:gd name="T5" fmla="*/ 70 h 114"/>
                <a:gd name="T6" fmla="*/ 34 w 91"/>
                <a:gd name="T7" fmla="*/ 70 h 114"/>
                <a:gd name="T8" fmla="*/ 16 w 91"/>
                <a:gd name="T9" fmla="*/ 114 h 114"/>
                <a:gd name="T10" fmla="*/ 91 w 91"/>
                <a:gd name="T11" fmla="*/ 44 h 114"/>
                <a:gd name="T12" fmla="*/ 57 w 91"/>
                <a:gd name="T13" fmla="*/ 44 h 114"/>
              </a:gdLst>
              <a:ahLst/>
              <a:cxnLst>
                <a:cxn ang="0">
                  <a:pos x="T0" y="T1"/>
                </a:cxn>
                <a:cxn ang="0">
                  <a:pos x="T2" y="T3"/>
                </a:cxn>
                <a:cxn ang="0">
                  <a:pos x="T4" y="T5"/>
                </a:cxn>
                <a:cxn ang="0">
                  <a:pos x="T6" y="T7"/>
                </a:cxn>
                <a:cxn ang="0">
                  <a:pos x="T8" y="T9"/>
                </a:cxn>
                <a:cxn ang="0">
                  <a:pos x="T10" y="T11"/>
                </a:cxn>
                <a:cxn ang="0">
                  <a:pos x="T12" y="T13"/>
                </a:cxn>
              </a:cxnLst>
              <a:rect l="0" t="0" r="r" b="b"/>
              <a:pathLst>
                <a:path w="91" h="114">
                  <a:moveTo>
                    <a:pt x="57" y="44"/>
                  </a:moveTo>
                  <a:lnTo>
                    <a:pt x="75" y="0"/>
                  </a:lnTo>
                  <a:lnTo>
                    <a:pt x="0" y="70"/>
                  </a:lnTo>
                  <a:lnTo>
                    <a:pt x="34" y="70"/>
                  </a:lnTo>
                  <a:lnTo>
                    <a:pt x="16" y="114"/>
                  </a:lnTo>
                  <a:lnTo>
                    <a:pt x="91" y="44"/>
                  </a:lnTo>
                  <a:lnTo>
                    <a:pt x="57" y="44"/>
                  </a:lnTo>
                  <a:close/>
                </a:path>
              </a:pathLst>
            </a:custGeom>
            <a:solidFill>
              <a:srgbClr val="541C0F"/>
            </a:solidFill>
            <a:ln>
              <a:noFill/>
            </a:ln>
            <a:effectLst>
              <a:innerShdw blurRad="25400" dist="127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sp>
        <p:nvSpPr>
          <p:cNvPr id="20" name="Freeform 23"/>
          <p:cNvSpPr/>
          <p:nvPr/>
        </p:nvSpPr>
        <p:spPr bwMode="auto">
          <a:xfrm>
            <a:off x="3871737" y="4164079"/>
            <a:ext cx="210792" cy="210790"/>
          </a:xfrm>
          <a:custGeom>
            <a:avLst/>
            <a:gdLst/>
            <a:ahLst/>
            <a:cxnLst/>
            <a:rect l="l" t="t" r="r" b="b"/>
            <a:pathLst>
              <a:path w="422275" h="422276">
                <a:moveTo>
                  <a:pt x="178365" y="222250"/>
                </a:moveTo>
                <a:cubicBezTo>
                  <a:pt x="178365" y="222250"/>
                  <a:pt x="178365" y="222250"/>
                  <a:pt x="206455" y="261159"/>
                </a:cubicBezTo>
                <a:cubicBezTo>
                  <a:pt x="206455" y="261159"/>
                  <a:pt x="206455" y="261159"/>
                  <a:pt x="206455" y="259214"/>
                </a:cubicBezTo>
                <a:lnTo>
                  <a:pt x="206455" y="245596"/>
                </a:lnTo>
                <a:cubicBezTo>
                  <a:pt x="206455" y="245596"/>
                  <a:pt x="206455" y="245596"/>
                  <a:pt x="205285" y="244234"/>
                </a:cubicBezTo>
                <a:lnTo>
                  <a:pt x="197092" y="234701"/>
                </a:lnTo>
                <a:cubicBezTo>
                  <a:pt x="197092" y="234701"/>
                  <a:pt x="197092" y="234701"/>
                  <a:pt x="225183" y="234701"/>
                </a:cubicBezTo>
                <a:cubicBezTo>
                  <a:pt x="225183" y="234701"/>
                  <a:pt x="225183" y="234701"/>
                  <a:pt x="224012" y="236063"/>
                </a:cubicBezTo>
                <a:lnTo>
                  <a:pt x="215819" y="245596"/>
                </a:lnTo>
                <a:cubicBezTo>
                  <a:pt x="215819" y="245596"/>
                  <a:pt x="215819" y="245596"/>
                  <a:pt x="215819" y="247541"/>
                </a:cubicBezTo>
                <a:lnTo>
                  <a:pt x="215819" y="261159"/>
                </a:lnTo>
                <a:cubicBezTo>
                  <a:pt x="215819" y="261159"/>
                  <a:pt x="215819" y="261159"/>
                  <a:pt x="243910" y="222250"/>
                </a:cubicBezTo>
                <a:lnTo>
                  <a:pt x="300091" y="247152"/>
                </a:lnTo>
                <a:cubicBezTo>
                  <a:pt x="303212" y="259603"/>
                  <a:pt x="301652" y="273610"/>
                  <a:pt x="292288" y="284505"/>
                </a:cubicBezTo>
                <a:cubicBezTo>
                  <a:pt x="284485" y="295400"/>
                  <a:pt x="272000" y="301625"/>
                  <a:pt x="259516" y="301625"/>
                </a:cubicBezTo>
                <a:cubicBezTo>
                  <a:pt x="259516" y="301625"/>
                  <a:pt x="259516" y="301625"/>
                  <a:pt x="164319" y="301625"/>
                </a:cubicBezTo>
                <a:cubicBezTo>
                  <a:pt x="150274" y="301625"/>
                  <a:pt x="137789" y="295400"/>
                  <a:pt x="129986" y="284505"/>
                </a:cubicBezTo>
                <a:cubicBezTo>
                  <a:pt x="122183" y="273610"/>
                  <a:pt x="119062" y="259603"/>
                  <a:pt x="122183" y="247152"/>
                </a:cubicBezTo>
                <a:cubicBezTo>
                  <a:pt x="122183" y="247152"/>
                  <a:pt x="122183" y="247152"/>
                  <a:pt x="178365" y="222250"/>
                </a:cubicBezTo>
                <a:close/>
                <a:moveTo>
                  <a:pt x="386304" y="211138"/>
                </a:moveTo>
                <a:cubicBezTo>
                  <a:pt x="386316" y="211138"/>
                  <a:pt x="386979" y="211138"/>
                  <a:pt x="422275" y="211138"/>
                </a:cubicBezTo>
                <a:cubicBezTo>
                  <a:pt x="422275" y="328437"/>
                  <a:pt x="328436" y="422276"/>
                  <a:pt x="211138" y="422276"/>
                </a:cubicBezTo>
                <a:cubicBezTo>
                  <a:pt x="142323" y="422276"/>
                  <a:pt x="81327" y="389432"/>
                  <a:pt x="42228" y="337821"/>
                </a:cubicBezTo>
                <a:cubicBezTo>
                  <a:pt x="42221" y="337828"/>
                  <a:pt x="41696" y="338353"/>
                  <a:pt x="0" y="380049"/>
                </a:cubicBezTo>
                <a:cubicBezTo>
                  <a:pt x="0" y="380031"/>
                  <a:pt x="0" y="378683"/>
                  <a:pt x="0" y="272134"/>
                </a:cubicBezTo>
                <a:cubicBezTo>
                  <a:pt x="17" y="272134"/>
                  <a:pt x="1377" y="272134"/>
                  <a:pt x="109479" y="272134"/>
                </a:cubicBezTo>
                <a:cubicBezTo>
                  <a:pt x="109472" y="272140"/>
                  <a:pt x="108964" y="272629"/>
                  <a:pt x="68815" y="311233"/>
                </a:cubicBezTo>
                <a:cubicBezTo>
                  <a:pt x="100095" y="356589"/>
                  <a:pt x="151706" y="386304"/>
                  <a:pt x="211138" y="386304"/>
                </a:cubicBezTo>
                <a:cubicBezTo>
                  <a:pt x="308105" y="386304"/>
                  <a:pt x="386304" y="308105"/>
                  <a:pt x="386304" y="211138"/>
                </a:cubicBezTo>
                <a:close/>
                <a:moveTo>
                  <a:pt x="199440" y="122214"/>
                </a:moveTo>
                <a:cubicBezTo>
                  <a:pt x="211917" y="120650"/>
                  <a:pt x="218156" y="122214"/>
                  <a:pt x="225954" y="128467"/>
                </a:cubicBezTo>
                <a:cubicBezTo>
                  <a:pt x="244670" y="131594"/>
                  <a:pt x="254028" y="144102"/>
                  <a:pt x="246229" y="164427"/>
                </a:cubicBezTo>
                <a:cubicBezTo>
                  <a:pt x="250908" y="165990"/>
                  <a:pt x="255587" y="172244"/>
                  <a:pt x="255587" y="176934"/>
                </a:cubicBezTo>
                <a:cubicBezTo>
                  <a:pt x="255587" y="184752"/>
                  <a:pt x="250908" y="191006"/>
                  <a:pt x="244670" y="191006"/>
                </a:cubicBezTo>
                <a:cubicBezTo>
                  <a:pt x="239991" y="211330"/>
                  <a:pt x="229073" y="223838"/>
                  <a:pt x="210357" y="223838"/>
                </a:cubicBezTo>
                <a:cubicBezTo>
                  <a:pt x="191642" y="223838"/>
                  <a:pt x="182284" y="211330"/>
                  <a:pt x="177605" y="191006"/>
                </a:cubicBezTo>
                <a:cubicBezTo>
                  <a:pt x="171366" y="191006"/>
                  <a:pt x="166687" y="184752"/>
                  <a:pt x="166687" y="176934"/>
                </a:cubicBezTo>
                <a:cubicBezTo>
                  <a:pt x="166687" y="172244"/>
                  <a:pt x="169807" y="165990"/>
                  <a:pt x="174485" y="164427"/>
                </a:cubicBezTo>
                <a:cubicBezTo>
                  <a:pt x="171366" y="156610"/>
                  <a:pt x="171366" y="148792"/>
                  <a:pt x="176045" y="140975"/>
                </a:cubicBezTo>
                <a:cubicBezTo>
                  <a:pt x="180724" y="130031"/>
                  <a:pt x="186963" y="123777"/>
                  <a:pt x="199440" y="122214"/>
                </a:cubicBezTo>
                <a:close/>
                <a:moveTo>
                  <a:pt x="211138" y="0"/>
                </a:moveTo>
                <a:cubicBezTo>
                  <a:pt x="279953" y="0"/>
                  <a:pt x="340948" y="34408"/>
                  <a:pt x="380048" y="84455"/>
                </a:cubicBezTo>
                <a:cubicBezTo>
                  <a:pt x="380054" y="84449"/>
                  <a:pt x="380580" y="83924"/>
                  <a:pt x="422275" y="42228"/>
                </a:cubicBezTo>
                <a:cubicBezTo>
                  <a:pt x="422275" y="42245"/>
                  <a:pt x="422275" y="43617"/>
                  <a:pt x="422275" y="151707"/>
                </a:cubicBezTo>
                <a:cubicBezTo>
                  <a:pt x="422258" y="151707"/>
                  <a:pt x="420922" y="151707"/>
                  <a:pt x="314361" y="151707"/>
                </a:cubicBezTo>
                <a:cubicBezTo>
                  <a:pt x="314369" y="151698"/>
                  <a:pt x="314937" y="151107"/>
                  <a:pt x="353460" y="111043"/>
                </a:cubicBezTo>
                <a:cubicBezTo>
                  <a:pt x="322180" y="65688"/>
                  <a:pt x="270569" y="35972"/>
                  <a:pt x="211138" y="35972"/>
                </a:cubicBezTo>
                <a:cubicBezTo>
                  <a:pt x="115735" y="35972"/>
                  <a:pt x="35972" y="115735"/>
                  <a:pt x="35972" y="211138"/>
                </a:cubicBezTo>
                <a:cubicBezTo>
                  <a:pt x="35959" y="211138"/>
                  <a:pt x="35296" y="211138"/>
                  <a:pt x="0" y="211138"/>
                </a:cubicBezTo>
                <a:cubicBezTo>
                  <a:pt x="0" y="95403"/>
                  <a:pt x="95403" y="0"/>
                  <a:pt x="211138" y="0"/>
                </a:cubicBezTo>
                <a:close/>
              </a:path>
            </a:pathLst>
          </a:custGeom>
          <a:solidFill>
            <a:srgbClr val="C50119"/>
          </a:solidFill>
          <a:ln>
            <a:noFill/>
          </a:ln>
          <a:effectLst>
            <a:innerShdw blurRad="25400" dist="12700" dir="18900000">
              <a:prstClr val="black">
                <a:alpha val="50000"/>
              </a:prstClr>
            </a:inn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nvGrpSpPr>
          <p:cNvPr id="21" name="组合 20"/>
          <p:cNvGrpSpPr/>
          <p:nvPr/>
        </p:nvGrpSpPr>
        <p:grpSpPr>
          <a:xfrm>
            <a:off x="2518539" y="2331945"/>
            <a:ext cx="3036195" cy="189282"/>
            <a:chOff x="5410691" y="2117214"/>
            <a:chExt cx="3036195" cy="189282"/>
          </a:xfrm>
        </p:grpSpPr>
        <p:sp>
          <p:nvSpPr>
            <p:cNvPr id="22" name="矩形 21"/>
            <p:cNvSpPr>
              <a:spLocks noChangeArrowheads="1"/>
            </p:cNvSpPr>
            <p:nvPr/>
          </p:nvSpPr>
          <p:spPr bwMode="auto">
            <a:xfrm>
              <a:off x="5410691" y="2117214"/>
              <a:ext cx="746348" cy="18928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200" b="1" i="0" u="none" strike="noStrike" kern="0" cap="all"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项目说明</a:t>
              </a:r>
              <a:endParaRPr kumimoji="0" lang="en-US" altLang="zh-CN" sz="1200" b="1" i="0" u="none" strike="noStrike" kern="0" cap="all"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cxnSp>
          <p:nvCxnSpPr>
            <p:cNvPr id="23" name="直接连接符 22"/>
            <p:cNvCxnSpPr/>
            <p:nvPr/>
          </p:nvCxnSpPr>
          <p:spPr>
            <a:xfrm>
              <a:off x="6083724" y="2211855"/>
              <a:ext cx="2363162" cy="0"/>
            </a:xfrm>
            <a:prstGeom prst="line">
              <a:avLst/>
            </a:prstGeom>
            <a:noFill/>
            <a:ln w="6350" cap="flat" cmpd="sng" algn="ctr">
              <a:solidFill>
                <a:sysClr val="windowText" lastClr="000000">
                  <a:lumMod val="65000"/>
                  <a:lumOff val="35000"/>
                </a:sysClr>
              </a:solidFill>
              <a:prstDash val="dash"/>
              <a:tailEnd type="oval"/>
            </a:ln>
            <a:effectLst/>
          </p:spPr>
        </p:cxnSp>
      </p:grpSp>
      <p:sp>
        <p:nvSpPr>
          <p:cNvPr id="24" name="TextBox 5"/>
          <p:cNvSpPr txBox="1"/>
          <p:nvPr/>
        </p:nvSpPr>
        <p:spPr>
          <a:xfrm>
            <a:off x="2149814" y="2603789"/>
            <a:ext cx="3476928" cy="307777"/>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eaLnBrk="1" fontAlgn="base" latinLnBrk="0" hangingPunct="1">
              <a:lnSpc>
                <a:spcPct val="100000"/>
              </a:lnSpc>
              <a:spcBef>
                <a:spcPct val="0"/>
              </a:spcBef>
              <a:spcAft>
                <a:spcPct val="0"/>
              </a:spcAft>
              <a:buClrTx/>
              <a:buSzTx/>
              <a:buFontTx/>
              <a:buNone/>
              <a:defRPr/>
            </a:pP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点击输入简要文字内容，文字内容需概括精炼，言简意赅的说明该分项内容</a:t>
            </a:r>
            <a:r>
              <a:rPr kumimoji="0" lang="en-US" altLang="zh-CN"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KINGPUB</a:t>
            </a: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专业设计</a:t>
            </a:r>
            <a:r>
              <a:rPr kumimoji="0" lang="en-US" altLang="zh-CN"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a:t>
            </a:r>
          </a:p>
        </p:txBody>
      </p:sp>
      <p:grpSp>
        <p:nvGrpSpPr>
          <p:cNvPr id="25" name="组合 24"/>
          <p:cNvGrpSpPr/>
          <p:nvPr/>
        </p:nvGrpSpPr>
        <p:grpSpPr>
          <a:xfrm>
            <a:off x="2518539" y="3188503"/>
            <a:ext cx="3036195" cy="189282"/>
            <a:chOff x="5410691" y="2973772"/>
            <a:chExt cx="3036195" cy="189282"/>
          </a:xfrm>
        </p:grpSpPr>
        <p:sp>
          <p:nvSpPr>
            <p:cNvPr id="26" name="矩形 25"/>
            <p:cNvSpPr>
              <a:spLocks noChangeArrowheads="1"/>
            </p:cNvSpPr>
            <p:nvPr/>
          </p:nvSpPr>
          <p:spPr bwMode="auto">
            <a:xfrm>
              <a:off x="5410691" y="2973772"/>
              <a:ext cx="806537" cy="18928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200" b="1" i="0" u="none" strike="noStrike" kern="0" cap="all"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经验与不足</a:t>
              </a:r>
              <a:endParaRPr kumimoji="0" lang="en-US" altLang="zh-CN" sz="1200" b="1" i="0" u="none" strike="noStrike" kern="0" cap="all"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cxnSp>
          <p:nvCxnSpPr>
            <p:cNvPr id="27" name="直接连接符 26"/>
            <p:cNvCxnSpPr>
              <a:stCxn id="26" idx="3"/>
            </p:cNvCxnSpPr>
            <p:nvPr/>
          </p:nvCxnSpPr>
          <p:spPr>
            <a:xfrm>
              <a:off x="6217228" y="3068413"/>
              <a:ext cx="2229658" cy="0"/>
            </a:xfrm>
            <a:prstGeom prst="line">
              <a:avLst/>
            </a:prstGeom>
            <a:noFill/>
            <a:ln w="6350" cap="flat" cmpd="sng" algn="ctr">
              <a:solidFill>
                <a:sysClr val="windowText" lastClr="000000">
                  <a:lumMod val="65000"/>
                  <a:lumOff val="35000"/>
                </a:sysClr>
              </a:solidFill>
              <a:prstDash val="dash"/>
              <a:tailEnd type="oval"/>
            </a:ln>
            <a:effectLst/>
          </p:spPr>
        </p:cxnSp>
      </p:grpSp>
      <p:sp>
        <p:nvSpPr>
          <p:cNvPr id="28" name="TextBox 5"/>
          <p:cNvSpPr txBox="1"/>
          <p:nvPr/>
        </p:nvSpPr>
        <p:spPr>
          <a:xfrm>
            <a:off x="2149814" y="3460347"/>
            <a:ext cx="3476928" cy="307777"/>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eaLnBrk="1" fontAlgn="base" latinLnBrk="0" hangingPunct="1">
              <a:lnSpc>
                <a:spcPct val="100000"/>
              </a:lnSpc>
              <a:spcBef>
                <a:spcPct val="0"/>
              </a:spcBef>
              <a:spcAft>
                <a:spcPct val="0"/>
              </a:spcAft>
              <a:buClrTx/>
              <a:buSzTx/>
              <a:buFontTx/>
              <a:buNone/>
              <a:defRPr/>
            </a:pP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点击输入简要文字内容，文字内容需概括精炼，言简意赅的说明该分项内容</a:t>
            </a:r>
            <a:r>
              <a:rPr kumimoji="0" lang="en-US" altLang="zh-CN"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KINGPUB</a:t>
            </a: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专业设计</a:t>
            </a:r>
            <a:r>
              <a:rPr kumimoji="0" lang="en-US" altLang="zh-CN"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a:t>
            </a:r>
          </a:p>
        </p:txBody>
      </p:sp>
      <p:grpSp>
        <p:nvGrpSpPr>
          <p:cNvPr id="29" name="组合 28"/>
          <p:cNvGrpSpPr/>
          <p:nvPr/>
        </p:nvGrpSpPr>
        <p:grpSpPr>
          <a:xfrm>
            <a:off x="2149814" y="2291686"/>
            <a:ext cx="254992" cy="254990"/>
            <a:chOff x="5026429" y="2057723"/>
            <a:chExt cx="254992" cy="254990"/>
          </a:xfrm>
        </p:grpSpPr>
        <p:sp>
          <p:nvSpPr>
            <p:cNvPr id="30" name="椭圆 29"/>
            <p:cNvSpPr/>
            <p:nvPr/>
          </p:nvSpPr>
          <p:spPr>
            <a:xfrm>
              <a:off x="5026429" y="2057723"/>
              <a:ext cx="254992" cy="254990"/>
            </a:xfrm>
            <a:prstGeom prst="ellipse">
              <a:avLst/>
            </a:prstGeom>
            <a:gradFill flip="none" rotWithShape="1">
              <a:gsLst>
                <a:gs pos="55000">
                  <a:srgbClr val="E7E7E7"/>
                </a:gs>
                <a:gs pos="0">
                  <a:sysClr val="window" lastClr="FFFFFF"/>
                </a:gs>
                <a:gs pos="100000">
                  <a:sysClr val="window" lastClr="FFFFFF">
                    <a:lumMod val="75000"/>
                  </a:sysClr>
                </a:gs>
              </a:gsLst>
              <a:path path="circle">
                <a:fillToRect t="100000" r="100000"/>
              </a:path>
              <a:tileRect l="-100000" b="-100000"/>
            </a:gradFill>
            <a:ln w="6350" cap="flat" cmpd="sng" algn="ctr">
              <a:gradFill flip="none" rotWithShape="1">
                <a:gsLst>
                  <a:gs pos="0">
                    <a:sysClr val="window" lastClr="FFFFFF">
                      <a:lumMod val="75000"/>
                    </a:sysClr>
                  </a:gs>
                  <a:gs pos="100000">
                    <a:sysClr val="window" lastClr="FFFFFF"/>
                  </a:gs>
                </a:gsLst>
                <a:lin ang="18900000" scaled="1"/>
                <a:tileRect/>
              </a:gradFill>
              <a:prstDash val="solid"/>
            </a:ln>
            <a:effectLst>
              <a:outerShdw blurRad="165100" dist="50800" dir="8100000" sx="102000" sy="102000" algn="tr" rotWithShape="0">
                <a:prstClr val="black">
                  <a:alpha val="3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Freeform 34"/>
            <p:cNvSpPr/>
            <p:nvPr/>
          </p:nvSpPr>
          <p:spPr bwMode="auto">
            <a:xfrm>
              <a:off x="5095295" y="2126932"/>
              <a:ext cx="117262" cy="116572"/>
            </a:xfrm>
            <a:prstGeom prst="ellipse">
              <a:avLst/>
            </a:prstGeom>
            <a:solidFill>
              <a:srgbClr val="C50119"/>
            </a:solidFill>
            <a:ln>
              <a:noFill/>
            </a:ln>
            <a:effectLst>
              <a:innerShdw blurRad="38100" dist="127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32" name="组合 31"/>
          <p:cNvGrpSpPr/>
          <p:nvPr/>
        </p:nvGrpSpPr>
        <p:grpSpPr>
          <a:xfrm>
            <a:off x="2149814" y="3147515"/>
            <a:ext cx="254992" cy="254990"/>
            <a:chOff x="5026429" y="2057723"/>
            <a:chExt cx="254992" cy="254990"/>
          </a:xfrm>
        </p:grpSpPr>
        <p:sp>
          <p:nvSpPr>
            <p:cNvPr id="33" name="椭圆 32"/>
            <p:cNvSpPr/>
            <p:nvPr/>
          </p:nvSpPr>
          <p:spPr>
            <a:xfrm>
              <a:off x="5026429" y="2057723"/>
              <a:ext cx="254992" cy="254990"/>
            </a:xfrm>
            <a:prstGeom prst="ellipse">
              <a:avLst/>
            </a:prstGeom>
            <a:gradFill flip="none" rotWithShape="1">
              <a:gsLst>
                <a:gs pos="55000">
                  <a:srgbClr val="E7E7E7"/>
                </a:gs>
                <a:gs pos="0">
                  <a:sysClr val="window" lastClr="FFFFFF"/>
                </a:gs>
                <a:gs pos="100000">
                  <a:sysClr val="window" lastClr="FFFFFF">
                    <a:lumMod val="75000"/>
                  </a:sysClr>
                </a:gs>
              </a:gsLst>
              <a:path path="circle">
                <a:fillToRect t="100000" r="100000"/>
              </a:path>
              <a:tileRect l="-100000" b="-100000"/>
            </a:gradFill>
            <a:ln w="6350" cap="flat" cmpd="sng" algn="ctr">
              <a:gradFill flip="none" rotWithShape="1">
                <a:gsLst>
                  <a:gs pos="0">
                    <a:sysClr val="window" lastClr="FFFFFF">
                      <a:lumMod val="75000"/>
                    </a:sysClr>
                  </a:gs>
                  <a:gs pos="100000">
                    <a:sysClr val="window" lastClr="FFFFFF"/>
                  </a:gs>
                </a:gsLst>
                <a:lin ang="18900000" scaled="1"/>
                <a:tileRect/>
              </a:gradFill>
              <a:prstDash val="solid"/>
            </a:ln>
            <a:effectLst>
              <a:outerShdw blurRad="165100" dist="50800" dir="8100000" sx="102000" sy="102000" algn="tr" rotWithShape="0">
                <a:prstClr val="black">
                  <a:alpha val="3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4" name="Freeform 34"/>
            <p:cNvSpPr/>
            <p:nvPr/>
          </p:nvSpPr>
          <p:spPr bwMode="auto">
            <a:xfrm>
              <a:off x="5095295" y="2126932"/>
              <a:ext cx="117262" cy="116572"/>
            </a:xfrm>
            <a:prstGeom prst="ellipse">
              <a:avLst/>
            </a:prstGeom>
            <a:solidFill>
              <a:srgbClr val="69AC89"/>
            </a:solidFill>
            <a:ln>
              <a:noFill/>
            </a:ln>
            <a:effectLst>
              <a:innerShdw blurRad="38100" dist="127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sp>
        <p:nvSpPr>
          <p:cNvPr id="35" name="矩形 34"/>
          <p:cNvSpPr/>
          <p:nvPr/>
        </p:nvSpPr>
        <p:spPr>
          <a:xfrm>
            <a:off x="0" y="1057887"/>
            <a:ext cx="7596336" cy="936104"/>
          </a:xfrm>
          <a:prstGeom prst="rect">
            <a:avLst/>
          </a:prstGeom>
          <a:solidFill>
            <a:srgbClr val="4F81BD"/>
          </a:solidFill>
          <a:ln w="25400" cap="flat" cmpd="sng" algn="ctr">
            <a:noFill/>
            <a:prstDash val="solid"/>
          </a:ln>
          <a:effectLst>
            <a:innerShdw blurRad="63500" dist="25400" dir="16200000">
              <a:prstClr val="black">
                <a:alpha val="40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6" name="TextBox 29"/>
          <p:cNvSpPr txBox="1"/>
          <p:nvPr/>
        </p:nvSpPr>
        <p:spPr>
          <a:xfrm>
            <a:off x="566330" y="1203598"/>
            <a:ext cx="3715309" cy="553998"/>
          </a:xfrm>
          <a:prstGeom prst="rect">
            <a:avLst/>
          </a:prstGeom>
          <a:noFill/>
        </p:spPr>
        <p:txBody>
          <a:bodyPr wrap="square" lIns="0" tIns="0" rIns="0" bIns="0" rtlCol="0">
            <a:spAutoFit/>
          </a:bodyPr>
          <a:lstStyle/>
          <a:p>
            <a:pPr fontAlgn="base">
              <a:spcBef>
                <a:spcPct val="0"/>
              </a:spcBef>
              <a:spcAft>
                <a:spcPct val="0"/>
              </a:spcAft>
            </a:pPr>
            <a:r>
              <a:rPr lang="zh-CN" altLang="en-US" sz="3600" b="1" dirty="0">
                <a:solidFill>
                  <a:prstClr val="white"/>
                </a:solidFill>
                <a:latin typeface="微软雅黑" panose="020B0503020204020204" pitchFamily="34" charset="-122"/>
                <a:ea typeface="微软雅黑" panose="020B0503020204020204" pitchFamily="34" charset="-122"/>
              </a:rPr>
              <a:t>别墅群样板项目</a:t>
            </a:r>
          </a:p>
        </p:txBody>
      </p:sp>
      <p:sp>
        <p:nvSpPr>
          <p:cNvPr id="37" name="Freeform 5"/>
          <p:cNvSpPr/>
          <p:nvPr/>
        </p:nvSpPr>
        <p:spPr bwMode="auto">
          <a:xfrm>
            <a:off x="5708375" y="616720"/>
            <a:ext cx="3392695" cy="305888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flip="none" rotWithShape="1">
            <a:gsLst>
              <a:gs pos="55000">
                <a:srgbClr val="EEEEEE"/>
              </a:gs>
              <a:gs pos="0">
                <a:sysClr val="window" lastClr="FFFFFF"/>
              </a:gs>
              <a:gs pos="100000">
                <a:sysClr val="window" lastClr="FFFFFF">
                  <a:lumMod val="85000"/>
                </a:sysClr>
              </a:gs>
            </a:gsLst>
            <a:path path="circle">
              <a:fillToRect t="100000" r="100000"/>
            </a:path>
            <a:tileRect l="-100000" b="-100000"/>
          </a:gradFill>
          <a:ln w="22225" cap="flat" cmpd="sng" algn="ctr">
            <a:gradFill flip="none" rotWithShape="1">
              <a:gsLst>
                <a:gs pos="0">
                  <a:sysClr val="window" lastClr="FFFFFF">
                    <a:lumMod val="75000"/>
                  </a:sysClr>
                </a:gs>
                <a:gs pos="100000">
                  <a:sysClr val="window" lastClr="FFFFFF"/>
                </a:gs>
              </a:gsLst>
              <a:lin ang="18900000" scaled="1"/>
              <a:tileRect/>
            </a:gradFill>
            <a:prstDash val="solid"/>
          </a:ln>
          <a:effectLst>
            <a:outerShdw blurRad="254000" dist="25400" dir="8100000" sx="105000" sy="105000" algn="tr" rotWithShape="0">
              <a:prstClr val="black">
                <a:alpha val="25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Freeform 5"/>
          <p:cNvSpPr/>
          <p:nvPr/>
        </p:nvSpPr>
        <p:spPr bwMode="auto">
          <a:xfrm>
            <a:off x="6178262" y="1003601"/>
            <a:ext cx="2470268" cy="222722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w="2222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Freeform 5"/>
          <p:cNvSpPr/>
          <p:nvPr/>
        </p:nvSpPr>
        <p:spPr bwMode="auto">
          <a:xfrm>
            <a:off x="0" y="3204124"/>
            <a:ext cx="2069474" cy="186585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flip="none" rotWithShape="1">
            <a:gsLst>
              <a:gs pos="55000">
                <a:srgbClr val="EEEEEE"/>
              </a:gs>
              <a:gs pos="0">
                <a:sysClr val="window" lastClr="FFFFFF"/>
              </a:gs>
              <a:gs pos="100000">
                <a:sysClr val="window" lastClr="FFFFFF">
                  <a:lumMod val="85000"/>
                </a:sysClr>
              </a:gs>
            </a:gsLst>
            <a:path path="circle">
              <a:fillToRect t="100000" r="100000"/>
            </a:path>
            <a:tileRect l="-100000" b="-100000"/>
          </a:gradFill>
          <a:ln w="22225" cap="flat" cmpd="sng" algn="ctr">
            <a:gradFill flip="none" rotWithShape="1">
              <a:gsLst>
                <a:gs pos="0">
                  <a:sysClr val="window" lastClr="FFFFFF">
                    <a:lumMod val="75000"/>
                  </a:sysClr>
                </a:gs>
                <a:gs pos="100000">
                  <a:sysClr val="window" lastClr="FFFFFF"/>
                </a:gs>
              </a:gsLst>
              <a:lin ang="18900000" scaled="1"/>
              <a:tileRect/>
            </a:gradFill>
            <a:prstDash val="solid"/>
          </a:ln>
          <a:effectLst>
            <a:outerShdw blurRad="254000" dist="25400" dir="8100000" sx="105000" sy="105000" algn="tr" rotWithShape="0">
              <a:prstClr val="black">
                <a:alpha val="25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Freeform 5"/>
          <p:cNvSpPr/>
          <p:nvPr/>
        </p:nvSpPr>
        <p:spPr bwMode="auto">
          <a:xfrm>
            <a:off x="270624" y="3489754"/>
            <a:ext cx="1506812" cy="135856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dpi="0" rotWithShape="1">
            <a:blip r:embed="rId6" cstate="print">
              <a:extLst>
                <a:ext uri="{28A0092B-C50C-407E-A947-70E740481C1C}">
                  <a14:useLocalDpi xmlns:a14="http://schemas.microsoft.com/office/drawing/2010/main" val="0"/>
                </a:ext>
              </a:extLst>
            </a:blip>
            <a:srcRect/>
            <a:stretch>
              <a:fillRect/>
            </a:stretch>
          </a:blipFill>
          <a:ln w="2222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2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12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500" fill="hold"/>
                                            <p:tgtEl>
                                              <p:spTgt spid="38"/>
                                            </p:tgtEl>
                                            <p:attrNameLst>
                                              <p:attrName>ppt_w</p:attrName>
                                            </p:attrNameLst>
                                          </p:cBhvr>
                                          <p:tavLst>
                                            <p:tav tm="0">
                                              <p:val>
                                                <p:fltVal val="0"/>
                                              </p:val>
                                            </p:tav>
                                            <p:tav tm="100000">
                                              <p:val>
                                                <p:strVal val="#ppt_w"/>
                                              </p:val>
                                            </p:tav>
                                          </p:tavLst>
                                        </p:anim>
                                        <p:anim calcmode="lin" valueType="num">
                                          <p:cBhvr>
                                            <p:cTn id="20" dur="500" fill="hold"/>
                                            <p:tgtEl>
                                              <p:spTgt spid="38"/>
                                            </p:tgtEl>
                                            <p:attrNameLst>
                                              <p:attrName>ppt_h</p:attrName>
                                            </p:attrNameLst>
                                          </p:cBhvr>
                                          <p:tavLst>
                                            <p:tav tm="0">
                                              <p:val>
                                                <p:fltVal val="0"/>
                                              </p:val>
                                            </p:tav>
                                            <p:tav tm="100000">
                                              <p:val>
                                                <p:strVal val="#ppt_h"/>
                                              </p:val>
                                            </p:tav>
                                          </p:tavLst>
                                        </p:anim>
                                        <p:animEffect transition="in" filter="fade">
                                          <p:cBhvr>
                                            <p:cTn id="21" dur="500"/>
                                            <p:tgtEl>
                                              <p:spTgt spid="3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p:cTn id="30" dur="500" fill="hold"/>
                                            <p:tgtEl>
                                              <p:spTgt spid="40"/>
                                            </p:tgtEl>
                                            <p:attrNameLst>
                                              <p:attrName>ppt_w</p:attrName>
                                            </p:attrNameLst>
                                          </p:cBhvr>
                                          <p:tavLst>
                                            <p:tav tm="0">
                                              <p:val>
                                                <p:fltVal val="0"/>
                                              </p:val>
                                            </p:tav>
                                            <p:tav tm="100000">
                                              <p:val>
                                                <p:strVal val="#ppt_w"/>
                                              </p:val>
                                            </p:tav>
                                          </p:tavLst>
                                        </p:anim>
                                        <p:anim calcmode="lin" valueType="num">
                                          <p:cBhvr>
                                            <p:cTn id="31" dur="500" fill="hold"/>
                                            <p:tgtEl>
                                              <p:spTgt spid="40"/>
                                            </p:tgtEl>
                                            <p:attrNameLst>
                                              <p:attrName>ppt_h</p:attrName>
                                            </p:attrNameLst>
                                          </p:cBhvr>
                                          <p:tavLst>
                                            <p:tav tm="0">
                                              <p:val>
                                                <p:fltVal val="0"/>
                                              </p:val>
                                            </p:tav>
                                            <p:tav tm="100000">
                                              <p:val>
                                                <p:strVal val="#ppt_h"/>
                                              </p:val>
                                            </p:tav>
                                          </p:tavLst>
                                        </p:anim>
                                        <p:animEffect transition="in" filter="fade">
                                          <p:cBhvr>
                                            <p:cTn id="32" dur="500"/>
                                            <p:tgtEl>
                                              <p:spTgt spid="4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p:cTn id="35" dur="500" fill="hold"/>
                                            <p:tgtEl>
                                              <p:spTgt spid="39"/>
                                            </p:tgtEl>
                                            <p:attrNameLst>
                                              <p:attrName>ppt_w</p:attrName>
                                            </p:attrNameLst>
                                          </p:cBhvr>
                                          <p:tavLst>
                                            <p:tav tm="0">
                                              <p:val>
                                                <p:fltVal val="0"/>
                                              </p:val>
                                            </p:tav>
                                            <p:tav tm="100000">
                                              <p:val>
                                                <p:strVal val="#ppt_w"/>
                                              </p:val>
                                            </p:tav>
                                          </p:tavLst>
                                        </p:anim>
                                        <p:anim calcmode="lin" valueType="num">
                                          <p:cBhvr>
                                            <p:cTn id="36" dur="500" fill="hold"/>
                                            <p:tgtEl>
                                              <p:spTgt spid="39"/>
                                            </p:tgtEl>
                                            <p:attrNameLst>
                                              <p:attrName>ppt_h</p:attrName>
                                            </p:attrNameLst>
                                          </p:cBhvr>
                                          <p:tavLst>
                                            <p:tav tm="0">
                                              <p:val>
                                                <p:fltVal val="0"/>
                                              </p:val>
                                            </p:tav>
                                            <p:tav tm="100000">
                                              <p:val>
                                                <p:strVal val="#ppt_h"/>
                                              </p:val>
                                            </p:tav>
                                          </p:tavLst>
                                        </p:anim>
                                        <p:animEffect transition="in" filter="fade">
                                          <p:cBhvr>
                                            <p:cTn id="37" dur="500"/>
                                            <p:tgtEl>
                                              <p:spTgt spid="39"/>
                                            </p:tgtEl>
                                          </p:cBhvr>
                                        </p:animEffect>
                                      </p:childTnLst>
                                    </p:cTn>
                                  </p:par>
                                </p:childTnLst>
                              </p:cTn>
                            </p:par>
                            <p:par>
                              <p:cTn id="38" fill="hold">
                                <p:stCondLst>
                                  <p:cond delay="2500"/>
                                </p:stCondLst>
                                <p:childTnLst>
                                  <p:par>
                                    <p:cTn id="39" presetID="22" presetClass="entr" presetSubtype="2"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right)">
                                          <p:cBhvr>
                                            <p:cTn id="41" dur="500"/>
                                            <p:tgtEl>
                                              <p:spTgt spid="35"/>
                                            </p:tgtEl>
                                          </p:cBhvr>
                                        </p:animEffect>
                                      </p:childTnLst>
                                    </p:cTn>
                                  </p:par>
                                </p:childTnLst>
                              </p:cTn>
                            </p:par>
                            <p:par>
                              <p:cTn id="42" fill="hold">
                                <p:stCondLst>
                                  <p:cond delay="3000"/>
                                </p:stCondLst>
                                <p:childTnLst>
                                  <p:par>
                                    <p:cTn id="43" presetID="2" presetClass="entr" presetSubtype="2"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1+#ppt_w/2"/>
                                              </p:val>
                                            </p:tav>
                                            <p:tav tm="100000">
                                              <p:val>
                                                <p:strVal val="#ppt_x"/>
                                              </p:val>
                                            </p:tav>
                                          </p:tavLst>
                                        </p:anim>
                                        <p:anim calcmode="lin" valueType="num">
                                          <p:cBhvr additive="base">
                                            <p:cTn id="46" dur="500" fill="hold"/>
                                            <p:tgtEl>
                                              <p:spTgt spid="3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par>
                                    <p:cTn id="53" presetID="22" presetClass="entr" presetSubtype="8"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left)">
                                          <p:cBhvr>
                                            <p:cTn id="55" dur="500"/>
                                            <p:tgtEl>
                                              <p:spTgt spid="21"/>
                                            </p:tgtEl>
                                          </p:cBhvr>
                                        </p:animEffect>
                                      </p:childTnLst>
                                    </p:cTn>
                                  </p:par>
                                </p:childTnLst>
                              </p:cTn>
                            </p:par>
                            <p:par>
                              <p:cTn id="56" fill="hold">
                                <p:stCondLst>
                                  <p:cond delay="4000"/>
                                </p:stCondLst>
                                <p:childTnLst>
                                  <p:par>
                                    <p:cTn id="57" presetID="53" presetClass="entr" presetSubtype="16" fill="hold" grpId="0" nodeType="afterEffect">
                                      <p:stCondLst>
                                        <p:cond delay="0"/>
                                      </p:stCondLst>
                                      <p:iterate type="lt">
                                        <p:tmPct val="10000"/>
                                      </p:iterate>
                                      <p:childTnLst>
                                        <p:set>
                                          <p:cBhvr>
                                            <p:cTn id="58" dur="1" fill="hold">
                                              <p:stCondLst>
                                                <p:cond delay="0"/>
                                              </p:stCondLst>
                                            </p:cTn>
                                            <p:tgtEl>
                                              <p:spTgt spid="24"/>
                                            </p:tgtEl>
                                            <p:attrNameLst>
                                              <p:attrName>style.visibility</p:attrName>
                                            </p:attrNameLst>
                                          </p:cBhvr>
                                          <p:to>
                                            <p:strVal val="visible"/>
                                          </p:to>
                                        </p:set>
                                        <p:anim calcmode="lin" valueType="num">
                                          <p:cBhvr>
                                            <p:cTn id="59" dur="300" fill="hold"/>
                                            <p:tgtEl>
                                              <p:spTgt spid="24"/>
                                            </p:tgtEl>
                                            <p:attrNameLst>
                                              <p:attrName>ppt_w</p:attrName>
                                            </p:attrNameLst>
                                          </p:cBhvr>
                                          <p:tavLst>
                                            <p:tav tm="0">
                                              <p:val>
                                                <p:fltVal val="0"/>
                                              </p:val>
                                            </p:tav>
                                            <p:tav tm="100000">
                                              <p:val>
                                                <p:strVal val="#ppt_w"/>
                                              </p:val>
                                            </p:tav>
                                          </p:tavLst>
                                        </p:anim>
                                        <p:anim calcmode="lin" valueType="num">
                                          <p:cBhvr>
                                            <p:cTn id="60" dur="300" fill="hold"/>
                                            <p:tgtEl>
                                              <p:spTgt spid="24"/>
                                            </p:tgtEl>
                                            <p:attrNameLst>
                                              <p:attrName>ppt_h</p:attrName>
                                            </p:attrNameLst>
                                          </p:cBhvr>
                                          <p:tavLst>
                                            <p:tav tm="0">
                                              <p:val>
                                                <p:fltVal val="0"/>
                                              </p:val>
                                            </p:tav>
                                            <p:tav tm="100000">
                                              <p:val>
                                                <p:strVal val="#ppt_h"/>
                                              </p:val>
                                            </p:tav>
                                          </p:tavLst>
                                        </p:anim>
                                        <p:animEffect transition="in" filter="fade">
                                          <p:cBhvr>
                                            <p:cTn id="61" dur="300"/>
                                            <p:tgtEl>
                                              <p:spTgt spid="24"/>
                                            </p:tgtEl>
                                          </p:cBhvr>
                                        </p:animEffect>
                                      </p:childTnLst>
                                    </p:cTn>
                                  </p:par>
                                </p:childTnLst>
                              </p:cTn>
                            </p:par>
                            <p:par>
                              <p:cTn id="62" fill="hold">
                                <p:stCondLst>
                                  <p:cond delay="5350"/>
                                </p:stCondLst>
                                <p:childTnLst>
                                  <p:par>
                                    <p:cTn id="63" presetID="53" presetClass="entr" presetSubtype="16" fill="hold"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par>
                                    <p:cTn id="68" presetID="22" presetClass="entr" presetSubtype="8" fill="hold"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left)">
                                          <p:cBhvr>
                                            <p:cTn id="70" dur="500"/>
                                            <p:tgtEl>
                                              <p:spTgt spid="25"/>
                                            </p:tgtEl>
                                          </p:cBhvr>
                                        </p:animEffect>
                                      </p:childTnLst>
                                    </p:cTn>
                                  </p:par>
                                </p:childTnLst>
                              </p:cTn>
                            </p:par>
                            <p:par>
                              <p:cTn id="71" fill="hold">
                                <p:stCondLst>
                                  <p:cond delay="5850"/>
                                </p:stCondLst>
                                <p:childTnLst>
                                  <p:par>
                                    <p:cTn id="72" presetID="53" presetClass="entr" presetSubtype="16" fill="hold" grpId="0" nodeType="afterEffect">
                                      <p:stCondLst>
                                        <p:cond delay="0"/>
                                      </p:stCondLst>
                                      <p:iterate type="lt">
                                        <p:tmPct val="10000"/>
                                      </p:iterate>
                                      <p:childTnLst>
                                        <p:set>
                                          <p:cBhvr>
                                            <p:cTn id="73" dur="1" fill="hold">
                                              <p:stCondLst>
                                                <p:cond delay="0"/>
                                              </p:stCondLst>
                                            </p:cTn>
                                            <p:tgtEl>
                                              <p:spTgt spid="28"/>
                                            </p:tgtEl>
                                            <p:attrNameLst>
                                              <p:attrName>style.visibility</p:attrName>
                                            </p:attrNameLst>
                                          </p:cBhvr>
                                          <p:to>
                                            <p:strVal val="visible"/>
                                          </p:to>
                                        </p:set>
                                        <p:anim calcmode="lin" valueType="num">
                                          <p:cBhvr>
                                            <p:cTn id="74" dur="300" fill="hold"/>
                                            <p:tgtEl>
                                              <p:spTgt spid="28"/>
                                            </p:tgtEl>
                                            <p:attrNameLst>
                                              <p:attrName>ppt_w</p:attrName>
                                            </p:attrNameLst>
                                          </p:cBhvr>
                                          <p:tavLst>
                                            <p:tav tm="0">
                                              <p:val>
                                                <p:fltVal val="0"/>
                                              </p:val>
                                            </p:tav>
                                            <p:tav tm="100000">
                                              <p:val>
                                                <p:strVal val="#ppt_w"/>
                                              </p:val>
                                            </p:tav>
                                          </p:tavLst>
                                        </p:anim>
                                        <p:anim calcmode="lin" valueType="num">
                                          <p:cBhvr>
                                            <p:cTn id="75" dur="300" fill="hold"/>
                                            <p:tgtEl>
                                              <p:spTgt spid="28"/>
                                            </p:tgtEl>
                                            <p:attrNameLst>
                                              <p:attrName>ppt_h</p:attrName>
                                            </p:attrNameLst>
                                          </p:cBhvr>
                                          <p:tavLst>
                                            <p:tav tm="0">
                                              <p:val>
                                                <p:fltVal val="0"/>
                                              </p:val>
                                            </p:tav>
                                            <p:tav tm="100000">
                                              <p:val>
                                                <p:strVal val="#ppt_h"/>
                                              </p:val>
                                            </p:tav>
                                          </p:tavLst>
                                        </p:anim>
                                        <p:animEffect transition="in" filter="fade">
                                          <p:cBhvr>
                                            <p:cTn id="76" dur="300"/>
                                            <p:tgtEl>
                                              <p:spTgt spid="28"/>
                                            </p:tgtEl>
                                          </p:cBhvr>
                                        </p:animEffect>
                                      </p:childTnLst>
                                    </p:cTn>
                                  </p:par>
                                </p:childTnLst>
                              </p:cTn>
                            </p:par>
                            <p:par>
                              <p:cTn id="77" fill="hold">
                                <p:stCondLst>
                                  <p:cond delay="7500"/>
                                </p:stCondLst>
                                <p:childTnLst>
                                  <p:par>
                                    <p:cTn id="78" presetID="42" presetClass="entr" presetSubtype="0" fill="hold" grpId="0" nodeType="after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fade">
                                          <p:cBhvr>
                                            <p:cTn id="80" dur="800"/>
                                            <p:tgtEl>
                                              <p:spTgt spid="7"/>
                                            </p:tgtEl>
                                          </p:cBhvr>
                                        </p:animEffect>
                                        <p:anim calcmode="lin" valueType="num">
                                          <p:cBhvr>
                                            <p:cTn id="81" dur="800" fill="hold"/>
                                            <p:tgtEl>
                                              <p:spTgt spid="7"/>
                                            </p:tgtEl>
                                            <p:attrNameLst>
                                              <p:attrName>ppt_x</p:attrName>
                                            </p:attrNameLst>
                                          </p:cBhvr>
                                          <p:tavLst>
                                            <p:tav tm="0">
                                              <p:val>
                                                <p:strVal val="#ppt_x"/>
                                              </p:val>
                                            </p:tav>
                                            <p:tav tm="100000">
                                              <p:val>
                                                <p:strVal val="#ppt_x"/>
                                              </p:val>
                                            </p:tav>
                                          </p:tavLst>
                                        </p:anim>
                                        <p:anim calcmode="lin" valueType="num">
                                          <p:cBhvr>
                                            <p:cTn id="82" dur="800" fill="hold"/>
                                            <p:tgtEl>
                                              <p:spTgt spid="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fade">
                                          <p:cBhvr>
                                            <p:cTn id="85" dur="800"/>
                                            <p:tgtEl>
                                              <p:spTgt spid="11"/>
                                            </p:tgtEl>
                                          </p:cBhvr>
                                        </p:animEffect>
                                        <p:anim calcmode="lin" valueType="num">
                                          <p:cBhvr>
                                            <p:cTn id="86" dur="800" fill="hold"/>
                                            <p:tgtEl>
                                              <p:spTgt spid="11"/>
                                            </p:tgtEl>
                                            <p:attrNameLst>
                                              <p:attrName>ppt_x</p:attrName>
                                            </p:attrNameLst>
                                          </p:cBhvr>
                                          <p:tavLst>
                                            <p:tav tm="0">
                                              <p:val>
                                                <p:strVal val="#ppt_x"/>
                                              </p:val>
                                            </p:tav>
                                            <p:tav tm="100000">
                                              <p:val>
                                                <p:strVal val="#ppt_x"/>
                                              </p:val>
                                            </p:tav>
                                          </p:tavLst>
                                        </p:anim>
                                        <p:anim calcmode="lin" valueType="num">
                                          <p:cBhvr>
                                            <p:cTn id="87" dur="800" fill="hold"/>
                                            <p:tgtEl>
                                              <p:spTgt spid="1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800"/>
                                            <p:tgtEl>
                                              <p:spTgt spid="15"/>
                                            </p:tgtEl>
                                          </p:cBhvr>
                                        </p:animEffect>
                                        <p:anim calcmode="lin" valueType="num">
                                          <p:cBhvr>
                                            <p:cTn id="91" dur="800" fill="hold"/>
                                            <p:tgtEl>
                                              <p:spTgt spid="15"/>
                                            </p:tgtEl>
                                            <p:attrNameLst>
                                              <p:attrName>ppt_x</p:attrName>
                                            </p:attrNameLst>
                                          </p:cBhvr>
                                          <p:tavLst>
                                            <p:tav tm="0">
                                              <p:val>
                                                <p:strVal val="#ppt_x"/>
                                              </p:val>
                                            </p:tav>
                                            <p:tav tm="100000">
                                              <p:val>
                                                <p:strVal val="#ppt_x"/>
                                              </p:val>
                                            </p:tav>
                                          </p:tavLst>
                                        </p:anim>
                                        <p:anim calcmode="lin" valueType="num">
                                          <p:cBhvr>
                                            <p:cTn id="92" dur="800" fill="hold"/>
                                            <p:tgtEl>
                                              <p:spTgt spid="15"/>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300"/>
                                      </p:stCondLst>
                                      <p:childTnLst>
                                        <p:set>
                                          <p:cBhvr>
                                            <p:cTn id="94" dur="1" fill="hold">
                                              <p:stCondLst>
                                                <p:cond delay="0"/>
                                              </p:stCondLst>
                                            </p:cTn>
                                            <p:tgtEl>
                                              <p:spTgt spid="8"/>
                                            </p:tgtEl>
                                            <p:attrNameLst>
                                              <p:attrName>style.visibility</p:attrName>
                                            </p:attrNameLst>
                                          </p:cBhvr>
                                          <p:to>
                                            <p:strVal val="visible"/>
                                          </p:to>
                                        </p:set>
                                        <p:animEffect transition="in" filter="fade">
                                          <p:cBhvr>
                                            <p:cTn id="95" dur="800"/>
                                            <p:tgtEl>
                                              <p:spTgt spid="8"/>
                                            </p:tgtEl>
                                          </p:cBhvr>
                                        </p:animEffect>
                                        <p:anim calcmode="lin" valueType="num">
                                          <p:cBhvr>
                                            <p:cTn id="96" dur="800" fill="hold"/>
                                            <p:tgtEl>
                                              <p:spTgt spid="8"/>
                                            </p:tgtEl>
                                            <p:attrNameLst>
                                              <p:attrName>ppt_x</p:attrName>
                                            </p:attrNameLst>
                                          </p:cBhvr>
                                          <p:tavLst>
                                            <p:tav tm="0">
                                              <p:val>
                                                <p:strVal val="#ppt_x"/>
                                              </p:val>
                                            </p:tav>
                                            <p:tav tm="100000">
                                              <p:val>
                                                <p:strVal val="#ppt_x"/>
                                              </p:val>
                                            </p:tav>
                                          </p:tavLst>
                                        </p:anim>
                                        <p:anim calcmode="lin" valueType="num">
                                          <p:cBhvr>
                                            <p:cTn id="97" dur="800" fill="hold"/>
                                            <p:tgtEl>
                                              <p:spTgt spid="8"/>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300"/>
                                      </p:stCondLst>
                                      <p:childTnLst>
                                        <p:set>
                                          <p:cBhvr>
                                            <p:cTn id="99" dur="1" fill="hold">
                                              <p:stCondLst>
                                                <p:cond delay="0"/>
                                              </p:stCondLst>
                                            </p:cTn>
                                            <p:tgtEl>
                                              <p:spTgt spid="12"/>
                                            </p:tgtEl>
                                            <p:attrNameLst>
                                              <p:attrName>style.visibility</p:attrName>
                                            </p:attrNameLst>
                                          </p:cBhvr>
                                          <p:to>
                                            <p:strVal val="visible"/>
                                          </p:to>
                                        </p:set>
                                        <p:animEffect transition="in" filter="fade">
                                          <p:cBhvr>
                                            <p:cTn id="100" dur="800"/>
                                            <p:tgtEl>
                                              <p:spTgt spid="12"/>
                                            </p:tgtEl>
                                          </p:cBhvr>
                                        </p:animEffect>
                                        <p:anim calcmode="lin" valueType="num">
                                          <p:cBhvr>
                                            <p:cTn id="101" dur="800" fill="hold"/>
                                            <p:tgtEl>
                                              <p:spTgt spid="12"/>
                                            </p:tgtEl>
                                            <p:attrNameLst>
                                              <p:attrName>ppt_x</p:attrName>
                                            </p:attrNameLst>
                                          </p:cBhvr>
                                          <p:tavLst>
                                            <p:tav tm="0">
                                              <p:val>
                                                <p:strVal val="#ppt_x"/>
                                              </p:val>
                                            </p:tav>
                                            <p:tav tm="100000">
                                              <p:val>
                                                <p:strVal val="#ppt_x"/>
                                              </p:val>
                                            </p:tav>
                                          </p:tavLst>
                                        </p:anim>
                                        <p:anim calcmode="lin" valueType="num">
                                          <p:cBhvr>
                                            <p:cTn id="102" dur="800" fill="hold"/>
                                            <p:tgtEl>
                                              <p:spTgt spid="12"/>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30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800"/>
                                            <p:tgtEl>
                                              <p:spTgt spid="17"/>
                                            </p:tgtEl>
                                          </p:cBhvr>
                                        </p:animEffect>
                                        <p:anim calcmode="lin" valueType="num">
                                          <p:cBhvr>
                                            <p:cTn id="106" dur="800" fill="hold"/>
                                            <p:tgtEl>
                                              <p:spTgt spid="17"/>
                                            </p:tgtEl>
                                            <p:attrNameLst>
                                              <p:attrName>ppt_x</p:attrName>
                                            </p:attrNameLst>
                                          </p:cBhvr>
                                          <p:tavLst>
                                            <p:tav tm="0">
                                              <p:val>
                                                <p:strVal val="#ppt_x"/>
                                              </p:val>
                                            </p:tav>
                                            <p:tav tm="100000">
                                              <p:val>
                                                <p:strVal val="#ppt_x"/>
                                              </p:val>
                                            </p:tav>
                                          </p:tavLst>
                                        </p:anim>
                                        <p:anim calcmode="lin" valueType="num">
                                          <p:cBhvr>
                                            <p:cTn id="107" dur="800" fill="hold"/>
                                            <p:tgtEl>
                                              <p:spTgt spid="17"/>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600"/>
                                      </p:stCondLst>
                                      <p:childTnLst>
                                        <p:set>
                                          <p:cBhvr>
                                            <p:cTn id="109" dur="1" fill="hold">
                                              <p:stCondLst>
                                                <p:cond delay="0"/>
                                              </p:stCondLst>
                                            </p:cTn>
                                            <p:tgtEl>
                                              <p:spTgt spid="9"/>
                                            </p:tgtEl>
                                            <p:attrNameLst>
                                              <p:attrName>style.visibility</p:attrName>
                                            </p:attrNameLst>
                                          </p:cBhvr>
                                          <p:to>
                                            <p:strVal val="visible"/>
                                          </p:to>
                                        </p:set>
                                        <p:animEffect transition="in" filter="fade">
                                          <p:cBhvr>
                                            <p:cTn id="110" dur="800"/>
                                            <p:tgtEl>
                                              <p:spTgt spid="9"/>
                                            </p:tgtEl>
                                          </p:cBhvr>
                                        </p:animEffect>
                                        <p:anim calcmode="lin" valueType="num">
                                          <p:cBhvr>
                                            <p:cTn id="111" dur="800" fill="hold"/>
                                            <p:tgtEl>
                                              <p:spTgt spid="9"/>
                                            </p:tgtEl>
                                            <p:attrNameLst>
                                              <p:attrName>ppt_x</p:attrName>
                                            </p:attrNameLst>
                                          </p:cBhvr>
                                          <p:tavLst>
                                            <p:tav tm="0">
                                              <p:val>
                                                <p:strVal val="#ppt_x"/>
                                              </p:val>
                                            </p:tav>
                                            <p:tav tm="100000">
                                              <p:val>
                                                <p:strVal val="#ppt_x"/>
                                              </p:val>
                                            </p:tav>
                                          </p:tavLst>
                                        </p:anim>
                                        <p:anim calcmode="lin" valueType="num">
                                          <p:cBhvr>
                                            <p:cTn id="112" dur="800" fill="hold"/>
                                            <p:tgtEl>
                                              <p:spTgt spid="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60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800"/>
                                            <p:tgtEl>
                                              <p:spTgt spid="13"/>
                                            </p:tgtEl>
                                          </p:cBhvr>
                                        </p:animEffect>
                                        <p:anim calcmode="lin" valueType="num">
                                          <p:cBhvr>
                                            <p:cTn id="116" dur="800" fill="hold"/>
                                            <p:tgtEl>
                                              <p:spTgt spid="13"/>
                                            </p:tgtEl>
                                            <p:attrNameLst>
                                              <p:attrName>ppt_x</p:attrName>
                                            </p:attrNameLst>
                                          </p:cBhvr>
                                          <p:tavLst>
                                            <p:tav tm="0">
                                              <p:val>
                                                <p:strVal val="#ppt_x"/>
                                              </p:val>
                                            </p:tav>
                                            <p:tav tm="100000">
                                              <p:val>
                                                <p:strVal val="#ppt_x"/>
                                              </p:val>
                                            </p:tav>
                                          </p:tavLst>
                                        </p:anim>
                                        <p:anim calcmode="lin" valueType="num">
                                          <p:cBhvr>
                                            <p:cTn id="117" dur="800" fill="hold"/>
                                            <p:tgtEl>
                                              <p:spTgt spid="13"/>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600"/>
                                      </p:stCondLst>
                                      <p:childTnLst>
                                        <p:set>
                                          <p:cBhvr>
                                            <p:cTn id="119" dur="1" fill="hold">
                                              <p:stCondLst>
                                                <p:cond delay="0"/>
                                              </p:stCondLst>
                                            </p:cTn>
                                            <p:tgtEl>
                                              <p:spTgt spid="20"/>
                                            </p:tgtEl>
                                            <p:attrNameLst>
                                              <p:attrName>style.visibility</p:attrName>
                                            </p:attrNameLst>
                                          </p:cBhvr>
                                          <p:to>
                                            <p:strVal val="visible"/>
                                          </p:to>
                                        </p:set>
                                        <p:animEffect transition="in" filter="fade">
                                          <p:cBhvr>
                                            <p:cTn id="120" dur="800"/>
                                            <p:tgtEl>
                                              <p:spTgt spid="20"/>
                                            </p:tgtEl>
                                          </p:cBhvr>
                                        </p:animEffect>
                                        <p:anim calcmode="lin" valueType="num">
                                          <p:cBhvr>
                                            <p:cTn id="121" dur="800" fill="hold"/>
                                            <p:tgtEl>
                                              <p:spTgt spid="20"/>
                                            </p:tgtEl>
                                            <p:attrNameLst>
                                              <p:attrName>ppt_x</p:attrName>
                                            </p:attrNameLst>
                                          </p:cBhvr>
                                          <p:tavLst>
                                            <p:tav tm="0">
                                              <p:val>
                                                <p:strVal val="#ppt_x"/>
                                              </p:val>
                                            </p:tav>
                                            <p:tav tm="100000">
                                              <p:val>
                                                <p:strVal val="#ppt_x"/>
                                              </p:val>
                                            </p:tav>
                                          </p:tavLst>
                                        </p:anim>
                                        <p:anim calcmode="lin" valueType="num">
                                          <p:cBhvr>
                                            <p:cTn id="122" dur="800" fill="hold"/>
                                            <p:tgtEl>
                                              <p:spTgt spid="20"/>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900"/>
                                      </p:stCondLst>
                                      <p:childTnLst>
                                        <p:set>
                                          <p:cBhvr>
                                            <p:cTn id="124" dur="1" fill="hold">
                                              <p:stCondLst>
                                                <p:cond delay="0"/>
                                              </p:stCondLst>
                                            </p:cTn>
                                            <p:tgtEl>
                                              <p:spTgt spid="10"/>
                                            </p:tgtEl>
                                            <p:attrNameLst>
                                              <p:attrName>style.visibility</p:attrName>
                                            </p:attrNameLst>
                                          </p:cBhvr>
                                          <p:to>
                                            <p:strVal val="visible"/>
                                          </p:to>
                                        </p:set>
                                        <p:animEffect transition="in" filter="fade">
                                          <p:cBhvr>
                                            <p:cTn id="125" dur="800"/>
                                            <p:tgtEl>
                                              <p:spTgt spid="10"/>
                                            </p:tgtEl>
                                          </p:cBhvr>
                                        </p:animEffect>
                                        <p:anim calcmode="lin" valueType="num">
                                          <p:cBhvr>
                                            <p:cTn id="126" dur="800" fill="hold"/>
                                            <p:tgtEl>
                                              <p:spTgt spid="10"/>
                                            </p:tgtEl>
                                            <p:attrNameLst>
                                              <p:attrName>ppt_x</p:attrName>
                                            </p:attrNameLst>
                                          </p:cBhvr>
                                          <p:tavLst>
                                            <p:tav tm="0">
                                              <p:val>
                                                <p:strVal val="#ppt_x"/>
                                              </p:val>
                                            </p:tav>
                                            <p:tav tm="100000">
                                              <p:val>
                                                <p:strVal val="#ppt_x"/>
                                              </p:val>
                                            </p:tav>
                                          </p:tavLst>
                                        </p:anim>
                                        <p:anim calcmode="lin" valueType="num">
                                          <p:cBhvr>
                                            <p:cTn id="127" dur="800" fill="hold"/>
                                            <p:tgtEl>
                                              <p:spTgt spid="10"/>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900"/>
                                      </p:stCondLst>
                                      <p:childTnLst>
                                        <p:set>
                                          <p:cBhvr>
                                            <p:cTn id="129" dur="1" fill="hold">
                                              <p:stCondLst>
                                                <p:cond delay="0"/>
                                              </p:stCondLst>
                                            </p:cTn>
                                            <p:tgtEl>
                                              <p:spTgt spid="14"/>
                                            </p:tgtEl>
                                            <p:attrNameLst>
                                              <p:attrName>style.visibility</p:attrName>
                                            </p:attrNameLst>
                                          </p:cBhvr>
                                          <p:to>
                                            <p:strVal val="visible"/>
                                          </p:to>
                                        </p:set>
                                        <p:animEffect transition="in" filter="fade">
                                          <p:cBhvr>
                                            <p:cTn id="130" dur="800"/>
                                            <p:tgtEl>
                                              <p:spTgt spid="14"/>
                                            </p:tgtEl>
                                          </p:cBhvr>
                                        </p:animEffect>
                                        <p:anim calcmode="lin" valueType="num">
                                          <p:cBhvr>
                                            <p:cTn id="131" dur="800" fill="hold"/>
                                            <p:tgtEl>
                                              <p:spTgt spid="14"/>
                                            </p:tgtEl>
                                            <p:attrNameLst>
                                              <p:attrName>ppt_x</p:attrName>
                                            </p:attrNameLst>
                                          </p:cBhvr>
                                          <p:tavLst>
                                            <p:tav tm="0">
                                              <p:val>
                                                <p:strVal val="#ppt_x"/>
                                              </p:val>
                                            </p:tav>
                                            <p:tav tm="100000">
                                              <p:val>
                                                <p:strVal val="#ppt_x"/>
                                              </p:val>
                                            </p:tav>
                                          </p:tavLst>
                                        </p:anim>
                                        <p:anim calcmode="lin" valueType="num">
                                          <p:cBhvr>
                                            <p:cTn id="132" dur="800" fill="hold"/>
                                            <p:tgtEl>
                                              <p:spTgt spid="14"/>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900"/>
                                      </p:stCondLst>
                                      <p:childTnLst>
                                        <p:set>
                                          <p:cBhvr>
                                            <p:cTn id="134" dur="1" fill="hold">
                                              <p:stCondLst>
                                                <p:cond delay="0"/>
                                              </p:stCondLst>
                                            </p:cTn>
                                            <p:tgtEl>
                                              <p:spTgt spid="16"/>
                                            </p:tgtEl>
                                            <p:attrNameLst>
                                              <p:attrName>style.visibility</p:attrName>
                                            </p:attrNameLst>
                                          </p:cBhvr>
                                          <p:to>
                                            <p:strVal val="visible"/>
                                          </p:to>
                                        </p:set>
                                        <p:animEffect transition="in" filter="fade">
                                          <p:cBhvr>
                                            <p:cTn id="135" dur="800"/>
                                            <p:tgtEl>
                                              <p:spTgt spid="16"/>
                                            </p:tgtEl>
                                          </p:cBhvr>
                                        </p:animEffect>
                                        <p:anim calcmode="lin" valueType="num">
                                          <p:cBhvr>
                                            <p:cTn id="136" dur="800" fill="hold"/>
                                            <p:tgtEl>
                                              <p:spTgt spid="16"/>
                                            </p:tgtEl>
                                            <p:attrNameLst>
                                              <p:attrName>ppt_x</p:attrName>
                                            </p:attrNameLst>
                                          </p:cBhvr>
                                          <p:tavLst>
                                            <p:tav tm="0">
                                              <p:val>
                                                <p:strVal val="#ppt_x"/>
                                              </p:val>
                                            </p:tav>
                                            <p:tav tm="100000">
                                              <p:val>
                                                <p:strVal val="#ppt_x"/>
                                              </p:val>
                                            </p:tav>
                                          </p:tavLst>
                                        </p:anim>
                                        <p:anim calcmode="lin" valueType="num">
                                          <p:cBhvr>
                                            <p:cTn id="137" dur="8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p:bldP spid="12" grpId="0"/>
          <p:bldP spid="13" grpId="0"/>
          <p:bldP spid="14" grpId="0"/>
          <p:bldP spid="15" grpId="0" animBg="1"/>
          <p:bldP spid="16" grpId="0" animBg="1"/>
          <p:bldP spid="20" grpId="0" animBg="1"/>
          <p:bldP spid="24" grpId="0"/>
          <p:bldP spid="28" grpId="0"/>
          <p:bldP spid="35" grpId="0" animBg="1"/>
          <p:bldP spid="36" grpId="0"/>
          <p:bldP spid="37" grpId="0" animBg="1"/>
          <p:bldP spid="38" grpId="0" animBg="1"/>
          <p:bldP spid="39" grpId="0" animBg="1"/>
          <p:bldP spid="4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00" fill="hold"/>
                                            <p:tgtEl>
                                              <p:spTgt spid="4"/>
                                            </p:tgtEl>
                                            <p:attrNameLst>
                                              <p:attrName>ppt_x</p:attrName>
                                            </p:attrNameLst>
                                          </p:cBhvr>
                                          <p:tavLst>
                                            <p:tav tm="0">
                                              <p:val>
                                                <p:strVal val="0-#ppt_w/2"/>
                                              </p:val>
                                            </p:tav>
                                            <p:tav tm="100000">
                                              <p:val>
                                                <p:strVal val="#ppt_x"/>
                                              </p:val>
                                            </p:tav>
                                          </p:tavLst>
                                        </p:anim>
                                        <p:anim calcmode="lin" valueType="num">
                                          <p:cBhvr additive="base">
                                            <p:cTn id="8" dur="12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200" fill="hold"/>
                                            <p:tgtEl>
                                              <p:spTgt spid="5"/>
                                            </p:tgtEl>
                                            <p:attrNameLst>
                                              <p:attrName>ppt_x</p:attrName>
                                            </p:attrNameLst>
                                          </p:cBhvr>
                                          <p:tavLst>
                                            <p:tav tm="0">
                                              <p:val>
                                                <p:strVal val="#ppt_x"/>
                                              </p:val>
                                            </p:tav>
                                            <p:tav tm="100000">
                                              <p:val>
                                                <p:strVal val="#ppt_x"/>
                                              </p:val>
                                            </p:tav>
                                          </p:tavLst>
                                        </p:anim>
                                        <p:anim calcmode="lin" valueType="num">
                                          <p:cBhvr additive="base">
                                            <p:cTn id="12" dur="12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500" fill="hold"/>
                                            <p:tgtEl>
                                              <p:spTgt spid="38"/>
                                            </p:tgtEl>
                                            <p:attrNameLst>
                                              <p:attrName>ppt_w</p:attrName>
                                            </p:attrNameLst>
                                          </p:cBhvr>
                                          <p:tavLst>
                                            <p:tav tm="0">
                                              <p:val>
                                                <p:fltVal val="0"/>
                                              </p:val>
                                            </p:tav>
                                            <p:tav tm="100000">
                                              <p:val>
                                                <p:strVal val="#ppt_w"/>
                                              </p:val>
                                            </p:tav>
                                          </p:tavLst>
                                        </p:anim>
                                        <p:anim calcmode="lin" valueType="num">
                                          <p:cBhvr>
                                            <p:cTn id="20" dur="500" fill="hold"/>
                                            <p:tgtEl>
                                              <p:spTgt spid="38"/>
                                            </p:tgtEl>
                                            <p:attrNameLst>
                                              <p:attrName>ppt_h</p:attrName>
                                            </p:attrNameLst>
                                          </p:cBhvr>
                                          <p:tavLst>
                                            <p:tav tm="0">
                                              <p:val>
                                                <p:fltVal val="0"/>
                                              </p:val>
                                            </p:tav>
                                            <p:tav tm="100000">
                                              <p:val>
                                                <p:strVal val="#ppt_h"/>
                                              </p:val>
                                            </p:tav>
                                          </p:tavLst>
                                        </p:anim>
                                        <p:animEffect transition="in" filter="fade">
                                          <p:cBhvr>
                                            <p:cTn id="21" dur="500"/>
                                            <p:tgtEl>
                                              <p:spTgt spid="3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p:cTn id="30" dur="500" fill="hold"/>
                                            <p:tgtEl>
                                              <p:spTgt spid="40"/>
                                            </p:tgtEl>
                                            <p:attrNameLst>
                                              <p:attrName>ppt_w</p:attrName>
                                            </p:attrNameLst>
                                          </p:cBhvr>
                                          <p:tavLst>
                                            <p:tav tm="0">
                                              <p:val>
                                                <p:fltVal val="0"/>
                                              </p:val>
                                            </p:tav>
                                            <p:tav tm="100000">
                                              <p:val>
                                                <p:strVal val="#ppt_w"/>
                                              </p:val>
                                            </p:tav>
                                          </p:tavLst>
                                        </p:anim>
                                        <p:anim calcmode="lin" valueType="num">
                                          <p:cBhvr>
                                            <p:cTn id="31" dur="500" fill="hold"/>
                                            <p:tgtEl>
                                              <p:spTgt spid="40"/>
                                            </p:tgtEl>
                                            <p:attrNameLst>
                                              <p:attrName>ppt_h</p:attrName>
                                            </p:attrNameLst>
                                          </p:cBhvr>
                                          <p:tavLst>
                                            <p:tav tm="0">
                                              <p:val>
                                                <p:fltVal val="0"/>
                                              </p:val>
                                            </p:tav>
                                            <p:tav tm="100000">
                                              <p:val>
                                                <p:strVal val="#ppt_h"/>
                                              </p:val>
                                            </p:tav>
                                          </p:tavLst>
                                        </p:anim>
                                        <p:animEffect transition="in" filter="fade">
                                          <p:cBhvr>
                                            <p:cTn id="32" dur="500"/>
                                            <p:tgtEl>
                                              <p:spTgt spid="4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p:cTn id="35" dur="500" fill="hold"/>
                                            <p:tgtEl>
                                              <p:spTgt spid="39"/>
                                            </p:tgtEl>
                                            <p:attrNameLst>
                                              <p:attrName>ppt_w</p:attrName>
                                            </p:attrNameLst>
                                          </p:cBhvr>
                                          <p:tavLst>
                                            <p:tav tm="0">
                                              <p:val>
                                                <p:fltVal val="0"/>
                                              </p:val>
                                            </p:tav>
                                            <p:tav tm="100000">
                                              <p:val>
                                                <p:strVal val="#ppt_w"/>
                                              </p:val>
                                            </p:tav>
                                          </p:tavLst>
                                        </p:anim>
                                        <p:anim calcmode="lin" valueType="num">
                                          <p:cBhvr>
                                            <p:cTn id="36" dur="500" fill="hold"/>
                                            <p:tgtEl>
                                              <p:spTgt spid="39"/>
                                            </p:tgtEl>
                                            <p:attrNameLst>
                                              <p:attrName>ppt_h</p:attrName>
                                            </p:attrNameLst>
                                          </p:cBhvr>
                                          <p:tavLst>
                                            <p:tav tm="0">
                                              <p:val>
                                                <p:fltVal val="0"/>
                                              </p:val>
                                            </p:tav>
                                            <p:tav tm="100000">
                                              <p:val>
                                                <p:strVal val="#ppt_h"/>
                                              </p:val>
                                            </p:tav>
                                          </p:tavLst>
                                        </p:anim>
                                        <p:animEffect transition="in" filter="fade">
                                          <p:cBhvr>
                                            <p:cTn id="37" dur="500"/>
                                            <p:tgtEl>
                                              <p:spTgt spid="39"/>
                                            </p:tgtEl>
                                          </p:cBhvr>
                                        </p:animEffect>
                                      </p:childTnLst>
                                    </p:cTn>
                                  </p:par>
                                </p:childTnLst>
                              </p:cTn>
                            </p:par>
                            <p:par>
                              <p:cTn id="38" fill="hold">
                                <p:stCondLst>
                                  <p:cond delay="2500"/>
                                </p:stCondLst>
                                <p:childTnLst>
                                  <p:par>
                                    <p:cTn id="39" presetID="22" presetClass="entr" presetSubtype="2"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right)">
                                          <p:cBhvr>
                                            <p:cTn id="41" dur="500"/>
                                            <p:tgtEl>
                                              <p:spTgt spid="35"/>
                                            </p:tgtEl>
                                          </p:cBhvr>
                                        </p:animEffect>
                                      </p:childTnLst>
                                    </p:cTn>
                                  </p:par>
                                </p:childTnLst>
                              </p:cTn>
                            </p:par>
                            <p:par>
                              <p:cTn id="42" fill="hold">
                                <p:stCondLst>
                                  <p:cond delay="3000"/>
                                </p:stCondLst>
                                <p:childTnLst>
                                  <p:par>
                                    <p:cTn id="43" presetID="2" presetClass="entr" presetSubtype="2"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1+#ppt_w/2"/>
                                              </p:val>
                                            </p:tav>
                                            <p:tav tm="100000">
                                              <p:val>
                                                <p:strVal val="#ppt_x"/>
                                              </p:val>
                                            </p:tav>
                                          </p:tavLst>
                                        </p:anim>
                                        <p:anim calcmode="lin" valueType="num">
                                          <p:cBhvr additive="base">
                                            <p:cTn id="46" dur="500" fill="hold"/>
                                            <p:tgtEl>
                                              <p:spTgt spid="3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par>
                                    <p:cTn id="53" presetID="22" presetClass="entr" presetSubtype="8"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left)">
                                          <p:cBhvr>
                                            <p:cTn id="55" dur="500"/>
                                            <p:tgtEl>
                                              <p:spTgt spid="21"/>
                                            </p:tgtEl>
                                          </p:cBhvr>
                                        </p:animEffect>
                                      </p:childTnLst>
                                    </p:cTn>
                                  </p:par>
                                </p:childTnLst>
                              </p:cTn>
                            </p:par>
                            <p:par>
                              <p:cTn id="56" fill="hold">
                                <p:stCondLst>
                                  <p:cond delay="4000"/>
                                </p:stCondLst>
                                <p:childTnLst>
                                  <p:par>
                                    <p:cTn id="57" presetID="53" presetClass="entr" presetSubtype="16" fill="hold" grpId="0" nodeType="afterEffect">
                                      <p:stCondLst>
                                        <p:cond delay="0"/>
                                      </p:stCondLst>
                                      <p:iterate type="lt">
                                        <p:tmPct val="10000"/>
                                      </p:iterate>
                                      <p:childTnLst>
                                        <p:set>
                                          <p:cBhvr>
                                            <p:cTn id="58" dur="1" fill="hold">
                                              <p:stCondLst>
                                                <p:cond delay="0"/>
                                              </p:stCondLst>
                                            </p:cTn>
                                            <p:tgtEl>
                                              <p:spTgt spid="24"/>
                                            </p:tgtEl>
                                            <p:attrNameLst>
                                              <p:attrName>style.visibility</p:attrName>
                                            </p:attrNameLst>
                                          </p:cBhvr>
                                          <p:to>
                                            <p:strVal val="visible"/>
                                          </p:to>
                                        </p:set>
                                        <p:anim calcmode="lin" valueType="num">
                                          <p:cBhvr>
                                            <p:cTn id="59" dur="300" fill="hold"/>
                                            <p:tgtEl>
                                              <p:spTgt spid="24"/>
                                            </p:tgtEl>
                                            <p:attrNameLst>
                                              <p:attrName>ppt_w</p:attrName>
                                            </p:attrNameLst>
                                          </p:cBhvr>
                                          <p:tavLst>
                                            <p:tav tm="0">
                                              <p:val>
                                                <p:fltVal val="0"/>
                                              </p:val>
                                            </p:tav>
                                            <p:tav tm="100000">
                                              <p:val>
                                                <p:strVal val="#ppt_w"/>
                                              </p:val>
                                            </p:tav>
                                          </p:tavLst>
                                        </p:anim>
                                        <p:anim calcmode="lin" valueType="num">
                                          <p:cBhvr>
                                            <p:cTn id="60" dur="300" fill="hold"/>
                                            <p:tgtEl>
                                              <p:spTgt spid="24"/>
                                            </p:tgtEl>
                                            <p:attrNameLst>
                                              <p:attrName>ppt_h</p:attrName>
                                            </p:attrNameLst>
                                          </p:cBhvr>
                                          <p:tavLst>
                                            <p:tav tm="0">
                                              <p:val>
                                                <p:fltVal val="0"/>
                                              </p:val>
                                            </p:tav>
                                            <p:tav tm="100000">
                                              <p:val>
                                                <p:strVal val="#ppt_h"/>
                                              </p:val>
                                            </p:tav>
                                          </p:tavLst>
                                        </p:anim>
                                        <p:animEffect transition="in" filter="fade">
                                          <p:cBhvr>
                                            <p:cTn id="61" dur="300"/>
                                            <p:tgtEl>
                                              <p:spTgt spid="24"/>
                                            </p:tgtEl>
                                          </p:cBhvr>
                                        </p:animEffect>
                                      </p:childTnLst>
                                    </p:cTn>
                                  </p:par>
                                </p:childTnLst>
                              </p:cTn>
                            </p:par>
                            <p:par>
                              <p:cTn id="62" fill="hold">
                                <p:stCondLst>
                                  <p:cond delay="5350"/>
                                </p:stCondLst>
                                <p:childTnLst>
                                  <p:par>
                                    <p:cTn id="63" presetID="53" presetClass="entr" presetSubtype="16" fill="hold"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par>
                                    <p:cTn id="68" presetID="22" presetClass="entr" presetSubtype="8" fill="hold"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left)">
                                          <p:cBhvr>
                                            <p:cTn id="70" dur="500"/>
                                            <p:tgtEl>
                                              <p:spTgt spid="25"/>
                                            </p:tgtEl>
                                          </p:cBhvr>
                                        </p:animEffect>
                                      </p:childTnLst>
                                    </p:cTn>
                                  </p:par>
                                </p:childTnLst>
                              </p:cTn>
                            </p:par>
                            <p:par>
                              <p:cTn id="71" fill="hold">
                                <p:stCondLst>
                                  <p:cond delay="5850"/>
                                </p:stCondLst>
                                <p:childTnLst>
                                  <p:par>
                                    <p:cTn id="72" presetID="53" presetClass="entr" presetSubtype="16" fill="hold" grpId="0" nodeType="afterEffect">
                                      <p:stCondLst>
                                        <p:cond delay="0"/>
                                      </p:stCondLst>
                                      <p:iterate type="lt">
                                        <p:tmPct val="10000"/>
                                      </p:iterate>
                                      <p:childTnLst>
                                        <p:set>
                                          <p:cBhvr>
                                            <p:cTn id="73" dur="1" fill="hold">
                                              <p:stCondLst>
                                                <p:cond delay="0"/>
                                              </p:stCondLst>
                                            </p:cTn>
                                            <p:tgtEl>
                                              <p:spTgt spid="28"/>
                                            </p:tgtEl>
                                            <p:attrNameLst>
                                              <p:attrName>style.visibility</p:attrName>
                                            </p:attrNameLst>
                                          </p:cBhvr>
                                          <p:to>
                                            <p:strVal val="visible"/>
                                          </p:to>
                                        </p:set>
                                        <p:anim calcmode="lin" valueType="num">
                                          <p:cBhvr>
                                            <p:cTn id="74" dur="300" fill="hold"/>
                                            <p:tgtEl>
                                              <p:spTgt spid="28"/>
                                            </p:tgtEl>
                                            <p:attrNameLst>
                                              <p:attrName>ppt_w</p:attrName>
                                            </p:attrNameLst>
                                          </p:cBhvr>
                                          <p:tavLst>
                                            <p:tav tm="0">
                                              <p:val>
                                                <p:fltVal val="0"/>
                                              </p:val>
                                            </p:tav>
                                            <p:tav tm="100000">
                                              <p:val>
                                                <p:strVal val="#ppt_w"/>
                                              </p:val>
                                            </p:tav>
                                          </p:tavLst>
                                        </p:anim>
                                        <p:anim calcmode="lin" valueType="num">
                                          <p:cBhvr>
                                            <p:cTn id="75" dur="300" fill="hold"/>
                                            <p:tgtEl>
                                              <p:spTgt spid="28"/>
                                            </p:tgtEl>
                                            <p:attrNameLst>
                                              <p:attrName>ppt_h</p:attrName>
                                            </p:attrNameLst>
                                          </p:cBhvr>
                                          <p:tavLst>
                                            <p:tav tm="0">
                                              <p:val>
                                                <p:fltVal val="0"/>
                                              </p:val>
                                            </p:tav>
                                            <p:tav tm="100000">
                                              <p:val>
                                                <p:strVal val="#ppt_h"/>
                                              </p:val>
                                            </p:tav>
                                          </p:tavLst>
                                        </p:anim>
                                        <p:animEffect transition="in" filter="fade">
                                          <p:cBhvr>
                                            <p:cTn id="76" dur="300"/>
                                            <p:tgtEl>
                                              <p:spTgt spid="28"/>
                                            </p:tgtEl>
                                          </p:cBhvr>
                                        </p:animEffect>
                                      </p:childTnLst>
                                    </p:cTn>
                                  </p:par>
                                </p:childTnLst>
                              </p:cTn>
                            </p:par>
                            <p:par>
                              <p:cTn id="77" fill="hold">
                                <p:stCondLst>
                                  <p:cond delay="7500"/>
                                </p:stCondLst>
                                <p:childTnLst>
                                  <p:par>
                                    <p:cTn id="78" presetID="42" presetClass="entr" presetSubtype="0" fill="hold" grpId="0" nodeType="after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fade">
                                          <p:cBhvr>
                                            <p:cTn id="80" dur="800"/>
                                            <p:tgtEl>
                                              <p:spTgt spid="7"/>
                                            </p:tgtEl>
                                          </p:cBhvr>
                                        </p:animEffect>
                                        <p:anim calcmode="lin" valueType="num">
                                          <p:cBhvr>
                                            <p:cTn id="81" dur="800" fill="hold"/>
                                            <p:tgtEl>
                                              <p:spTgt spid="7"/>
                                            </p:tgtEl>
                                            <p:attrNameLst>
                                              <p:attrName>ppt_x</p:attrName>
                                            </p:attrNameLst>
                                          </p:cBhvr>
                                          <p:tavLst>
                                            <p:tav tm="0">
                                              <p:val>
                                                <p:strVal val="#ppt_x"/>
                                              </p:val>
                                            </p:tav>
                                            <p:tav tm="100000">
                                              <p:val>
                                                <p:strVal val="#ppt_x"/>
                                              </p:val>
                                            </p:tav>
                                          </p:tavLst>
                                        </p:anim>
                                        <p:anim calcmode="lin" valueType="num">
                                          <p:cBhvr>
                                            <p:cTn id="82" dur="800" fill="hold"/>
                                            <p:tgtEl>
                                              <p:spTgt spid="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fade">
                                          <p:cBhvr>
                                            <p:cTn id="85" dur="800"/>
                                            <p:tgtEl>
                                              <p:spTgt spid="11"/>
                                            </p:tgtEl>
                                          </p:cBhvr>
                                        </p:animEffect>
                                        <p:anim calcmode="lin" valueType="num">
                                          <p:cBhvr>
                                            <p:cTn id="86" dur="800" fill="hold"/>
                                            <p:tgtEl>
                                              <p:spTgt spid="11"/>
                                            </p:tgtEl>
                                            <p:attrNameLst>
                                              <p:attrName>ppt_x</p:attrName>
                                            </p:attrNameLst>
                                          </p:cBhvr>
                                          <p:tavLst>
                                            <p:tav tm="0">
                                              <p:val>
                                                <p:strVal val="#ppt_x"/>
                                              </p:val>
                                            </p:tav>
                                            <p:tav tm="100000">
                                              <p:val>
                                                <p:strVal val="#ppt_x"/>
                                              </p:val>
                                            </p:tav>
                                          </p:tavLst>
                                        </p:anim>
                                        <p:anim calcmode="lin" valueType="num">
                                          <p:cBhvr>
                                            <p:cTn id="87" dur="800" fill="hold"/>
                                            <p:tgtEl>
                                              <p:spTgt spid="1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800"/>
                                            <p:tgtEl>
                                              <p:spTgt spid="15"/>
                                            </p:tgtEl>
                                          </p:cBhvr>
                                        </p:animEffect>
                                        <p:anim calcmode="lin" valueType="num">
                                          <p:cBhvr>
                                            <p:cTn id="91" dur="800" fill="hold"/>
                                            <p:tgtEl>
                                              <p:spTgt spid="15"/>
                                            </p:tgtEl>
                                            <p:attrNameLst>
                                              <p:attrName>ppt_x</p:attrName>
                                            </p:attrNameLst>
                                          </p:cBhvr>
                                          <p:tavLst>
                                            <p:tav tm="0">
                                              <p:val>
                                                <p:strVal val="#ppt_x"/>
                                              </p:val>
                                            </p:tav>
                                            <p:tav tm="100000">
                                              <p:val>
                                                <p:strVal val="#ppt_x"/>
                                              </p:val>
                                            </p:tav>
                                          </p:tavLst>
                                        </p:anim>
                                        <p:anim calcmode="lin" valueType="num">
                                          <p:cBhvr>
                                            <p:cTn id="92" dur="800" fill="hold"/>
                                            <p:tgtEl>
                                              <p:spTgt spid="15"/>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300"/>
                                      </p:stCondLst>
                                      <p:childTnLst>
                                        <p:set>
                                          <p:cBhvr>
                                            <p:cTn id="94" dur="1" fill="hold">
                                              <p:stCondLst>
                                                <p:cond delay="0"/>
                                              </p:stCondLst>
                                            </p:cTn>
                                            <p:tgtEl>
                                              <p:spTgt spid="8"/>
                                            </p:tgtEl>
                                            <p:attrNameLst>
                                              <p:attrName>style.visibility</p:attrName>
                                            </p:attrNameLst>
                                          </p:cBhvr>
                                          <p:to>
                                            <p:strVal val="visible"/>
                                          </p:to>
                                        </p:set>
                                        <p:animEffect transition="in" filter="fade">
                                          <p:cBhvr>
                                            <p:cTn id="95" dur="800"/>
                                            <p:tgtEl>
                                              <p:spTgt spid="8"/>
                                            </p:tgtEl>
                                          </p:cBhvr>
                                        </p:animEffect>
                                        <p:anim calcmode="lin" valueType="num">
                                          <p:cBhvr>
                                            <p:cTn id="96" dur="800" fill="hold"/>
                                            <p:tgtEl>
                                              <p:spTgt spid="8"/>
                                            </p:tgtEl>
                                            <p:attrNameLst>
                                              <p:attrName>ppt_x</p:attrName>
                                            </p:attrNameLst>
                                          </p:cBhvr>
                                          <p:tavLst>
                                            <p:tav tm="0">
                                              <p:val>
                                                <p:strVal val="#ppt_x"/>
                                              </p:val>
                                            </p:tav>
                                            <p:tav tm="100000">
                                              <p:val>
                                                <p:strVal val="#ppt_x"/>
                                              </p:val>
                                            </p:tav>
                                          </p:tavLst>
                                        </p:anim>
                                        <p:anim calcmode="lin" valueType="num">
                                          <p:cBhvr>
                                            <p:cTn id="97" dur="800" fill="hold"/>
                                            <p:tgtEl>
                                              <p:spTgt spid="8"/>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300"/>
                                      </p:stCondLst>
                                      <p:childTnLst>
                                        <p:set>
                                          <p:cBhvr>
                                            <p:cTn id="99" dur="1" fill="hold">
                                              <p:stCondLst>
                                                <p:cond delay="0"/>
                                              </p:stCondLst>
                                            </p:cTn>
                                            <p:tgtEl>
                                              <p:spTgt spid="12"/>
                                            </p:tgtEl>
                                            <p:attrNameLst>
                                              <p:attrName>style.visibility</p:attrName>
                                            </p:attrNameLst>
                                          </p:cBhvr>
                                          <p:to>
                                            <p:strVal val="visible"/>
                                          </p:to>
                                        </p:set>
                                        <p:animEffect transition="in" filter="fade">
                                          <p:cBhvr>
                                            <p:cTn id="100" dur="800"/>
                                            <p:tgtEl>
                                              <p:spTgt spid="12"/>
                                            </p:tgtEl>
                                          </p:cBhvr>
                                        </p:animEffect>
                                        <p:anim calcmode="lin" valueType="num">
                                          <p:cBhvr>
                                            <p:cTn id="101" dur="800" fill="hold"/>
                                            <p:tgtEl>
                                              <p:spTgt spid="12"/>
                                            </p:tgtEl>
                                            <p:attrNameLst>
                                              <p:attrName>ppt_x</p:attrName>
                                            </p:attrNameLst>
                                          </p:cBhvr>
                                          <p:tavLst>
                                            <p:tav tm="0">
                                              <p:val>
                                                <p:strVal val="#ppt_x"/>
                                              </p:val>
                                            </p:tav>
                                            <p:tav tm="100000">
                                              <p:val>
                                                <p:strVal val="#ppt_x"/>
                                              </p:val>
                                            </p:tav>
                                          </p:tavLst>
                                        </p:anim>
                                        <p:anim calcmode="lin" valueType="num">
                                          <p:cBhvr>
                                            <p:cTn id="102" dur="800" fill="hold"/>
                                            <p:tgtEl>
                                              <p:spTgt spid="12"/>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30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800"/>
                                            <p:tgtEl>
                                              <p:spTgt spid="17"/>
                                            </p:tgtEl>
                                          </p:cBhvr>
                                        </p:animEffect>
                                        <p:anim calcmode="lin" valueType="num">
                                          <p:cBhvr>
                                            <p:cTn id="106" dur="800" fill="hold"/>
                                            <p:tgtEl>
                                              <p:spTgt spid="17"/>
                                            </p:tgtEl>
                                            <p:attrNameLst>
                                              <p:attrName>ppt_x</p:attrName>
                                            </p:attrNameLst>
                                          </p:cBhvr>
                                          <p:tavLst>
                                            <p:tav tm="0">
                                              <p:val>
                                                <p:strVal val="#ppt_x"/>
                                              </p:val>
                                            </p:tav>
                                            <p:tav tm="100000">
                                              <p:val>
                                                <p:strVal val="#ppt_x"/>
                                              </p:val>
                                            </p:tav>
                                          </p:tavLst>
                                        </p:anim>
                                        <p:anim calcmode="lin" valueType="num">
                                          <p:cBhvr>
                                            <p:cTn id="107" dur="800" fill="hold"/>
                                            <p:tgtEl>
                                              <p:spTgt spid="17"/>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600"/>
                                      </p:stCondLst>
                                      <p:childTnLst>
                                        <p:set>
                                          <p:cBhvr>
                                            <p:cTn id="109" dur="1" fill="hold">
                                              <p:stCondLst>
                                                <p:cond delay="0"/>
                                              </p:stCondLst>
                                            </p:cTn>
                                            <p:tgtEl>
                                              <p:spTgt spid="9"/>
                                            </p:tgtEl>
                                            <p:attrNameLst>
                                              <p:attrName>style.visibility</p:attrName>
                                            </p:attrNameLst>
                                          </p:cBhvr>
                                          <p:to>
                                            <p:strVal val="visible"/>
                                          </p:to>
                                        </p:set>
                                        <p:animEffect transition="in" filter="fade">
                                          <p:cBhvr>
                                            <p:cTn id="110" dur="800"/>
                                            <p:tgtEl>
                                              <p:spTgt spid="9"/>
                                            </p:tgtEl>
                                          </p:cBhvr>
                                        </p:animEffect>
                                        <p:anim calcmode="lin" valueType="num">
                                          <p:cBhvr>
                                            <p:cTn id="111" dur="800" fill="hold"/>
                                            <p:tgtEl>
                                              <p:spTgt spid="9"/>
                                            </p:tgtEl>
                                            <p:attrNameLst>
                                              <p:attrName>ppt_x</p:attrName>
                                            </p:attrNameLst>
                                          </p:cBhvr>
                                          <p:tavLst>
                                            <p:tav tm="0">
                                              <p:val>
                                                <p:strVal val="#ppt_x"/>
                                              </p:val>
                                            </p:tav>
                                            <p:tav tm="100000">
                                              <p:val>
                                                <p:strVal val="#ppt_x"/>
                                              </p:val>
                                            </p:tav>
                                          </p:tavLst>
                                        </p:anim>
                                        <p:anim calcmode="lin" valueType="num">
                                          <p:cBhvr>
                                            <p:cTn id="112" dur="800" fill="hold"/>
                                            <p:tgtEl>
                                              <p:spTgt spid="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60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800"/>
                                            <p:tgtEl>
                                              <p:spTgt spid="13"/>
                                            </p:tgtEl>
                                          </p:cBhvr>
                                        </p:animEffect>
                                        <p:anim calcmode="lin" valueType="num">
                                          <p:cBhvr>
                                            <p:cTn id="116" dur="800" fill="hold"/>
                                            <p:tgtEl>
                                              <p:spTgt spid="13"/>
                                            </p:tgtEl>
                                            <p:attrNameLst>
                                              <p:attrName>ppt_x</p:attrName>
                                            </p:attrNameLst>
                                          </p:cBhvr>
                                          <p:tavLst>
                                            <p:tav tm="0">
                                              <p:val>
                                                <p:strVal val="#ppt_x"/>
                                              </p:val>
                                            </p:tav>
                                            <p:tav tm="100000">
                                              <p:val>
                                                <p:strVal val="#ppt_x"/>
                                              </p:val>
                                            </p:tav>
                                          </p:tavLst>
                                        </p:anim>
                                        <p:anim calcmode="lin" valueType="num">
                                          <p:cBhvr>
                                            <p:cTn id="117" dur="800" fill="hold"/>
                                            <p:tgtEl>
                                              <p:spTgt spid="13"/>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600"/>
                                      </p:stCondLst>
                                      <p:childTnLst>
                                        <p:set>
                                          <p:cBhvr>
                                            <p:cTn id="119" dur="1" fill="hold">
                                              <p:stCondLst>
                                                <p:cond delay="0"/>
                                              </p:stCondLst>
                                            </p:cTn>
                                            <p:tgtEl>
                                              <p:spTgt spid="20"/>
                                            </p:tgtEl>
                                            <p:attrNameLst>
                                              <p:attrName>style.visibility</p:attrName>
                                            </p:attrNameLst>
                                          </p:cBhvr>
                                          <p:to>
                                            <p:strVal val="visible"/>
                                          </p:to>
                                        </p:set>
                                        <p:animEffect transition="in" filter="fade">
                                          <p:cBhvr>
                                            <p:cTn id="120" dur="800"/>
                                            <p:tgtEl>
                                              <p:spTgt spid="20"/>
                                            </p:tgtEl>
                                          </p:cBhvr>
                                        </p:animEffect>
                                        <p:anim calcmode="lin" valueType="num">
                                          <p:cBhvr>
                                            <p:cTn id="121" dur="800" fill="hold"/>
                                            <p:tgtEl>
                                              <p:spTgt spid="20"/>
                                            </p:tgtEl>
                                            <p:attrNameLst>
                                              <p:attrName>ppt_x</p:attrName>
                                            </p:attrNameLst>
                                          </p:cBhvr>
                                          <p:tavLst>
                                            <p:tav tm="0">
                                              <p:val>
                                                <p:strVal val="#ppt_x"/>
                                              </p:val>
                                            </p:tav>
                                            <p:tav tm="100000">
                                              <p:val>
                                                <p:strVal val="#ppt_x"/>
                                              </p:val>
                                            </p:tav>
                                          </p:tavLst>
                                        </p:anim>
                                        <p:anim calcmode="lin" valueType="num">
                                          <p:cBhvr>
                                            <p:cTn id="122" dur="800" fill="hold"/>
                                            <p:tgtEl>
                                              <p:spTgt spid="20"/>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900"/>
                                      </p:stCondLst>
                                      <p:childTnLst>
                                        <p:set>
                                          <p:cBhvr>
                                            <p:cTn id="124" dur="1" fill="hold">
                                              <p:stCondLst>
                                                <p:cond delay="0"/>
                                              </p:stCondLst>
                                            </p:cTn>
                                            <p:tgtEl>
                                              <p:spTgt spid="10"/>
                                            </p:tgtEl>
                                            <p:attrNameLst>
                                              <p:attrName>style.visibility</p:attrName>
                                            </p:attrNameLst>
                                          </p:cBhvr>
                                          <p:to>
                                            <p:strVal val="visible"/>
                                          </p:to>
                                        </p:set>
                                        <p:animEffect transition="in" filter="fade">
                                          <p:cBhvr>
                                            <p:cTn id="125" dur="800"/>
                                            <p:tgtEl>
                                              <p:spTgt spid="10"/>
                                            </p:tgtEl>
                                          </p:cBhvr>
                                        </p:animEffect>
                                        <p:anim calcmode="lin" valueType="num">
                                          <p:cBhvr>
                                            <p:cTn id="126" dur="800" fill="hold"/>
                                            <p:tgtEl>
                                              <p:spTgt spid="10"/>
                                            </p:tgtEl>
                                            <p:attrNameLst>
                                              <p:attrName>ppt_x</p:attrName>
                                            </p:attrNameLst>
                                          </p:cBhvr>
                                          <p:tavLst>
                                            <p:tav tm="0">
                                              <p:val>
                                                <p:strVal val="#ppt_x"/>
                                              </p:val>
                                            </p:tav>
                                            <p:tav tm="100000">
                                              <p:val>
                                                <p:strVal val="#ppt_x"/>
                                              </p:val>
                                            </p:tav>
                                          </p:tavLst>
                                        </p:anim>
                                        <p:anim calcmode="lin" valueType="num">
                                          <p:cBhvr>
                                            <p:cTn id="127" dur="800" fill="hold"/>
                                            <p:tgtEl>
                                              <p:spTgt spid="10"/>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900"/>
                                      </p:stCondLst>
                                      <p:childTnLst>
                                        <p:set>
                                          <p:cBhvr>
                                            <p:cTn id="129" dur="1" fill="hold">
                                              <p:stCondLst>
                                                <p:cond delay="0"/>
                                              </p:stCondLst>
                                            </p:cTn>
                                            <p:tgtEl>
                                              <p:spTgt spid="14"/>
                                            </p:tgtEl>
                                            <p:attrNameLst>
                                              <p:attrName>style.visibility</p:attrName>
                                            </p:attrNameLst>
                                          </p:cBhvr>
                                          <p:to>
                                            <p:strVal val="visible"/>
                                          </p:to>
                                        </p:set>
                                        <p:animEffect transition="in" filter="fade">
                                          <p:cBhvr>
                                            <p:cTn id="130" dur="800"/>
                                            <p:tgtEl>
                                              <p:spTgt spid="14"/>
                                            </p:tgtEl>
                                          </p:cBhvr>
                                        </p:animEffect>
                                        <p:anim calcmode="lin" valueType="num">
                                          <p:cBhvr>
                                            <p:cTn id="131" dur="800" fill="hold"/>
                                            <p:tgtEl>
                                              <p:spTgt spid="14"/>
                                            </p:tgtEl>
                                            <p:attrNameLst>
                                              <p:attrName>ppt_x</p:attrName>
                                            </p:attrNameLst>
                                          </p:cBhvr>
                                          <p:tavLst>
                                            <p:tav tm="0">
                                              <p:val>
                                                <p:strVal val="#ppt_x"/>
                                              </p:val>
                                            </p:tav>
                                            <p:tav tm="100000">
                                              <p:val>
                                                <p:strVal val="#ppt_x"/>
                                              </p:val>
                                            </p:tav>
                                          </p:tavLst>
                                        </p:anim>
                                        <p:anim calcmode="lin" valueType="num">
                                          <p:cBhvr>
                                            <p:cTn id="132" dur="800" fill="hold"/>
                                            <p:tgtEl>
                                              <p:spTgt spid="14"/>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900"/>
                                      </p:stCondLst>
                                      <p:childTnLst>
                                        <p:set>
                                          <p:cBhvr>
                                            <p:cTn id="134" dur="1" fill="hold">
                                              <p:stCondLst>
                                                <p:cond delay="0"/>
                                              </p:stCondLst>
                                            </p:cTn>
                                            <p:tgtEl>
                                              <p:spTgt spid="16"/>
                                            </p:tgtEl>
                                            <p:attrNameLst>
                                              <p:attrName>style.visibility</p:attrName>
                                            </p:attrNameLst>
                                          </p:cBhvr>
                                          <p:to>
                                            <p:strVal val="visible"/>
                                          </p:to>
                                        </p:set>
                                        <p:animEffect transition="in" filter="fade">
                                          <p:cBhvr>
                                            <p:cTn id="135" dur="800"/>
                                            <p:tgtEl>
                                              <p:spTgt spid="16"/>
                                            </p:tgtEl>
                                          </p:cBhvr>
                                        </p:animEffect>
                                        <p:anim calcmode="lin" valueType="num">
                                          <p:cBhvr>
                                            <p:cTn id="136" dur="800" fill="hold"/>
                                            <p:tgtEl>
                                              <p:spTgt spid="16"/>
                                            </p:tgtEl>
                                            <p:attrNameLst>
                                              <p:attrName>ppt_x</p:attrName>
                                            </p:attrNameLst>
                                          </p:cBhvr>
                                          <p:tavLst>
                                            <p:tav tm="0">
                                              <p:val>
                                                <p:strVal val="#ppt_x"/>
                                              </p:val>
                                            </p:tav>
                                            <p:tav tm="100000">
                                              <p:val>
                                                <p:strVal val="#ppt_x"/>
                                              </p:val>
                                            </p:tav>
                                          </p:tavLst>
                                        </p:anim>
                                        <p:anim calcmode="lin" valueType="num">
                                          <p:cBhvr>
                                            <p:cTn id="137" dur="8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p:bldP spid="12" grpId="0"/>
          <p:bldP spid="13" grpId="0"/>
          <p:bldP spid="14" grpId="0"/>
          <p:bldP spid="15" grpId="0" animBg="1"/>
          <p:bldP spid="16" grpId="0" animBg="1"/>
          <p:bldP spid="20" grpId="0" animBg="1"/>
          <p:bldP spid="24" grpId="0"/>
          <p:bldP spid="28" grpId="0"/>
          <p:bldP spid="35" grpId="0" animBg="1"/>
          <p:bldP spid="36" grpId="0"/>
          <p:bldP spid="37" grpId="0" animBg="1"/>
          <p:bldP spid="38" grpId="0" animBg="1"/>
          <p:bldP spid="39" grpId="0" animBg="1"/>
          <p:bldP spid="40" grpId="0" animBg="1"/>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7"/>
          <p:cNvSpPr>
            <a:spLocks noEditPoints="1"/>
          </p:cNvSpPr>
          <p:nvPr/>
        </p:nvSpPr>
        <p:spPr bwMode="auto">
          <a:xfrm>
            <a:off x="7202151" y="2777167"/>
            <a:ext cx="2003083" cy="2386177"/>
          </a:xfrm>
          <a:custGeom>
            <a:avLst/>
            <a:gdLst>
              <a:gd name="T0" fmla="*/ 405 w 633"/>
              <a:gd name="T1" fmla="*/ 470 h 730"/>
              <a:gd name="T2" fmla="*/ 483 w 633"/>
              <a:gd name="T3" fmla="*/ 380 h 730"/>
              <a:gd name="T4" fmla="*/ 501 w 633"/>
              <a:gd name="T5" fmla="*/ 293 h 730"/>
              <a:gd name="T6" fmla="*/ 437 w 633"/>
              <a:gd name="T7" fmla="*/ 133 h 730"/>
              <a:gd name="T8" fmla="*/ 316 w 633"/>
              <a:gd name="T9" fmla="*/ 8 h 730"/>
              <a:gd name="T10" fmla="*/ 316 w 633"/>
              <a:gd name="T11" fmla="*/ 40 h 730"/>
              <a:gd name="T12" fmla="*/ 316 w 633"/>
              <a:gd name="T13" fmla="*/ 66 h 730"/>
              <a:gd name="T14" fmla="*/ 237 w 633"/>
              <a:gd name="T15" fmla="*/ 95 h 730"/>
              <a:gd name="T16" fmla="*/ 192 w 633"/>
              <a:gd name="T17" fmla="*/ 135 h 730"/>
              <a:gd name="T18" fmla="*/ 141 w 633"/>
              <a:gd name="T19" fmla="*/ 264 h 730"/>
              <a:gd name="T20" fmla="*/ 133 w 633"/>
              <a:gd name="T21" fmla="*/ 339 h 730"/>
              <a:gd name="T22" fmla="*/ 175 w 633"/>
              <a:gd name="T23" fmla="*/ 399 h 730"/>
              <a:gd name="T24" fmla="*/ 181 w 633"/>
              <a:gd name="T25" fmla="*/ 534 h 730"/>
              <a:gd name="T26" fmla="*/ 24 w 633"/>
              <a:gd name="T27" fmla="*/ 730 h 730"/>
              <a:gd name="T28" fmla="*/ 610 w 633"/>
              <a:gd name="T29" fmla="*/ 730 h 730"/>
              <a:gd name="T30" fmla="*/ 453 w 633"/>
              <a:gd name="T31" fmla="*/ 534 h 730"/>
              <a:gd name="T32" fmla="*/ 156 w 633"/>
              <a:gd name="T33" fmla="*/ 275 h 730"/>
              <a:gd name="T34" fmla="*/ 189 w 633"/>
              <a:gd name="T35" fmla="*/ 335 h 730"/>
              <a:gd name="T36" fmla="*/ 195 w 633"/>
              <a:gd name="T37" fmla="*/ 273 h 730"/>
              <a:gd name="T38" fmla="*/ 211 w 633"/>
              <a:gd name="T39" fmla="*/ 190 h 730"/>
              <a:gd name="T40" fmla="*/ 316 w 633"/>
              <a:gd name="T41" fmla="*/ 195 h 730"/>
              <a:gd name="T42" fmla="*/ 380 w 633"/>
              <a:gd name="T43" fmla="*/ 173 h 730"/>
              <a:gd name="T44" fmla="*/ 424 w 633"/>
              <a:gd name="T45" fmla="*/ 192 h 730"/>
              <a:gd name="T46" fmla="*/ 439 w 633"/>
              <a:gd name="T47" fmla="*/ 273 h 730"/>
              <a:gd name="T48" fmla="*/ 445 w 633"/>
              <a:gd name="T49" fmla="*/ 335 h 730"/>
              <a:gd name="T50" fmla="*/ 477 w 633"/>
              <a:gd name="T51" fmla="*/ 275 h 730"/>
              <a:gd name="T52" fmla="*/ 317 w 633"/>
              <a:gd name="T53" fmla="*/ 482 h 730"/>
              <a:gd name="T54" fmla="*/ 189 w 633"/>
              <a:gd name="T55" fmla="*/ 384 h 730"/>
              <a:gd name="T56" fmla="*/ 316 w 633"/>
              <a:gd name="T57" fmla="*/ 503 h 730"/>
              <a:gd name="T58" fmla="*/ 387 w 633"/>
              <a:gd name="T59" fmla="*/ 483 h 730"/>
              <a:gd name="T60" fmla="*/ 319 w 633"/>
              <a:gd name="T61" fmla="*/ 630 h 730"/>
              <a:gd name="T62" fmla="*/ 224 w 633"/>
              <a:gd name="T63" fmla="*/ 525 h 730"/>
              <a:gd name="T64" fmla="*/ 403 w 633"/>
              <a:gd name="T65" fmla="*/ 669 h 730"/>
              <a:gd name="T66" fmla="*/ 318 w 633"/>
              <a:gd name="T67" fmla="*/ 687 h 730"/>
              <a:gd name="T68" fmla="*/ 272 w 633"/>
              <a:gd name="T69" fmla="*/ 626 h 730"/>
              <a:gd name="T70" fmla="*/ 172 w 633"/>
              <a:gd name="T71" fmla="*/ 556 h 730"/>
              <a:gd name="T72" fmla="*/ 214 w 633"/>
              <a:gd name="T73" fmla="*/ 538 h 730"/>
              <a:gd name="T74" fmla="*/ 319 w 633"/>
              <a:gd name="T75" fmla="*/ 655 h 730"/>
              <a:gd name="T76" fmla="*/ 459 w 633"/>
              <a:gd name="T77" fmla="*/ 558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3" h="730">
                <a:moveTo>
                  <a:pt x="453" y="534"/>
                </a:moveTo>
                <a:cubicBezTo>
                  <a:pt x="420" y="520"/>
                  <a:pt x="408" y="498"/>
                  <a:pt x="405" y="470"/>
                </a:cubicBezTo>
                <a:cubicBezTo>
                  <a:pt x="427" y="452"/>
                  <a:pt x="445" y="427"/>
                  <a:pt x="458" y="399"/>
                </a:cubicBezTo>
                <a:cubicBezTo>
                  <a:pt x="468" y="395"/>
                  <a:pt x="476" y="389"/>
                  <a:pt x="483" y="380"/>
                </a:cubicBezTo>
                <a:cubicBezTo>
                  <a:pt x="491" y="369"/>
                  <a:pt x="497" y="355"/>
                  <a:pt x="500" y="339"/>
                </a:cubicBezTo>
                <a:cubicBezTo>
                  <a:pt x="503" y="324"/>
                  <a:pt x="504" y="308"/>
                  <a:pt x="501" y="293"/>
                </a:cubicBezTo>
                <a:cubicBezTo>
                  <a:pt x="500" y="282"/>
                  <a:pt x="497" y="272"/>
                  <a:pt x="492" y="263"/>
                </a:cubicBezTo>
                <a:cubicBezTo>
                  <a:pt x="486" y="212"/>
                  <a:pt x="466" y="165"/>
                  <a:pt x="437" y="133"/>
                </a:cubicBezTo>
                <a:cubicBezTo>
                  <a:pt x="431" y="125"/>
                  <a:pt x="424" y="118"/>
                  <a:pt x="417" y="112"/>
                </a:cubicBezTo>
                <a:cubicBezTo>
                  <a:pt x="439" y="56"/>
                  <a:pt x="386" y="0"/>
                  <a:pt x="316" y="8"/>
                </a:cubicBezTo>
                <a:cubicBezTo>
                  <a:pt x="307" y="9"/>
                  <a:pt x="297" y="11"/>
                  <a:pt x="288" y="14"/>
                </a:cubicBezTo>
                <a:cubicBezTo>
                  <a:pt x="300" y="20"/>
                  <a:pt x="310" y="30"/>
                  <a:pt x="316" y="40"/>
                </a:cubicBezTo>
                <a:cubicBezTo>
                  <a:pt x="320" y="49"/>
                  <a:pt x="321" y="58"/>
                  <a:pt x="316" y="68"/>
                </a:cubicBezTo>
                <a:cubicBezTo>
                  <a:pt x="316" y="67"/>
                  <a:pt x="316" y="67"/>
                  <a:pt x="316" y="66"/>
                </a:cubicBezTo>
                <a:cubicBezTo>
                  <a:pt x="291" y="0"/>
                  <a:pt x="212" y="20"/>
                  <a:pt x="211" y="42"/>
                </a:cubicBezTo>
                <a:cubicBezTo>
                  <a:pt x="231" y="57"/>
                  <a:pt x="237" y="71"/>
                  <a:pt x="237" y="95"/>
                </a:cubicBezTo>
                <a:cubicBezTo>
                  <a:pt x="214" y="95"/>
                  <a:pt x="206" y="79"/>
                  <a:pt x="197" y="56"/>
                </a:cubicBezTo>
                <a:cubicBezTo>
                  <a:pt x="185" y="82"/>
                  <a:pt x="184" y="110"/>
                  <a:pt x="192" y="135"/>
                </a:cubicBezTo>
                <a:cubicBezTo>
                  <a:pt x="164" y="167"/>
                  <a:pt x="144" y="210"/>
                  <a:pt x="141" y="254"/>
                </a:cubicBezTo>
                <a:cubicBezTo>
                  <a:pt x="141" y="258"/>
                  <a:pt x="141" y="261"/>
                  <a:pt x="141" y="264"/>
                </a:cubicBezTo>
                <a:cubicBezTo>
                  <a:pt x="137" y="273"/>
                  <a:pt x="134" y="283"/>
                  <a:pt x="132" y="293"/>
                </a:cubicBezTo>
                <a:cubicBezTo>
                  <a:pt x="130" y="308"/>
                  <a:pt x="130" y="324"/>
                  <a:pt x="133" y="339"/>
                </a:cubicBezTo>
                <a:cubicBezTo>
                  <a:pt x="136" y="355"/>
                  <a:pt x="142" y="369"/>
                  <a:pt x="151" y="380"/>
                </a:cubicBezTo>
                <a:cubicBezTo>
                  <a:pt x="157" y="389"/>
                  <a:pt x="166" y="395"/>
                  <a:pt x="175" y="399"/>
                </a:cubicBezTo>
                <a:cubicBezTo>
                  <a:pt x="188" y="427"/>
                  <a:pt x="206" y="452"/>
                  <a:pt x="228" y="470"/>
                </a:cubicBezTo>
                <a:cubicBezTo>
                  <a:pt x="225" y="498"/>
                  <a:pt x="214" y="520"/>
                  <a:pt x="181" y="534"/>
                </a:cubicBezTo>
                <a:cubicBezTo>
                  <a:pt x="106" y="565"/>
                  <a:pt x="0" y="574"/>
                  <a:pt x="3" y="668"/>
                </a:cubicBezTo>
                <a:cubicBezTo>
                  <a:pt x="3" y="688"/>
                  <a:pt x="11" y="709"/>
                  <a:pt x="24" y="730"/>
                </a:cubicBezTo>
                <a:cubicBezTo>
                  <a:pt x="316" y="730"/>
                  <a:pt x="316" y="730"/>
                  <a:pt x="316" y="730"/>
                </a:cubicBezTo>
                <a:cubicBezTo>
                  <a:pt x="610" y="730"/>
                  <a:pt x="610" y="730"/>
                  <a:pt x="610" y="730"/>
                </a:cubicBezTo>
                <a:cubicBezTo>
                  <a:pt x="622" y="709"/>
                  <a:pt x="630" y="688"/>
                  <a:pt x="631" y="668"/>
                </a:cubicBezTo>
                <a:cubicBezTo>
                  <a:pt x="633" y="574"/>
                  <a:pt x="528" y="565"/>
                  <a:pt x="453" y="534"/>
                </a:cubicBezTo>
                <a:close/>
                <a:moveTo>
                  <a:pt x="189" y="384"/>
                </a:moveTo>
                <a:cubicBezTo>
                  <a:pt x="154" y="378"/>
                  <a:pt x="140" y="313"/>
                  <a:pt x="156" y="275"/>
                </a:cubicBezTo>
                <a:cubicBezTo>
                  <a:pt x="157" y="275"/>
                  <a:pt x="158" y="274"/>
                  <a:pt x="158" y="274"/>
                </a:cubicBezTo>
                <a:cubicBezTo>
                  <a:pt x="182" y="259"/>
                  <a:pt x="189" y="329"/>
                  <a:pt x="189" y="335"/>
                </a:cubicBezTo>
                <a:cubicBezTo>
                  <a:pt x="189" y="360"/>
                  <a:pt x="216" y="369"/>
                  <a:pt x="210" y="352"/>
                </a:cubicBezTo>
                <a:cubicBezTo>
                  <a:pt x="204" y="334"/>
                  <a:pt x="196" y="307"/>
                  <a:pt x="195" y="273"/>
                </a:cubicBezTo>
                <a:cubicBezTo>
                  <a:pt x="195" y="272"/>
                  <a:pt x="195" y="272"/>
                  <a:pt x="195" y="271"/>
                </a:cubicBezTo>
                <a:cubicBezTo>
                  <a:pt x="194" y="245"/>
                  <a:pt x="200" y="216"/>
                  <a:pt x="211" y="190"/>
                </a:cubicBezTo>
                <a:cubicBezTo>
                  <a:pt x="215" y="185"/>
                  <a:pt x="218" y="180"/>
                  <a:pt x="223" y="177"/>
                </a:cubicBezTo>
                <a:cubicBezTo>
                  <a:pt x="244" y="194"/>
                  <a:pt x="275" y="202"/>
                  <a:pt x="316" y="195"/>
                </a:cubicBezTo>
                <a:cubicBezTo>
                  <a:pt x="335" y="191"/>
                  <a:pt x="356" y="185"/>
                  <a:pt x="379" y="174"/>
                </a:cubicBezTo>
                <a:cubicBezTo>
                  <a:pt x="380" y="174"/>
                  <a:pt x="380" y="173"/>
                  <a:pt x="380" y="173"/>
                </a:cubicBezTo>
                <a:cubicBezTo>
                  <a:pt x="405" y="167"/>
                  <a:pt x="412" y="175"/>
                  <a:pt x="423" y="191"/>
                </a:cubicBezTo>
                <a:cubicBezTo>
                  <a:pt x="423" y="191"/>
                  <a:pt x="423" y="191"/>
                  <a:pt x="424" y="192"/>
                </a:cubicBezTo>
                <a:cubicBezTo>
                  <a:pt x="434" y="216"/>
                  <a:pt x="440" y="243"/>
                  <a:pt x="440" y="269"/>
                </a:cubicBezTo>
                <a:cubicBezTo>
                  <a:pt x="439" y="270"/>
                  <a:pt x="439" y="272"/>
                  <a:pt x="439" y="273"/>
                </a:cubicBezTo>
                <a:cubicBezTo>
                  <a:pt x="438" y="307"/>
                  <a:pt x="430" y="334"/>
                  <a:pt x="424" y="352"/>
                </a:cubicBezTo>
                <a:cubicBezTo>
                  <a:pt x="418" y="369"/>
                  <a:pt x="445" y="360"/>
                  <a:pt x="445" y="335"/>
                </a:cubicBezTo>
                <a:cubicBezTo>
                  <a:pt x="445" y="329"/>
                  <a:pt x="452" y="259"/>
                  <a:pt x="476" y="274"/>
                </a:cubicBezTo>
                <a:cubicBezTo>
                  <a:pt x="476" y="274"/>
                  <a:pt x="477" y="274"/>
                  <a:pt x="477" y="275"/>
                </a:cubicBezTo>
                <a:cubicBezTo>
                  <a:pt x="494" y="313"/>
                  <a:pt x="480" y="378"/>
                  <a:pt x="445" y="384"/>
                </a:cubicBezTo>
                <a:cubicBezTo>
                  <a:pt x="421" y="440"/>
                  <a:pt x="377" y="482"/>
                  <a:pt x="317" y="482"/>
                </a:cubicBezTo>
                <a:cubicBezTo>
                  <a:pt x="316" y="482"/>
                  <a:pt x="316" y="482"/>
                  <a:pt x="316" y="482"/>
                </a:cubicBezTo>
                <a:cubicBezTo>
                  <a:pt x="256" y="482"/>
                  <a:pt x="213" y="440"/>
                  <a:pt x="189" y="384"/>
                </a:cubicBezTo>
                <a:close/>
                <a:moveTo>
                  <a:pt x="249" y="484"/>
                </a:moveTo>
                <a:cubicBezTo>
                  <a:pt x="268" y="496"/>
                  <a:pt x="291" y="502"/>
                  <a:pt x="316" y="503"/>
                </a:cubicBezTo>
                <a:cubicBezTo>
                  <a:pt x="317" y="503"/>
                  <a:pt x="317" y="503"/>
                  <a:pt x="317" y="503"/>
                </a:cubicBezTo>
                <a:cubicBezTo>
                  <a:pt x="343" y="503"/>
                  <a:pt x="366" y="496"/>
                  <a:pt x="387" y="483"/>
                </a:cubicBezTo>
                <a:cubicBezTo>
                  <a:pt x="391" y="500"/>
                  <a:pt x="401" y="518"/>
                  <a:pt x="414" y="532"/>
                </a:cubicBezTo>
                <a:cubicBezTo>
                  <a:pt x="374" y="581"/>
                  <a:pt x="346" y="601"/>
                  <a:pt x="319" y="630"/>
                </a:cubicBezTo>
                <a:cubicBezTo>
                  <a:pt x="318" y="629"/>
                  <a:pt x="317" y="629"/>
                  <a:pt x="316" y="628"/>
                </a:cubicBezTo>
                <a:cubicBezTo>
                  <a:pt x="292" y="612"/>
                  <a:pt x="262" y="579"/>
                  <a:pt x="224" y="525"/>
                </a:cubicBezTo>
                <a:cubicBezTo>
                  <a:pt x="235" y="513"/>
                  <a:pt x="244" y="498"/>
                  <a:pt x="249" y="484"/>
                </a:cubicBezTo>
                <a:close/>
                <a:moveTo>
                  <a:pt x="403" y="669"/>
                </a:moveTo>
                <a:cubicBezTo>
                  <a:pt x="391" y="655"/>
                  <a:pt x="383" y="631"/>
                  <a:pt x="362" y="619"/>
                </a:cubicBezTo>
                <a:cubicBezTo>
                  <a:pt x="344" y="631"/>
                  <a:pt x="321" y="669"/>
                  <a:pt x="318" y="687"/>
                </a:cubicBezTo>
                <a:cubicBezTo>
                  <a:pt x="318" y="684"/>
                  <a:pt x="317" y="680"/>
                  <a:pt x="316" y="677"/>
                </a:cubicBezTo>
                <a:cubicBezTo>
                  <a:pt x="308" y="654"/>
                  <a:pt x="281" y="635"/>
                  <a:pt x="272" y="626"/>
                </a:cubicBezTo>
                <a:cubicBezTo>
                  <a:pt x="252" y="635"/>
                  <a:pt x="246" y="653"/>
                  <a:pt x="233" y="670"/>
                </a:cubicBezTo>
                <a:cubicBezTo>
                  <a:pt x="220" y="653"/>
                  <a:pt x="183" y="602"/>
                  <a:pt x="172" y="556"/>
                </a:cubicBezTo>
                <a:cubicBezTo>
                  <a:pt x="187" y="553"/>
                  <a:pt x="201" y="545"/>
                  <a:pt x="213" y="535"/>
                </a:cubicBezTo>
                <a:cubicBezTo>
                  <a:pt x="213" y="536"/>
                  <a:pt x="214" y="537"/>
                  <a:pt x="214" y="538"/>
                </a:cubicBezTo>
                <a:cubicBezTo>
                  <a:pt x="240" y="574"/>
                  <a:pt x="285" y="626"/>
                  <a:pt x="316" y="652"/>
                </a:cubicBezTo>
                <a:cubicBezTo>
                  <a:pt x="317" y="653"/>
                  <a:pt x="318" y="654"/>
                  <a:pt x="319" y="655"/>
                </a:cubicBezTo>
                <a:cubicBezTo>
                  <a:pt x="351" y="612"/>
                  <a:pt x="388" y="581"/>
                  <a:pt x="425" y="541"/>
                </a:cubicBezTo>
                <a:cubicBezTo>
                  <a:pt x="435" y="549"/>
                  <a:pt x="446" y="555"/>
                  <a:pt x="459" y="558"/>
                </a:cubicBezTo>
                <a:cubicBezTo>
                  <a:pt x="446" y="592"/>
                  <a:pt x="425" y="648"/>
                  <a:pt x="403" y="669"/>
                </a:cubicBezTo>
                <a:close/>
              </a:path>
            </a:pathLst>
          </a:custGeom>
          <a:solidFill>
            <a:srgbClr val="4F81BD"/>
          </a:solidFill>
          <a:ln>
            <a:noFill/>
          </a:ln>
        </p:spPr>
        <p:txBody>
          <a:bodyPr vert="horz" wrap="square" lIns="91452" tIns="45726" rIns="91452" bIns="45726"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ysClr val="windowText" lastClr="000000"/>
              </a:solidFill>
              <a:effectLst/>
              <a:uLnTx/>
              <a:uFillTx/>
              <a:latin typeface="Palatino Linotype" panose="02040502050505030304"/>
              <a:ea typeface="+mn-ea"/>
              <a:cs typeface="+mn-cs"/>
            </a:endParaRPr>
          </a:p>
        </p:txBody>
      </p:sp>
      <p:grpSp>
        <p:nvGrpSpPr>
          <p:cNvPr id="5" name="组合 4"/>
          <p:cNvGrpSpPr/>
          <p:nvPr/>
        </p:nvGrpSpPr>
        <p:grpSpPr>
          <a:xfrm>
            <a:off x="5487194" y="1322093"/>
            <a:ext cx="2368253" cy="2368253"/>
            <a:chOff x="304800" y="673100"/>
            <a:chExt cx="4000500" cy="4000500"/>
          </a:xfrm>
          <a:solidFill>
            <a:srgbClr val="8064A2"/>
          </a:solidFill>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7F7F7F">
                    <a:lumMod val="50000"/>
                  </a:srgbClr>
                </a:solidFill>
                <a:effectLst/>
                <a:uLnTx/>
                <a:uFillTx/>
              </a:endParaRPr>
            </a:p>
          </p:txBody>
        </p:sp>
        <p:sp>
          <p:nvSpPr>
            <p:cNvPr id="7" name="椭圆 6"/>
            <p:cNvSpPr/>
            <p:nvPr/>
          </p:nvSpPr>
          <p:spPr>
            <a:xfrm>
              <a:off x="392112" y="760412"/>
              <a:ext cx="3825873" cy="3825873"/>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7F7F7F">
                    <a:lumMod val="50000"/>
                  </a:srgbClr>
                </a:solidFill>
                <a:effectLst/>
                <a:uLnTx/>
                <a:uFillTx/>
              </a:endParaRPr>
            </a:p>
          </p:txBody>
        </p:sp>
      </p:grpSp>
      <p:grpSp>
        <p:nvGrpSpPr>
          <p:cNvPr id="8" name="组合 7"/>
          <p:cNvGrpSpPr/>
          <p:nvPr/>
        </p:nvGrpSpPr>
        <p:grpSpPr>
          <a:xfrm>
            <a:off x="6858794" y="972344"/>
            <a:ext cx="956002" cy="956000"/>
            <a:chOff x="304800" y="673100"/>
            <a:chExt cx="4000500" cy="4000500"/>
          </a:xfrm>
          <a:solidFill>
            <a:srgbClr val="C05846"/>
          </a:solidFill>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 name="椭圆 9"/>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11" name="组合 10"/>
          <p:cNvGrpSpPr/>
          <p:nvPr/>
        </p:nvGrpSpPr>
        <p:grpSpPr>
          <a:xfrm>
            <a:off x="4932664" y="667544"/>
            <a:ext cx="1240330" cy="1240328"/>
            <a:chOff x="304800" y="673100"/>
            <a:chExt cx="4000500" cy="4000500"/>
          </a:xfrm>
          <a:solidFill>
            <a:srgbClr val="4F81BD"/>
          </a:solidFill>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 name="椭圆 12"/>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14" name="组合 13"/>
          <p:cNvGrpSpPr/>
          <p:nvPr/>
        </p:nvGrpSpPr>
        <p:grpSpPr>
          <a:xfrm>
            <a:off x="5885538" y="3236373"/>
            <a:ext cx="1125656" cy="1125655"/>
            <a:chOff x="304800" y="673100"/>
            <a:chExt cx="4000500" cy="4000500"/>
          </a:xfrm>
          <a:solidFill>
            <a:srgbClr val="9BBB50"/>
          </a:solidFill>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 name="椭圆 15"/>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17" name="组合 16"/>
          <p:cNvGrpSpPr/>
          <p:nvPr/>
        </p:nvGrpSpPr>
        <p:grpSpPr>
          <a:xfrm>
            <a:off x="4754302" y="4080553"/>
            <a:ext cx="398984" cy="398984"/>
            <a:chOff x="304800" y="673100"/>
            <a:chExt cx="4000500" cy="4000500"/>
          </a:xfrm>
          <a:solidFill>
            <a:srgbClr val="8064A2"/>
          </a:solidFill>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9" name="椭圆 18"/>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20" name="组合 19"/>
          <p:cNvGrpSpPr/>
          <p:nvPr/>
        </p:nvGrpSpPr>
        <p:grpSpPr>
          <a:xfrm>
            <a:off x="5440327" y="3490854"/>
            <a:ext cx="398984" cy="398984"/>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2" name="椭圆 2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sp>
        <p:nvSpPr>
          <p:cNvPr id="23" name="矩形 22"/>
          <p:cNvSpPr/>
          <p:nvPr/>
        </p:nvSpPr>
        <p:spPr>
          <a:xfrm>
            <a:off x="6919978" y="1115950"/>
            <a:ext cx="903361" cy="646331"/>
          </a:xfrm>
          <a:prstGeom prst="rect">
            <a:avLst/>
          </a:prstGeom>
        </p:spPr>
        <p:txBody>
          <a:bodyPr wrap="square">
            <a:spAutoFit/>
          </a:bodyPr>
          <a:lstStyle/>
          <a:p>
            <a:pPr algn="ctr">
              <a:defRPr/>
            </a:pPr>
            <a:r>
              <a:rPr lang="zh-CN" altLang="en-US" kern="0" dirty="0">
                <a:solidFill>
                  <a:schemeClr val="bg1"/>
                </a:solidFill>
                <a:latin typeface="微软雅黑" panose="020B0503020204020204" pitchFamily="34" charset="-122"/>
                <a:ea typeface="微软雅黑" panose="020B0503020204020204" pitchFamily="34" charset="-122"/>
              </a:rPr>
              <a:t>共创</a:t>
            </a:r>
            <a:endParaRPr lang="en-US" altLang="zh-CN" kern="0" dirty="0">
              <a:solidFill>
                <a:schemeClr val="bg1"/>
              </a:solidFill>
              <a:latin typeface="微软雅黑" panose="020B0503020204020204" pitchFamily="34" charset="-122"/>
              <a:ea typeface="微软雅黑" panose="020B0503020204020204" pitchFamily="34" charset="-122"/>
            </a:endParaRPr>
          </a:p>
          <a:p>
            <a:pPr algn="ctr">
              <a:defRPr/>
            </a:pPr>
            <a:r>
              <a:rPr lang="zh-CN" altLang="en-US" kern="0" dirty="0">
                <a:solidFill>
                  <a:schemeClr val="bg1"/>
                </a:solidFill>
                <a:latin typeface="微软雅黑" panose="020B0503020204020204" pitchFamily="34" charset="-122"/>
                <a:ea typeface="微软雅黑" panose="020B0503020204020204" pitchFamily="34" charset="-122"/>
              </a:rPr>
              <a:t>未来</a:t>
            </a:r>
          </a:p>
        </p:txBody>
      </p:sp>
      <p:sp>
        <p:nvSpPr>
          <p:cNvPr id="24" name="矩形 23"/>
          <p:cNvSpPr/>
          <p:nvPr/>
        </p:nvSpPr>
        <p:spPr>
          <a:xfrm>
            <a:off x="6064239" y="3452758"/>
            <a:ext cx="813558" cy="646331"/>
          </a:xfrm>
          <a:prstGeom prst="rect">
            <a:avLst/>
          </a:prstGeom>
          <a:ln>
            <a:noFill/>
          </a:ln>
        </p:spPr>
        <p:txBody>
          <a:bodyPr wrap="square">
            <a:spAutoFit/>
          </a:bodyPr>
          <a:lstStyle/>
          <a:p>
            <a:pPr algn="ctr">
              <a:defRPr/>
            </a:pPr>
            <a:r>
              <a:rPr lang="zh-CN" altLang="en-US" kern="0" dirty="0">
                <a:solidFill>
                  <a:schemeClr val="bg1"/>
                </a:solidFill>
                <a:latin typeface="微软雅黑" panose="020B0503020204020204" pitchFamily="34" charset="-122"/>
                <a:ea typeface="微软雅黑" panose="020B0503020204020204" pitchFamily="34" charset="-122"/>
              </a:rPr>
              <a:t>沸腾</a:t>
            </a:r>
            <a:endParaRPr lang="en-US" altLang="zh-CN" kern="0" dirty="0">
              <a:solidFill>
                <a:schemeClr val="bg1"/>
              </a:solidFill>
              <a:latin typeface="微软雅黑" panose="020B0503020204020204" pitchFamily="34" charset="-122"/>
              <a:ea typeface="微软雅黑" panose="020B0503020204020204" pitchFamily="34" charset="-122"/>
            </a:endParaRPr>
          </a:p>
          <a:p>
            <a:pPr algn="ctr">
              <a:defRPr/>
            </a:pPr>
            <a:r>
              <a:rPr lang="zh-CN" altLang="en-US" kern="0" dirty="0">
                <a:solidFill>
                  <a:schemeClr val="bg1"/>
                </a:solidFill>
                <a:latin typeface="微软雅黑" panose="020B0503020204020204" pitchFamily="34" charset="-122"/>
                <a:ea typeface="微软雅黑" panose="020B0503020204020204" pitchFamily="34" charset="-122"/>
              </a:rPr>
              <a:t>理想</a:t>
            </a:r>
          </a:p>
        </p:txBody>
      </p:sp>
      <p:sp>
        <p:nvSpPr>
          <p:cNvPr id="25" name="矩形 24"/>
          <p:cNvSpPr/>
          <p:nvPr/>
        </p:nvSpPr>
        <p:spPr>
          <a:xfrm>
            <a:off x="5116756" y="1011813"/>
            <a:ext cx="870930" cy="646331"/>
          </a:xfrm>
          <a:prstGeom prst="rect">
            <a:avLst/>
          </a:prstGeom>
          <a:ln>
            <a:noFill/>
          </a:ln>
        </p:spPr>
        <p:txBody>
          <a:bodyPr wrap="square">
            <a:spAutoFit/>
          </a:bodyPr>
          <a:lstStyle/>
          <a:p>
            <a:pPr algn="ctr">
              <a:defRPr/>
            </a:pPr>
            <a:r>
              <a:rPr lang="zh-CN" altLang="en-US" kern="0" dirty="0">
                <a:solidFill>
                  <a:schemeClr val="bg1"/>
                </a:solidFill>
                <a:latin typeface="微软雅黑" panose="020B0503020204020204" pitchFamily="34" charset="-122"/>
                <a:ea typeface="微软雅黑" panose="020B0503020204020204" pitchFamily="34" charset="-122"/>
              </a:rPr>
              <a:t>燃烧</a:t>
            </a:r>
            <a:endParaRPr lang="en-US" altLang="zh-CN" kern="0" dirty="0">
              <a:solidFill>
                <a:schemeClr val="bg1"/>
              </a:solidFill>
              <a:latin typeface="微软雅黑" panose="020B0503020204020204" pitchFamily="34" charset="-122"/>
              <a:ea typeface="微软雅黑" panose="020B0503020204020204" pitchFamily="34" charset="-122"/>
            </a:endParaRPr>
          </a:p>
          <a:p>
            <a:pPr algn="ctr">
              <a:defRPr/>
            </a:pPr>
            <a:r>
              <a:rPr lang="zh-CN" altLang="en-US" kern="0" dirty="0">
                <a:solidFill>
                  <a:schemeClr val="bg1"/>
                </a:solidFill>
                <a:latin typeface="微软雅黑" panose="020B0503020204020204" pitchFamily="34" charset="-122"/>
                <a:ea typeface="微软雅黑" panose="020B0503020204020204" pitchFamily="34" charset="-122"/>
              </a:rPr>
              <a:t>激情</a:t>
            </a:r>
          </a:p>
        </p:txBody>
      </p:sp>
      <p:grpSp>
        <p:nvGrpSpPr>
          <p:cNvPr id="26" name="组合 25"/>
          <p:cNvGrpSpPr/>
          <p:nvPr/>
        </p:nvGrpSpPr>
        <p:grpSpPr>
          <a:xfrm>
            <a:off x="4901602" y="2312969"/>
            <a:ext cx="781445" cy="781444"/>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8" name="椭圆 2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sp>
        <p:nvSpPr>
          <p:cNvPr id="29" name="矩形 28"/>
          <p:cNvSpPr/>
          <p:nvPr/>
        </p:nvSpPr>
        <p:spPr>
          <a:xfrm>
            <a:off x="4953794" y="2430324"/>
            <a:ext cx="750438" cy="523220"/>
          </a:xfrm>
          <a:prstGeom prst="rect">
            <a:avLst/>
          </a:prstGeom>
        </p:spPr>
        <p:txBody>
          <a:bodyPr wrap="square">
            <a:spAutoFit/>
          </a:bodyPr>
          <a:lstStyle/>
          <a:p>
            <a:pPr algn="ctr">
              <a:defRPr/>
            </a:pPr>
            <a:r>
              <a:rPr lang="zh-CN" altLang="en-US" sz="1400" kern="0" dirty="0">
                <a:solidFill>
                  <a:srgbClr val="7F7F7F">
                    <a:lumMod val="50000"/>
                  </a:srgbClr>
                </a:solidFill>
                <a:latin typeface="微软雅黑" panose="020B0503020204020204" pitchFamily="34" charset="-122"/>
                <a:ea typeface="微软雅黑" panose="020B0503020204020204" pitchFamily="34" charset="-122"/>
              </a:rPr>
              <a:t>团结</a:t>
            </a:r>
            <a:endParaRPr lang="en-US" altLang="zh-CN" sz="1400" kern="0" dirty="0">
              <a:solidFill>
                <a:srgbClr val="7F7F7F">
                  <a:lumMod val="50000"/>
                </a:srgbClr>
              </a:solidFill>
              <a:latin typeface="微软雅黑" panose="020B0503020204020204" pitchFamily="34" charset="-122"/>
              <a:ea typeface="微软雅黑" panose="020B0503020204020204" pitchFamily="34" charset="-122"/>
            </a:endParaRPr>
          </a:p>
          <a:p>
            <a:pPr algn="ctr">
              <a:defRPr/>
            </a:pPr>
            <a:r>
              <a:rPr lang="zh-CN" altLang="en-US" sz="1400" kern="0" dirty="0">
                <a:solidFill>
                  <a:srgbClr val="7F7F7F">
                    <a:lumMod val="50000"/>
                  </a:srgbClr>
                </a:solidFill>
                <a:latin typeface="微软雅黑" panose="020B0503020204020204" pitchFamily="34" charset="-122"/>
                <a:ea typeface="微软雅黑" panose="020B0503020204020204" pitchFamily="34" charset="-122"/>
              </a:rPr>
              <a:t>拼搏</a:t>
            </a:r>
          </a:p>
        </p:txBody>
      </p:sp>
      <p:sp>
        <p:nvSpPr>
          <p:cNvPr id="30" name="Rectangle 370" descr="2"/>
          <p:cNvSpPr>
            <a:spLocks noChangeArrowheads="1"/>
          </p:cNvSpPr>
          <p:nvPr/>
        </p:nvSpPr>
        <p:spPr bwMode="gray">
          <a:xfrm>
            <a:off x="5607844" y="1734344"/>
            <a:ext cx="1555750" cy="914400"/>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defTabSz="457200" fontAlgn="base">
              <a:spcBef>
                <a:spcPct val="0"/>
              </a:spcBef>
              <a:spcAft>
                <a:spcPct val="0"/>
              </a:spcAft>
            </a:pPr>
            <a:r>
              <a:rPr lang="zh-CN" altLang="en-US" sz="5400" dirty="0">
                <a:solidFill>
                  <a:schemeClr val="bg1"/>
                </a:solidFill>
                <a:latin typeface="方正粗谭黑简体" pitchFamily="2" charset="-122"/>
                <a:ea typeface="方正粗谭黑简体" pitchFamily="2" charset="-122"/>
              </a:rPr>
              <a:t>发展</a:t>
            </a:r>
          </a:p>
        </p:txBody>
      </p:sp>
      <p:sp>
        <p:nvSpPr>
          <p:cNvPr id="31" name="Rectangle 371" descr="2"/>
          <p:cNvSpPr>
            <a:spLocks noChangeArrowheads="1"/>
          </p:cNvSpPr>
          <p:nvPr/>
        </p:nvSpPr>
        <p:spPr bwMode="gray">
          <a:xfrm>
            <a:off x="6446044" y="2420144"/>
            <a:ext cx="869950" cy="503237"/>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defTabSz="457200" fontAlgn="base">
              <a:spcBef>
                <a:spcPct val="0"/>
              </a:spcBef>
              <a:spcAft>
                <a:spcPct val="0"/>
              </a:spcAft>
            </a:pPr>
            <a:r>
              <a:rPr lang="zh-CN" altLang="en-US" sz="2700" dirty="0">
                <a:solidFill>
                  <a:schemeClr val="bg1"/>
                </a:solidFill>
                <a:latin typeface="方正粗谭黑简体" pitchFamily="2" charset="-122"/>
                <a:ea typeface="方正粗谭黑简体" pitchFamily="2" charset="-122"/>
              </a:rPr>
              <a:t>创新</a:t>
            </a:r>
          </a:p>
        </p:txBody>
      </p:sp>
      <p:sp>
        <p:nvSpPr>
          <p:cNvPr id="32" name="Rectangle 371" descr="2"/>
          <p:cNvSpPr>
            <a:spLocks noChangeArrowheads="1"/>
          </p:cNvSpPr>
          <p:nvPr/>
        </p:nvSpPr>
        <p:spPr bwMode="gray">
          <a:xfrm>
            <a:off x="5868194" y="2777167"/>
            <a:ext cx="1626727" cy="3231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defTabSz="457200" fontAlgn="base">
              <a:spcBef>
                <a:spcPct val="0"/>
              </a:spcBef>
              <a:spcAft>
                <a:spcPct val="0"/>
              </a:spcAft>
            </a:pPr>
            <a:r>
              <a:rPr lang="en-US" altLang="zh-CN" sz="1500" dirty="0">
                <a:solidFill>
                  <a:srgbClr val="F8CC36"/>
                </a:solidFill>
                <a:latin typeface="Impact" panose="020B0806030902050204" pitchFamily="34" charset="0"/>
                <a:ea typeface="方正正大黑简体" panose="02000000000000000000" pitchFamily="2" charset="-122"/>
              </a:rPr>
              <a:t>FAZHANCHUANGXIN</a:t>
            </a:r>
            <a:endParaRPr lang="zh-CN" altLang="en-US" sz="1500" dirty="0">
              <a:solidFill>
                <a:srgbClr val="F8CC36"/>
              </a:solidFill>
              <a:latin typeface="Impact" panose="020B0806030902050204" pitchFamily="34" charset="0"/>
              <a:ea typeface="方正正大黑简体" panose="02000000000000000000" pitchFamily="2" charset="-122"/>
            </a:endParaRPr>
          </a:p>
        </p:txBody>
      </p:sp>
      <p:sp>
        <p:nvSpPr>
          <p:cNvPr id="33" name="TextBox 32"/>
          <p:cNvSpPr txBox="1"/>
          <p:nvPr/>
        </p:nvSpPr>
        <p:spPr>
          <a:xfrm>
            <a:off x="610394" y="1302948"/>
            <a:ext cx="1728789" cy="476559"/>
          </a:xfrm>
          <a:prstGeom prst="rect">
            <a:avLst/>
          </a:prstGeom>
          <a:noFill/>
        </p:spPr>
        <p:txBody>
          <a:bodyPr wrap="square" lIns="68598" tIns="34299" rIns="68598" bIns="34299" rtlCol="0">
            <a:spAutoFit/>
          </a:bodyPr>
          <a:lstStyle/>
          <a:p>
            <a:pPr>
              <a:lnSpc>
                <a:spcPct val="150000"/>
              </a:lnSpc>
              <a:defRPr/>
            </a:pPr>
            <a:r>
              <a:rPr lang="zh-CN" altLang="en-US" sz="2000" kern="0" dirty="0">
                <a:solidFill>
                  <a:srgbClr val="7F7F7F">
                    <a:lumMod val="50000"/>
                  </a:srgbClr>
                </a:solidFill>
                <a:latin typeface="微软雅黑" panose="020B0503020204020204" pitchFamily="34" charset="-122"/>
                <a:ea typeface="微软雅黑" panose="020B0503020204020204" pitchFamily="34" charset="-122"/>
                <a:cs typeface="华文黑体" pitchFamily="2" charset="-122"/>
              </a:rPr>
              <a:t>结束语</a:t>
            </a:r>
            <a:r>
              <a:rPr lang="en-US" altLang="zh-CN" sz="2000" kern="0" dirty="0">
                <a:solidFill>
                  <a:srgbClr val="7F7F7F">
                    <a:lumMod val="50000"/>
                  </a:srgbClr>
                </a:solidFill>
                <a:latin typeface="微软雅黑" panose="020B0503020204020204" pitchFamily="34" charset="-122"/>
                <a:ea typeface="微软雅黑" panose="020B0503020204020204" pitchFamily="34" charset="-122"/>
                <a:cs typeface="华文黑体" pitchFamily="2" charset="-122"/>
              </a:rPr>
              <a:t>:</a:t>
            </a:r>
            <a:endParaRPr lang="zh-CN" altLang="en-US" sz="2000" kern="0" dirty="0">
              <a:solidFill>
                <a:srgbClr val="7F7F7F">
                  <a:lumMod val="50000"/>
                </a:srgbClr>
              </a:solidFill>
              <a:latin typeface="微软雅黑" panose="020B0503020204020204" pitchFamily="34" charset="-122"/>
              <a:ea typeface="微软雅黑" panose="020B0503020204020204" pitchFamily="34" charset="-122"/>
              <a:cs typeface="华文黑体" pitchFamily="2" charset="-122"/>
            </a:endParaRPr>
          </a:p>
        </p:txBody>
      </p:sp>
      <p:sp>
        <p:nvSpPr>
          <p:cNvPr id="34" name="TextBox 33"/>
          <p:cNvSpPr txBox="1"/>
          <p:nvPr/>
        </p:nvSpPr>
        <p:spPr>
          <a:xfrm>
            <a:off x="625736" y="1903021"/>
            <a:ext cx="4006135" cy="1269596"/>
          </a:xfrm>
          <a:prstGeom prst="rect">
            <a:avLst/>
          </a:prstGeom>
          <a:noFill/>
        </p:spPr>
        <p:txBody>
          <a:bodyPr wrap="square" lIns="68598" tIns="34299" rIns="68598" bIns="34299" rtlCol="0">
            <a:spAutoFit/>
          </a:bodyPr>
          <a:lstStyle/>
          <a:p>
            <a:pPr>
              <a:lnSpc>
                <a:spcPct val="130000"/>
              </a:lnSpc>
              <a:defRPr/>
            </a:pPr>
            <a:r>
              <a:rPr lang="zh-CN" altLang="en-US" sz="1200" kern="0" dirty="0">
                <a:solidFill>
                  <a:srgbClr val="7F7F7F">
                    <a:lumMod val="50000"/>
                  </a:srgb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您的内容打在这里，或者通过复制您的文本后，在此框中选择粘贴，并选择只保留文字。您的内容打在这里。</a:t>
            </a:r>
          </a:p>
          <a:p>
            <a:pPr>
              <a:lnSpc>
                <a:spcPct val="130000"/>
              </a:lnSpc>
              <a:defRPr/>
            </a:pPr>
            <a:endParaRPr lang="zh-CN" altLang="en-US" sz="1200" kern="0" dirty="0">
              <a:solidFill>
                <a:srgbClr val="7F7F7F">
                  <a:lumMod val="50000"/>
                </a:srgb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625736" y="3055548"/>
            <a:ext cx="4006135" cy="1269596"/>
          </a:xfrm>
          <a:prstGeom prst="rect">
            <a:avLst/>
          </a:prstGeom>
          <a:noFill/>
        </p:spPr>
        <p:txBody>
          <a:bodyPr wrap="square" lIns="68598" tIns="34299" rIns="68598" bIns="34299" rtlCol="0">
            <a:spAutoFit/>
          </a:bodyPr>
          <a:lstStyle/>
          <a:p>
            <a:pPr>
              <a:lnSpc>
                <a:spcPct val="130000"/>
              </a:lnSpc>
              <a:defRPr/>
            </a:pPr>
            <a:r>
              <a:rPr lang="zh-CN" altLang="en-US" sz="1200" kern="0" dirty="0">
                <a:solidFill>
                  <a:srgbClr val="7F7F7F">
                    <a:lumMod val="50000"/>
                  </a:srgb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您的内容打在这里，或者通过复制您的文本后，在此框中选择粘贴，并选择只保留文字。您的内容打在这里。</a:t>
            </a:r>
          </a:p>
          <a:p>
            <a:pPr>
              <a:lnSpc>
                <a:spcPct val="130000"/>
              </a:lnSpc>
              <a:defRPr/>
            </a:pPr>
            <a:endParaRPr lang="zh-CN" altLang="en-US" sz="1200" kern="0" dirty="0">
              <a:solidFill>
                <a:srgbClr val="7F7F7F">
                  <a:lumMod val="50000"/>
                </a:srgbClr>
              </a:solidFill>
              <a:latin typeface="微软雅黑" panose="020B0503020204020204" pitchFamily="34" charset="-122"/>
              <a:ea typeface="微软雅黑" panose="020B0503020204020204" pitchFamily="34" charset="-122"/>
            </a:endParaRPr>
          </a:p>
        </p:txBody>
      </p:sp>
      <p:sp>
        <p:nvSpPr>
          <p:cNvPr id="36" name="矩形 35"/>
          <p:cNvSpPr/>
          <p:nvPr/>
        </p:nvSpPr>
        <p:spPr>
          <a:xfrm>
            <a:off x="1503584" y="173070"/>
            <a:ext cx="309880" cy="36830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par>
                                <p:cTn id="16" presetID="2" presetClass="entr" presetSubtype="9" fill="hold" nodeType="withEffect">
                                  <p:stCondLst>
                                    <p:cond delay="40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0-#ppt_h/2"/>
                                          </p:val>
                                        </p:tav>
                                        <p:tav tm="100000">
                                          <p:val>
                                            <p:strVal val="#ppt_y"/>
                                          </p:val>
                                        </p:tav>
                                      </p:tavLst>
                                    </p:anim>
                                  </p:childTnLst>
                                </p:cTn>
                              </p:par>
                              <p:par>
                                <p:cTn id="20" presetID="2" presetClass="entr" presetSubtype="12" fill="hold" nodeType="withEffect">
                                  <p:stCondLst>
                                    <p:cond delay="20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0-#ppt_w/2"/>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1" fill="hold" nodeType="withEffect">
                                  <p:stCondLst>
                                    <p:cond delay="40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0-#ppt_h/2"/>
                                          </p:val>
                                        </p:tav>
                                        <p:tav tm="100000">
                                          <p:val>
                                            <p:strVal val="#ppt_y"/>
                                          </p:val>
                                        </p:tav>
                                      </p:tavLst>
                                    </p:anim>
                                  </p:childTnLst>
                                </p:cTn>
                              </p:par>
                              <p:par>
                                <p:cTn id="28" presetID="2" presetClass="entr" presetSubtype="3" fill="hold" nodeType="withEffect">
                                  <p:stCondLst>
                                    <p:cond delay="10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1+#ppt_w/2"/>
                                          </p:val>
                                        </p:tav>
                                        <p:tav tm="100000">
                                          <p:val>
                                            <p:strVal val="#ppt_x"/>
                                          </p:val>
                                        </p:tav>
                                      </p:tavLst>
                                    </p:anim>
                                    <p:anim calcmode="lin" valueType="num">
                                      <p:cBhvr additive="base">
                                        <p:cTn id="31" dur="500" fill="hold"/>
                                        <p:tgtEl>
                                          <p:spTgt spid="17"/>
                                        </p:tgtEl>
                                        <p:attrNameLst>
                                          <p:attrName>ppt_y</p:attrName>
                                        </p:attrNameLst>
                                      </p:cBhvr>
                                      <p:tavLst>
                                        <p:tav tm="0">
                                          <p:val>
                                            <p:strVal val="0-#ppt_h/2"/>
                                          </p:val>
                                        </p:tav>
                                        <p:tav tm="100000">
                                          <p:val>
                                            <p:strVal val="#ppt_y"/>
                                          </p:val>
                                        </p:tav>
                                      </p:tavLst>
                                    </p:anim>
                                  </p:childTnLst>
                                </p:cTn>
                              </p:par>
                              <p:par>
                                <p:cTn id="32" presetID="2" presetClass="entr" presetSubtype="2" fill="hold" nodeType="withEffect">
                                  <p:stCondLst>
                                    <p:cond delay="30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1+#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par>
                                <p:cTn id="36" presetID="2" presetClass="entr" presetSubtype="6" fill="hold" nodeType="withEffect">
                                  <p:stCondLst>
                                    <p:cond delay="40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1+#ppt_h/2"/>
                                          </p:val>
                                        </p:tav>
                                        <p:tav tm="100000">
                                          <p:val>
                                            <p:strVal val="#ppt_y"/>
                                          </p:val>
                                        </p:tav>
                                      </p:tavLst>
                                    </p:anim>
                                  </p:childTnLst>
                                </p:cTn>
                              </p:par>
                            </p:childTnLst>
                          </p:cTn>
                        </p:par>
                        <p:par>
                          <p:cTn id="40" fill="hold">
                            <p:stCondLst>
                              <p:cond delay="1000"/>
                            </p:stCondLst>
                            <p:childTnLst>
                              <p:par>
                                <p:cTn id="41" presetID="23" presetClass="entr" presetSubtype="528" fill="hold" grpId="0" nodeType="afterEffect">
                                  <p:stCondLst>
                                    <p:cond delay="0"/>
                                  </p:stCondLst>
                                  <p:iterate type="lt">
                                    <p:tmPct val="60000"/>
                                  </p:iterate>
                                  <p:childTnLst>
                                    <p:set>
                                      <p:cBhvr>
                                        <p:cTn id="42" dur="1" fill="hold">
                                          <p:stCondLst>
                                            <p:cond delay="0"/>
                                          </p:stCondLst>
                                        </p:cTn>
                                        <p:tgtEl>
                                          <p:spTgt spid="30"/>
                                        </p:tgtEl>
                                        <p:attrNameLst>
                                          <p:attrName>style.visibility</p:attrName>
                                        </p:attrNameLst>
                                      </p:cBhvr>
                                      <p:to>
                                        <p:strVal val="visible"/>
                                      </p:to>
                                    </p:set>
                                    <p:anim calcmode="lin" valueType="num">
                                      <p:cBhvr>
                                        <p:cTn id="43" dur="600" fill="hold"/>
                                        <p:tgtEl>
                                          <p:spTgt spid="30"/>
                                        </p:tgtEl>
                                        <p:attrNameLst>
                                          <p:attrName>ppt_w</p:attrName>
                                        </p:attrNameLst>
                                      </p:cBhvr>
                                      <p:tavLst>
                                        <p:tav tm="0">
                                          <p:val>
                                            <p:fltVal val="0"/>
                                          </p:val>
                                        </p:tav>
                                        <p:tav tm="100000">
                                          <p:val>
                                            <p:strVal val="#ppt_w"/>
                                          </p:val>
                                        </p:tav>
                                      </p:tavLst>
                                    </p:anim>
                                    <p:anim calcmode="lin" valueType="num">
                                      <p:cBhvr>
                                        <p:cTn id="44" dur="600" fill="hold"/>
                                        <p:tgtEl>
                                          <p:spTgt spid="30"/>
                                        </p:tgtEl>
                                        <p:attrNameLst>
                                          <p:attrName>ppt_h</p:attrName>
                                        </p:attrNameLst>
                                      </p:cBhvr>
                                      <p:tavLst>
                                        <p:tav tm="0">
                                          <p:val>
                                            <p:fltVal val="0"/>
                                          </p:val>
                                        </p:tav>
                                        <p:tav tm="100000">
                                          <p:val>
                                            <p:strVal val="#ppt_h"/>
                                          </p:val>
                                        </p:tav>
                                      </p:tavLst>
                                    </p:anim>
                                    <p:anim calcmode="lin" valueType="num">
                                      <p:cBhvr>
                                        <p:cTn id="45" dur="600" fill="hold"/>
                                        <p:tgtEl>
                                          <p:spTgt spid="30"/>
                                        </p:tgtEl>
                                        <p:attrNameLst>
                                          <p:attrName>ppt_x</p:attrName>
                                        </p:attrNameLst>
                                      </p:cBhvr>
                                      <p:tavLst>
                                        <p:tav tm="0">
                                          <p:val>
                                            <p:fltVal val="0.5"/>
                                          </p:val>
                                        </p:tav>
                                        <p:tav tm="100000">
                                          <p:val>
                                            <p:strVal val="#ppt_x"/>
                                          </p:val>
                                        </p:tav>
                                      </p:tavLst>
                                    </p:anim>
                                    <p:anim calcmode="lin" valueType="num">
                                      <p:cBhvr>
                                        <p:cTn id="46" dur="600" fill="hold"/>
                                        <p:tgtEl>
                                          <p:spTgt spid="30"/>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600"/>
                                  </p:stCondLst>
                                  <p:iterate type="lt">
                                    <p:tmPct val="60000"/>
                                  </p:iterate>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 calcmode="lin" valueType="num">
                                      <p:cBhvr>
                                        <p:cTn id="51" dur="500" fill="hold"/>
                                        <p:tgtEl>
                                          <p:spTgt spid="31"/>
                                        </p:tgtEl>
                                        <p:attrNameLst>
                                          <p:attrName>ppt_x</p:attrName>
                                        </p:attrNameLst>
                                      </p:cBhvr>
                                      <p:tavLst>
                                        <p:tav tm="0">
                                          <p:val>
                                            <p:fltVal val="0.5"/>
                                          </p:val>
                                        </p:tav>
                                        <p:tav tm="100000">
                                          <p:val>
                                            <p:strVal val="#ppt_x"/>
                                          </p:val>
                                        </p:tav>
                                      </p:tavLst>
                                    </p:anim>
                                    <p:anim calcmode="lin" valueType="num">
                                      <p:cBhvr>
                                        <p:cTn id="52" dur="500" fill="hold"/>
                                        <p:tgtEl>
                                          <p:spTgt spid="31"/>
                                        </p:tgtEl>
                                        <p:attrNameLst>
                                          <p:attrName>ppt_y</p:attrName>
                                        </p:attrNameLst>
                                      </p:cBhvr>
                                      <p:tavLst>
                                        <p:tav tm="0">
                                          <p:val>
                                            <p:fltVal val="0.5"/>
                                          </p:val>
                                        </p:tav>
                                        <p:tav tm="100000">
                                          <p:val>
                                            <p:strVal val="#ppt_y"/>
                                          </p:val>
                                        </p:tav>
                                      </p:tavLst>
                                    </p:anim>
                                  </p:childTnLst>
                                </p:cTn>
                              </p:par>
                              <p:par>
                                <p:cTn id="53" presetID="16" presetClass="entr" presetSubtype="21" fill="hold" grpId="0" nodeType="withEffect">
                                  <p:stCondLst>
                                    <p:cond delay="1900"/>
                                  </p:stCondLst>
                                  <p:childTnLst>
                                    <p:set>
                                      <p:cBhvr>
                                        <p:cTn id="54" dur="1" fill="hold">
                                          <p:stCondLst>
                                            <p:cond delay="0"/>
                                          </p:stCondLst>
                                        </p:cTn>
                                        <p:tgtEl>
                                          <p:spTgt spid="32"/>
                                        </p:tgtEl>
                                        <p:attrNameLst>
                                          <p:attrName>style.visibility</p:attrName>
                                        </p:attrNameLst>
                                      </p:cBhvr>
                                      <p:to>
                                        <p:strVal val="visible"/>
                                      </p:to>
                                    </p:set>
                                    <p:animEffect transition="in" filter="barn(inVertical)">
                                      <p:cBhvr>
                                        <p:cTn id="55" dur="500"/>
                                        <p:tgtEl>
                                          <p:spTgt spid="32"/>
                                        </p:tgtEl>
                                      </p:cBhvr>
                                    </p:animEffect>
                                  </p:childTnLst>
                                </p:cTn>
                              </p:par>
                            </p:childTnLst>
                          </p:cTn>
                        </p:par>
                        <p:par>
                          <p:cTn id="56" fill="hold">
                            <p:stCondLst>
                              <p:cond delay="3800"/>
                            </p:stCondLst>
                            <p:childTnLst>
                              <p:par>
                                <p:cTn id="57" presetID="53" presetClass="entr" presetSubtype="16"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p:cTn id="64" dur="500" fill="hold"/>
                                        <p:tgtEl>
                                          <p:spTgt spid="29"/>
                                        </p:tgtEl>
                                        <p:attrNameLst>
                                          <p:attrName>ppt_w</p:attrName>
                                        </p:attrNameLst>
                                      </p:cBhvr>
                                      <p:tavLst>
                                        <p:tav tm="0">
                                          <p:val>
                                            <p:fltVal val="0"/>
                                          </p:val>
                                        </p:tav>
                                        <p:tav tm="100000">
                                          <p:val>
                                            <p:strVal val="#ppt_w"/>
                                          </p:val>
                                        </p:tav>
                                      </p:tavLst>
                                    </p:anim>
                                    <p:anim calcmode="lin" valueType="num">
                                      <p:cBhvr>
                                        <p:cTn id="65" dur="500" fill="hold"/>
                                        <p:tgtEl>
                                          <p:spTgt spid="29"/>
                                        </p:tgtEl>
                                        <p:attrNameLst>
                                          <p:attrName>ppt_h</p:attrName>
                                        </p:attrNameLst>
                                      </p:cBhvr>
                                      <p:tavLst>
                                        <p:tav tm="0">
                                          <p:val>
                                            <p:fltVal val="0"/>
                                          </p:val>
                                        </p:tav>
                                        <p:tav tm="100000">
                                          <p:val>
                                            <p:strVal val="#ppt_h"/>
                                          </p:val>
                                        </p:tav>
                                      </p:tavLst>
                                    </p:anim>
                                    <p:animEffect transition="in" filter="fade">
                                      <p:cBhvr>
                                        <p:cTn id="66" dur="500"/>
                                        <p:tgtEl>
                                          <p:spTgt spid="2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childTnLst>
                                </p:cTn>
                              </p:par>
                            </p:childTnLst>
                          </p:cTn>
                        </p:par>
                        <p:par>
                          <p:cTn id="77" fill="hold">
                            <p:stCondLst>
                              <p:cond delay="4300"/>
                            </p:stCondLst>
                            <p:childTnLst>
                              <p:par>
                                <p:cTn id="78" presetID="12" presetClass="entr" presetSubtype="2" fill="hold" grpId="0"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additive="base">
                                        <p:cTn id="80" dur="500"/>
                                        <p:tgtEl>
                                          <p:spTgt spid="33"/>
                                        </p:tgtEl>
                                        <p:attrNameLst>
                                          <p:attrName>ppt_x</p:attrName>
                                        </p:attrNameLst>
                                      </p:cBhvr>
                                      <p:tavLst>
                                        <p:tav tm="0">
                                          <p:val>
                                            <p:strVal val="#ppt_x+#ppt_w*1.125000"/>
                                          </p:val>
                                        </p:tav>
                                        <p:tav tm="100000">
                                          <p:val>
                                            <p:strVal val="#ppt_x"/>
                                          </p:val>
                                        </p:tav>
                                      </p:tavLst>
                                    </p:anim>
                                    <p:animEffect transition="in" filter="wipe(left)">
                                      <p:cBhvr>
                                        <p:cTn id="81" dur="500"/>
                                        <p:tgtEl>
                                          <p:spTgt spid="33"/>
                                        </p:tgtEl>
                                      </p:cBhvr>
                                    </p:animEffect>
                                  </p:childTnLst>
                                </p:cTn>
                              </p:par>
                            </p:childTnLst>
                          </p:cTn>
                        </p:par>
                        <p:par>
                          <p:cTn id="82" fill="hold">
                            <p:stCondLst>
                              <p:cond delay="48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par>
                                <p:cTn id="86" presetID="22" presetClass="entr" presetSubtype="1" fill="hold" grpId="0" nodeType="withEffect">
                                  <p:stCondLst>
                                    <p:cond delay="300"/>
                                  </p:stCondLst>
                                  <p:childTnLst>
                                    <p:set>
                                      <p:cBhvr>
                                        <p:cTn id="87" dur="1" fill="hold">
                                          <p:stCondLst>
                                            <p:cond delay="0"/>
                                          </p:stCondLst>
                                        </p:cTn>
                                        <p:tgtEl>
                                          <p:spTgt spid="35"/>
                                        </p:tgtEl>
                                        <p:attrNameLst>
                                          <p:attrName>style.visibility</p:attrName>
                                        </p:attrNameLst>
                                      </p:cBhvr>
                                      <p:to>
                                        <p:strVal val="visible"/>
                                      </p:to>
                                    </p:set>
                                    <p:animEffect transition="in" filter="wipe(up)">
                                      <p:cBhvr>
                                        <p:cTn id="8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p:bldP spid="24" grpId="0"/>
      <p:bldP spid="25" grpId="0"/>
      <p:bldP spid="29" grpId="0"/>
      <p:bldP spid="30" grpId="0"/>
      <p:bldP spid="31" grpId="0"/>
      <p:bldP spid="32" grpId="0"/>
      <p:bldP spid="33" grpId="0"/>
      <p:bldP spid="34"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8"/>
          <p:cNvSpPr/>
          <p:nvPr/>
        </p:nvSpPr>
        <p:spPr bwMode="auto">
          <a:xfrm>
            <a:off x="1115616" y="771550"/>
            <a:ext cx="2442749" cy="201792"/>
          </a:xfrm>
          <a:custGeom>
            <a:avLst/>
            <a:gdLst>
              <a:gd name="T0" fmla="*/ 0 w 230"/>
              <a:gd name="T1" fmla="*/ 0 h 17"/>
              <a:gd name="T2" fmla="*/ 211 w 230"/>
              <a:gd name="T3" fmla="*/ 0 h 17"/>
              <a:gd name="T4" fmla="*/ 230 w 230"/>
              <a:gd name="T5" fmla="*/ 17 h 17"/>
              <a:gd name="T6" fmla="*/ 0 w 230"/>
              <a:gd name="T7" fmla="*/ 17 h 17"/>
              <a:gd name="T8" fmla="*/ 0 w 230"/>
              <a:gd name="T9" fmla="*/ 0 h 17"/>
            </a:gdLst>
            <a:ahLst/>
            <a:cxnLst>
              <a:cxn ang="0">
                <a:pos x="T0" y="T1"/>
              </a:cxn>
              <a:cxn ang="0">
                <a:pos x="T2" y="T3"/>
              </a:cxn>
              <a:cxn ang="0">
                <a:pos x="T4" y="T5"/>
              </a:cxn>
              <a:cxn ang="0">
                <a:pos x="T6" y="T7"/>
              </a:cxn>
              <a:cxn ang="0">
                <a:pos x="T8" y="T9"/>
              </a:cxn>
            </a:cxnLst>
            <a:rect l="0" t="0" r="r" b="b"/>
            <a:pathLst>
              <a:path w="230" h="17">
                <a:moveTo>
                  <a:pt x="0" y="0"/>
                </a:moveTo>
                <a:lnTo>
                  <a:pt x="211" y="0"/>
                </a:lnTo>
                <a:lnTo>
                  <a:pt x="230" y="17"/>
                </a:lnTo>
                <a:lnTo>
                  <a:pt x="0" y="17"/>
                </a:lnTo>
                <a:lnTo>
                  <a:pt x="0" y="0"/>
                </a:lnTo>
              </a:path>
            </a:pathLst>
          </a:custGeom>
          <a:solidFill>
            <a:srgbClr val="4F81BD"/>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 name="Freeform 10"/>
          <p:cNvSpPr/>
          <p:nvPr/>
        </p:nvSpPr>
        <p:spPr bwMode="auto">
          <a:xfrm>
            <a:off x="1221822" y="973342"/>
            <a:ext cx="7094594" cy="3513665"/>
          </a:xfrm>
          <a:custGeom>
            <a:avLst/>
            <a:gdLst>
              <a:gd name="T0" fmla="*/ 660 w 668"/>
              <a:gd name="T1" fmla="*/ 0 h 331"/>
              <a:gd name="T2" fmla="*/ 8 w 668"/>
              <a:gd name="T3" fmla="*/ 0 h 331"/>
              <a:gd name="T4" fmla="*/ 0 w 668"/>
              <a:gd name="T5" fmla="*/ 9 h 331"/>
              <a:gd name="T6" fmla="*/ 0 w 668"/>
              <a:gd name="T7" fmla="*/ 323 h 331"/>
              <a:gd name="T8" fmla="*/ 8 w 668"/>
              <a:gd name="T9" fmla="*/ 331 h 331"/>
              <a:gd name="T10" fmla="*/ 660 w 668"/>
              <a:gd name="T11" fmla="*/ 331 h 331"/>
              <a:gd name="T12" fmla="*/ 668 w 668"/>
              <a:gd name="T13" fmla="*/ 323 h 331"/>
              <a:gd name="T14" fmla="*/ 668 w 668"/>
              <a:gd name="T15" fmla="*/ 9 h 331"/>
              <a:gd name="T16" fmla="*/ 660 w 668"/>
              <a:gd name="T17"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 h="331">
                <a:moveTo>
                  <a:pt x="660" y="0"/>
                </a:moveTo>
                <a:lnTo>
                  <a:pt x="8" y="0"/>
                </a:lnTo>
                <a:cubicBezTo>
                  <a:pt x="4" y="0"/>
                  <a:pt x="0" y="4"/>
                  <a:pt x="0" y="9"/>
                </a:cubicBezTo>
                <a:lnTo>
                  <a:pt x="0" y="323"/>
                </a:lnTo>
                <a:cubicBezTo>
                  <a:pt x="0" y="327"/>
                  <a:pt x="4" y="331"/>
                  <a:pt x="8" y="331"/>
                </a:cubicBezTo>
                <a:lnTo>
                  <a:pt x="660" y="331"/>
                </a:lnTo>
                <a:cubicBezTo>
                  <a:pt x="665" y="331"/>
                  <a:pt x="668" y="327"/>
                  <a:pt x="668" y="323"/>
                </a:cubicBezTo>
                <a:lnTo>
                  <a:pt x="668" y="9"/>
                </a:lnTo>
                <a:cubicBezTo>
                  <a:pt x="668" y="4"/>
                  <a:pt x="665" y="0"/>
                  <a:pt x="660" y="0"/>
                </a:cubicBezTo>
              </a:path>
            </a:pathLst>
          </a:custGeom>
          <a:gradFill flip="none" rotWithShape="1">
            <a:gsLst>
              <a:gs pos="64000">
                <a:srgbClr val="FFFFFF"/>
              </a:gs>
              <a:gs pos="0">
                <a:srgbClr val="DEDFE1"/>
              </a:gs>
            </a:gsLst>
            <a:path path="circle">
              <a:fillToRect l="100000" b="100000"/>
            </a:path>
            <a:tileRect t="-100000" r="-100000"/>
          </a:gradFill>
          <a:ln w="1270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25400"/>
          </a:sp3d>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 name="Freeform 11"/>
          <p:cNvSpPr/>
          <p:nvPr/>
        </p:nvSpPr>
        <p:spPr bwMode="auto">
          <a:xfrm>
            <a:off x="7732280" y="3892251"/>
            <a:ext cx="584136" cy="594756"/>
          </a:xfrm>
          <a:custGeom>
            <a:avLst/>
            <a:gdLst>
              <a:gd name="T0" fmla="*/ 55 w 55"/>
              <a:gd name="T1" fmla="*/ 0 h 56"/>
              <a:gd name="T2" fmla="*/ 0 w 55"/>
              <a:gd name="T3" fmla="*/ 56 h 56"/>
              <a:gd name="T4" fmla="*/ 3 w 55"/>
              <a:gd name="T5" fmla="*/ 56 h 56"/>
              <a:gd name="T6" fmla="*/ 49 w 55"/>
              <a:gd name="T7" fmla="*/ 56 h 56"/>
              <a:gd name="T8" fmla="*/ 55 w 55"/>
              <a:gd name="T9" fmla="*/ 50 h 56"/>
              <a:gd name="T10" fmla="*/ 55 w 55"/>
              <a:gd name="T11" fmla="*/ 2 h 56"/>
              <a:gd name="T12" fmla="*/ 55 w 55"/>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55" h="56">
                <a:moveTo>
                  <a:pt x="55" y="0"/>
                </a:moveTo>
                <a:cubicBezTo>
                  <a:pt x="37" y="19"/>
                  <a:pt x="19" y="37"/>
                  <a:pt x="0" y="56"/>
                </a:cubicBezTo>
                <a:cubicBezTo>
                  <a:pt x="1" y="56"/>
                  <a:pt x="2" y="56"/>
                  <a:pt x="3" y="56"/>
                </a:cubicBezTo>
                <a:lnTo>
                  <a:pt x="49" y="56"/>
                </a:lnTo>
                <a:cubicBezTo>
                  <a:pt x="52" y="56"/>
                  <a:pt x="55" y="51"/>
                  <a:pt x="55" y="50"/>
                </a:cubicBezTo>
                <a:lnTo>
                  <a:pt x="55" y="2"/>
                </a:lnTo>
                <a:lnTo>
                  <a:pt x="55" y="0"/>
                </a:lnTo>
              </a:path>
            </a:pathLst>
          </a:custGeom>
          <a:solidFill>
            <a:srgbClr val="4F81BD"/>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 name="Freeform 9"/>
          <p:cNvSpPr/>
          <p:nvPr/>
        </p:nvSpPr>
        <p:spPr bwMode="auto">
          <a:xfrm>
            <a:off x="1115616" y="771550"/>
            <a:ext cx="2240957" cy="1561235"/>
          </a:xfrm>
          <a:custGeom>
            <a:avLst/>
            <a:gdLst>
              <a:gd name="T0" fmla="*/ 0 w 211"/>
              <a:gd name="T1" fmla="*/ 0 h 147"/>
              <a:gd name="T2" fmla="*/ 211 w 211"/>
              <a:gd name="T3" fmla="*/ 0 h 147"/>
              <a:gd name="T4" fmla="*/ 152 w 211"/>
              <a:gd name="T5" fmla="*/ 147 h 147"/>
              <a:gd name="T6" fmla="*/ 0 w 211"/>
              <a:gd name="T7" fmla="*/ 147 h 147"/>
              <a:gd name="T8" fmla="*/ 0 w 211"/>
              <a:gd name="T9" fmla="*/ 0 h 147"/>
            </a:gdLst>
            <a:ahLst/>
            <a:cxnLst>
              <a:cxn ang="0">
                <a:pos x="T0" y="T1"/>
              </a:cxn>
              <a:cxn ang="0">
                <a:pos x="T2" y="T3"/>
              </a:cxn>
              <a:cxn ang="0">
                <a:pos x="T4" y="T5"/>
              </a:cxn>
              <a:cxn ang="0">
                <a:pos x="T6" y="T7"/>
              </a:cxn>
              <a:cxn ang="0">
                <a:pos x="T8" y="T9"/>
              </a:cxn>
            </a:cxnLst>
            <a:rect l="0" t="0" r="r" b="b"/>
            <a:pathLst>
              <a:path w="211" h="147">
                <a:moveTo>
                  <a:pt x="0" y="0"/>
                </a:moveTo>
                <a:lnTo>
                  <a:pt x="211" y="0"/>
                </a:lnTo>
                <a:lnTo>
                  <a:pt x="152" y="147"/>
                </a:lnTo>
                <a:lnTo>
                  <a:pt x="0" y="147"/>
                </a:lnTo>
                <a:lnTo>
                  <a:pt x="0" y="0"/>
                </a:lnTo>
              </a:path>
            </a:pathLst>
          </a:custGeom>
          <a:solidFill>
            <a:srgbClr val="4F81BD"/>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 name="燕尾形 7"/>
          <p:cNvSpPr/>
          <p:nvPr/>
        </p:nvSpPr>
        <p:spPr>
          <a:xfrm>
            <a:off x="8081724" y="4269462"/>
            <a:ext cx="144016" cy="144016"/>
          </a:xfrm>
          <a:prstGeom prst="chevron">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9" name="TextBox 8"/>
          <p:cNvSpPr txBox="1"/>
          <p:nvPr/>
        </p:nvSpPr>
        <p:spPr>
          <a:xfrm>
            <a:off x="1830643" y="858074"/>
            <a:ext cx="869149" cy="1569660"/>
          </a:xfrm>
          <a:prstGeom prst="rect">
            <a:avLst/>
          </a:prstGeom>
          <a:noFill/>
        </p:spPr>
        <p:txBody>
          <a:bodyPr wrap="none" rtlCol="0">
            <a:spAutoFit/>
          </a:bodyPr>
          <a:lstStyle/>
          <a:p>
            <a:r>
              <a:rPr lang="en-US" altLang="zh-CN" sz="9600" b="1" dirty="0">
                <a:solidFill>
                  <a:srgbClr val="FFFFFF"/>
                </a:solidFill>
                <a:latin typeface="Arial" panose="020B0604020202020204" pitchFamily="34" charset="0"/>
                <a:cs typeface="Arial" panose="020B0604020202020204" pitchFamily="34" charset="0"/>
              </a:rPr>
              <a:t>1</a:t>
            </a:r>
            <a:endParaRPr lang="zh-CN" altLang="en-US" sz="9600" b="1" dirty="0">
              <a:solidFill>
                <a:srgbClr val="FFFFFF"/>
              </a:solidFill>
              <a:latin typeface="Arial" panose="020B0604020202020204" pitchFamily="34" charset="0"/>
              <a:cs typeface="Arial" panose="020B0604020202020204" pitchFamily="34" charset="0"/>
            </a:endParaRPr>
          </a:p>
        </p:txBody>
      </p:sp>
      <p:sp>
        <p:nvSpPr>
          <p:cNvPr id="10" name="TextBox 9"/>
          <p:cNvSpPr txBox="1"/>
          <p:nvPr/>
        </p:nvSpPr>
        <p:spPr>
          <a:xfrm>
            <a:off x="3275856" y="1170026"/>
            <a:ext cx="1826141" cy="584775"/>
          </a:xfrm>
          <a:prstGeom prst="rect">
            <a:avLst/>
          </a:prstGeom>
          <a:noFill/>
        </p:spPr>
        <p:txBody>
          <a:bodyPr wrap="none" rtlCol="0">
            <a:spAutoFit/>
          </a:bodyPr>
          <a:lstStyle/>
          <a:p>
            <a:r>
              <a:rPr lang="zh-CN" altLang="en-US" sz="3200" b="1" dirty="0">
                <a:solidFill>
                  <a:srgbClr val="4F81BD"/>
                </a:solidFill>
                <a:latin typeface="微软雅黑" panose="020B0503020204020204" pitchFamily="34" charset="-122"/>
                <a:ea typeface="微软雅黑" panose="020B0503020204020204" pitchFamily="34" charset="-122"/>
              </a:rPr>
              <a:t>项目简介</a:t>
            </a:r>
          </a:p>
        </p:txBody>
      </p:sp>
      <p:sp>
        <p:nvSpPr>
          <p:cNvPr id="11" name="TextBox 10"/>
          <p:cNvSpPr txBox="1"/>
          <p:nvPr/>
        </p:nvSpPr>
        <p:spPr>
          <a:xfrm>
            <a:off x="3294058" y="1754801"/>
            <a:ext cx="1364476"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投资亮点</a:t>
            </a:r>
          </a:p>
        </p:txBody>
      </p:sp>
      <p:sp>
        <p:nvSpPr>
          <p:cNvPr id="12" name="TextBox 11"/>
          <p:cNvSpPr txBox="1"/>
          <p:nvPr/>
        </p:nvSpPr>
        <p:spPr>
          <a:xfrm>
            <a:off x="5310282" y="1754801"/>
            <a:ext cx="1544012"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我们的愿景</a:t>
            </a:r>
          </a:p>
        </p:txBody>
      </p:sp>
      <p:sp>
        <p:nvSpPr>
          <p:cNvPr id="13" name="TextBox 12"/>
          <p:cNvSpPr txBox="1"/>
          <p:nvPr/>
        </p:nvSpPr>
        <p:spPr>
          <a:xfrm>
            <a:off x="3294058" y="2119957"/>
            <a:ext cx="1364476"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团队介绍</a:t>
            </a:r>
          </a:p>
        </p:txBody>
      </p:sp>
      <p:sp>
        <p:nvSpPr>
          <p:cNvPr id="14" name="TextBox 13"/>
          <p:cNvSpPr txBox="1"/>
          <p:nvPr/>
        </p:nvSpPr>
        <p:spPr>
          <a:xfrm>
            <a:off x="5310282" y="2119957"/>
            <a:ext cx="1364476"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公司业务</a:t>
            </a:r>
          </a:p>
        </p:txBody>
      </p:sp>
      <p:sp>
        <p:nvSpPr>
          <p:cNvPr id="15" name="TextBox 14"/>
          <p:cNvSpPr txBox="1"/>
          <p:nvPr/>
        </p:nvSpPr>
        <p:spPr>
          <a:xfrm>
            <a:off x="1510355" y="2643221"/>
            <a:ext cx="6296357" cy="1061829"/>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在此输入章节概述文本内容，文字尽量言简意赅的描述本章节的基本内容即可在此输入章节概述文本内容，文字尽量言简意赅的描述本章节的基本内容即可在此输入章节概述文本内容。</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2000"/>
                            </p:stCondLst>
                            <p:childTnLst>
                              <p:par>
                                <p:cTn id="31" presetID="12" presetClass="entr" presetSubtype="4" fill="hold" grpId="0" nodeType="afterEffect">
                                  <p:stCondLst>
                                    <p:cond delay="0"/>
                                  </p:stCondLst>
                                  <p:iterate type="lt">
                                    <p:tmPct val="10000"/>
                                  </p:iterate>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p:tgtEl>
                                          <p:spTgt spid="10"/>
                                        </p:tgtEl>
                                        <p:attrNameLst>
                                          <p:attrName>ppt_y</p:attrName>
                                        </p:attrNameLst>
                                      </p:cBhvr>
                                      <p:tavLst>
                                        <p:tav tm="0">
                                          <p:val>
                                            <p:strVal val="#ppt_y+#ppt_h*1.125000"/>
                                          </p:val>
                                        </p:tav>
                                        <p:tav tm="100000">
                                          <p:val>
                                            <p:strVal val="#ppt_y"/>
                                          </p:val>
                                        </p:tav>
                                      </p:tavLst>
                                    </p:anim>
                                    <p:animEffect transition="in" filter="wipe(up)">
                                      <p:cBhvr>
                                        <p:cTn id="34" dur="500"/>
                                        <p:tgtEl>
                                          <p:spTgt spid="10"/>
                                        </p:tgtEl>
                                      </p:cBhvr>
                                    </p:animEffect>
                                  </p:childTnLst>
                                </p:cTn>
                              </p:par>
                            </p:childTnLst>
                          </p:cTn>
                        </p:par>
                        <p:par>
                          <p:cTn id="35" fill="hold">
                            <p:stCondLst>
                              <p:cond delay="2650"/>
                            </p:stCondLst>
                            <p:childTnLst>
                              <p:par>
                                <p:cTn id="36" presetID="10"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par>
                          <p:cTn id="42" fill="hold">
                            <p:stCondLst>
                              <p:cond delay="3150"/>
                            </p:stCondLst>
                            <p:childTnLst>
                              <p:par>
                                <p:cTn id="43" presetID="10" presetClass="entr" presetSubtype="0"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par>
                          <p:cTn id="49" fill="hold">
                            <p:stCondLst>
                              <p:cond delay="3650"/>
                            </p:stCondLst>
                            <p:childTnLst>
                              <p:par>
                                <p:cTn id="50" presetID="22" presetClass="entr" presetSubtype="1"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up)">
                                      <p:cBhvr>
                                        <p:cTn id="5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0" grpId="0"/>
      <p:bldP spid="11" grpId="0"/>
      <p:bldP spid="12"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Administrator\Desktop\微立体创业计划\005.png"/>
          <p:cNvPicPr>
            <a:picLocks noChangeAspect="1" noChangeArrowheads="1"/>
          </p:cNvPicPr>
          <p:nvPr/>
        </p:nvPicPr>
        <p:blipFill>
          <a:blip r:embed="rId3" cstate="print">
            <a:duotone>
              <a:srgbClr val="0070C0">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7" name="Picture 4" descr="C:\Users\Administrator\Desktop\微立体创业计划\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9" name="标题 1"/>
          <p:cNvSpPr txBox="1"/>
          <p:nvPr/>
        </p:nvSpPr>
        <p:spPr>
          <a:xfrm>
            <a:off x="1184649" y="339502"/>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黑体" panose="02010609060101010101" pitchFamily="49" charset="-122"/>
                <a:ea typeface="黑体" panose="02010609060101010101" pitchFamily="49" charset="-122"/>
              </a:rPr>
              <a:t>投资亮点</a:t>
            </a:r>
          </a:p>
        </p:txBody>
      </p:sp>
      <p:sp>
        <p:nvSpPr>
          <p:cNvPr id="10" name="Flowchart: Decision 64"/>
          <p:cNvSpPr/>
          <p:nvPr/>
        </p:nvSpPr>
        <p:spPr>
          <a:xfrm flipV="1">
            <a:off x="5428969" y="2392151"/>
            <a:ext cx="1375279" cy="1375279"/>
          </a:xfrm>
          <a:prstGeom prst="flowChartDecision">
            <a:avLst/>
          </a:prstGeom>
          <a:solidFill>
            <a:srgbClr val="4BACC6"/>
          </a:solidFill>
          <a:ln w="25400" cap="flat" cmpd="sng" algn="ctr">
            <a:noFill/>
            <a:prstDash val="solid"/>
          </a:ln>
          <a:effectLst>
            <a:innerShdw blurRad="63500" dist="50800" dir="162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nvGrpSpPr>
          <p:cNvPr id="11" name="组合 10"/>
          <p:cNvGrpSpPr/>
          <p:nvPr/>
        </p:nvGrpSpPr>
        <p:grpSpPr>
          <a:xfrm>
            <a:off x="5428969" y="2181871"/>
            <a:ext cx="1375279" cy="1375279"/>
            <a:chOff x="5428969" y="2181871"/>
            <a:chExt cx="1375279" cy="1375279"/>
          </a:xfrm>
        </p:grpSpPr>
        <p:sp>
          <p:nvSpPr>
            <p:cNvPr id="12" name="Flowchart: Decision 65"/>
            <p:cNvSpPr/>
            <p:nvPr/>
          </p:nvSpPr>
          <p:spPr>
            <a:xfrm flipV="1">
              <a:off x="5428969" y="2181871"/>
              <a:ext cx="1375279" cy="1375279"/>
            </a:xfrm>
            <a:prstGeom prst="flowChartDecision">
              <a:avLst/>
            </a:prstGeom>
            <a:solidFill>
              <a:sysClr val="window" lastClr="FFFFFF">
                <a:lumMod val="95000"/>
              </a:sysClr>
            </a:solidFill>
            <a:ln w="25400" cap="flat" cmpd="sng" algn="ctr">
              <a:solidFill>
                <a:sysClr val="window" lastClr="FFFFFF">
                  <a:lumMod val="65000"/>
                </a:sysClr>
              </a:solidFill>
              <a:prstDash val="solid"/>
            </a:ln>
            <a:effectLst>
              <a:outerShdw blurRad="50800" dist="38100" dir="16200000"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nvGrpSpPr>
            <p:cNvPr id="13" name="Group 52"/>
            <p:cNvGrpSpPr/>
            <p:nvPr/>
          </p:nvGrpSpPr>
          <p:grpSpPr>
            <a:xfrm>
              <a:off x="5933033" y="2685621"/>
              <a:ext cx="367150" cy="367778"/>
              <a:chOff x="9145588" y="4435475"/>
              <a:chExt cx="464344" cy="465138"/>
            </a:xfrm>
            <a:solidFill>
              <a:srgbClr val="4BACC6"/>
            </a:solidFill>
          </p:grpSpPr>
          <p:sp>
            <p:nvSpPr>
              <p:cNvPr id="14"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171450" eaLnBrk="1" fontAlgn="base" latinLnBrk="0" hangingPunct="0">
                  <a:lnSpc>
                    <a:spcPct val="100000"/>
                  </a:lnSpc>
                  <a:spcBef>
                    <a:spcPct val="0"/>
                  </a:spcBef>
                  <a:spcAft>
                    <a:spcPct val="0"/>
                  </a:spcAft>
                  <a:buClrTx/>
                  <a:buSzTx/>
                  <a:buFontTx/>
                  <a:buNone/>
                  <a:defRPr/>
                </a:pPr>
                <a:endParaRPr kumimoji="0" lang="en-US" sz="11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5"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171450" eaLnBrk="1" fontAlgn="base" latinLnBrk="0" hangingPunct="0">
                  <a:lnSpc>
                    <a:spcPct val="100000"/>
                  </a:lnSpc>
                  <a:spcBef>
                    <a:spcPct val="0"/>
                  </a:spcBef>
                  <a:spcAft>
                    <a:spcPct val="0"/>
                  </a:spcAft>
                  <a:buClrTx/>
                  <a:buSzTx/>
                  <a:buFontTx/>
                  <a:buNone/>
                  <a:defRPr/>
                </a:pPr>
                <a:endParaRPr kumimoji="0" lang="en-US" sz="11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6"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171450" eaLnBrk="1" fontAlgn="base" latinLnBrk="0" hangingPunct="0">
                  <a:lnSpc>
                    <a:spcPct val="100000"/>
                  </a:lnSpc>
                  <a:spcBef>
                    <a:spcPct val="0"/>
                  </a:spcBef>
                  <a:spcAft>
                    <a:spcPct val="0"/>
                  </a:spcAft>
                  <a:buClrTx/>
                  <a:buSzTx/>
                  <a:buFontTx/>
                  <a:buNone/>
                  <a:defRPr/>
                </a:pPr>
                <a:endParaRPr kumimoji="0" lang="en-US" sz="11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7"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171450" eaLnBrk="1" fontAlgn="base" latinLnBrk="0" hangingPunct="0">
                  <a:lnSpc>
                    <a:spcPct val="100000"/>
                  </a:lnSpc>
                  <a:spcBef>
                    <a:spcPct val="0"/>
                  </a:spcBef>
                  <a:spcAft>
                    <a:spcPct val="0"/>
                  </a:spcAft>
                  <a:buClrTx/>
                  <a:buSzTx/>
                  <a:buFontTx/>
                  <a:buNone/>
                  <a:defRPr/>
                </a:pPr>
                <a:endParaRPr kumimoji="0" lang="en-US" sz="11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8"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171450" eaLnBrk="1" fontAlgn="base" latinLnBrk="0" hangingPunct="0">
                  <a:lnSpc>
                    <a:spcPct val="100000"/>
                  </a:lnSpc>
                  <a:spcBef>
                    <a:spcPct val="0"/>
                  </a:spcBef>
                  <a:spcAft>
                    <a:spcPct val="0"/>
                  </a:spcAft>
                  <a:buClrTx/>
                  <a:buSzTx/>
                  <a:buFontTx/>
                  <a:buNone/>
                  <a:defRPr/>
                </a:pPr>
                <a:endParaRPr kumimoji="0" lang="en-US" sz="11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9"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171450" eaLnBrk="1" fontAlgn="base" latinLnBrk="0" hangingPunct="0">
                  <a:lnSpc>
                    <a:spcPct val="100000"/>
                  </a:lnSpc>
                  <a:spcBef>
                    <a:spcPct val="0"/>
                  </a:spcBef>
                  <a:spcAft>
                    <a:spcPct val="0"/>
                  </a:spcAft>
                  <a:buClrTx/>
                  <a:buSzTx/>
                  <a:buFontTx/>
                  <a:buNone/>
                  <a:defRPr/>
                </a:pPr>
                <a:endParaRPr kumimoji="0" lang="en-US" sz="11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0"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171450" eaLnBrk="1" fontAlgn="base" latinLnBrk="0" hangingPunct="0">
                  <a:lnSpc>
                    <a:spcPct val="100000"/>
                  </a:lnSpc>
                  <a:spcBef>
                    <a:spcPct val="0"/>
                  </a:spcBef>
                  <a:spcAft>
                    <a:spcPct val="0"/>
                  </a:spcAft>
                  <a:buClrTx/>
                  <a:buSzTx/>
                  <a:buFontTx/>
                  <a:buNone/>
                  <a:defRPr/>
                </a:pPr>
                <a:endParaRPr kumimoji="0" lang="en-US" sz="11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1"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171450" eaLnBrk="1" fontAlgn="base" latinLnBrk="0" hangingPunct="0">
                  <a:lnSpc>
                    <a:spcPct val="100000"/>
                  </a:lnSpc>
                  <a:spcBef>
                    <a:spcPct val="0"/>
                  </a:spcBef>
                  <a:spcAft>
                    <a:spcPct val="0"/>
                  </a:spcAft>
                  <a:buClrTx/>
                  <a:buSzTx/>
                  <a:buFontTx/>
                  <a:buNone/>
                  <a:defRPr/>
                </a:pPr>
                <a:endParaRPr kumimoji="0" lang="en-US" sz="11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2"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171450" eaLnBrk="1" fontAlgn="base" latinLnBrk="0" hangingPunct="0">
                  <a:lnSpc>
                    <a:spcPct val="100000"/>
                  </a:lnSpc>
                  <a:spcBef>
                    <a:spcPct val="0"/>
                  </a:spcBef>
                  <a:spcAft>
                    <a:spcPct val="0"/>
                  </a:spcAft>
                  <a:buClrTx/>
                  <a:buSzTx/>
                  <a:buFontTx/>
                  <a:buNone/>
                  <a:defRPr/>
                </a:pPr>
                <a:endParaRPr kumimoji="0" lang="en-US" sz="11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sp>
        <p:nvSpPr>
          <p:cNvPr id="23" name="Flowchart: Decision 71"/>
          <p:cNvSpPr/>
          <p:nvPr/>
        </p:nvSpPr>
        <p:spPr>
          <a:xfrm flipV="1">
            <a:off x="2548649" y="2388280"/>
            <a:ext cx="1375279" cy="1375279"/>
          </a:xfrm>
          <a:prstGeom prst="flowChartDecision">
            <a:avLst/>
          </a:prstGeom>
          <a:solidFill>
            <a:srgbClr val="C0504D"/>
          </a:solidFill>
          <a:ln w="25400" cap="flat" cmpd="sng" algn="ctr">
            <a:noFill/>
            <a:prstDash val="solid"/>
          </a:ln>
          <a:effectLst>
            <a:innerShdw blurRad="63500" dist="50800" dir="162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nvGrpSpPr>
          <p:cNvPr id="24" name="组合 23"/>
          <p:cNvGrpSpPr/>
          <p:nvPr/>
        </p:nvGrpSpPr>
        <p:grpSpPr>
          <a:xfrm>
            <a:off x="2548649" y="2178000"/>
            <a:ext cx="1375279" cy="1375279"/>
            <a:chOff x="2548649" y="2178000"/>
            <a:chExt cx="1375279" cy="1375279"/>
          </a:xfrm>
        </p:grpSpPr>
        <p:sp>
          <p:nvSpPr>
            <p:cNvPr id="25" name="Flowchart: Decision 72"/>
            <p:cNvSpPr/>
            <p:nvPr/>
          </p:nvSpPr>
          <p:spPr>
            <a:xfrm flipV="1">
              <a:off x="2548649" y="2178000"/>
              <a:ext cx="1375279" cy="1375279"/>
            </a:xfrm>
            <a:prstGeom prst="flowChartDecision">
              <a:avLst/>
            </a:prstGeom>
            <a:solidFill>
              <a:sysClr val="window" lastClr="FFFFFF">
                <a:lumMod val="95000"/>
              </a:sysClr>
            </a:solidFill>
            <a:ln w="25400" cap="flat" cmpd="sng" algn="ctr">
              <a:solidFill>
                <a:sysClr val="window" lastClr="FFFFFF">
                  <a:lumMod val="65000"/>
                </a:sysClr>
              </a:solidFill>
              <a:prstDash val="solid"/>
            </a:ln>
            <a:effectLst>
              <a:outerShdw blurRad="50800" dist="38100" dir="16200000"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nvGrpSpPr>
            <p:cNvPr id="26" name="Group 68"/>
            <p:cNvGrpSpPr/>
            <p:nvPr/>
          </p:nvGrpSpPr>
          <p:grpSpPr>
            <a:xfrm>
              <a:off x="3097524" y="2681122"/>
              <a:ext cx="277529" cy="367778"/>
              <a:chOff x="3582988" y="3510757"/>
              <a:chExt cx="319088" cy="465138"/>
            </a:xfrm>
            <a:solidFill>
              <a:srgbClr val="C0504D"/>
            </a:solidFill>
          </p:grpSpPr>
          <p:sp>
            <p:nvSpPr>
              <p:cNvPr id="27"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171450" eaLnBrk="1" fontAlgn="base" latinLnBrk="0" hangingPunct="0">
                  <a:lnSpc>
                    <a:spcPct val="100000"/>
                  </a:lnSpc>
                  <a:spcBef>
                    <a:spcPct val="0"/>
                  </a:spcBef>
                  <a:spcAft>
                    <a:spcPct val="0"/>
                  </a:spcAft>
                  <a:buClrTx/>
                  <a:buSzTx/>
                  <a:buFontTx/>
                  <a:buNone/>
                  <a:defRPr/>
                </a:pPr>
                <a:endParaRPr kumimoji="0" lang="en-US" sz="11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8"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171450" eaLnBrk="1" fontAlgn="base" latinLnBrk="0" hangingPunct="0">
                  <a:lnSpc>
                    <a:spcPct val="100000"/>
                  </a:lnSpc>
                  <a:spcBef>
                    <a:spcPct val="0"/>
                  </a:spcBef>
                  <a:spcAft>
                    <a:spcPct val="0"/>
                  </a:spcAft>
                  <a:buClrTx/>
                  <a:buSzTx/>
                  <a:buFontTx/>
                  <a:buNone/>
                  <a:defRPr/>
                </a:pPr>
                <a:endParaRPr kumimoji="0" lang="en-US" sz="11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sp>
        <p:nvSpPr>
          <p:cNvPr id="29" name="Flowchart: Decision 78"/>
          <p:cNvSpPr/>
          <p:nvPr/>
        </p:nvSpPr>
        <p:spPr>
          <a:xfrm>
            <a:off x="1120674" y="1914904"/>
            <a:ext cx="1375279" cy="1375279"/>
          </a:xfrm>
          <a:prstGeom prst="flowChartDecision">
            <a:avLst/>
          </a:prstGeom>
          <a:solidFill>
            <a:srgbClr val="4F81BD"/>
          </a:solidFill>
          <a:ln w="25400" cap="flat" cmpd="sng" algn="ctr">
            <a:noFill/>
            <a:prstDash val="solid"/>
          </a:ln>
          <a:effectLst>
            <a:innerShdw blurRad="63500" dist="50800" dir="162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nvGrpSpPr>
          <p:cNvPr id="30" name="组合 29"/>
          <p:cNvGrpSpPr/>
          <p:nvPr/>
        </p:nvGrpSpPr>
        <p:grpSpPr>
          <a:xfrm>
            <a:off x="1120674" y="2125184"/>
            <a:ext cx="1375279" cy="1375279"/>
            <a:chOff x="1120674" y="2125184"/>
            <a:chExt cx="1375279" cy="1375279"/>
          </a:xfrm>
        </p:grpSpPr>
        <p:sp>
          <p:nvSpPr>
            <p:cNvPr id="31" name="Flowchart: Decision 79"/>
            <p:cNvSpPr/>
            <p:nvPr/>
          </p:nvSpPr>
          <p:spPr>
            <a:xfrm>
              <a:off x="1120674" y="2125184"/>
              <a:ext cx="1375279" cy="1375279"/>
            </a:xfrm>
            <a:prstGeom prst="flowChartDecision">
              <a:avLst/>
            </a:prstGeom>
            <a:solidFill>
              <a:sysClr val="window" lastClr="FFFFFF">
                <a:lumMod val="95000"/>
              </a:sysClr>
            </a:solidFill>
            <a:ln w="25400" cap="flat" cmpd="sng" algn="ctr">
              <a:solidFill>
                <a:sysClr val="window" lastClr="FFFFFF">
                  <a:lumMod val="65000"/>
                </a:sys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nvGrpSpPr>
            <p:cNvPr id="32" name="Group 75"/>
            <p:cNvGrpSpPr/>
            <p:nvPr/>
          </p:nvGrpSpPr>
          <p:grpSpPr>
            <a:xfrm>
              <a:off x="1669549" y="2628305"/>
              <a:ext cx="275519" cy="367778"/>
              <a:chOff x="2639219" y="3510757"/>
              <a:chExt cx="348456" cy="465138"/>
            </a:xfrm>
            <a:solidFill>
              <a:srgbClr val="4F81BD"/>
            </a:solidFill>
          </p:grpSpPr>
          <p:sp>
            <p:nvSpPr>
              <p:cNvPr id="33" name="AutoShape 115"/>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171450" eaLnBrk="1" fontAlgn="base" latinLnBrk="0" hangingPunct="0">
                  <a:lnSpc>
                    <a:spcPct val="100000"/>
                  </a:lnSpc>
                  <a:spcBef>
                    <a:spcPct val="0"/>
                  </a:spcBef>
                  <a:spcAft>
                    <a:spcPct val="0"/>
                  </a:spcAft>
                  <a:buClrTx/>
                  <a:buSzTx/>
                  <a:buFontTx/>
                  <a:buNone/>
                  <a:defRPr/>
                </a:pPr>
                <a:endParaRPr kumimoji="0" lang="en-US" sz="11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4"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171450" eaLnBrk="1" fontAlgn="base" latinLnBrk="0" hangingPunct="0">
                  <a:lnSpc>
                    <a:spcPct val="100000"/>
                  </a:lnSpc>
                  <a:spcBef>
                    <a:spcPct val="0"/>
                  </a:spcBef>
                  <a:spcAft>
                    <a:spcPct val="0"/>
                  </a:spcAft>
                  <a:buClrTx/>
                  <a:buSzTx/>
                  <a:buFontTx/>
                  <a:buNone/>
                  <a:defRPr/>
                </a:pPr>
                <a:endParaRPr kumimoji="0" lang="en-US" sz="11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sp>
        <p:nvSpPr>
          <p:cNvPr id="35" name="Flowchart: Decision 86"/>
          <p:cNvSpPr/>
          <p:nvPr/>
        </p:nvSpPr>
        <p:spPr>
          <a:xfrm>
            <a:off x="3993114" y="1912519"/>
            <a:ext cx="1375279" cy="1375279"/>
          </a:xfrm>
          <a:prstGeom prst="flowChartDecision">
            <a:avLst/>
          </a:prstGeom>
          <a:solidFill>
            <a:srgbClr val="8064A2"/>
          </a:solidFill>
          <a:ln w="25400" cap="flat" cmpd="sng" algn="ctr">
            <a:noFill/>
            <a:prstDash val="solid"/>
          </a:ln>
          <a:effectLst>
            <a:innerShdw blurRad="63500" dist="50800" dir="162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nvGrpSpPr>
          <p:cNvPr id="36" name="组合 35"/>
          <p:cNvGrpSpPr/>
          <p:nvPr/>
        </p:nvGrpSpPr>
        <p:grpSpPr>
          <a:xfrm>
            <a:off x="3993114" y="2122799"/>
            <a:ext cx="1375279" cy="1375279"/>
            <a:chOff x="3993114" y="2122799"/>
            <a:chExt cx="1375279" cy="1375279"/>
          </a:xfrm>
        </p:grpSpPr>
        <p:sp>
          <p:nvSpPr>
            <p:cNvPr id="37" name="Flowchart: Decision 87"/>
            <p:cNvSpPr/>
            <p:nvPr/>
          </p:nvSpPr>
          <p:spPr>
            <a:xfrm>
              <a:off x="3993114" y="2122799"/>
              <a:ext cx="1375279" cy="1375279"/>
            </a:xfrm>
            <a:prstGeom prst="flowChartDecision">
              <a:avLst/>
            </a:prstGeom>
            <a:solidFill>
              <a:sysClr val="window" lastClr="FFFFFF">
                <a:lumMod val="95000"/>
              </a:sysClr>
            </a:solidFill>
            <a:ln w="25400" cap="flat" cmpd="sng" algn="ctr">
              <a:solidFill>
                <a:sysClr val="window" lastClr="FFFFFF">
                  <a:lumMod val="65000"/>
                </a:sys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nvGrpSpPr>
            <p:cNvPr id="38" name="Group 82"/>
            <p:cNvGrpSpPr/>
            <p:nvPr/>
          </p:nvGrpSpPr>
          <p:grpSpPr>
            <a:xfrm>
              <a:off x="4497178" y="2626549"/>
              <a:ext cx="367150" cy="367150"/>
              <a:chOff x="4439444" y="2582069"/>
              <a:chExt cx="464344" cy="464344"/>
            </a:xfrm>
            <a:solidFill>
              <a:srgbClr val="8064A2"/>
            </a:solidFill>
          </p:grpSpPr>
          <p:sp>
            <p:nvSpPr>
              <p:cNvPr id="39"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171450" eaLnBrk="1" fontAlgn="base" latinLnBrk="0" hangingPunct="0">
                  <a:lnSpc>
                    <a:spcPct val="100000"/>
                  </a:lnSpc>
                  <a:spcBef>
                    <a:spcPct val="0"/>
                  </a:spcBef>
                  <a:spcAft>
                    <a:spcPct val="0"/>
                  </a:spcAft>
                  <a:buClrTx/>
                  <a:buSzTx/>
                  <a:buFontTx/>
                  <a:buNone/>
                  <a:defRPr/>
                </a:pPr>
                <a:endParaRPr kumimoji="0" lang="en-US" sz="11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0"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171450" eaLnBrk="1" fontAlgn="base" latinLnBrk="0" hangingPunct="0">
                  <a:lnSpc>
                    <a:spcPct val="100000"/>
                  </a:lnSpc>
                  <a:spcBef>
                    <a:spcPct val="0"/>
                  </a:spcBef>
                  <a:spcAft>
                    <a:spcPct val="0"/>
                  </a:spcAft>
                  <a:buClrTx/>
                  <a:buSzTx/>
                  <a:buFontTx/>
                  <a:buNone/>
                  <a:defRPr/>
                </a:pPr>
                <a:endParaRPr kumimoji="0" lang="en-US" sz="11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1"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171450" eaLnBrk="1" fontAlgn="base" latinLnBrk="0" hangingPunct="0">
                  <a:lnSpc>
                    <a:spcPct val="100000"/>
                  </a:lnSpc>
                  <a:spcBef>
                    <a:spcPct val="0"/>
                  </a:spcBef>
                  <a:spcAft>
                    <a:spcPct val="0"/>
                  </a:spcAft>
                  <a:buClrTx/>
                  <a:buSzTx/>
                  <a:buFontTx/>
                  <a:buNone/>
                  <a:defRPr/>
                </a:pPr>
                <a:endParaRPr kumimoji="0" lang="en-US" sz="11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sp>
        <p:nvSpPr>
          <p:cNvPr id="42" name="Flowchart: Decision 106"/>
          <p:cNvSpPr/>
          <p:nvPr/>
        </p:nvSpPr>
        <p:spPr>
          <a:xfrm>
            <a:off x="6869129" y="1907806"/>
            <a:ext cx="1375279" cy="1375279"/>
          </a:xfrm>
          <a:prstGeom prst="flowChartDecision">
            <a:avLst/>
          </a:prstGeom>
          <a:solidFill>
            <a:srgbClr val="9BBB59"/>
          </a:solidFill>
          <a:ln w="25400" cap="flat" cmpd="sng" algn="ctr">
            <a:noFill/>
            <a:prstDash val="solid"/>
          </a:ln>
          <a:effectLst>
            <a:innerShdw blurRad="63500" dist="50800" dir="162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nvGrpSpPr>
          <p:cNvPr id="43" name="组合 42"/>
          <p:cNvGrpSpPr/>
          <p:nvPr/>
        </p:nvGrpSpPr>
        <p:grpSpPr>
          <a:xfrm>
            <a:off x="6869129" y="2118086"/>
            <a:ext cx="1375279" cy="1375279"/>
            <a:chOff x="6869129" y="2118086"/>
            <a:chExt cx="1375279" cy="1375279"/>
          </a:xfrm>
        </p:grpSpPr>
        <p:sp>
          <p:nvSpPr>
            <p:cNvPr id="44" name="Flowchart: Decision 107"/>
            <p:cNvSpPr/>
            <p:nvPr/>
          </p:nvSpPr>
          <p:spPr>
            <a:xfrm>
              <a:off x="6869129" y="2118086"/>
              <a:ext cx="1375279" cy="1375279"/>
            </a:xfrm>
            <a:prstGeom prst="flowChartDecision">
              <a:avLst/>
            </a:prstGeom>
            <a:solidFill>
              <a:sysClr val="window" lastClr="FFFFFF">
                <a:lumMod val="95000"/>
              </a:sysClr>
            </a:solidFill>
            <a:ln w="25400" cap="flat" cmpd="sng" algn="ctr">
              <a:solidFill>
                <a:sysClr val="window" lastClr="FFFFFF">
                  <a:lumMod val="65000"/>
                </a:sys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nvGrpSpPr>
            <p:cNvPr id="45" name="Group 102"/>
            <p:cNvGrpSpPr/>
            <p:nvPr/>
          </p:nvGrpSpPr>
          <p:grpSpPr>
            <a:xfrm>
              <a:off x="7402716" y="2605601"/>
              <a:ext cx="303429" cy="333772"/>
              <a:chOff x="4439444" y="1652588"/>
              <a:chExt cx="464344" cy="464344"/>
            </a:xfrm>
            <a:solidFill>
              <a:srgbClr val="9BBB59"/>
            </a:solidFill>
          </p:grpSpPr>
          <p:sp>
            <p:nvSpPr>
              <p:cNvPr id="46"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171450" eaLnBrk="1" fontAlgn="base" latinLnBrk="0" hangingPunct="0">
                  <a:lnSpc>
                    <a:spcPct val="100000"/>
                  </a:lnSpc>
                  <a:spcBef>
                    <a:spcPct val="0"/>
                  </a:spcBef>
                  <a:spcAft>
                    <a:spcPct val="0"/>
                  </a:spcAft>
                  <a:buClrTx/>
                  <a:buSzTx/>
                  <a:buFontTx/>
                  <a:buNone/>
                  <a:defRPr/>
                </a:pPr>
                <a:endParaRPr kumimoji="0" lang="en-US" sz="11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7"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171450" eaLnBrk="1" fontAlgn="base" latinLnBrk="0" hangingPunct="0">
                  <a:lnSpc>
                    <a:spcPct val="100000"/>
                  </a:lnSpc>
                  <a:spcBef>
                    <a:spcPct val="0"/>
                  </a:spcBef>
                  <a:spcAft>
                    <a:spcPct val="0"/>
                  </a:spcAft>
                  <a:buClrTx/>
                  <a:buSzTx/>
                  <a:buFontTx/>
                  <a:buNone/>
                  <a:defRPr/>
                </a:pPr>
                <a:endParaRPr kumimoji="0" lang="en-US" sz="11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8"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171450" eaLnBrk="1" fontAlgn="base" latinLnBrk="0" hangingPunct="0">
                  <a:lnSpc>
                    <a:spcPct val="100000"/>
                  </a:lnSpc>
                  <a:spcBef>
                    <a:spcPct val="0"/>
                  </a:spcBef>
                  <a:spcAft>
                    <a:spcPct val="0"/>
                  </a:spcAft>
                  <a:buClrTx/>
                  <a:buSzTx/>
                  <a:buFontTx/>
                  <a:buNone/>
                  <a:defRPr/>
                </a:pPr>
                <a:endParaRPr kumimoji="0" lang="en-US" sz="11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sp>
        <p:nvSpPr>
          <p:cNvPr id="49" name="TextBox 48"/>
          <p:cNvSpPr txBox="1"/>
          <p:nvPr/>
        </p:nvSpPr>
        <p:spPr>
          <a:xfrm>
            <a:off x="1221884" y="1074678"/>
            <a:ext cx="1261884"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点击添加文本</a:t>
            </a:r>
          </a:p>
        </p:txBody>
      </p:sp>
      <p:sp>
        <p:nvSpPr>
          <p:cNvPr id="50" name="TextBox 49"/>
          <p:cNvSpPr txBox="1"/>
          <p:nvPr/>
        </p:nvSpPr>
        <p:spPr>
          <a:xfrm>
            <a:off x="1187624" y="1382455"/>
            <a:ext cx="1326766"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8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点击输入简要文本内容，文字内容需概况精炼的说明该分项内容点击输入简要文本内容</a:t>
            </a:r>
            <a:endParaRPr kumimoji="0" lang="en-US" altLang="zh-CN" sz="8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51" name="TextBox 50"/>
          <p:cNvSpPr txBox="1"/>
          <p:nvPr/>
        </p:nvSpPr>
        <p:spPr>
          <a:xfrm>
            <a:off x="2587513" y="3767430"/>
            <a:ext cx="1261884"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点击添加文本</a:t>
            </a:r>
          </a:p>
        </p:txBody>
      </p:sp>
      <p:sp>
        <p:nvSpPr>
          <p:cNvPr id="52" name="TextBox 51"/>
          <p:cNvSpPr txBox="1"/>
          <p:nvPr/>
        </p:nvSpPr>
        <p:spPr>
          <a:xfrm>
            <a:off x="2553253" y="4075207"/>
            <a:ext cx="1326766"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8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点击输入简要文本内容，文字内容需概况精炼的说明该分项点击输入简要文本内容</a:t>
            </a:r>
            <a:endParaRPr kumimoji="0" lang="en-US" altLang="zh-CN" sz="8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53" name="TextBox 52"/>
          <p:cNvSpPr txBox="1"/>
          <p:nvPr/>
        </p:nvSpPr>
        <p:spPr>
          <a:xfrm>
            <a:off x="5531168" y="3767430"/>
            <a:ext cx="1261884"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点击添加文本</a:t>
            </a:r>
          </a:p>
        </p:txBody>
      </p:sp>
      <p:sp>
        <p:nvSpPr>
          <p:cNvPr id="54" name="TextBox 53"/>
          <p:cNvSpPr txBox="1"/>
          <p:nvPr/>
        </p:nvSpPr>
        <p:spPr>
          <a:xfrm>
            <a:off x="5496908" y="4075207"/>
            <a:ext cx="1326766"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8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点击输入简要文本内容，文字内容需概况精炼的说明该分项点击输入简要文本内容</a:t>
            </a:r>
            <a:endParaRPr kumimoji="0" lang="en-US" altLang="zh-CN" sz="8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55" name="TextBox 54"/>
          <p:cNvSpPr txBox="1"/>
          <p:nvPr/>
        </p:nvSpPr>
        <p:spPr>
          <a:xfrm>
            <a:off x="4050124" y="1074678"/>
            <a:ext cx="1261884"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点击添加文本</a:t>
            </a:r>
          </a:p>
        </p:txBody>
      </p:sp>
      <p:sp>
        <p:nvSpPr>
          <p:cNvPr id="56" name="TextBox 55"/>
          <p:cNvSpPr txBox="1"/>
          <p:nvPr/>
        </p:nvSpPr>
        <p:spPr>
          <a:xfrm>
            <a:off x="4015864" y="1382455"/>
            <a:ext cx="1326766"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8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点击输入简要文本内容，文字内容需概况精炼的说明该分项点击输入简要文本内容</a:t>
            </a:r>
            <a:endParaRPr kumimoji="0" lang="en-US" altLang="zh-CN" sz="8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57" name="TextBox 56"/>
          <p:cNvSpPr txBox="1"/>
          <p:nvPr/>
        </p:nvSpPr>
        <p:spPr>
          <a:xfrm>
            <a:off x="6953038" y="1074678"/>
            <a:ext cx="1261884"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点击添加文本</a:t>
            </a:r>
          </a:p>
        </p:txBody>
      </p:sp>
      <p:sp>
        <p:nvSpPr>
          <p:cNvPr id="58" name="TextBox 57"/>
          <p:cNvSpPr txBox="1"/>
          <p:nvPr/>
        </p:nvSpPr>
        <p:spPr>
          <a:xfrm>
            <a:off x="6920597" y="1382455"/>
            <a:ext cx="1326766"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8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点击输入简要文本内容，文字内容需概况精炼的说明该分项内容点击输入简要文本内容</a:t>
            </a:r>
            <a:endParaRPr kumimoji="0" lang="en-US" altLang="zh-CN" sz="8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0000">
                                          <p:cBhvr additive="base">
                                            <p:cTn id="7" dur="1200" fill="hold"/>
                                            <p:tgtEl>
                                              <p:spTgt spid="6"/>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50000">
                                          <p:cBhvr additive="base">
                                            <p:cTn id="11" dur="12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2000"/>
                                </p:stCondLst>
                                <p:childTnLst>
                                  <p:par>
                                    <p:cTn id="18" presetID="2" presetClass="entr" presetSubtype="1" fill="hold" nodeType="after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fill="hold"/>
                                            <p:tgtEl>
                                              <p:spTgt spid="30"/>
                                            </p:tgtEl>
                                            <p:attrNameLst>
                                              <p:attrName>ppt_x</p:attrName>
                                            </p:attrNameLst>
                                          </p:cBhvr>
                                          <p:tavLst>
                                            <p:tav tm="0">
                                              <p:val>
                                                <p:strVal val="#ppt_x"/>
                                              </p:val>
                                            </p:tav>
                                            <p:tav tm="100000">
                                              <p:val>
                                                <p:strVal val="#ppt_x"/>
                                              </p:val>
                                            </p:tav>
                                          </p:tavLst>
                                        </p:anim>
                                        <p:anim calcmode="lin" valueType="num">
                                          <p:cBhvr additive="base">
                                            <p:cTn id="21" dur="500" fill="hold"/>
                                            <p:tgtEl>
                                              <p:spTgt spid="30"/>
                                            </p:tgtEl>
                                            <p:attrNameLst>
                                              <p:attrName>ppt_y</p:attrName>
                                            </p:attrNameLst>
                                          </p:cBhvr>
                                          <p:tavLst>
                                            <p:tav tm="0">
                                              <p:val>
                                                <p:strVal val="0-#ppt_h/2"/>
                                              </p:val>
                                            </p:tav>
                                            <p:tav tm="100000">
                                              <p:val>
                                                <p:strVal val="#ppt_y"/>
                                              </p:val>
                                            </p:tav>
                                          </p:tavLst>
                                        </p:anim>
                                      </p:childTnLst>
                                    </p:cTn>
                                  </p:par>
                                  <p:par>
                                    <p:cTn id="22" presetID="2" presetClass="entr" presetSubtype="1" fill="hold" nodeType="withEffect">
                                      <p:stCondLst>
                                        <p:cond delay="25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ppt_x"/>
                                              </p:val>
                                            </p:tav>
                                            <p:tav tm="100000">
                                              <p:val>
                                                <p:strVal val="#ppt_x"/>
                                              </p:val>
                                            </p:tav>
                                          </p:tavLst>
                                        </p:anim>
                                        <p:anim calcmode="lin" valueType="num">
                                          <p:cBhvr additive="base">
                                            <p:cTn id="25" dur="500" fill="hold"/>
                                            <p:tgtEl>
                                              <p:spTgt spid="24"/>
                                            </p:tgtEl>
                                            <p:attrNameLst>
                                              <p:attrName>ppt_y</p:attrName>
                                            </p:attrNameLst>
                                          </p:cBhvr>
                                          <p:tavLst>
                                            <p:tav tm="0">
                                              <p:val>
                                                <p:strVal val="0-#ppt_h/2"/>
                                              </p:val>
                                            </p:tav>
                                            <p:tav tm="100000">
                                              <p:val>
                                                <p:strVal val="#ppt_y"/>
                                              </p:val>
                                            </p:tav>
                                          </p:tavLst>
                                        </p:anim>
                                      </p:childTnLst>
                                    </p:cTn>
                                  </p:par>
                                  <p:par>
                                    <p:cTn id="26" presetID="2" presetClass="entr" presetSubtype="1" fill="hold" nodeType="withEffect">
                                      <p:stCondLst>
                                        <p:cond delay="50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ppt_x"/>
                                              </p:val>
                                            </p:tav>
                                            <p:tav tm="100000">
                                              <p:val>
                                                <p:strVal val="#ppt_x"/>
                                              </p:val>
                                            </p:tav>
                                          </p:tavLst>
                                        </p:anim>
                                        <p:anim calcmode="lin" valueType="num">
                                          <p:cBhvr additive="base">
                                            <p:cTn id="29" dur="500" fill="hold"/>
                                            <p:tgtEl>
                                              <p:spTgt spid="36"/>
                                            </p:tgtEl>
                                            <p:attrNameLst>
                                              <p:attrName>ppt_y</p:attrName>
                                            </p:attrNameLst>
                                          </p:cBhvr>
                                          <p:tavLst>
                                            <p:tav tm="0">
                                              <p:val>
                                                <p:strVal val="0-#ppt_h/2"/>
                                              </p:val>
                                            </p:tav>
                                            <p:tav tm="100000">
                                              <p:val>
                                                <p:strVal val="#ppt_y"/>
                                              </p:val>
                                            </p:tav>
                                          </p:tavLst>
                                        </p:anim>
                                      </p:childTnLst>
                                    </p:cTn>
                                  </p:par>
                                  <p:par>
                                    <p:cTn id="30" presetID="2" presetClass="entr" presetSubtype="1" fill="hold" nodeType="withEffect">
                                      <p:stCondLst>
                                        <p:cond delay="75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100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ppt_x"/>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childTnLst>
                              </p:cTn>
                            </p:par>
                            <p:par>
                              <p:cTn id="38" fill="hold">
                                <p:stCondLst>
                                  <p:cond delay="2500"/>
                                </p:stCondLst>
                                <p:childTnLst>
                                  <p:par>
                                    <p:cTn id="39" presetID="10" presetClass="entr" presetSubtype="0" fill="hold" grpId="1"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par>
                                    <p:cTn id="42" presetID="64" presetClass="path" presetSubtype="0" accel="50000" decel="50000" fill="hold" grpId="0" nodeType="withEffect">
                                      <p:stCondLst>
                                        <p:cond delay="0"/>
                                      </p:stCondLst>
                                      <p:childTnLst>
                                        <p:animMotion origin="layout" path="M -3.05556E-6 0.03612 L -3.05556E-6 -4.19753E-6 " pathEditMode="relative" rAng="0" ptsTypes="AA">
                                          <p:cBhvr>
                                            <p:cTn id="43" dur="750" fill="hold"/>
                                            <p:tgtEl>
                                              <p:spTgt spid="29"/>
                                            </p:tgtEl>
                                            <p:attrNameLst>
                                              <p:attrName>ppt_x</p:attrName>
                                              <p:attrName>ppt_y</p:attrName>
                                            </p:attrNameLst>
                                          </p:cBhvr>
                                          <p:rCtr x="0" y="-1821"/>
                                        </p:animMotion>
                                      </p:childTnLst>
                                    </p:cTn>
                                  </p:par>
                                </p:childTnLst>
                              </p:cTn>
                            </p:par>
                            <p:par>
                              <p:cTn id="44" fill="hold">
                                <p:stCondLst>
                                  <p:cond delay="3000"/>
                                </p:stCondLst>
                                <p:childTnLst>
                                  <p:par>
                                    <p:cTn id="45" presetID="10" presetClass="entr" presetSubtype="0"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500"/>
                                            <p:tgtEl>
                                              <p:spTgt spid="4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fade">
                                          <p:cBhvr>
                                            <p:cTn id="50" dur="500"/>
                                            <p:tgtEl>
                                              <p:spTgt spid="50"/>
                                            </p:tgtEl>
                                          </p:cBhvr>
                                        </p:animEffect>
                                      </p:childTnLst>
                                    </p:cTn>
                                  </p:par>
                                </p:childTnLst>
                              </p:cTn>
                            </p:par>
                            <p:par>
                              <p:cTn id="51" fill="hold">
                                <p:stCondLst>
                                  <p:cond delay="3500"/>
                                </p:stCondLst>
                                <p:childTnLst>
                                  <p:par>
                                    <p:cTn id="52" presetID="10"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64" presetClass="path" presetSubtype="0" accel="50000" decel="50000" fill="hold" grpId="1" nodeType="withEffect">
                                      <p:stCondLst>
                                        <p:cond delay="0"/>
                                      </p:stCondLst>
                                      <p:childTnLst>
                                        <p:animMotion origin="layout" path="M 5.55556E-7 -0.02778 L 5.55556E-7 0.00031 " pathEditMode="relative" rAng="0" ptsTypes="AA">
                                          <p:cBhvr>
                                            <p:cTn id="56" dur="750" fill="hold"/>
                                            <p:tgtEl>
                                              <p:spTgt spid="23"/>
                                            </p:tgtEl>
                                            <p:attrNameLst>
                                              <p:attrName>ppt_x</p:attrName>
                                              <p:attrName>ppt_y</p:attrName>
                                            </p:attrNameLst>
                                          </p:cBhvr>
                                          <p:rCtr x="0" y="1389"/>
                                        </p:animMotion>
                                      </p:childTnLst>
                                    </p:cTn>
                                  </p:par>
                                </p:childTnLst>
                              </p:cTn>
                            </p:par>
                            <p:par>
                              <p:cTn id="57" fill="hold">
                                <p:stCondLst>
                                  <p:cond delay="4000"/>
                                </p:stCondLst>
                                <p:childTnLst>
                                  <p:par>
                                    <p:cTn id="58" presetID="10" presetClass="entr" presetSubtype="0"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500"/>
                                            <p:tgtEl>
                                              <p:spTgt spid="5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fade">
                                          <p:cBhvr>
                                            <p:cTn id="63" dur="500"/>
                                            <p:tgtEl>
                                              <p:spTgt spid="52"/>
                                            </p:tgtEl>
                                          </p:cBhvr>
                                        </p:animEffect>
                                      </p:childTnLst>
                                    </p:cTn>
                                  </p:par>
                                </p:childTnLst>
                              </p:cTn>
                            </p:par>
                            <p:par>
                              <p:cTn id="64" fill="hold">
                                <p:stCondLst>
                                  <p:cond delay="4500"/>
                                </p:stCondLst>
                                <p:childTnLst>
                                  <p:par>
                                    <p:cTn id="65" presetID="10" presetClass="entr" presetSubtype="0"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500"/>
                                            <p:tgtEl>
                                              <p:spTgt spid="35"/>
                                            </p:tgtEl>
                                          </p:cBhvr>
                                        </p:animEffect>
                                      </p:childTnLst>
                                    </p:cTn>
                                  </p:par>
                                  <p:par>
                                    <p:cTn id="68" presetID="64" presetClass="path" presetSubtype="0" accel="50000" decel="50000" fill="hold" grpId="1" nodeType="withEffect">
                                      <p:stCondLst>
                                        <p:cond delay="0"/>
                                      </p:stCondLst>
                                      <p:childTnLst>
                                        <p:animMotion origin="layout" path="M -3.05556E-6 0.03612 L -3.05556E-6 -4.19753E-6 " pathEditMode="relative" rAng="0" ptsTypes="AA">
                                          <p:cBhvr>
                                            <p:cTn id="69" dur="750" fill="hold"/>
                                            <p:tgtEl>
                                              <p:spTgt spid="35"/>
                                            </p:tgtEl>
                                            <p:attrNameLst>
                                              <p:attrName>ppt_x</p:attrName>
                                              <p:attrName>ppt_y</p:attrName>
                                            </p:attrNameLst>
                                          </p:cBhvr>
                                          <p:rCtr x="0" y="-1821"/>
                                        </p:animMotion>
                                      </p:childTnLst>
                                    </p:cTn>
                                  </p:par>
                                </p:childTnLst>
                              </p:cTn>
                            </p:par>
                            <p:par>
                              <p:cTn id="70" fill="hold">
                                <p:stCondLst>
                                  <p:cond delay="5000"/>
                                </p:stCondLst>
                                <p:childTnLst>
                                  <p:par>
                                    <p:cTn id="71" presetID="10" presetClass="entr" presetSubtype="0" fill="hold" grpId="0"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500"/>
                                            <p:tgtEl>
                                              <p:spTgt spid="5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fade">
                                          <p:cBhvr>
                                            <p:cTn id="76" dur="500"/>
                                            <p:tgtEl>
                                              <p:spTgt spid="56"/>
                                            </p:tgtEl>
                                          </p:cBhvr>
                                        </p:animEffect>
                                      </p:childTnLst>
                                    </p:cTn>
                                  </p:par>
                                </p:childTnLst>
                              </p:cTn>
                            </p:par>
                            <p:par>
                              <p:cTn id="77" fill="hold">
                                <p:stCondLst>
                                  <p:cond delay="5500"/>
                                </p:stCondLst>
                                <p:childTnLst>
                                  <p:par>
                                    <p:cTn id="78" presetID="10"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500"/>
                                            <p:tgtEl>
                                              <p:spTgt spid="10"/>
                                            </p:tgtEl>
                                          </p:cBhvr>
                                        </p:animEffect>
                                      </p:childTnLst>
                                    </p:cTn>
                                  </p:par>
                                  <p:par>
                                    <p:cTn id="81" presetID="64" presetClass="path" presetSubtype="0" accel="50000" decel="50000" fill="hold" grpId="1" nodeType="withEffect">
                                      <p:stCondLst>
                                        <p:cond delay="0"/>
                                      </p:stCondLst>
                                      <p:childTnLst>
                                        <p:animMotion origin="layout" path="M 5.55556E-7 -0.02778 L 5.55556E-7 0.00031 " pathEditMode="relative" rAng="0" ptsTypes="AA">
                                          <p:cBhvr>
                                            <p:cTn id="82" dur="750" fill="hold"/>
                                            <p:tgtEl>
                                              <p:spTgt spid="10"/>
                                            </p:tgtEl>
                                            <p:attrNameLst>
                                              <p:attrName>ppt_x</p:attrName>
                                              <p:attrName>ppt_y</p:attrName>
                                            </p:attrNameLst>
                                          </p:cBhvr>
                                          <p:rCtr x="0" y="1389"/>
                                        </p:animMotion>
                                      </p:childTnLst>
                                    </p:cTn>
                                  </p:par>
                                </p:childTnLst>
                              </p:cTn>
                            </p:par>
                            <p:par>
                              <p:cTn id="83" fill="hold">
                                <p:stCondLst>
                                  <p:cond delay="6000"/>
                                </p:stCondLst>
                                <p:childTnLst>
                                  <p:par>
                                    <p:cTn id="84" presetID="10" presetClass="entr" presetSubtype="0"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Effect transition="in" filter="fade">
                                          <p:cBhvr>
                                            <p:cTn id="86" dur="500"/>
                                            <p:tgtEl>
                                              <p:spTgt spid="5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500"/>
                                            <p:tgtEl>
                                              <p:spTgt spid="54"/>
                                            </p:tgtEl>
                                          </p:cBhvr>
                                        </p:animEffect>
                                      </p:childTnLst>
                                    </p:cTn>
                                  </p:par>
                                </p:childTnLst>
                              </p:cTn>
                            </p:par>
                            <p:par>
                              <p:cTn id="90" fill="hold">
                                <p:stCondLst>
                                  <p:cond delay="6500"/>
                                </p:stCondLst>
                                <p:childTnLst>
                                  <p:par>
                                    <p:cTn id="91" presetID="10" presetClass="entr" presetSubtype="0"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fade">
                                          <p:cBhvr>
                                            <p:cTn id="93" dur="500"/>
                                            <p:tgtEl>
                                              <p:spTgt spid="42"/>
                                            </p:tgtEl>
                                          </p:cBhvr>
                                        </p:animEffect>
                                      </p:childTnLst>
                                    </p:cTn>
                                  </p:par>
                                  <p:par>
                                    <p:cTn id="94" presetID="64" presetClass="path" presetSubtype="0" accel="50000" decel="50000" fill="hold" grpId="1" nodeType="withEffect">
                                      <p:stCondLst>
                                        <p:cond delay="0"/>
                                      </p:stCondLst>
                                      <p:childTnLst>
                                        <p:animMotion origin="layout" path="M -3.05556E-6 0.03612 L -3.05556E-6 -4.19753E-6 " pathEditMode="relative" rAng="0" ptsTypes="AA">
                                          <p:cBhvr>
                                            <p:cTn id="95" dur="750" fill="hold"/>
                                            <p:tgtEl>
                                              <p:spTgt spid="42"/>
                                            </p:tgtEl>
                                            <p:attrNameLst>
                                              <p:attrName>ppt_x</p:attrName>
                                              <p:attrName>ppt_y</p:attrName>
                                            </p:attrNameLst>
                                          </p:cBhvr>
                                          <p:rCtr x="0" y="-1821"/>
                                        </p:animMotion>
                                      </p:childTnLst>
                                    </p:cTn>
                                  </p:par>
                                </p:childTnLst>
                              </p:cTn>
                            </p:par>
                            <p:par>
                              <p:cTn id="96" fill="hold">
                                <p:stCondLst>
                                  <p:cond delay="7000"/>
                                </p:stCondLst>
                                <p:childTnLst>
                                  <p:par>
                                    <p:cTn id="97" presetID="10" presetClass="entr" presetSubtype="0" fill="hold" grpId="0" nodeType="afterEffect">
                                      <p:stCondLst>
                                        <p:cond delay="0"/>
                                      </p:stCondLst>
                                      <p:childTnLst>
                                        <p:set>
                                          <p:cBhvr>
                                            <p:cTn id="98" dur="1" fill="hold">
                                              <p:stCondLst>
                                                <p:cond delay="0"/>
                                              </p:stCondLst>
                                            </p:cTn>
                                            <p:tgtEl>
                                              <p:spTgt spid="57"/>
                                            </p:tgtEl>
                                            <p:attrNameLst>
                                              <p:attrName>style.visibility</p:attrName>
                                            </p:attrNameLst>
                                          </p:cBhvr>
                                          <p:to>
                                            <p:strVal val="visible"/>
                                          </p:to>
                                        </p:set>
                                        <p:animEffect transition="in" filter="fade">
                                          <p:cBhvr>
                                            <p:cTn id="99" dur="500"/>
                                            <p:tgtEl>
                                              <p:spTgt spid="57"/>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58"/>
                                            </p:tgtEl>
                                            <p:attrNameLst>
                                              <p:attrName>style.visibility</p:attrName>
                                            </p:attrNameLst>
                                          </p:cBhvr>
                                          <p:to>
                                            <p:strVal val="visible"/>
                                          </p:to>
                                        </p:set>
                                        <p:animEffect transition="in" filter="fade">
                                          <p:cBhvr>
                                            <p:cTn id="10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0" grpId="1" animBg="1"/>
          <p:bldP spid="23" grpId="0" animBg="1"/>
          <p:bldP spid="23" grpId="1" animBg="1"/>
          <p:bldP spid="29" grpId="0" animBg="1"/>
          <p:bldP spid="29" grpId="1" animBg="1"/>
          <p:bldP spid="35" grpId="0" animBg="1"/>
          <p:bldP spid="35" grpId="1" animBg="1"/>
          <p:bldP spid="42" grpId="0" animBg="1"/>
          <p:bldP spid="42" grpId="1" animBg="1"/>
          <p:bldP spid="49" grpId="0"/>
          <p:bldP spid="50" grpId="0"/>
          <p:bldP spid="51" grpId="0"/>
          <p:bldP spid="52" grpId="0"/>
          <p:bldP spid="53" grpId="0"/>
          <p:bldP spid="54" grpId="0"/>
          <p:bldP spid="55" grpId="0"/>
          <p:bldP spid="56" grpId="0"/>
          <p:bldP spid="57" grpId="0"/>
          <p:bldP spid="5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00" fill="hold"/>
                                            <p:tgtEl>
                                              <p:spTgt spid="6"/>
                                            </p:tgtEl>
                                            <p:attrNameLst>
                                              <p:attrName>ppt_x</p:attrName>
                                            </p:attrNameLst>
                                          </p:cBhvr>
                                          <p:tavLst>
                                            <p:tav tm="0">
                                              <p:val>
                                                <p:strVal val="0-#ppt_w/2"/>
                                              </p:val>
                                            </p:tav>
                                            <p:tav tm="100000">
                                              <p:val>
                                                <p:strVal val="#ppt_x"/>
                                              </p:val>
                                            </p:tav>
                                          </p:tavLst>
                                        </p:anim>
                                        <p:anim calcmode="lin" valueType="num">
                                          <p:cBhvr additive="base">
                                            <p:cTn id="8" dur="12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200" fill="hold"/>
                                            <p:tgtEl>
                                              <p:spTgt spid="7"/>
                                            </p:tgtEl>
                                            <p:attrNameLst>
                                              <p:attrName>ppt_x</p:attrName>
                                            </p:attrNameLst>
                                          </p:cBhvr>
                                          <p:tavLst>
                                            <p:tav tm="0">
                                              <p:val>
                                                <p:strVal val="#ppt_x"/>
                                              </p:val>
                                            </p:tav>
                                            <p:tav tm="100000">
                                              <p:val>
                                                <p:strVal val="#ppt_x"/>
                                              </p:val>
                                            </p:tav>
                                          </p:tavLst>
                                        </p:anim>
                                        <p:anim calcmode="lin" valueType="num">
                                          <p:cBhvr additive="base">
                                            <p:cTn id="12" dur="12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2000"/>
                                </p:stCondLst>
                                <p:childTnLst>
                                  <p:par>
                                    <p:cTn id="18" presetID="2" presetClass="entr" presetSubtype="1" fill="hold" nodeType="after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fill="hold"/>
                                            <p:tgtEl>
                                              <p:spTgt spid="30"/>
                                            </p:tgtEl>
                                            <p:attrNameLst>
                                              <p:attrName>ppt_x</p:attrName>
                                            </p:attrNameLst>
                                          </p:cBhvr>
                                          <p:tavLst>
                                            <p:tav tm="0">
                                              <p:val>
                                                <p:strVal val="#ppt_x"/>
                                              </p:val>
                                            </p:tav>
                                            <p:tav tm="100000">
                                              <p:val>
                                                <p:strVal val="#ppt_x"/>
                                              </p:val>
                                            </p:tav>
                                          </p:tavLst>
                                        </p:anim>
                                        <p:anim calcmode="lin" valueType="num">
                                          <p:cBhvr additive="base">
                                            <p:cTn id="21" dur="500" fill="hold"/>
                                            <p:tgtEl>
                                              <p:spTgt spid="30"/>
                                            </p:tgtEl>
                                            <p:attrNameLst>
                                              <p:attrName>ppt_y</p:attrName>
                                            </p:attrNameLst>
                                          </p:cBhvr>
                                          <p:tavLst>
                                            <p:tav tm="0">
                                              <p:val>
                                                <p:strVal val="0-#ppt_h/2"/>
                                              </p:val>
                                            </p:tav>
                                            <p:tav tm="100000">
                                              <p:val>
                                                <p:strVal val="#ppt_y"/>
                                              </p:val>
                                            </p:tav>
                                          </p:tavLst>
                                        </p:anim>
                                      </p:childTnLst>
                                    </p:cTn>
                                  </p:par>
                                  <p:par>
                                    <p:cTn id="22" presetID="2" presetClass="entr" presetSubtype="1" fill="hold" nodeType="withEffect">
                                      <p:stCondLst>
                                        <p:cond delay="25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ppt_x"/>
                                              </p:val>
                                            </p:tav>
                                            <p:tav tm="100000">
                                              <p:val>
                                                <p:strVal val="#ppt_x"/>
                                              </p:val>
                                            </p:tav>
                                          </p:tavLst>
                                        </p:anim>
                                        <p:anim calcmode="lin" valueType="num">
                                          <p:cBhvr additive="base">
                                            <p:cTn id="25" dur="500" fill="hold"/>
                                            <p:tgtEl>
                                              <p:spTgt spid="24"/>
                                            </p:tgtEl>
                                            <p:attrNameLst>
                                              <p:attrName>ppt_y</p:attrName>
                                            </p:attrNameLst>
                                          </p:cBhvr>
                                          <p:tavLst>
                                            <p:tav tm="0">
                                              <p:val>
                                                <p:strVal val="0-#ppt_h/2"/>
                                              </p:val>
                                            </p:tav>
                                            <p:tav tm="100000">
                                              <p:val>
                                                <p:strVal val="#ppt_y"/>
                                              </p:val>
                                            </p:tav>
                                          </p:tavLst>
                                        </p:anim>
                                      </p:childTnLst>
                                    </p:cTn>
                                  </p:par>
                                  <p:par>
                                    <p:cTn id="26" presetID="2" presetClass="entr" presetSubtype="1" fill="hold" nodeType="withEffect">
                                      <p:stCondLst>
                                        <p:cond delay="50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ppt_x"/>
                                              </p:val>
                                            </p:tav>
                                            <p:tav tm="100000">
                                              <p:val>
                                                <p:strVal val="#ppt_x"/>
                                              </p:val>
                                            </p:tav>
                                          </p:tavLst>
                                        </p:anim>
                                        <p:anim calcmode="lin" valueType="num">
                                          <p:cBhvr additive="base">
                                            <p:cTn id="29" dur="500" fill="hold"/>
                                            <p:tgtEl>
                                              <p:spTgt spid="36"/>
                                            </p:tgtEl>
                                            <p:attrNameLst>
                                              <p:attrName>ppt_y</p:attrName>
                                            </p:attrNameLst>
                                          </p:cBhvr>
                                          <p:tavLst>
                                            <p:tav tm="0">
                                              <p:val>
                                                <p:strVal val="0-#ppt_h/2"/>
                                              </p:val>
                                            </p:tav>
                                            <p:tav tm="100000">
                                              <p:val>
                                                <p:strVal val="#ppt_y"/>
                                              </p:val>
                                            </p:tav>
                                          </p:tavLst>
                                        </p:anim>
                                      </p:childTnLst>
                                    </p:cTn>
                                  </p:par>
                                  <p:par>
                                    <p:cTn id="30" presetID="2" presetClass="entr" presetSubtype="1" fill="hold" nodeType="withEffect">
                                      <p:stCondLst>
                                        <p:cond delay="75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100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ppt_x"/>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childTnLst>
                              </p:cTn>
                            </p:par>
                            <p:par>
                              <p:cTn id="38" fill="hold">
                                <p:stCondLst>
                                  <p:cond delay="2500"/>
                                </p:stCondLst>
                                <p:childTnLst>
                                  <p:par>
                                    <p:cTn id="39" presetID="10" presetClass="entr" presetSubtype="0" fill="hold" grpId="1"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par>
                                    <p:cTn id="42" presetID="64" presetClass="path" presetSubtype="0" accel="50000" decel="50000" fill="hold" grpId="0" nodeType="withEffect">
                                      <p:stCondLst>
                                        <p:cond delay="0"/>
                                      </p:stCondLst>
                                      <p:childTnLst>
                                        <p:animMotion origin="layout" path="M -3.05556E-6 0.03612 L -3.05556E-6 -4.19753E-6 " pathEditMode="relative" rAng="0" ptsTypes="AA">
                                          <p:cBhvr>
                                            <p:cTn id="43" dur="750" fill="hold"/>
                                            <p:tgtEl>
                                              <p:spTgt spid="29"/>
                                            </p:tgtEl>
                                            <p:attrNameLst>
                                              <p:attrName>ppt_x</p:attrName>
                                              <p:attrName>ppt_y</p:attrName>
                                            </p:attrNameLst>
                                          </p:cBhvr>
                                          <p:rCtr x="0" y="-1821"/>
                                        </p:animMotion>
                                      </p:childTnLst>
                                    </p:cTn>
                                  </p:par>
                                </p:childTnLst>
                              </p:cTn>
                            </p:par>
                            <p:par>
                              <p:cTn id="44" fill="hold">
                                <p:stCondLst>
                                  <p:cond delay="3000"/>
                                </p:stCondLst>
                                <p:childTnLst>
                                  <p:par>
                                    <p:cTn id="45" presetID="10" presetClass="entr" presetSubtype="0"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500"/>
                                            <p:tgtEl>
                                              <p:spTgt spid="4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fade">
                                          <p:cBhvr>
                                            <p:cTn id="50" dur="500"/>
                                            <p:tgtEl>
                                              <p:spTgt spid="50"/>
                                            </p:tgtEl>
                                          </p:cBhvr>
                                        </p:animEffect>
                                      </p:childTnLst>
                                    </p:cTn>
                                  </p:par>
                                </p:childTnLst>
                              </p:cTn>
                            </p:par>
                            <p:par>
                              <p:cTn id="51" fill="hold">
                                <p:stCondLst>
                                  <p:cond delay="3500"/>
                                </p:stCondLst>
                                <p:childTnLst>
                                  <p:par>
                                    <p:cTn id="52" presetID="10"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64" presetClass="path" presetSubtype="0" accel="50000" decel="50000" fill="hold" grpId="1" nodeType="withEffect">
                                      <p:stCondLst>
                                        <p:cond delay="0"/>
                                      </p:stCondLst>
                                      <p:childTnLst>
                                        <p:animMotion origin="layout" path="M 5.55556E-7 -0.02778 L 5.55556E-7 0.00031 " pathEditMode="relative" rAng="0" ptsTypes="AA">
                                          <p:cBhvr>
                                            <p:cTn id="56" dur="750" fill="hold"/>
                                            <p:tgtEl>
                                              <p:spTgt spid="23"/>
                                            </p:tgtEl>
                                            <p:attrNameLst>
                                              <p:attrName>ppt_x</p:attrName>
                                              <p:attrName>ppt_y</p:attrName>
                                            </p:attrNameLst>
                                          </p:cBhvr>
                                          <p:rCtr x="0" y="1389"/>
                                        </p:animMotion>
                                      </p:childTnLst>
                                    </p:cTn>
                                  </p:par>
                                </p:childTnLst>
                              </p:cTn>
                            </p:par>
                            <p:par>
                              <p:cTn id="57" fill="hold">
                                <p:stCondLst>
                                  <p:cond delay="4000"/>
                                </p:stCondLst>
                                <p:childTnLst>
                                  <p:par>
                                    <p:cTn id="58" presetID="10" presetClass="entr" presetSubtype="0"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500"/>
                                            <p:tgtEl>
                                              <p:spTgt spid="5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fade">
                                          <p:cBhvr>
                                            <p:cTn id="63" dur="500"/>
                                            <p:tgtEl>
                                              <p:spTgt spid="52"/>
                                            </p:tgtEl>
                                          </p:cBhvr>
                                        </p:animEffect>
                                      </p:childTnLst>
                                    </p:cTn>
                                  </p:par>
                                </p:childTnLst>
                              </p:cTn>
                            </p:par>
                            <p:par>
                              <p:cTn id="64" fill="hold">
                                <p:stCondLst>
                                  <p:cond delay="4500"/>
                                </p:stCondLst>
                                <p:childTnLst>
                                  <p:par>
                                    <p:cTn id="65" presetID="10" presetClass="entr" presetSubtype="0"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500"/>
                                            <p:tgtEl>
                                              <p:spTgt spid="35"/>
                                            </p:tgtEl>
                                          </p:cBhvr>
                                        </p:animEffect>
                                      </p:childTnLst>
                                    </p:cTn>
                                  </p:par>
                                  <p:par>
                                    <p:cTn id="68" presetID="64" presetClass="path" presetSubtype="0" accel="50000" decel="50000" fill="hold" grpId="1" nodeType="withEffect">
                                      <p:stCondLst>
                                        <p:cond delay="0"/>
                                      </p:stCondLst>
                                      <p:childTnLst>
                                        <p:animMotion origin="layout" path="M -3.05556E-6 0.03612 L -3.05556E-6 -4.19753E-6 " pathEditMode="relative" rAng="0" ptsTypes="AA">
                                          <p:cBhvr>
                                            <p:cTn id="69" dur="750" fill="hold"/>
                                            <p:tgtEl>
                                              <p:spTgt spid="35"/>
                                            </p:tgtEl>
                                            <p:attrNameLst>
                                              <p:attrName>ppt_x</p:attrName>
                                              <p:attrName>ppt_y</p:attrName>
                                            </p:attrNameLst>
                                          </p:cBhvr>
                                          <p:rCtr x="0" y="-1821"/>
                                        </p:animMotion>
                                      </p:childTnLst>
                                    </p:cTn>
                                  </p:par>
                                </p:childTnLst>
                              </p:cTn>
                            </p:par>
                            <p:par>
                              <p:cTn id="70" fill="hold">
                                <p:stCondLst>
                                  <p:cond delay="5000"/>
                                </p:stCondLst>
                                <p:childTnLst>
                                  <p:par>
                                    <p:cTn id="71" presetID="10" presetClass="entr" presetSubtype="0" fill="hold" grpId="0"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500"/>
                                            <p:tgtEl>
                                              <p:spTgt spid="5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fade">
                                          <p:cBhvr>
                                            <p:cTn id="76" dur="500"/>
                                            <p:tgtEl>
                                              <p:spTgt spid="56"/>
                                            </p:tgtEl>
                                          </p:cBhvr>
                                        </p:animEffect>
                                      </p:childTnLst>
                                    </p:cTn>
                                  </p:par>
                                </p:childTnLst>
                              </p:cTn>
                            </p:par>
                            <p:par>
                              <p:cTn id="77" fill="hold">
                                <p:stCondLst>
                                  <p:cond delay="5500"/>
                                </p:stCondLst>
                                <p:childTnLst>
                                  <p:par>
                                    <p:cTn id="78" presetID="10"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500"/>
                                            <p:tgtEl>
                                              <p:spTgt spid="10"/>
                                            </p:tgtEl>
                                          </p:cBhvr>
                                        </p:animEffect>
                                      </p:childTnLst>
                                    </p:cTn>
                                  </p:par>
                                  <p:par>
                                    <p:cTn id="81" presetID="64" presetClass="path" presetSubtype="0" accel="50000" decel="50000" fill="hold" grpId="1" nodeType="withEffect">
                                      <p:stCondLst>
                                        <p:cond delay="0"/>
                                      </p:stCondLst>
                                      <p:childTnLst>
                                        <p:animMotion origin="layout" path="M 5.55556E-7 -0.02778 L 5.55556E-7 0.00031 " pathEditMode="relative" rAng="0" ptsTypes="AA">
                                          <p:cBhvr>
                                            <p:cTn id="82" dur="750" fill="hold"/>
                                            <p:tgtEl>
                                              <p:spTgt spid="10"/>
                                            </p:tgtEl>
                                            <p:attrNameLst>
                                              <p:attrName>ppt_x</p:attrName>
                                              <p:attrName>ppt_y</p:attrName>
                                            </p:attrNameLst>
                                          </p:cBhvr>
                                          <p:rCtr x="0" y="1389"/>
                                        </p:animMotion>
                                      </p:childTnLst>
                                    </p:cTn>
                                  </p:par>
                                </p:childTnLst>
                              </p:cTn>
                            </p:par>
                            <p:par>
                              <p:cTn id="83" fill="hold">
                                <p:stCondLst>
                                  <p:cond delay="6000"/>
                                </p:stCondLst>
                                <p:childTnLst>
                                  <p:par>
                                    <p:cTn id="84" presetID="10" presetClass="entr" presetSubtype="0"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Effect transition="in" filter="fade">
                                          <p:cBhvr>
                                            <p:cTn id="86" dur="500"/>
                                            <p:tgtEl>
                                              <p:spTgt spid="5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500"/>
                                            <p:tgtEl>
                                              <p:spTgt spid="54"/>
                                            </p:tgtEl>
                                          </p:cBhvr>
                                        </p:animEffect>
                                      </p:childTnLst>
                                    </p:cTn>
                                  </p:par>
                                </p:childTnLst>
                              </p:cTn>
                            </p:par>
                            <p:par>
                              <p:cTn id="90" fill="hold">
                                <p:stCondLst>
                                  <p:cond delay="6500"/>
                                </p:stCondLst>
                                <p:childTnLst>
                                  <p:par>
                                    <p:cTn id="91" presetID="10" presetClass="entr" presetSubtype="0"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fade">
                                          <p:cBhvr>
                                            <p:cTn id="93" dur="500"/>
                                            <p:tgtEl>
                                              <p:spTgt spid="42"/>
                                            </p:tgtEl>
                                          </p:cBhvr>
                                        </p:animEffect>
                                      </p:childTnLst>
                                    </p:cTn>
                                  </p:par>
                                  <p:par>
                                    <p:cTn id="94" presetID="64" presetClass="path" presetSubtype="0" accel="50000" decel="50000" fill="hold" grpId="1" nodeType="withEffect">
                                      <p:stCondLst>
                                        <p:cond delay="0"/>
                                      </p:stCondLst>
                                      <p:childTnLst>
                                        <p:animMotion origin="layout" path="M -3.05556E-6 0.03612 L -3.05556E-6 -4.19753E-6 " pathEditMode="relative" rAng="0" ptsTypes="AA">
                                          <p:cBhvr>
                                            <p:cTn id="95" dur="750" fill="hold"/>
                                            <p:tgtEl>
                                              <p:spTgt spid="42"/>
                                            </p:tgtEl>
                                            <p:attrNameLst>
                                              <p:attrName>ppt_x</p:attrName>
                                              <p:attrName>ppt_y</p:attrName>
                                            </p:attrNameLst>
                                          </p:cBhvr>
                                          <p:rCtr x="0" y="-1821"/>
                                        </p:animMotion>
                                      </p:childTnLst>
                                    </p:cTn>
                                  </p:par>
                                </p:childTnLst>
                              </p:cTn>
                            </p:par>
                            <p:par>
                              <p:cTn id="96" fill="hold">
                                <p:stCondLst>
                                  <p:cond delay="7000"/>
                                </p:stCondLst>
                                <p:childTnLst>
                                  <p:par>
                                    <p:cTn id="97" presetID="10" presetClass="entr" presetSubtype="0" fill="hold" grpId="0" nodeType="afterEffect">
                                      <p:stCondLst>
                                        <p:cond delay="0"/>
                                      </p:stCondLst>
                                      <p:childTnLst>
                                        <p:set>
                                          <p:cBhvr>
                                            <p:cTn id="98" dur="1" fill="hold">
                                              <p:stCondLst>
                                                <p:cond delay="0"/>
                                              </p:stCondLst>
                                            </p:cTn>
                                            <p:tgtEl>
                                              <p:spTgt spid="57"/>
                                            </p:tgtEl>
                                            <p:attrNameLst>
                                              <p:attrName>style.visibility</p:attrName>
                                            </p:attrNameLst>
                                          </p:cBhvr>
                                          <p:to>
                                            <p:strVal val="visible"/>
                                          </p:to>
                                        </p:set>
                                        <p:animEffect transition="in" filter="fade">
                                          <p:cBhvr>
                                            <p:cTn id="99" dur="500"/>
                                            <p:tgtEl>
                                              <p:spTgt spid="57"/>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58"/>
                                            </p:tgtEl>
                                            <p:attrNameLst>
                                              <p:attrName>style.visibility</p:attrName>
                                            </p:attrNameLst>
                                          </p:cBhvr>
                                          <p:to>
                                            <p:strVal val="visible"/>
                                          </p:to>
                                        </p:set>
                                        <p:animEffect transition="in" filter="fade">
                                          <p:cBhvr>
                                            <p:cTn id="10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0" grpId="1" animBg="1"/>
          <p:bldP spid="23" grpId="0" animBg="1"/>
          <p:bldP spid="23" grpId="1" animBg="1"/>
          <p:bldP spid="29" grpId="0" animBg="1"/>
          <p:bldP spid="29" grpId="1" animBg="1"/>
          <p:bldP spid="35" grpId="0" animBg="1"/>
          <p:bldP spid="35" grpId="1" animBg="1"/>
          <p:bldP spid="42" grpId="0" animBg="1"/>
          <p:bldP spid="42" grpId="1" animBg="1"/>
          <p:bldP spid="49" grpId="0"/>
          <p:bldP spid="50" grpId="0"/>
          <p:bldP spid="51" grpId="0"/>
          <p:bldP spid="52" grpId="0"/>
          <p:bldP spid="53" grpId="0"/>
          <p:bldP spid="54" grpId="0"/>
          <p:bldP spid="55" grpId="0"/>
          <p:bldP spid="56" grpId="0"/>
          <p:bldP spid="57" grpId="0"/>
          <p:bldP spid="58"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istrator\Desktop\微立体创业计划\005.png"/>
          <p:cNvPicPr>
            <a:picLocks noChangeAspect="1" noChangeArrowheads="1"/>
          </p:cNvPicPr>
          <p:nvPr/>
        </p:nvPicPr>
        <p:blipFill>
          <a:blip r:embed="rId3" cstate="print">
            <a:duotone>
              <a:srgbClr val="0070C0">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5" name="Picture 4" descr="C:\Users\Administrator\Desktop\微立体创业计划\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6" name="标题 1"/>
          <p:cNvSpPr txBox="1"/>
          <p:nvPr/>
        </p:nvSpPr>
        <p:spPr>
          <a:xfrm>
            <a:off x="1184649" y="339502"/>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dirty="0">
                <a:solidFill>
                  <a:sysClr val="windowText" lastClr="000000">
                    <a:lumMod val="85000"/>
                    <a:lumOff val="15000"/>
                  </a:sysClr>
                </a:solidFill>
                <a:latin typeface="黑体" panose="02010609060101010101" pitchFamily="49" charset="-122"/>
                <a:ea typeface="黑体" panose="02010609060101010101" pitchFamily="49" charset="-122"/>
              </a:rPr>
              <a:t>投资亮点</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黑体" panose="02010609060101010101" pitchFamily="49" charset="-122"/>
              <a:ea typeface="黑体" panose="02010609060101010101" pitchFamily="49" charset="-122"/>
            </a:endParaRPr>
          </a:p>
        </p:txBody>
      </p:sp>
      <p:pic>
        <p:nvPicPr>
          <p:cNvPr id="7" name="图片占位符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7663" y="1049536"/>
            <a:ext cx="1766888" cy="1766888"/>
          </a:xfrm>
          <a:prstGeom prst="ellipse">
            <a:avLst/>
          </a:prstGeom>
          <a:solidFill>
            <a:srgbClr val="0070C0"/>
          </a:solidFill>
          <a:ln w="57150">
            <a:gradFill>
              <a:gsLst>
                <a:gs pos="0">
                  <a:sysClr val="window" lastClr="FFFFFF"/>
                </a:gs>
                <a:gs pos="100000">
                  <a:sysClr val="window" lastClr="FFFFFF">
                    <a:lumMod val="85000"/>
                  </a:sysClr>
                </a:gs>
              </a:gsLst>
              <a:lin ang="5400000" scaled="0"/>
            </a:gradFill>
          </a:ln>
          <a:effectLst>
            <a:outerShdw blurRad="228600" dist="114300" dir="6840000" sx="99000" sy="99000" algn="tl" rotWithShape="0">
              <a:prstClr val="black">
                <a:alpha val="40000"/>
              </a:prstClr>
            </a:outerShdw>
          </a:effectLst>
        </p:spPr>
      </p:pic>
      <p:pic>
        <p:nvPicPr>
          <p:cNvPr id="8" name="图片占位符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84774" y="3037110"/>
            <a:ext cx="1766888" cy="1766888"/>
          </a:xfrm>
          <a:prstGeom prst="ellipse">
            <a:avLst/>
          </a:prstGeom>
          <a:solidFill>
            <a:srgbClr val="0070C0"/>
          </a:solidFill>
          <a:ln w="57150">
            <a:gradFill>
              <a:gsLst>
                <a:gs pos="0">
                  <a:sysClr val="window" lastClr="FFFFFF"/>
                </a:gs>
                <a:gs pos="100000">
                  <a:sysClr val="window" lastClr="FFFFFF">
                    <a:lumMod val="85000"/>
                  </a:sysClr>
                </a:gs>
              </a:gsLst>
              <a:lin ang="5400000" scaled="0"/>
            </a:gradFill>
          </a:ln>
          <a:effectLst>
            <a:outerShdw blurRad="228600" dist="114300" dir="6840000" sx="99000" sy="99000" algn="tl" rotWithShape="0">
              <a:prstClr val="black">
                <a:alpha val="40000"/>
              </a:prstClr>
            </a:outerShdw>
          </a:effectLst>
        </p:spPr>
      </p:pic>
      <p:pic>
        <p:nvPicPr>
          <p:cNvPr id="9" name="图片占位符 2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2483768" y="3023790"/>
            <a:ext cx="1768475" cy="1766888"/>
          </a:xfrm>
          <a:prstGeom prst="ellipse">
            <a:avLst/>
          </a:prstGeom>
          <a:solidFill>
            <a:srgbClr val="0070C0"/>
          </a:solidFill>
          <a:ln w="57150">
            <a:gradFill>
              <a:gsLst>
                <a:gs pos="0">
                  <a:sysClr val="window" lastClr="FFFFFF"/>
                </a:gs>
                <a:gs pos="100000">
                  <a:sysClr val="window" lastClr="FFFFFF">
                    <a:lumMod val="85000"/>
                  </a:sysClr>
                </a:gs>
              </a:gsLst>
              <a:lin ang="5400000" scaled="0"/>
            </a:gradFill>
          </a:ln>
          <a:effectLst>
            <a:outerShdw blurRad="228600" dist="114300" dir="6840000" sx="99000" sy="99000" algn="tl" rotWithShape="0">
              <a:prstClr val="black">
                <a:alpha val="40000"/>
              </a:prstClr>
            </a:outerShdw>
          </a:effectLst>
        </p:spPr>
      </p:pic>
      <p:pic>
        <p:nvPicPr>
          <p:cNvPr id="10" name="图片占位符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8417" y="1049234"/>
            <a:ext cx="1766888" cy="1766888"/>
          </a:xfrm>
          <a:prstGeom prst="ellipse">
            <a:avLst/>
          </a:prstGeom>
          <a:blipFill>
            <a:blip r:embed="rId9"/>
            <a:stretch>
              <a:fillRect/>
            </a:stretch>
          </a:blipFill>
          <a:ln w="57150">
            <a:gradFill>
              <a:gsLst>
                <a:gs pos="0">
                  <a:sysClr val="window" lastClr="FFFFFF"/>
                </a:gs>
                <a:gs pos="100000">
                  <a:sysClr val="window" lastClr="FFFFFF">
                    <a:lumMod val="85000"/>
                  </a:sysClr>
                </a:gs>
              </a:gsLst>
              <a:lin ang="5400000" scaled="0"/>
            </a:gradFill>
          </a:ln>
          <a:effectLst>
            <a:outerShdw blurRad="228600" dist="114300" dir="6840000" sx="99000" sy="99000" algn="tl" rotWithShape="0">
              <a:prstClr val="black">
                <a:alpha val="40000"/>
              </a:prstClr>
            </a:outerShdw>
          </a:effectLst>
        </p:spPr>
      </p:pic>
      <p:pic>
        <p:nvPicPr>
          <p:cNvPr id="11" name="图片占位符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60298" y="1049234"/>
            <a:ext cx="1766888" cy="1766888"/>
          </a:xfrm>
          <a:prstGeom prst="ellipse">
            <a:avLst/>
          </a:prstGeom>
          <a:solidFill>
            <a:srgbClr val="0070C0"/>
          </a:solidFill>
          <a:ln w="57150">
            <a:gradFill>
              <a:gsLst>
                <a:gs pos="0">
                  <a:sysClr val="window" lastClr="FFFFFF"/>
                </a:gs>
                <a:gs pos="100000">
                  <a:sysClr val="window" lastClr="FFFFFF">
                    <a:lumMod val="85000"/>
                  </a:sysClr>
                </a:gs>
              </a:gsLst>
              <a:lin ang="5400000" scaled="0"/>
            </a:gradFill>
          </a:ln>
          <a:effectLst>
            <a:outerShdw blurRad="228600" dist="114300" dir="6840000" sx="99000" sy="99000" algn="tl" rotWithShape="0">
              <a:prstClr val="black">
                <a:alpha val="40000"/>
              </a:prstClr>
            </a:outerShdw>
          </a:effectLst>
        </p:spPr>
      </p:pic>
      <p:sp>
        <p:nvSpPr>
          <p:cNvPr id="12" name="Rounded Rectangle 36"/>
          <p:cNvSpPr/>
          <p:nvPr/>
        </p:nvSpPr>
        <p:spPr>
          <a:xfrm>
            <a:off x="6053761" y="3275962"/>
            <a:ext cx="924820" cy="206456"/>
          </a:xfrm>
          <a:prstGeom prst="roundRect">
            <a:avLst>
              <a:gd name="adj" fmla="val 50000"/>
            </a:avLst>
          </a:prstGeom>
          <a:solidFill>
            <a:srgbClr val="4F81BD"/>
          </a:solidFill>
          <a:ln w="9525" cap="flat" cmpd="sng" algn="ctr">
            <a:noFill/>
            <a:prstDash val="solid"/>
          </a:ln>
          <a:effectLst/>
        </p:spPr>
        <p:txBody>
          <a:bodyPr lIns="91420" tIns="0" rIns="0" bIns="45710" rtlCol="0" anchor="t"/>
          <a:lstStyle/>
          <a:p>
            <a:pPr fontAlgn="base">
              <a:spcBef>
                <a:spcPct val="0"/>
              </a:spcBef>
              <a:spcAft>
                <a:spcPct val="0"/>
              </a:spcAft>
              <a:defRPr/>
            </a:pPr>
            <a:r>
              <a:rPr lang="zh-CN" altLang="en-US" sz="900" b="1" kern="0" dirty="0">
                <a:solidFill>
                  <a:prstClr val="white"/>
                </a:solidFill>
                <a:latin typeface="微软雅黑" panose="020B0503020204020204" pitchFamily="34" charset="-122"/>
                <a:ea typeface="微软雅黑" panose="020B0503020204020204" pitchFamily="34" charset="-122"/>
                <a:cs typeface="Source Sans Pro ExtraLight"/>
              </a:rPr>
              <a:t>投资亮点</a:t>
            </a:r>
            <a:r>
              <a:rPr lang="en-US" altLang="zh-CN" sz="900" b="1" kern="0" dirty="0">
                <a:solidFill>
                  <a:prstClr val="white"/>
                </a:solidFill>
                <a:latin typeface="微软雅黑" panose="020B0503020204020204" pitchFamily="34" charset="-122"/>
                <a:ea typeface="微软雅黑" panose="020B0503020204020204" pitchFamily="34" charset="-122"/>
                <a:cs typeface="Source Sans Pro ExtraLight"/>
              </a:rPr>
              <a:t>05</a:t>
            </a:r>
            <a:endParaRPr lang="en-US" sz="900" b="1" kern="0" dirty="0">
              <a:solidFill>
                <a:prstClr val="white"/>
              </a:solidFill>
              <a:latin typeface="微软雅黑" panose="020B0503020204020204" pitchFamily="34" charset="-122"/>
              <a:ea typeface="微软雅黑" panose="020B0503020204020204" pitchFamily="34" charset="-122"/>
              <a:cs typeface="Source Sans Pro ExtraLight"/>
            </a:endParaRPr>
          </a:p>
        </p:txBody>
      </p:sp>
      <p:sp>
        <p:nvSpPr>
          <p:cNvPr id="13" name="Rounded Rectangle 33"/>
          <p:cNvSpPr/>
          <p:nvPr/>
        </p:nvSpPr>
        <p:spPr>
          <a:xfrm>
            <a:off x="4922647" y="1164400"/>
            <a:ext cx="814154" cy="206456"/>
          </a:xfrm>
          <a:prstGeom prst="roundRect">
            <a:avLst>
              <a:gd name="adj" fmla="val 50000"/>
            </a:avLst>
          </a:prstGeom>
          <a:solidFill>
            <a:srgbClr val="C05846"/>
          </a:solidFill>
          <a:ln w="9525" cap="flat" cmpd="sng" algn="ctr">
            <a:noFill/>
            <a:prstDash val="solid"/>
          </a:ln>
          <a:effectLst/>
        </p:spPr>
        <p:txBody>
          <a:bodyPr lIns="91420" tIns="0" rIns="0" bIns="45710" rtlCol="0" anchor="t"/>
          <a:lstStyle/>
          <a:p>
            <a:pPr fontAlgn="base">
              <a:spcBef>
                <a:spcPct val="0"/>
              </a:spcBef>
              <a:spcAft>
                <a:spcPct val="0"/>
              </a:spcAft>
              <a:defRPr/>
            </a:pPr>
            <a:r>
              <a:rPr lang="zh-CN" altLang="en-US" sz="900" b="1" kern="0" dirty="0">
                <a:solidFill>
                  <a:prstClr val="white"/>
                </a:solidFill>
                <a:latin typeface="微软雅黑" panose="020B0503020204020204" pitchFamily="34" charset="-122"/>
                <a:ea typeface="微软雅黑" panose="020B0503020204020204" pitchFamily="34" charset="-122"/>
                <a:cs typeface="Source Sans Pro ExtraLight"/>
              </a:rPr>
              <a:t>投资亮点</a:t>
            </a:r>
            <a:r>
              <a:rPr lang="en-US" altLang="zh-CN" sz="900" b="1" kern="0" dirty="0">
                <a:solidFill>
                  <a:prstClr val="white"/>
                </a:solidFill>
                <a:latin typeface="微软雅黑" panose="020B0503020204020204" pitchFamily="34" charset="-122"/>
                <a:ea typeface="微软雅黑" panose="020B0503020204020204" pitchFamily="34" charset="-122"/>
                <a:cs typeface="Source Sans Pro ExtraLight"/>
              </a:rPr>
              <a:t>0</a:t>
            </a:r>
            <a:r>
              <a:rPr lang="en-US" sz="900" b="1" kern="0" dirty="0">
                <a:solidFill>
                  <a:prstClr val="white"/>
                </a:solidFill>
                <a:latin typeface="微软雅黑" panose="020B0503020204020204" pitchFamily="34" charset="-122"/>
                <a:ea typeface="微软雅黑" panose="020B0503020204020204" pitchFamily="34" charset="-122"/>
                <a:cs typeface="Source Sans Pro ExtraLight"/>
              </a:rPr>
              <a:t>2</a:t>
            </a:r>
          </a:p>
        </p:txBody>
      </p:sp>
      <p:sp>
        <p:nvSpPr>
          <p:cNvPr id="14" name="Rounded Rectangle 32"/>
          <p:cNvSpPr/>
          <p:nvPr/>
        </p:nvSpPr>
        <p:spPr>
          <a:xfrm>
            <a:off x="2362374" y="1164400"/>
            <a:ext cx="814154" cy="206456"/>
          </a:xfrm>
          <a:prstGeom prst="roundRect">
            <a:avLst>
              <a:gd name="adj" fmla="val 50000"/>
            </a:avLst>
          </a:prstGeom>
          <a:solidFill>
            <a:srgbClr val="4F81BD"/>
          </a:solidFill>
          <a:ln w="9525" cap="flat" cmpd="sng" algn="ctr">
            <a:noFill/>
            <a:prstDash val="solid"/>
          </a:ln>
          <a:effectLst/>
        </p:spPr>
        <p:txBody>
          <a:bodyPr lIns="91420" tIns="0" rIns="0" bIns="45710" rtlCol="0" anchor="t"/>
          <a:lstStyle/>
          <a:p>
            <a:pPr fontAlgn="base">
              <a:spcBef>
                <a:spcPct val="0"/>
              </a:spcBef>
              <a:spcAft>
                <a:spcPct val="0"/>
              </a:spcAft>
              <a:defRPr/>
            </a:pPr>
            <a:r>
              <a:rPr lang="zh-CN" altLang="en-US" sz="900" b="1" kern="0" dirty="0">
                <a:solidFill>
                  <a:prstClr val="white"/>
                </a:solidFill>
                <a:latin typeface="微软雅黑" panose="020B0503020204020204" pitchFamily="34" charset="-122"/>
                <a:ea typeface="微软雅黑" panose="020B0503020204020204" pitchFamily="34" charset="-122"/>
                <a:cs typeface="Source Sans Pro ExtraLight"/>
              </a:rPr>
              <a:t>投资亮点</a:t>
            </a:r>
            <a:r>
              <a:rPr lang="en-US" altLang="zh-CN" sz="900" b="1" kern="0" dirty="0">
                <a:solidFill>
                  <a:prstClr val="white"/>
                </a:solidFill>
                <a:latin typeface="微软雅黑" panose="020B0503020204020204" pitchFamily="34" charset="-122"/>
                <a:ea typeface="微软雅黑" panose="020B0503020204020204" pitchFamily="34" charset="-122"/>
                <a:cs typeface="Source Sans Pro ExtraLight"/>
              </a:rPr>
              <a:t>0</a:t>
            </a:r>
            <a:r>
              <a:rPr lang="en-US" sz="900" b="1" kern="0" dirty="0">
                <a:solidFill>
                  <a:prstClr val="white"/>
                </a:solidFill>
                <a:latin typeface="微软雅黑" panose="020B0503020204020204" pitchFamily="34" charset="-122"/>
                <a:ea typeface="微软雅黑" panose="020B0503020204020204" pitchFamily="34" charset="-122"/>
                <a:cs typeface="Source Sans Pro ExtraLight"/>
              </a:rPr>
              <a:t>1</a:t>
            </a:r>
          </a:p>
        </p:txBody>
      </p:sp>
      <p:sp>
        <p:nvSpPr>
          <p:cNvPr id="15" name="Rounded Rectangle 34"/>
          <p:cNvSpPr/>
          <p:nvPr/>
        </p:nvSpPr>
        <p:spPr>
          <a:xfrm>
            <a:off x="7286238" y="1164400"/>
            <a:ext cx="814154" cy="206456"/>
          </a:xfrm>
          <a:prstGeom prst="roundRect">
            <a:avLst>
              <a:gd name="adj" fmla="val 50000"/>
            </a:avLst>
          </a:prstGeom>
          <a:solidFill>
            <a:srgbClr val="8064A2"/>
          </a:solidFill>
          <a:ln w="9525" cap="flat" cmpd="sng" algn="ctr">
            <a:noFill/>
            <a:prstDash val="solid"/>
          </a:ln>
          <a:effectLst/>
        </p:spPr>
        <p:txBody>
          <a:bodyPr lIns="91420" tIns="0" rIns="0" bIns="45710" rtlCol="0" anchor="t"/>
          <a:lstStyle/>
          <a:p>
            <a:pPr fontAlgn="base">
              <a:spcBef>
                <a:spcPct val="0"/>
              </a:spcBef>
              <a:spcAft>
                <a:spcPct val="0"/>
              </a:spcAft>
              <a:defRPr/>
            </a:pPr>
            <a:r>
              <a:rPr lang="zh-CN" altLang="en-US" sz="900" b="1" kern="0" dirty="0">
                <a:solidFill>
                  <a:prstClr val="white"/>
                </a:solidFill>
                <a:latin typeface="微软雅黑" panose="020B0503020204020204" pitchFamily="34" charset="-122"/>
                <a:ea typeface="微软雅黑" panose="020B0503020204020204" pitchFamily="34" charset="-122"/>
                <a:cs typeface="Source Sans Pro ExtraLight"/>
              </a:rPr>
              <a:t>投资亮点</a:t>
            </a:r>
            <a:r>
              <a:rPr lang="en-US" altLang="zh-CN" sz="900" b="1" kern="0" dirty="0">
                <a:solidFill>
                  <a:prstClr val="white"/>
                </a:solidFill>
                <a:latin typeface="微软雅黑" panose="020B0503020204020204" pitchFamily="34" charset="-122"/>
                <a:ea typeface="微软雅黑" panose="020B0503020204020204" pitchFamily="34" charset="-122"/>
                <a:cs typeface="Source Sans Pro ExtraLight"/>
              </a:rPr>
              <a:t>03</a:t>
            </a:r>
            <a:endParaRPr lang="en-US" sz="900" b="1" kern="0" dirty="0">
              <a:solidFill>
                <a:prstClr val="white"/>
              </a:solidFill>
              <a:latin typeface="微软雅黑" panose="020B0503020204020204" pitchFamily="34" charset="-122"/>
              <a:ea typeface="微软雅黑" panose="020B0503020204020204" pitchFamily="34" charset="-122"/>
              <a:cs typeface="Source Sans Pro ExtraLight"/>
            </a:endParaRPr>
          </a:p>
        </p:txBody>
      </p:sp>
      <p:sp>
        <p:nvSpPr>
          <p:cNvPr id="16" name="Rounded Rectangle 35"/>
          <p:cNvSpPr/>
          <p:nvPr/>
        </p:nvSpPr>
        <p:spPr>
          <a:xfrm>
            <a:off x="3665887" y="3275962"/>
            <a:ext cx="896437" cy="206456"/>
          </a:xfrm>
          <a:prstGeom prst="roundRect">
            <a:avLst>
              <a:gd name="adj" fmla="val 50000"/>
            </a:avLst>
          </a:prstGeom>
          <a:solidFill>
            <a:srgbClr val="9BBB59"/>
          </a:solidFill>
          <a:ln w="9525" cap="flat" cmpd="sng" algn="ctr">
            <a:noFill/>
            <a:prstDash val="solid"/>
          </a:ln>
          <a:effectLst/>
        </p:spPr>
        <p:txBody>
          <a:bodyPr lIns="91420" tIns="0" rIns="0" bIns="45710" rtlCol="0" anchor="t"/>
          <a:lstStyle/>
          <a:p>
            <a:pPr fontAlgn="base">
              <a:spcBef>
                <a:spcPct val="0"/>
              </a:spcBef>
              <a:spcAft>
                <a:spcPct val="0"/>
              </a:spcAft>
              <a:defRPr/>
            </a:pPr>
            <a:r>
              <a:rPr lang="zh-CN" altLang="en-US" sz="1000" b="1" kern="0" dirty="0">
                <a:solidFill>
                  <a:prstClr val="white"/>
                </a:solidFill>
                <a:latin typeface="微软雅黑" panose="020B0503020204020204" pitchFamily="34" charset="-122"/>
                <a:ea typeface="微软雅黑" panose="020B0503020204020204" pitchFamily="34" charset="-122"/>
                <a:cs typeface="Source Sans Pro ExtraLight"/>
              </a:rPr>
              <a:t>投资亮点</a:t>
            </a:r>
            <a:r>
              <a:rPr lang="en-US" altLang="zh-CN" sz="1000" b="1" kern="0" dirty="0">
                <a:solidFill>
                  <a:prstClr val="white"/>
                </a:solidFill>
                <a:latin typeface="微软雅黑" panose="020B0503020204020204" pitchFamily="34" charset="-122"/>
                <a:ea typeface="微软雅黑" panose="020B0503020204020204" pitchFamily="34" charset="-122"/>
                <a:cs typeface="Source Sans Pro ExtraLight"/>
              </a:rPr>
              <a:t>04</a:t>
            </a:r>
            <a:endParaRPr lang="en-US" sz="1000" b="1" kern="0" dirty="0">
              <a:solidFill>
                <a:prstClr val="white"/>
              </a:solidFill>
              <a:latin typeface="微软雅黑" panose="020B0503020204020204" pitchFamily="34" charset="-122"/>
              <a:ea typeface="微软雅黑" panose="020B0503020204020204" pitchFamily="34" charset="-122"/>
              <a:cs typeface="Source Sans Pro ExtraLigh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2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12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2000"/>
                                </p:stCondLst>
                                <p:childTnLst>
                                  <p:par>
                                    <p:cTn id="18" presetID="2" presetClass="entr" presetSubtype="9" accel="65000" fill="hold" nodeType="afterEffect" p14:presetBounceEnd="58000">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14:bounceEnd="58000">
                                          <p:cBhvr additive="base">
                                            <p:cTn id="20" dur="1500" fill="hold"/>
                                            <p:tgtEl>
                                              <p:spTgt spid="10"/>
                                            </p:tgtEl>
                                            <p:attrNameLst>
                                              <p:attrName>ppt_x</p:attrName>
                                            </p:attrNameLst>
                                          </p:cBhvr>
                                          <p:tavLst>
                                            <p:tav tm="0">
                                              <p:val>
                                                <p:strVal val="0-#ppt_w/2"/>
                                              </p:val>
                                            </p:tav>
                                            <p:tav tm="100000">
                                              <p:val>
                                                <p:strVal val="#ppt_x"/>
                                              </p:val>
                                            </p:tav>
                                          </p:tavLst>
                                        </p:anim>
                                        <p:anim calcmode="lin" valueType="num" p14:bounceEnd="58000">
                                          <p:cBhvr additive="base">
                                            <p:cTn id="21" dur="1500" fill="hold"/>
                                            <p:tgtEl>
                                              <p:spTgt spid="10"/>
                                            </p:tgtEl>
                                            <p:attrNameLst>
                                              <p:attrName>ppt_y</p:attrName>
                                            </p:attrNameLst>
                                          </p:cBhvr>
                                          <p:tavLst>
                                            <p:tav tm="0">
                                              <p:val>
                                                <p:strVal val="0-#ppt_h/2"/>
                                              </p:val>
                                            </p:tav>
                                            <p:tav tm="100000">
                                              <p:val>
                                                <p:strVal val="#ppt_y"/>
                                              </p:val>
                                            </p:tav>
                                          </p:tavLst>
                                        </p:anim>
                                      </p:childTnLst>
                                    </p:cTn>
                                  </p:par>
                                  <p:par>
                                    <p:cTn id="22" presetID="2" presetClass="entr" presetSubtype="1" accel="65000" fill="hold" nodeType="withEffect" p14:presetBounceEnd="58000">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14:bounceEnd="58000">
                                          <p:cBhvr additive="base">
                                            <p:cTn id="24" dur="1500" fill="hold"/>
                                            <p:tgtEl>
                                              <p:spTgt spid="11"/>
                                            </p:tgtEl>
                                            <p:attrNameLst>
                                              <p:attrName>ppt_x</p:attrName>
                                            </p:attrNameLst>
                                          </p:cBhvr>
                                          <p:tavLst>
                                            <p:tav tm="0">
                                              <p:val>
                                                <p:strVal val="#ppt_x"/>
                                              </p:val>
                                            </p:tav>
                                            <p:tav tm="100000">
                                              <p:val>
                                                <p:strVal val="#ppt_x"/>
                                              </p:val>
                                            </p:tav>
                                          </p:tavLst>
                                        </p:anim>
                                        <p:anim calcmode="lin" valueType="num" p14:bounceEnd="58000">
                                          <p:cBhvr additive="base">
                                            <p:cTn id="25" dur="1500" fill="hold"/>
                                            <p:tgtEl>
                                              <p:spTgt spid="11"/>
                                            </p:tgtEl>
                                            <p:attrNameLst>
                                              <p:attrName>ppt_y</p:attrName>
                                            </p:attrNameLst>
                                          </p:cBhvr>
                                          <p:tavLst>
                                            <p:tav tm="0">
                                              <p:val>
                                                <p:strVal val="0-#ppt_h/2"/>
                                              </p:val>
                                            </p:tav>
                                            <p:tav tm="100000">
                                              <p:val>
                                                <p:strVal val="#ppt_y"/>
                                              </p:val>
                                            </p:tav>
                                          </p:tavLst>
                                        </p:anim>
                                      </p:childTnLst>
                                    </p:cTn>
                                  </p:par>
                                  <p:par>
                                    <p:cTn id="26" presetID="2" presetClass="entr" presetSubtype="3" accel="65000" fill="hold" nodeType="withEffect" p14:presetBounceEnd="58000">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14:bounceEnd="58000">
                                          <p:cBhvr additive="base">
                                            <p:cTn id="28" dur="1500" fill="hold"/>
                                            <p:tgtEl>
                                              <p:spTgt spid="7"/>
                                            </p:tgtEl>
                                            <p:attrNameLst>
                                              <p:attrName>ppt_x</p:attrName>
                                            </p:attrNameLst>
                                          </p:cBhvr>
                                          <p:tavLst>
                                            <p:tav tm="0">
                                              <p:val>
                                                <p:strVal val="1+#ppt_w/2"/>
                                              </p:val>
                                            </p:tav>
                                            <p:tav tm="100000">
                                              <p:val>
                                                <p:strVal val="#ppt_x"/>
                                              </p:val>
                                            </p:tav>
                                          </p:tavLst>
                                        </p:anim>
                                        <p:anim calcmode="lin" valueType="num" p14:bounceEnd="58000">
                                          <p:cBhvr additive="base">
                                            <p:cTn id="29" dur="1500" fill="hold"/>
                                            <p:tgtEl>
                                              <p:spTgt spid="7"/>
                                            </p:tgtEl>
                                            <p:attrNameLst>
                                              <p:attrName>ppt_y</p:attrName>
                                            </p:attrNameLst>
                                          </p:cBhvr>
                                          <p:tavLst>
                                            <p:tav tm="0">
                                              <p:val>
                                                <p:strVal val="0-#ppt_h/2"/>
                                              </p:val>
                                            </p:tav>
                                            <p:tav tm="100000">
                                              <p:val>
                                                <p:strVal val="#ppt_y"/>
                                              </p:val>
                                            </p:tav>
                                          </p:tavLst>
                                        </p:anim>
                                      </p:childTnLst>
                                    </p:cTn>
                                  </p:par>
                                  <p:par>
                                    <p:cTn id="30" presetID="2" presetClass="entr" presetSubtype="12" accel="65000" fill="hold" nodeType="withEffect" p14:presetBounceEnd="58000">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14:bounceEnd="58000">
                                          <p:cBhvr additive="base">
                                            <p:cTn id="32" dur="1500" fill="hold"/>
                                            <p:tgtEl>
                                              <p:spTgt spid="9"/>
                                            </p:tgtEl>
                                            <p:attrNameLst>
                                              <p:attrName>ppt_x</p:attrName>
                                            </p:attrNameLst>
                                          </p:cBhvr>
                                          <p:tavLst>
                                            <p:tav tm="0">
                                              <p:val>
                                                <p:strVal val="0-#ppt_w/2"/>
                                              </p:val>
                                            </p:tav>
                                            <p:tav tm="100000">
                                              <p:val>
                                                <p:strVal val="#ppt_x"/>
                                              </p:val>
                                            </p:tav>
                                          </p:tavLst>
                                        </p:anim>
                                        <p:anim calcmode="lin" valueType="num" p14:bounceEnd="58000">
                                          <p:cBhvr additive="base">
                                            <p:cTn id="33" dur="1500" fill="hold"/>
                                            <p:tgtEl>
                                              <p:spTgt spid="9"/>
                                            </p:tgtEl>
                                            <p:attrNameLst>
                                              <p:attrName>ppt_y</p:attrName>
                                            </p:attrNameLst>
                                          </p:cBhvr>
                                          <p:tavLst>
                                            <p:tav tm="0">
                                              <p:val>
                                                <p:strVal val="1+#ppt_h/2"/>
                                              </p:val>
                                            </p:tav>
                                            <p:tav tm="100000">
                                              <p:val>
                                                <p:strVal val="#ppt_y"/>
                                              </p:val>
                                            </p:tav>
                                          </p:tavLst>
                                        </p:anim>
                                      </p:childTnLst>
                                    </p:cTn>
                                  </p:par>
                                  <p:par>
                                    <p:cTn id="34" presetID="2" presetClass="entr" presetSubtype="6" accel="65000" fill="hold" nodeType="withEffect" p14:presetBounceEnd="58000">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14:bounceEnd="58000">
                                          <p:cBhvr additive="base">
                                            <p:cTn id="36" dur="1500" fill="hold"/>
                                            <p:tgtEl>
                                              <p:spTgt spid="8"/>
                                            </p:tgtEl>
                                            <p:attrNameLst>
                                              <p:attrName>ppt_x</p:attrName>
                                            </p:attrNameLst>
                                          </p:cBhvr>
                                          <p:tavLst>
                                            <p:tav tm="0">
                                              <p:val>
                                                <p:strVal val="1+#ppt_w/2"/>
                                              </p:val>
                                            </p:tav>
                                            <p:tav tm="100000">
                                              <p:val>
                                                <p:strVal val="#ppt_x"/>
                                              </p:val>
                                            </p:tav>
                                          </p:tavLst>
                                        </p:anim>
                                        <p:anim calcmode="lin" valueType="num" p14:bounceEnd="58000">
                                          <p:cBhvr additive="base">
                                            <p:cTn id="37" dur="1500" fill="hold"/>
                                            <p:tgtEl>
                                              <p:spTgt spid="8"/>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fltVal val="0"/>
                                              </p:val>
                                            </p:tav>
                                            <p:tav tm="100000">
                                              <p:val>
                                                <p:strVal val="#ppt_h"/>
                                              </p:val>
                                            </p:tav>
                                          </p:tavLst>
                                        </p:anim>
                                        <p:animEffect transition="in" filter="fade">
                                          <p:cBhvr>
                                            <p:cTn id="55" dur="500"/>
                                            <p:tgtEl>
                                              <p:spTgt spid="15"/>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500" fill="hold"/>
                                            <p:tgtEl>
                                              <p:spTgt spid="12"/>
                                            </p:tgtEl>
                                            <p:attrNameLst>
                                              <p:attrName>ppt_w</p:attrName>
                                            </p:attrNameLst>
                                          </p:cBhvr>
                                          <p:tavLst>
                                            <p:tav tm="0">
                                              <p:val>
                                                <p:fltVal val="0"/>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animEffect transition="in" filter="fade">
                                          <p:cBhvr>
                                            <p:cTn id="6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13" grpId="0" animBg="1"/>
          <p:bldP spid="14" grpId="0" animBg="1"/>
          <p:bldP spid="15" grpId="0" animBg="1"/>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00" fill="hold"/>
                                            <p:tgtEl>
                                              <p:spTgt spid="4"/>
                                            </p:tgtEl>
                                            <p:attrNameLst>
                                              <p:attrName>ppt_x</p:attrName>
                                            </p:attrNameLst>
                                          </p:cBhvr>
                                          <p:tavLst>
                                            <p:tav tm="0">
                                              <p:val>
                                                <p:strVal val="0-#ppt_w/2"/>
                                              </p:val>
                                            </p:tav>
                                            <p:tav tm="100000">
                                              <p:val>
                                                <p:strVal val="#ppt_x"/>
                                              </p:val>
                                            </p:tav>
                                          </p:tavLst>
                                        </p:anim>
                                        <p:anim calcmode="lin" valueType="num">
                                          <p:cBhvr additive="base">
                                            <p:cTn id="8" dur="12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200" fill="hold"/>
                                            <p:tgtEl>
                                              <p:spTgt spid="5"/>
                                            </p:tgtEl>
                                            <p:attrNameLst>
                                              <p:attrName>ppt_x</p:attrName>
                                            </p:attrNameLst>
                                          </p:cBhvr>
                                          <p:tavLst>
                                            <p:tav tm="0">
                                              <p:val>
                                                <p:strVal val="#ppt_x"/>
                                              </p:val>
                                            </p:tav>
                                            <p:tav tm="100000">
                                              <p:val>
                                                <p:strVal val="#ppt_x"/>
                                              </p:val>
                                            </p:tav>
                                          </p:tavLst>
                                        </p:anim>
                                        <p:anim calcmode="lin" valueType="num">
                                          <p:cBhvr additive="base">
                                            <p:cTn id="12" dur="12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2000"/>
                                </p:stCondLst>
                                <p:childTnLst>
                                  <p:par>
                                    <p:cTn id="18" presetID="2" presetClass="entr" presetSubtype="9" accel="6500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1500" fill="hold"/>
                                            <p:tgtEl>
                                              <p:spTgt spid="10"/>
                                            </p:tgtEl>
                                            <p:attrNameLst>
                                              <p:attrName>ppt_x</p:attrName>
                                            </p:attrNameLst>
                                          </p:cBhvr>
                                          <p:tavLst>
                                            <p:tav tm="0">
                                              <p:val>
                                                <p:strVal val="0-#ppt_w/2"/>
                                              </p:val>
                                            </p:tav>
                                            <p:tav tm="100000">
                                              <p:val>
                                                <p:strVal val="#ppt_x"/>
                                              </p:val>
                                            </p:tav>
                                          </p:tavLst>
                                        </p:anim>
                                        <p:anim calcmode="lin" valueType="num">
                                          <p:cBhvr additive="base">
                                            <p:cTn id="21" dur="1500" fill="hold"/>
                                            <p:tgtEl>
                                              <p:spTgt spid="10"/>
                                            </p:tgtEl>
                                            <p:attrNameLst>
                                              <p:attrName>ppt_y</p:attrName>
                                            </p:attrNameLst>
                                          </p:cBhvr>
                                          <p:tavLst>
                                            <p:tav tm="0">
                                              <p:val>
                                                <p:strVal val="0-#ppt_h/2"/>
                                              </p:val>
                                            </p:tav>
                                            <p:tav tm="100000">
                                              <p:val>
                                                <p:strVal val="#ppt_y"/>
                                              </p:val>
                                            </p:tav>
                                          </p:tavLst>
                                        </p:anim>
                                      </p:childTnLst>
                                    </p:cTn>
                                  </p:par>
                                  <p:par>
                                    <p:cTn id="22" presetID="2" presetClass="entr" presetSubtype="1" accel="6500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1500" fill="hold"/>
                                            <p:tgtEl>
                                              <p:spTgt spid="11"/>
                                            </p:tgtEl>
                                            <p:attrNameLst>
                                              <p:attrName>ppt_x</p:attrName>
                                            </p:attrNameLst>
                                          </p:cBhvr>
                                          <p:tavLst>
                                            <p:tav tm="0">
                                              <p:val>
                                                <p:strVal val="#ppt_x"/>
                                              </p:val>
                                            </p:tav>
                                            <p:tav tm="100000">
                                              <p:val>
                                                <p:strVal val="#ppt_x"/>
                                              </p:val>
                                            </p:tav>
                                          </p:tavLst>
                                        </p:anim>
                                        <p:anim calcmode="lin" valueType="num">
                                          <p:cBhvr additive="base">
                                            <p:cTn id="25" dur="1500" fill="hold"/>
                                            <p:tgtEl>
                                              <p:spTgt spid="11"/>
                                            </p:tgtEl>
                                            <p:attrNameLst>
                                              <p:attrName>ppt_y</p:attrName>
                                            </p:attrNameLst>
                                          </p:cBhvr>
                                          <p:tavLst>
                                            <p:tav tm="0">
                                              <p:val>
                                                <p:strVal val="0-#ppt_h/2"/>
                                              </p:val>
                                            </p:tav>
                                            <p:tav tm="100000">
                                              <p:val>
                                                <p:strVal val="#ppt_y"/>
                                              </p:val>
                                            </p:tav>
                                          </p:tavLst>
                                        </p:anim>
                                      </p:childTnLst>
                                    </p:cTn>
                                  </p:par>
                                  <p:par>
                                    <p:cTn id="26" presetID="2" presetClass="entr" presetSubtype="3" accel="6500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1500" fill="hold"/>
                                            <p:tgtEl>
                                              <p:spTgt spid="7"/>
                                            </p:tgtEl>
                                            <p:attrNameLst>
                                              <p:attrName>ppt_x</p:attrName>
                                            </p:attrNameLst>
                                          </p:cBhvr>
                                          <p:tavLst>
                                            <p:tav tm="0">
                                              <p:val>
                                                <p:strVal val="1+#ppt_w/2"/>
                                              </p:val>
                                            </p:tav>
                                            <p:tav tm="100000">
                                              <p:val>
                                                <p:strVal val="#ppt_x"/>
                                              </p:val>
                                            </p:tav>
                                          </p:tavLst>
                                        </p:anim>
                                        <p:anim calcmode="lin" valueType="num">
                                          <p:cBhvr additive="base">
                                            <p:cTn id="29" dur="1500" fill="hold"/>
                                            <p:tgtEl>
                                              <p:spTgt spid="7"/>
                                            </p:tgtEl>
                                            <p:attrNameLst>
                                              <p:attrName>ppt_y</p:attrName>
                                            </p:attrNameLst>
                                          </p:cBhvr>
                                          <p:tavLst>
                                            <p:tav tm="0">
                                              <p:val>
                                                <p:strVal val="0-#ppt_h/2"/>
                                              </p:val>
                                            </p:tav>
                                            <p:tav tm="100000">
                                              <p:val>
                                                <p:strVal val="#ppt_y"/>
                                              </p:val>
                                            </p:tav>
                                          </p:tavLst>
                                        </p:anim>
                                      </p:childTnLst>
                                    </p:cTn>
                                  </p:par>
                                  <p:par>
                                    <p:cTn id="30" presetID="2" presetClass="entr" presetSubtype="12" accel="6500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1500" fill="hold"/>
                                            <p:tgtEl>
                                              <p:spTgt spid="9"/>
                                            </p:tgtEl>
                                            <p:attrNameLst>
                                              <p:attrName>ppt_x</p:attrName>
                                            </p:attrNameLst>
                                          </p:cBhvr>
                                          <p:tavLst>
                                            <p:tav tm="0">
                                              <p:val>
                                                <p:strVal val="0-#ppt_w/2"/>
                                              </p:val>
                                            </p:tav>
                                            <p:tav tm="100000">
                                              <p:val>
                                                <p:strVal val="#ppt_x"/>
                                              </p:val>
                                            </p:tav>
                                          </p:tavLst>
                                        </p:anim>
                                        <p:anim calcmode="lin" valueType="num">
                                          <p:cBhvr additive="base">
                                            <p:cTn id="33" dur="1500" fill="hold"/>
                                            <p:tgtEl>
                                              <p:spTgt spid="9"/>
                                            </p:tgtEl>
                                            <p:attrNameLst>
                                              <p:attrName>ppt_y</p:attrName>
                                            </p:attrNameLst>
                                          </p:cBhvr>
                                          <p:tavLst>
                                            <p:tav tm="0">
                                              <p:val>
                                                <p:strVal val="1+#ppt_h/2"/>
                                              </p:val>
                                            </p:tav>
                                            <p:tav tm="100000">
                                              <p:val>
                                                <p:strVal val="#ppt_y"/>
                                              </p:val>
                                            </p:tav>
                                          </p:tavLst>
                                        </p:anim>
                                      </p:childTnLst>
                                    </p:cTn>
                                  </p:par>
                                  <p:par>
                                    <p:cTn id="34" presetID="2" presetClass="entr" presetSubtype="6" accel="6500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1500" fill="hold"/>
                                            <p:tgtEl>
                                              <p:spTgt spid="8"/>
                                            </p:tgtEl>
                                            <p:attrNameLst>
                                              <p:attrName>ppt_x</p:attrName>
                                            </p:attrNameLst>
                                          </p:cBhvr>
                                          <p:tavLst>
                                            <p:tav tm="0">
                                              <p:val>
                                                <p:strVal val="1+#ppt_w/2"/>
                                              </p:val>
                                            </p:tav>
                                            <p:tav tm="100000">
                                              <p:val>
                                                <p:strVal val="#ppt_x"/>
                                              </p:val>
                                            </p:tav>
                                          </p:tavLst>
                                        </p:anim>
                                        <p:anim calcmode="lin" valueType="num">
                                          <p:cBhvr additive="base">
                                            <p:cTn id="37" dur="1500" fill="hold"/>
                                            <p:tgtEl>
                                              <p:spTgt spid="8"/>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fltVal val="0"/>
                                              </p:val>
                                            </p:tav>
                                            <p:tav tm="100000">
                                              <p:val>
                                                <p:strVal val="#ppt_h"/>
                                              </p:val>
                                            </p:tav>
                                          </p:tavLst>
                                        </p:anim>
                                        <p:animEffect transition="in" filter="fade">
                                          <p:cBhvr>
                                            <p:cTn id="55" dur="500"/>
                                            <p:tgtEl>
                                              <p:spTgt spid="15"/>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500" fill="hold"/>
                                            <p:tgtEl>
                                              <p:spTgt spid="12"/>
                                            </p:tgtEl>
                                            <p:attrNameLst>
                                              <p:attrName>ppt_w</p:attrName>
                                            </p:attrNameLst>
                                          </p:cBhvr>
                                          <p:tavLst>
                                            <p:tav tm="0">
                                              <p:val>
                                                <p:fltVal val="0"/>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animEffect transition="in" filter="fade">
                                          <p:cBhvr>
                                            <p:cTn id="6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13" grpId="0" animBg="1"/>
          <p:bldP spid="14" grpId="0" animBg="1"/>
          <p:bldP spid="15" grpId="0" animBg="1"/>
          <p:bldP spid="16"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Administrator\Desktop\微立体创业计划\005.png"/>
          <p:cNvPicPr>
            <a:picLocks noChangeAspect="1" noChangeArrowheads="1"/>
          </p:cNvPicPr>
          <p:nvPr/>
        </p:nvPicPr>
        <p:blipFill>
          <a:blip r:embed="rId3" cstate="print">
            <a:duotone>
              <a:srgbClr val="0070C0">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8" name="Picture 4" descr="C:\Users\Administrator\Desktop\微立体创业计划\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9" name="标题 1"/>
          <p:cNvSpPr txBox="1"/>
          <p:nvPr/>
        </p:nvSpPr>
        <p:spPr>
          <a:xfrm>
            <a:off x="1184649" y="339502"/>
            <a:ext cx="142090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黑体" panose="02010609060101010101" pitchFamily="49" charset="-122"/>
                <a:ea typeface="黑体" panose="02010609060101010101" pitchFamily="49" charset="-122"/>
              </a:rPr>
              <a:t>我们的愿景</a:t>
            </a:r>
          </a:p>
        </p:txBody>
      </p:sp>
      <p:sp>
        <p:nvSpPr>
          <p:cNvPr id="10" name="TextBox 9"/>
          <p:cNvSpPr txBox="1"/>
          <p:nvPr/>
        </p:nvSpPr>
        <p:spPr>
          <a:xfrm>
            <a:off x="5678723" y="1461747"/>
            <a:ext cx="2779807" cy="67710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我们的愿景</a:t>
            </a:r>
            <a:r>
              <a:rPr kumimoji="0" lang="en-US" altLang="zh-CN" sz="1400" b="1"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1</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单击此处添加文本单击此处添加文本</a:t>
            </a:r>
            <a:endParaRPr kumimoji="0" lang="en-US" altLang="zh-CN" sz="12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单击此处添加文本</a:t>
            </a:r>
            <a:endParaRPr kumimoji="0" lang="en-US" altLang="zh-CN" sz="12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11" name="TextBox 10"/>
          <p:cNvSpPr txBox="1"/>
          <p:nvPr/>
        </p:nvSpPr>
        <p:spPr>
          <a:xfrm>
            <a:off x="5680625" y="2494785"/>
            <a:ext cx="2779807" cy="67710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我们的愿景</a:t>
            </a:r>
            <a:r>
              <a:rPr kumimoji="0" lang="en-US" altLang="zh-CN" sz="1400" b="1"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2</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单击此处添加文本单击此处添加文本</a:t>
            </a:r>
            <a:endParaRPr kumimoji="0" lang="en-US" altLang="zh-CN" sz="12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单击此处添加文本</a:t>
            </a:r>
            <a:endParaRPr kumimoji="0" lang="en-US" altLang="zh-CN" sz="12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12" name="TextBox 11"/>
          <p:cNvSpPr txBox="1"/>
          <p:nvPr/>
        </p:nvSpPr>
        <p:spPr>
          <a:xfrm>
            <a:off x="5680625" y="3478818"/>
            <a:ext cx="2779807" cy="67710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我们的愿景</a:t>
            </a:r>
            <a:r>
              <a:rPr kumimoji="0" lang="en-US" altLang="zh-CN" sz="1400" b="1"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3</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单击此处添加文本单击此处添加文本</a:t>
            </a:r>
            <a:endParaRPr kumimoji="0" lang="en-US" altLang="zh-CN" sz="12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单击此处添加文本</a:t>
            </a:r>
            <a:endParaRPr kumimoji="0" lang="en-US" altLang="zh-CN" sz="12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4997236" y="2253835"/>
            <a:ext cx="3319180" cy="0"/>
          </a:xfrm>
          <a:prstGeom prst="line">
            <a:avLst/>
          </a:prstGeom>
          <a:noFill/>
          <a:ln w="9525" cap="flat" cmpd="sng" algn="ctr">
            <a:solidFill>
              <a:sysClr val="windowText" lastClr="000000">
                <a:lumMod val="50000"/>
                <a:lumOff val="50000"/>
              </a:sysClr>
            </a:solidFill>
            <a:prstDash val="dash"/>
          </a:ln>
          <a:effectLst/>
        </p:spPr>
      </p:cxnSp>
      <p:cxnSp>
        <p:nvCxnSpPr>
          <p:cNvPr id="14" name="直接连接符 13"/>
          <p:cNvCxnSpPr/>
          <p:nvPr/>
        </p:nvCxnSpPr>
        <p:spPr>
          <a:xfrm>
            <a:off x="4996625" y="3333955"/>
            <a:ext cx="3319791" cy="0"/>
          </a:xfrm>
          <a:prstGeom prst="line">
            <a:avLst/>
          </a:prstGeom>
          <a:noFill/>
          <a:ln w="9525" cap="flat" cmpd="sng" algn="ctr">
            <a:solidFill>
              <a:sysClr val="windowText" lastClr="000000">
                <a:lumMod val="50000"/>
                <a:lumOff val="50000"/>
              </a:sysClr>
            </a:solidFill>
            <a:prstDash val="dash"/>
          </a:ln>
          <a:effectLst/>
        </p:spPr>
      </p:cxnSp>
      <p:grpSp>
        <p:nvGrpSpPr>
          <p:cNvPr id="15" name="组合 14"/>
          <p:cNvGrpSpPr/>
          <p:nvPr/>
        </p:nvGrpSpPr>
        <p:grpSpPr>
          <a:xfrm>
            <a:off x="823856" y="1309572"/>
            <a:ext cx="3771528" cy="3422418"/>
            <a:chOff x="512440" y="949532"/>
            <a:chExt cx="3771528" cy="3422418"/>
          </a:xfrm>
        </p:grpSpPr>
        <p:pic>
          <p:nvPicPr>
            <p:cNvPr id="1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440" y="949532"/>
              <a:ext cx="3771528" cy="3422418"/>
            </a:xfrm>
            <a:prstGeom prst="rect">
              <a:avLst/>
            </a:prstGeom>
          </p:spPr>
        </p:pic>
        <p:pic>
          <p:nvPicPr>
            <p:cNvPr id="17"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2043" y="1156746"/>
              <a:ext cx="3366858" cy="215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透明"/>
            <p:cNvSpPr/>
            <p:nvPr/>
          </p:nvSpPr>
          <p:spPr bwMode="auto">
            <a:xfrm>
              <a:off x="2343885" y="1156746"/>
              <a:ext cx="1738915" cy="2176456"/>
            </a:xfrm>
            <a:custGeom>
              <a:avLst/>
              <a:gdLst>
                <a:gd name="T0" fmla="*/ 1682 w 1682"/>
                <a:gd name="T1" fmla="*/ 0 h 2069"/>
                <a:gd name="T2" fmla="*/ 789 w 1682"/>
                <a:gd name="T3" fmla="*/ 0 h 2069"/>
                <a:gd name="T4" fmla="*/ 0 w 1682"/>
                <a:gd name="T5" fmla="*/ 2069 h 2069"/>
                <a:gd name="T6" fmla="*/ 1682 w 1682"/>
                <a:gd name="T7" fmla="*/ 2069 h 2069"/>
                <a:gd name="T8" fmla="*/ 1682 w 1682"/>
                <a:gd name="T9" fmla="*/ 0 h 2069"/>
              </a:gdLst>
              <a:ahLst/>
              <a:cxnLst>
                <a:cxn ang="0">
                  <a:pos x="T0" y="T1"/>
                </a:cxn>
                <a:cxn ang="0">
                  <a:pos x="T2" y="T3"/>
                </a:cxn>
                <a:cxn ang="0">
                  <a:pos x="T4" y="T5"/>
                </a:cxn>
                <a:cxn ang="0">
                  <a:pos x="T6" y="T7"/>
                </a:cxn>
                <a:cxn ang="0">
                  <a:pos x="T8" y="T9"/>
                </a:cxn>
              </a:cxnLst>
              <a:rect l="0" t="0" r="r" b="b"/>
              <a:pathLst>
                <a:path w="1682" h="2069">
                  <a:moveTo>
                    <a:pt x="1682" y="0"/>
                  </a:moveTo>
                  <a:lnTo>
                    <a:pt x="789" y="0"/>
                  </a:lnTo>
                  <a:lnTo>
                    <a:pt x="0" y="2069"/>
                  </a:lnTo>
                  <a:lnTo>
                    <a:pt x="1682" y="2069"/>
                  </a:lnTo>
                  <a:lnTo>
                    <a:pt x="1682" y="0"/>
                  </a:lnTo>
                  <a:close/>
                </a:path>
              </a:pathLst>
            </a:custGeom>
            <a:gradFill flip="none" rotWithShape="1">
              <a:gsLst>
                <a:gs pos="0">
                  <a:sysClr val="window" lastClr="FFFFFF">
                    <a:alpha val="30000"/>
                  </a:sysClr>
                </a:gs>
                <a:gs pos="23000">
                  <a:sysClr val="window" lastClr="FFFFFF">
                    <a:alpha val="20000"/>
                  </a:sysClr>
                </a:gs>
                <a:gs pos="100000">
                  <a:sysClr val="window" lastClr="FFFFFF">
                    <a:alpha val="0"/>
                  </a:sysClr>
                </a:gs>
              </a:gsLst>
              <a:lin ang="81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19" name="组合 18"/>
          <p:cNvGrpSpPr/>
          <p:nvPr/>
        </p:nvGrpSpPr>
        <p:grpSpPr>
          <a:xfrm>
            <a:off x="4955424" y="1499689"/>
            <a:ext cx="599448" cy="599448"/>
            <a:chOff x="4955424" y="1457564"/>
            <a:chExt cx="599448" cy="599448"/>
          </a:xfrm>
        </p:grpSpPr>
        <p:sp>
          <p:nvSpPr>
            <p:cNvPr id="20" name="椭圆 19"/>
            <p:cNvSpPr/>
            <p:nvPr/>
          </p:nvSpPr>
          <p:spPr>
            <a:xfrm>
              <a:off x="4955424" y="1457564"/>
              <a:ext cx="599448" cy="599448"/>
            </a:xfrm>
            <a:prstGeom prst="ellipse">
              <a:avLst/>
            </a:prstGeom>
            <a:gradFill flip="none" rotWithShape="1">
              <a:gsLst>
                <a:gs pos="45000">
                  <a:sysClr val="window" lastClr="FFFFFF"/>
                </a:gs>
                <a:gs pos="100000">
                  <a:sysClr val="window" lastClr="FFFFFF">
                    <a:lumMod val="85000"/>
                  </a:sysClr>
                </a:gs>
              </a:gsLst>
              <a:lin ang="18000000" scaled="0"/>
              <a:tileRect/>
            </a:gradFill>
            <a:ln w="6350" cap="flat" cmpd="sng" algn="ctr">
              <a:gradFill>
                <a:gsLst>
                  <a:gs pos="0">
                    <a:sysClr val="window" lastClr="FFFFFF">
                      <a:lumMod val="85000"/>
                    </a:sysClr>
                  </a:gs>
                  <a:gs pos="100000">
                    <a:sysClr val="window" lastClr="FFFFFF"/>
                  </a:gs>
                </a:gsLst>
                <a:lin ang="17400000" scaled="0"/>
              </a:gradFill>
              <a:prstDash val="solid"/>
            </a:ln>
            <a:effectLst>
              <a:outerShdw blurRad="152400" dist="38100" dir="8100000" algn="tr" rotWithShape="0">
                <a:prstClr val="black">
                  <a:alpha val="3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lumMod val="65000"/>
                    <a:lumOff val="35000"/>
                  </a:sysClr>
                </a:solidFill>
                <a:effectLst/>
                <a:uLnTx/>
                <a:uFillTx/>
                <a:latin typeface="Calibri" panose="020F0502020204030204"/>
                <a:ea typeface="宋体" panose="02010600030101010101" pitchFamily="2" charset="-122"/>
                <a:cs typeface="+mn-cs"/>
              </a:endParaRPr>
            </a:p>
          </p:txBody>
        </p:sp>
        <p:sp>
          <p:nvSpPr>
            <p:cNvPr id="21" name="Freeform 13"/>
            <p:cNvSpPr>
              <a:spLocks noEditPoints="1"/>
            </p:cNvSpPr>
            <p:nvPr/>
          </p:nvSpPr>
          <p:spPr bwMode="auto">
            <a:xfrm>
              <a:off x="5110341" y="1644432"/>
              <a:ext cx="289613" cy="227488"/>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7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7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8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rgbClr val="4F81BD"/>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22" name="组合 21"/>
          <p:cNvGrpSpPr/>
          <p:nvPr/>
        </p:nvGrpSpPr>
        <p:grpSpPr>
          <a:xfrm>
            <a:off x="4970854" y="2494785"/>
            <a:ext cx="599448" cy="599448"/>
            <a:chOff x="4970854" y="2513407"/>
            <a:chExt cx="599448" cy="599448"/>
          </a:xfrm>
        </p:grpSpPr>
        <p:sp>
          <p:nvSpPr>
            <p:cNvPr id="23" name="椭圆 22"/>
            <p:cNvSpPr/>
            <p:nvPr/>
          </p:nvSpPr>
          <p:spPr>
            <a:xfrm>
              <a:off x="4970854" y="2513407"/>
              <a:ext cx="599448" cy="599448"/>
            </a:xfrm>
            <a:prstGeom prst="ellipse">
              <a:avLst/>
            </a:prstGeom>
            <a:gradFill flip="none" rotWithShape="1">
              <a:gsLst>
                <a:gs pos="45000">
                  <a:sysClr val="window" lastClr="FFFFFF"/>
                </a:gs>
                <a:gs pos="100000">
                  <a:sysClr val="window" lastClr="FFFFFF">
                    <a:lumMod val="85000"/>
                  </a:sysClr>
                </a:gs>
              </a:gsLst>
              <a:lin ang="18000000" scaled="0"/>
              <a:tileRect/>
            </a:gradFill>
            <a:ln w="6350" cap="flat" cmpd="sng" algn="ctr">
              <a:gradFill>
                <a:gsLst>
                  <a:gs pos="0">
                    <a:sysClr val="window" lastClr="FFFFFF">
                      <a:lumMod val="85000"/>
                    </a:sysClr>
                  </a:gs>
                  <a:gs pos="100000">
                    <a:sysClr val="window" lastClr="FFFFFF"/>
                  </a:gs>
                </a:gsLst>
                <a:lin ang="17400000" scaled="0"/>
              </a:gradFill>
              <a:prstDash val="solid"/>
            </a:ln>
            <a:effectLst>
              <a:outerShdw blurRad="152400" dist="38100" dir="8100000" algn="tr" rotWithShape="0">
                <a:prstClr val="black">
                  <a:alpha val="3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lumMod val="65000"/>
                    <a:lumOff val="35000"/>
                  </a:sysClr>
                </a:solidFill>
                <a:effectLst/>
                <a:uLnTx/>
                <a:uFillTx/>
                <a:latin typeface="Calibri" panose="020F0502020204030204"/>
                <a:ea typeface="宋体" panose="02010600030101010101" pitchFamily="2" charset="-122"/>
                <a:cs typeface="+mn-cs"/>
              </a:endParaRPr>
            </a:p>
          </p:txBody>
        </p:sp>
        <p:sp>
          <p:nvSpPr>
            <p:cNvPr id="24" name="Freeform 17"/>
            <p:cNvSpPr>
              <a:spLocks noEditPoints="1"/>
            </p:cNvSpPr>
            <p:nvPr/>
          </p:nvSpPr>
          <p:spPr bwMode="auto">
            <a:xfrm>
              <a:off x="5110341" y="2641777"/>
              <a:ext cx="289614" cy="309707"/>
            </a:xfrm>
            <a:custGeom>
              <a:avLst/>
              <a:gdLst>
                <a:gd name="T0" fmla="*/ 224 w 593"/>
                <a:gd name="T1" fmla="*/ 394 h 633"/>
                <a:gd name="T2" fmla="*/ 213 w 593"/>
                <a:gd name="T3" fmla="*/ 358 h 633"/>
                <a:gd name="T4" fmla="*/ 259 w 593"/>
                <a:gd name="T5" fmla="*/ 173 h 633"/>
                <a:gd name="T6" fmla="*/ 307 w 593"/>
                <a:gd name="T7" fmla="*/ 323 h 633"/>
                <a:gd name="T8" fmla="*/ 367 w 593"/>
                <a:gd name="T9" fmla="*/ 149 h 633"/>
                <a:gd name="T10" fmla="*/ 234 w 593"/>
                <a:gd name="T11" fmla="*/ 296 h 633"/>
                <a:gd name="T12" fmla="*/ 223 w 593"/>
                <a:gd name="T13" fmla="*/ 315 h 633"/>
                <a:gd name="T14" fmla="*/ 304 w 593"/>
                <a:gd name="T15" fmla="*/ 363 h 633"/>
                <a:gd name="T16" fmla="*/ 391 w 593"/>
                <a:gd name="T17" fmla="*/ 127 h 633"/>
                <a:gd name="T18" fmla="*/ 395 w 593"/>
                <a:gd name="T19" fmla="*/ 81 h 633"/>
                <a:gd name="T20" fmla="*/ 391 w 593"/>
                <a:gd name="T21" fmla="*/ 127 h 633"/>
                <a:gd name="T22" fmla="*/ 463 w 593"/>
                <a:gd name="T23" fmla="*/ 149 h 633"/>
                <a:gd name="T24" fmla="*/ 417 w 593"/>
                <a:gd name="T25" fmla="*/ 154 h 633"/>
                <a:gd name="T26" fmla="*/ 338 w 593"/>
                <a:gd name="T27" fmla="*/ 107 h 633"/>
                <a:gd name="T28" fmla="*/ 319 w 593"/>
                <a:gd name="T29" fmla="*/ 65 h 633"/>
                <a:gd name="T30" fmla="*/ 338 w 593"/>
                <a:gd name="T31" fmla="*/ 107 h 633"/>
                <a:gd name="T32" fmla="*/ 261 w 593"/>
                <a:gd name="T33" fmla="*/ 79 h 633"/>
                <a:gd name="T34" fmla="*/ 266 w 593"/>
                <a:gd name="T35" fmla="*/ 125 h 633"/>
                <a:gd name="T36" fmla="*/ 435 w 593"/>
                <a:gd name="T37" fmla="*/ 226 h 633"/>
                <a:gd name="T38" fmla="*/ 477 w 593"/>
                <a:gd name="T39" fmla="*/ 207 h 633"/>
                <a:gd name="T40" fmla="*/ 435 w 593"/>
                <a:gd name="T41" fmla="*/ 226 h 633"/>
                <a:gd name="T42" fmla="*/ 218 w 593"/>
                <a:gd name="T43" fmla="*/ 324 h 633"/>
                <a:gd name="T44" fmla="*/ 206 w 593"/>
                <a:gd name="T45" fmla="*/ 344 h 633"/>
                <a:gd name="T46" fmla="*/ 288 w 593"/>
                <a:gd name="T47" fmla="*/ 391 h 633"/>
                <a:gd name="T48" fmla="*/ 216 w 593"/>
                <a:gd name="T49" fmla="*/ 633 h 633"/>
                <a:gd name="T50" fmla="*/ 231 w 593"/>
                <a:gd name="T51" fmla="*/ 37 h 633"/>
                <a:gd name="T52" fmla="*/ 564 w 593"/>
                <a:gd name="T53" fmla="*/ 180 h 633"/>
                <a:gd name="T54" fmla="*/ 569 w 593"/>
                <a:gd name="T55" fmla="*/ 276 h 633"/>
                <a:gd name="T56" fmla="*/ 586 w 593"/>
                <a:gd name="T57" fmla="*/ 396 h 633"/>
                <a:gd name="T58" fmla="*/ 565 w 593"/>
                <a:gd name="T59" fmla="*/ 498 h 633"/>
                <a:gd name="T60" fmla="*/ 442 w 593"/>
                <a:gd name="T61" fmla="*/ 526 h 633"/>
                <a:gd name="T62" fmla="*/ 216 w 593"/>
                <a:gd name="T63"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rgbClr val="C0504D"/>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25" name="组合 24"/>
          <p:cNvGrpSpPr/>
          <p:nvPr/>
        </p:nvGrpSpPr>
        <p:grpSpPr>
          <a:xfrm>
            <a:off x="4988609" y="3457874"/>
            <a:ext cx="599448" cy="599448"/>
            <a:chOff x="4988609" y="3551062"/>
            <a:chExt cx="599448" cy="599448"/>
          </a:xfrm>
        </p:grpSpPr>
        <p:sp>
          <p:nvSpPr>
            <p:cNvPr id="26" name="椭圆 25"/>
            <p:cNvSpPr/>
            <p:nvPr/>
          </p:nvSpPr>
          <p:spPr>
            <a:xfrm>
              <a:off x="4988609" y="3551062"/>
              <a:ext cx="599448" cy="599448"/>
            </a:xfrm>
            <a:prstGeom prst="ellipse">
              <a:avLst/>
            </a:prstGeom>
            <a:gradFill flip="none" rotWithShape="1">
              <a:gsLst>
                <a:gs pos="45000">
                  <a:sysClr val="window" lastClr="FFFFFF"/>
                </a:gs>
                <a:gs pos="100000">
                  <a:sysClr val="window" lastClr="FFFFFF">
                    <a:lumMod val="85000"/>
                  </a:sysClr>
                </a:gs>
              </a:gsLst>
              <a:lin ang="18000000" scaled="0"/>
              <a:tileRect/>
            </a:gradFill>
            <a:ln w="6350" cap="flat" cmpd="sng" algn="ctr">
              <a:gradFill>
                <a:gsLst>
                  <a:gs pos="0">
                    <a:sysClr val="window" lastClr="FFFFFF">
                      <a:lumMod val="85000"/>
                    </a:sysClr>
                  </a:gs>
                  <a:gs pos="100000">
                    <a:sysClr val="window" lastClr="FFFFFF"/>
                  </a:gs>
                </a:gsLst>
                <a:lin ang="17400000" scaled="0"/>
              </a:gradFill>
              <a:prstDash val="solid"/>
            </a:ln>
            <a:effectLst>
              <a:outerShdw blurRad="152400" dist="38100" dir="8100000" algn="tr" rotWithShape="0">
                <a:prstClr val="black">
                  <a:alpha val="3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lumMod val="65000"/>
                    <a:lumOff val="35000"/>
                  </a:sysClr>
                </a:solidFill>
                <a:effectLst/>
                <a:uLnTx/>
                <a:uFillTx/>
                <a:latin typeface="Calibri" panose="020F0502020204030204"/>
                <a:ea typeface="宋体" panose="02010600030101010101" pitchFamily="2" charset="-122"/>
                <a:cs typeface="+mn-cs"/>
              </a:endParaRPr>
            </a:p>
          </p:txBody>
        </p:sp>
        <p:sp>
          <p:nvSpPr>
            <p:cNvPr id="27" name="Freeform 19"/>
            <p:cNvSpPr>
              <a:spLocks noEditPoints="1"/>
            </p:cNvSpPr>
            <p:nvPr/>
          </p:nvSpPr>
          <p:spPr bwMode="auto">
            <a:xfrm>
              <a:off x="5140570" y="3710860"/>
              <a:ext cx="295526" cy="279852"/>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7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3"/>
                  </a:moveTo>
                  <a:cubicBezTo>
                    <a:pt x="517" y="53"/>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3"/>
                    <a:pt x="305" y="53"/>
                  </a:cubicBezTo>
                  <a:lnTo>
                    <a:pt x="516" y="53"/>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7"/>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9"/>
                    <a:pt x="176" y="88"/>
                    <a:pt x="152" y="88"/>
                  </a:cubicBezTo>
                  <a:cubicBezTo>
                    <a:pt x="127" y="88"/>
                    <a:pt x="108" y="69"/>
                    <a:pt x="108" y="44"/>
                  </a:cubicBezTo>
                  <a:cubicBezTo>
                    <a:pt x="108" y="20"/>
                    <a:pt x="127" y="0"/>
                    <a:pt x="152" y="0"/>
                  </a:cubicBezTo>
                  <a:close/>
                </a:path>
              </a:pathLst>
            </a:custGeom>
            <a:solidFill>
              <a:srgbClr val="8064A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1200" fill="hold"/>
                                            <p:tgtEl>
                                              <p:spTgt spid="7"/>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50000">
                                          <p:cBhvr additive="base">
                                            <p:cTn id="11" dur="1200" fill="hold"/>
                                            <p:tgtEl>
                                              <p:spTgt spid="8"/>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2000"/>
                                </p:stCondLst>
                                <p:childTnLst>
                                  <p:par>
                                    <p:cTn id="18" presetID="2" presetClass="entr" presetSubtype="8"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63" presetClass="path" presetSubtype="0" fill="hold" nodeType="withEffect">
                                      <p:stCondLst>
                                        <p:cond delay="0"/>
                                      </p:stCondLst>
                                      <p:childTnLst>
                                        <p:animMotion origin="layout" path="M -0.26371 0.15031 L -2.77778E-6 -1.35802E-6 " pathEditMode="relative" rAng="0" ptsTypes="AA">
                                          <p:cBhvr>
                                            <p:cTn id="33" dur="1000" fill="hold"/>
                                            <p:tgtEl>
                                              <p:spTgt spid="19"/>
                                            </p:tgtEl>
                                            <p:attrNameLst>
                                              <p:attrName>ppt_x</p:attrName>
                                              <p:attrName>ppt_y</p:attrName>
                                            </p:attrNameLst>
                                          </p:cBhvr>
                                          <p:rCtr x="13177" y="-7531"/>
                                        </p:animMotion>
                                      </p:childTnLst>
                                    </p:cTn>
                                  </p:par>
                                  <p:par>
                                    <p:cTn id="34" presetID="63" presetClass="path" presetSubtype="0" fill="hold" nodeType="withEffect">
                                      <p:stCondLst>
                                        <p:cond delay="0"/>
                                      </p:stCondLst>
                                      <p:childTnLst>
                                        <p:animMotion origin="layout" path="M -0.26545 -0.00123 L 1.11111E-6 1.23457E-7 " pathEditMode="relative" rAng="0" ptsTypes="AA">
                                          <p:cBhvr>
                                            <p:cTn id="35" dur="1000" fill="hold"/>
                                            <p:tgtEl>
                                              <p:spTgt spid="22"/>
                                            </p:tgtEl>
                                            <p:attrNameLst>
                                              <p:attrName>ppt_x</p:attrName>
                                              <p:attrName>ppt_y</p:attrName>
                                            </p:attrNameLst>
                                          </p:cBhvr>
                                          <p:rCtr x="13264" y="62"/>
                                        </p:animMotion>
                                      </p:childTnLst>
                                    </p:cTn>
                                  </p:par>
                                  <p:par>
                                    <p:cTn id="36" presetID="63" presetClass="path" presetSubtype="0" fill="hold" nodeType="withEffect">
                                      <p:stCondLst>
                                        <p:cond delay="0"/>
                                      </p:stCondLst>
                                      <p:childTnLst>
                                        <p:animMotion origin="layout" path="M -0.26736 -0.1605 L 1.38889E-6 4.44444E-6 " pathEditMode="relative" rAng="0" ptsTypes="AA">
                                          <p:cBhvr>
                                            <p:cTn id="37" dur="1000" fill="hold"/>
                                            <p:tgtEl>
                                              <p:spTgt spid="25"/>
                                            </p:tgtEl>
                                            <p:attrNameLst>
                                              <p:attrName>ppt_x</p:attrName>
                                              <p:attrName>ppt_y</p:attrName>
                                            </p:attrNameLst>
                                          </p:cBhvr>
                                          <p:rCtr x="13368" y="8025"/>
                                        </p:animMotion>
                                      </p:childTnLst>
                                    </p:cTn>
                                  </p:par>
                                  <p:par>
                                    <p:cTn id="38" presetID="8" presetClass="emph" presetSubtype="0" fill="hold" nodeType="withEffect">
                                      <p:stCondLst>
                                        <p:cond delay="0"/>
                                      </p:stCondLst>
                                      <p:childTnLst>
                                        <p:animRot by="21600000">
                                          <p:cBhvr>
                                            <p:cTn id="39" dur="1000" fill="hold"/>
                                            <p:tgtEl>
                                              <p:spTgt spid="22"/>
                                            </p:tgtEl>
                                            <p:attrNameLst>
                                              <p:attrName>r</p:attrName>
                                            </p:attrNameLst>
                                          </p:cBhvr>
                                        </p:animRot>
                                      </p:childTnLst>
                                    </p:cTn>
                                  </p:par>
                                  <p:par>
                                    <p:cTn id="40" presetID="8" presetClass="emph" presetSubtype="0" fill="hold" nodeType="withEffect">
                                      <p:stCondLst>
                                        <p:cond delay="0"/>
                                      </p:stCondLst>
                                      <p:childTnLst>
                                        <p:animRot by="21600000">
                                          <p:cBhvr>
                                            <p:cTn id="41" dur="1000" fill="hold"/>
                                            <p:tgtEl>
                                              <p:spTgt spid="19"/>
                                            </p:tgtEl>
                                            <p:attrNameLst>
                                              <p:attrName>r</p:attrName>
                                            </p:attrNameLst>
                                          </p:cBhvr>
                                        </p:animRot>
                                      </p:childTnLst>
                                    </p:cTn>
                                  </p:par>
                                  <p:par>
                                    <p:cTn id="42" presetID="8" presetClass="emph" presetSubtype="0" fill="hold" nodeType="withEffect">
                                      <p:stCondLst>
                                        <p:cond delay="0"/>
                                      </p:stCondLst>
                                      <p:childTnLst>
                                        <p:animRot by="21600000">
                                          <p:cBhvr>
                                            <p:cTn id="43" dur="1000" fill="hold"/>
                                            <p:tgtEl>
                                              <p:spTgt spid="25"/>
                                            </p:tgtEl>
                                            <p:attrNameLst>
                                              <p:attrName>r</p:attrName>
                                            </p:attrNameLst>
                                          </p:cBhvr>
                                        </p:animRot>
                                      </p:childTnLst>
                                    </p:cTn>
                                  </p:par>
                                </p:childTnLst>
                              </p:cTn>
                            </p:par>
                            <p:par>
                              <p:cTn id="44" fill="hold">
                                <p:stCondLst>
                                  <p:cond delay="3000"/>
                                </p:stCondLst>
                                <p:childTnLst>
                                  <p:par>
                                    <p:cTn id="45" presetID="10"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par>
                                    <p:cTn id="48" presetID="22" presetClass="entr" presetSubtype="8"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par>
                                    <p:cTn id="54" presetID="22" presetClass="entr" presetSubtype="8" fill="hold" nodeType="withEffect">
                                      <p:stCondLst>
                                        <p:cond delay="50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par>
                                    <p:cTn id="57" presetID="10" presetClass="entr" presetSubtype="0" fill="hold" grpId="0" nodeType="withEffect">
                                      <p:stCondLst>
                                        <p:cond delay="100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00" fill="hold"/>
                                            <p:tgtEl>
                                              <p:spTgt spid="7"/>
                                            </p:tgtEl>
                                            <p:attrNameLst>
                                              <p:attrName>ppt_x</p:attrName>
                                            </p:attrNameLst>
                                          </p:cBhvr>
                                          <p:tavLst>
                                            <p:tav tm="0">
                                              <p:val>
                                                <p:strVal val="0-#ppt_w/2"/>
                                              </p:val>
                                            </p:tav>
                                            <p:tav tm="100000">
                                              <p:val>
                                                <p:strVal val="#ppt_x"/>
                                              </p:val>
                                            </p:tav>
                                          </p:tavLst>
                                        </p:anim>
                                        <p:anim calcmode="lin" valueType="num">
                                          <p:cBhvr additive="base">
                                            <p:cTn id="8" dur="12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200" fill="hold"/>
                                            <p:tgtEl>
                                              <p:spTgt spid="8"/>
                                            </p:tgtEl>
                                            <p:attrNameLst>
                                              <p:attrName>ppt_x</p:attrName>
                                            </p:attrNameLst>
                                          </p:cBhvr>
                                          <p:tavLst>
                                            <p:tav tm="0">
                                              <p:val>
                                                <p:strVal val="#ppt_x"/>
                                              </p:val>
                                            </p:tav>
                                            <p:tav tm="100000">
                                              <p:val>
                                                <p:strVal val="#ppt_x"/>
                                              </p:val>
                                            </p:tav>
                                          </p:tavLst>
                                        </p:anim>
                                        <p:anim calcmode="lin" valueType="num">
                                          <p:cBhvr additive="base">
                                            <p:cTn id="12" dur="12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2000"/>
                                </p:stCondLst>
                                <p:childTnLst>
                                  <p:par>
                                    <p:cTn id="18" presetID="2" presetClass="entr" presetSubtype="8"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63" presetClass="path" presetSubtype="0" fill="hold" nodeType="withEffect">
                                      <p:stCondLst>
                                        <p:cond delay="0"/>
                                      </p:stCondLst>
                                      <p:childTnLst>
                                        <p:animMotion origin="layout" path="M -0.26371 0.15031 L -2.77778E-6 -1.35802E-6 " pathEditMode="relative" rAng="0" ptsTypes="AA">
                                          <p:cBhvr>
                                            <p:cTn id="33" dur="1000" fill="hold"/>
                                            <p:tgtEl>
                                              <p:spTgt spid="19"/>
                                            </p:tgtEl>
                                            <p:attrNameLst>
                                              <p:attrName>ppt_x</p:attrName>
                                              <p:attrName>ppt_y</p:attrName>
                                            </p:attrNameLst>
                                          </p:cBhvr>
                                          <p:rCtr x="13177" y="-7531"/>
                                        </p:animMotion>
                                      </p:childTnLst>
                                    </p:cTn>
                                  </p:par>
                                  <p:par>
                                    <p:cTn id="34" presetID="63" presetClass="path" presetSubtype="0" fill="hold" nodeType="withEffect">
                                      <p:stCondLst>
                                        <p:cond delay="0"/>
                                      </p:stCondLst>
                                      <p:childTnLst>
                                        <p:animMotion origin="layout" path="M -0.26545 -0.00123 L 1.11111E-6 1.23457E-7 " pathEditMode="relative" rAng="0" ptsTypes="AA">
                                          <p:cBhvr>
                                            <p:cTn id="35" dur="1000" fill="hold"/>
                                            <p:tgtEl>
                                              <p:spTgt spid="22"/>
                                            </p:tgtEl>
                                            <p:attrNameLst>
                                              <p:attrName>ppt_x</p:attrName>
                                              <p:attrName>ppt_y</p:attrName>
                                            </p:attrNameLst>
                                          </p:cBhvr>
                                          <p:rCtr x="13264" y="62"/>
                                        </p:animMotion>
                                      </p:childTnLst>
                                    </p:cTn>
                                  </p:par>
                                  <p:par>
                                    <p:cTn id="36" presetID="63" presetClass="path" presetSubtype="0" fill="hold" nodeType="withEffect">
                                      <p:stCondLst>
                                        <p:cond delay="0"/>
                                      </p:stCondLst>
                                      <p:childTnLst>
                                        <p:animMotion origin="layout" path="M -0.26736 -0.1605 L 1.38889E-6 4.44444E-6 " pathEditMode="relative" rAng="0" ptsTypes="AA">
                                          <p:cBhvr>
                                            <p:cTn id="37" dur="1000" fill="hold"/>
                                            <p:tgtEl>
                                              <p:spTgt spid="25"/>
                                            </p:tgtEl>
                                            <p:attrNameLst>
                                              <p:attrName>ppt_x</p:attrName>
                                              <p:attrName>ppt_y</p:attrName>
                                            </p:attrNameLst>
                                          </p:cBhvr>
                                          <p:rCtr x="13368" y="8025"/>
                                        </p:animMotion>
                                      </p:childTnLst>
                                    </p:cTn>
                                  </p:par>
                                  <p:par>
                                    <p:cTn id="38" presetID="8" presetClass="emph" presetSubtype="0" fill="hold" nodeType="withEffect">
                                      <p:stCondLst>
                                        <p:cond delay="0"/>
                                      </p:stCondLst>
                                      <p:childTnLst>
                                        <p:animRot by="21600000">
                                          <p:cBhvr>
                                            <p:cTn id="39" dur="1000" fill="hold"/>
                                            <p:tgtEl>
                                              <p:spTgt spid="22"/>
                                            </p:tgtEl>
                                            <p:attrNameLst>
                                              <p:attrName>r</p:attrName>
                                            </p:attrNameLst>
                                          </p:cBhvr>
                                        </p:animRot>
                                      </p:childTnLst>
                                    </p:cTn>
                                  </p:par>
                                  <p:par>
                                    <p:cTn id="40" presetID="8" presetClass="emph" presetSubtype="0" fill="hold" nodeType="withEffect">
                                      <p:stCondLst>
                                        <p:cond delay="0"/>
                                      </p:stCondLst>
                                      <p:childTnLst>
                                        <p:animRot by="21600000">
                                          <p:cBhvr>
                                            <p:cTn id="41" dur="1000" fill="hold"/>
                                            <p:tgtEl>
                                              <p:spTgt spid="19"/>
                                            </p:tgtEl>
                                            <p:attrNameLst>
                                              <p:attrName>r</p:attrName>
                                            </p:attrNameLst>
                                          </p:cBhvr>
                                        </p:animRot>
                                      </p:childTnLst>
                                    </p:cTn>
                                  </p:par>
                                  <p:par>
                                    <p:cTn id="42" presetID="8" presetClass="emph" presetSubtype="0" fill="hold" nodeType="withEffect">
                                      <p:stCondLst>
                                        <p:cond delay="0"/>
                                      </p:stCondLst>
                                      <p:childTnLst>
                                        <p:animRot by="21600000">
                                          <p:cBhvr>
                                            <p:cTn id="43" dur="1000" fill="hold"/>
                                            <p:tgtEl>
                                              <p:spTgt spid="25"/>
                                            </p:tgtEl>
                                            <p:attrNameLst>
                                              <p:attrName>r</p:attrName>
                                            </p:attrNameLst>
                                          </p:cBhvr>
                                        </p:animRot>
                                      </p:childTnLst>
                                    </p:cTn>
                                  </p:par>
                                </p:childTnLst>
                              </p:cTn>
                            </p:par>
                            <p:par>
                              <p:cTn id="44" fill="hold">
                                <p:stCondLst>
                                  <p:cond delay="3000"/>
                                </p:stCondLst>
                                <p:childTnLst>
                                  <p:par>
                                    <p:cTn id="45" presetID="10"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par>
                                    <p:cTn id="48" presetID="22" presetClass="entr" presetSubtype="8"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par>
                                    <p:cTn id="54" presetID="22" presetClass="entr" presetSubtype="8" fill="hold" nodeType="withEffect">
                                      <p:stCondLst>
                                        <p:cond delay="50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par>
                                    <p:cTn id="57" presetID="10" presetClass="entr" presetSubtype="0" fill="hold" grpId="0" nodeType="withEffect">
                                      <p:stCondLst>
                                        <p:cond delay="100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istrator\Desktop\微立体创业计划\005.png"/>
          <p:cNvPicPr>
            <a:picLocks noChangeAspect="1" noChangeArrowheads="1"/>
          </p:cNvPicPr>
          <p:nvPr/>
        </p:nvPicPr>
        <p:blipFill>
          <a:blip r:embed="rId3" cstate="print">
            <a:duotone>
              <a:srgbClr val="0070C0">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5" name="Picture 4" descr="C:\Users\Administrator\Desktop\微立体创业计划\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6" name="标题 1"/>
          <p:cNvSpPr txBox="1"/>
          <p:nvPr/>
        </p:nvSpPr>
        <p:spPr>
          <a:xfrm>
            <a:off x="1184649" y="339502"/>
            <a:ext cx="142090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黑体" panose="02010609060101010101" pitchFamily="49" charset="-122"/>
                <a:ea typeface="黑体" panose="02010609060101010101" pitchFamily="49" charset="-122"/>
              </a:rPr>
              <a:t>我们的愿景</a:t>
            </a:r>
          </a:p>
        </p:txBody>
      </p:sp>
      <p:sp>
        <p:nvSpPr>
          <p:cNvPr id="7" name="TextBox 6"/>
          <p:cNvSpPr txBox="1"/>
          <p:nvPr/>
        </p:nvSpPr>
        <p:spPr>
          <a:xfrm>
            <a:off x="7565126" y="2225119"/>
            <a:ext cx="502336" cy="324607"/>
          </a:xfrm>
          <a:prstGeom prst="rect">
            <a:avLst/>
          </a:prstGeom>
          <a:noFill/>
        </p:spPr>
        <p:txBody>
          <a:bodyPr wrap="square" lIns="69284" tIns="34641" rIns="69284" bIns="34641"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1800" b="0" i="0" u="none" strike="noStrike" kern="0" cap="none" spc="-114" normalizeH="0" baseline="0" noProof="0" dirty="0">
                <a:ln>
                  <a:noFill/>
                </a:ln>
                <a:solidFill>
                  <a:prstClr val="white">
                    <a:lumMod val="50000"/>
                  </a:prstClr>
                </a:solidFill>
                <a:effectLst/>
                <a:uLnTx/>
                <a:uFillTx/>
              </a:rPr>
              <a:t>82%</a:t>
            </a:r>
            <a:endParaRPr kumimoji="0" lang="zh-CN" altLang="en-US" sz="1800" b="0" i="0" u="none" strike="noStrike" kern="0" cap="none" spc="-114" normalizeH="0" baseline="0" noProof="0" dirty="0">
              <a:ln>
                <a:noFill/>
              </a:ln>
              <a:solidFill>
                <a:prstClr val="white">
                  <a:lumMod val="50000"/>
                </a:prstClr>
              </a:solidFill>
              <a:effectLst/>
              <a:uLnTx/>
              <a:uFillTx/>
            </a:endParaRPr>
          </a:p>
        </p:txBody>
      </p:sp>
      <p:sp>
        <p:nvSpPr>
          <p:cNvPr id="8" name="TextBox 7"/>
          <p:cNvSpPr txBox="1"/>
          <p:nvPr/>
        </p:nvSpPr>
        <p:spPr>
          <a:xfrm>
            <a:off x="6874407" y="2340605"/>
            <a:ext cx="502336" cy="324607"/>
          </a:xfrm>
          <a:prstGeom prst="rect">
            <a:avLst/>
          </a:prstGeom>
          <a:noFill/>
        </p:spPr>
        <p:txBody>
          <a:bodyPr wrap="square" lIns="69284" tIns="34641" rIns="69284" bIns="34641"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1800" b="0" i="0" u="none" strike="noStrike" kern="0" cap="none" spc="-114" normalizeH="0" baseline="0" noProof="0" dirty="0">
                <a:ln>
                  <a:noFill/>
                </a:ln>
                <a:solidFill>
                  <a:prstClr val="white">
                    <a:lumMod val="50000"/>
                  </a:prstClr>
                </a:solidFill>
                <a:effectLst/>
                <a:uLnTx/>
                <a:uFillTx/>
              </a:rPr>
              <a:t>73%</a:t>
            </a:r>
            <a:endParaRPr kumimoji="0" lang="zh-CN" altLang="en-US" sz="1800" b="0" i="0" u="none" strike="noStrike" kern="0" cap="none" spc="-114" normalizeH="0" baseline="0" noProof="0" dirty="0">
              <a:ln>
                <a:noFill/>
              </a:ln>
              <a:solidFill>
                <a:prstClr val="white">
                  <a:lumMod val="50000"/>
                </a:prstClr>
              </a:solidFill>
              <a:effectLst/>
              <a:uLnTx/>
              <a:uFillTx/>
            </a:endParaRPr>
          </a:p>
        </p:txBody>
      </p:sp>
      <p:sp>
        <p:nvSpPr>
          <p:cNvPr id="9" name="TextBox 8"/>
          <p:cNvSpPr txBox="1"/>
          <p:nvPr/>
        </p:nvSpPr>
        <p:spPr>
          <a:xfrm>
            <a:off x="6247054" y="2657319"/>
            <a:ext cx="502336" cy="324607"/>
          </a:xfrm>
          <a:prstGeom prst="rect">
            <a:avLst/>
          </a:prstGeom>
          <a:noFill/>
        </p:spPr>
        <p:txBody>
          <a:bodyPr wrap="square" lIns="69284" tIns="34641" rIns="69284" bIns="34641"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1800" b="0" i="0" u="none" strike="noStrike" kern="0" cap="none" spc="-114" normalizeH="0" baseline="0" noProof="0" dirty="0">
                <a:ln>
                  <a:noFill/>
                </a:ln>
                <a:solidFill>
                  <a:prstClr val="white">
                    <a:lumMod val="50000"/>
                  </a:prstClr>
                </a:solidFill>
                <a:effectLst/>
                <a:uLnTx/>
                <a:uFillTx/>
              </a:rPr>
              <a:t>56%</a:t>
            </a:r>
            <a:endParaRPr kumimoji="0" lang="zh-CN" altLang="en-US" sz="1800" b="0" i="0" u="none" strike="noStrike" kern="0" cap="none" spc="-114" normalizeH="0" baseline="0" noProof="0" dirty="0">
              <a:ln>
                <a:noFill/>
              </a:ln>
              <a:solidFill>
                <a:prstClr val="white">
                  <a:lumMod val="50000"/>
                </a:prstClr>
              </a:solidFill>
              <a:effectLst/>
              <a:uLnTx/>
              <a:uFillTx/>
            </a:endParaRPr>
          </a:p>
        </p:txBody>
      </p:sp>
      <p:sp>
        <p:nvSpPr>
          <p:cNvPr id="10" name="TextBox 9"/>
          <p:cNvSpPr txBox="1"/>
          <p:nvPr/>
        </p:nvSpPr>
        <p:spPr>
          <a:xfrm>
            <a:off x="5689759" y="3023012"/>
            <a:ext cx="502336" cy="324607"/>
          </a:xfrm>
          <a:prstGeom prst="rect">
            <a:avLst/>
          </a:prstGeom>
          <a:noFill/>
        </p:spPr>
        <p:txBody>
          <a:bodyPr wrap="square" lIns="69284" tIns="34641" rIns="69284" bIns="34641"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1800" b="0" i="0" u="none" strike="noStrike" kern="0" cap="none" spc="-114" normalizeH="0" baseline="0" noProof="0" dirty="0">
                <a:ln>
                  <a:noFill/>
                </a:ln>
                <a:solidFill>
                  <a:prstClr val="white">
                    <a:lumMod val="50000"/>
                  </a:prstClr>
                </a:solidFill>
                <a:effectLst/>
                <a:uLnTx/>
                <a:uFillTx/>
              </a:rPr>
              <a:t>32%</a:t>
            </a:r>
            <a:endParaRPr kumimoji="0" lang="zh-CN" altLang="en-US" sz="1800" b="0" i="0" u="none" strike="noStrike" kern="0" cap="none" spc="-114" normalizeH="0" baseline="0" noProof="0" dirty="0">
              <a:ln>
                <a:noFill/>
              </a:ln>
              <a:solidFill>
                <a:prstClr val="white">
                  <a:lumMod val="50000"/>
                </a:prstClr>
              </a:solidFill>
              <a:effectLst/>
              <a:uLnTx/>
              <a:uFillTx/>
            </a:endParaRPr>
          </a:p>
        </p:txBody>
      </p:sp>
      <p:grpSp>
        <p:nvGrpSpPr>
          <p:cNvPr id="11" name="组合 10"/>
          <p:cNvGrpSpPr/>
          <p:nvPr/>
        </p:nvGrpSpPr>
        <p:grpSpPr>
          <a:xfrm rot="5400000" flipH="1">
            <a:off x="6047631" y="2356681"/>
            <a:ext cx="1674944" cy="2159770"/>
            <a:chOff x="8155995" y="3063800"/>
            <a:chExt cx="4110065" cy="2647126"/>
          </a:xfrm>
          <a:effectLst>
            <a:outerShdw blurRad="114300" dist="88900" algn="l" rotWithShape="0">
              <a:prstClr val="black">
                <a:alpha val="22000"/>
              </a:prstClr>
            </a:outerShdw>
          </a:effectLst>
        </p:grpSpPr>
        <p:sp>
          <p:nvSpPr>
            <p:cNvPr id="12" name="矩形 11"/>
            <p:cNvSpPr/>
            <p:nvPr/>
          </p:nvSpPr>
          <p:spPr>
            <a:xfrm>
              <a:off x="8156003" y="3063800"/>
              <a:ext cx="1680799" cy="332667"/>
            </a:xfrm>
            <a:prstGeom prst="rect">
              <a:avLst/>
            </a:prstGeom>
            <a:solidFill>
              <a:srgbClr val="9BBB59"/>
            </a:solidFill>
            <a:ln w="25400" cap="flat" cmpd="sng" algn="ctr">
              <a:noFill/>
              <a:prstDash val="solid"/>
            </a:ln>
            <a:effectLst/>
          </p:spPr>
          <p:txBody>
            <a:bodyPr lIns="103683" tIns="51841" rIns="103683" bIns="51841" spcCol="0"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sp>
          <p:nvSpPr>
            <p:cNvPr id="13" name="矩形 12"/>
            <p:cNvSpPr/>
            <p:nvPr/>
          </p:nvSpPr>
          <p:spPr>
            <a:xfrm>
              <a:off x="9889504" y="3063800"/>
              <a:ext cx="2376556" cy="332667"/>
            </a:xfrm>
            <a:prstGeom prst="rect">
              <a:avLst/>
            </a:prstGeom>
            <a:solidFill>
              <a:srgbClr val="FFC000"/>
            </a:solidFill>
            <a:ln w="25400" cap="flat" cmpd="sng" algn="ctr">
              <a:noFill/>
              <a:prstDash val="solid"/>
            </a:ln>
            <a:effectLst/>
          </p:spPr>
          <p:txBody>
            <a:bodyPr lIns="103683" tIns="51841" rIns="103683" bIns="51841" spcCol="0"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sp>
          <p:nvSpPr>
            <p:cNvPr id="14" name="矩形 13"/>
            <p:cNvSpPr/>
            <p:nvPr/>
          </p:nvSpPr>
          <p:spPr>
            <a:xfrm>
              <a:off x="8156001" y="3899089"/>
              <a:ext cx="1555419" cy="332667"/>
            </a:xfrm>
            <a:prstGeom prst="rect">
              <a:avLst/>
            </a:prstGeom>
            <a:solidFill>
              <a:srgbClr val="8064A2"/>
            </a:solidFill>
            <a:ln w="25400" cap="flat" cmpd="sng" algn="ctr">
              <a:noFill/>
              <a:prstDash val="solid"/>
            </a:ln>
            <a:effectLst/>
          </p:spPr>
          <p:txBody>
            <a:bodyPr lIns="103683" tIns="51841" rIns="103683" bIns="51841" spcCol="0"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sp>
          <p:nvSpPr>
            <p:cNvPr id="15" name="矩形 14"/>
            <p:cNvSpPr/>
            <p:nvPr/>
          </p:nvSpPr>
          <p:spPr>
            <a:xfrm>
              <a:off x="9763824" y="3899089"/>
              <a:ext cx="2199274" cy="332667"/>
            </a:xfrm>
            <a:prstGeom prst="rect">
              <a:avLst/>
            </a:prstGeom>
            <a:solidFill>
              <a:srgbClr val="FFC000"/>
            </a:solidFill>
            <a:ln w="25400" cap="flat" cmpd="sng" algn="ctr">
              <a:noFill/>
              <a:prstDash val="solid"/>
            </a:ln>
            <a:effectLst/>
          </p:spPr>
          <p:txBody>
            <a:bodyPr lIns="103683" tIns="51841" rIns="103683" bIns="51841" spcCol="0"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sp>
          <p:nvSpPr>
            <p:cNvPr id="16" name="矩形 15"/>
            <p:cNvSpPr/>
            <p:nvPr/>
          </p:nvSpPr>
          <p:spPr>
            <a:xfrm>
              <a:off x="8155998" y="4671503"/>
              <a:ext cx="1174131" cy="332667"/>
            </a:xfrm>
            <a:prstGeom prst="rect">
              <a:avLst/>
            </a:prstGeom>
            <a:solidFill>
              <a:srgbClr val="C05846"/>
            </a:solidFill>
            <a:ln w="25400" cap="flat" cmpd="sng" algn="ctr">
              <a:noFill/>
              <a:prstDash val="solid"/>
            </a:ln>
            <a:effectLst/>
          </p:spPr>
          <p:txBody>
            <a:bodyPr lIns="103683" tIns="51841" rIns="103683" bIns="51841" spcCol="0"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sp>
          <p:nvSpPr>
            <p:cNvPr id="17" name="矩形 16"/>
            <p:cNvSpPr/>
            <p:nvPr/>
          </p:nvSpPr>
          <p:spPr>
            <a:xfrm>
              <a:off x="9381625" y="4671501"/>
              <a:ext cx="1660158" cy="332667"/>
            </a:xfrm>
            <a:prstGeom prst="rect">
              <a:avLst/>
            </a:prstGeom>
            <a:solidFill>
              <a:srgbClr val="FFC000"/>
            </a:solidFill>
            <a:ln w="25400" cap="flat" cmpd="sng" algn="ctr">
              <a:noFill/>
              <a:prstDash val="solid"/>
            </a:ln>
            <a:effectLst/>
          </p:spPr>
          <p:txBody>
            <a:bodyPr lIns="103683" tIns="51841" rIns="103683" bIns="51841" spcCol="0"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sp>
          <p:nvSpPr>
            <p:cNvPr id="18" name="矩形 17"/>
            <p:cNvSpPr/>
            <p:nvPr/>
          </p:nvSpPr>
          <p:spPr>
            <a:xfrm>
              <a:off x="8155995" y="5378253"/>
              <a:ext cx="810249" cy="332667"/>
            </a:xfrm>
            <a:prstGeom prst="rect">
              <a:avLst/>
            </a:prstGeom>
            <a:solidFill>
              <a:srgbClr val="4F81BD"/>
            </a:solidFill>
            <a:ln w="25400" cap="flat" cmpd="sng" algn="ctr">
              <a:noFill/>
              <a:prstDash val="solid"/>
            </a:ln>
            <a:effectLst/>
          </p:spPr>
          <p:txBody>
            <a:bodyPr lIns="103683" tIns="51841" rIns="103683" bIns="51841" spcCol="0"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sp>
          <p:nvSpPr>
            <p:cNvPr id="19" name="矩形 18"/>
            <p:cNvSpPr/>
            <p:nvPr/>
          </p:nvSpPr>
          <p:spPr>
            <a:xfrm>
              <a:off x="9018774" y="5378259"/>
              <a:ext cx="1145643" cy="332667"/>
            </a:xfrm>
            <a:prstGeom prst="rect">
              <a:avLst/>
            </a:prstGeom>
            <a:solidFill>
              <a:srgbClr val="FFC000"/>
            </a:solidFill>
            <a:ln w="25400" cap="flat" cmpd="sng" algn="ctr">
              <a:noFill/>
              <a:prstDash val="solid"/>
            </a:ln>
            <a:effectLst/>
          </p:spPr>
          <p:txBody>
            <a:bodyPr lIns="103683" tIns="51841" rIns="103683" bIns="51841" spcCol="0" rtlCol="0" anchor="ctr"/>
            <a:lstStyle/>
            <a:p>
              <a:pPr algn="ctr" fontAlgn="base">
                <a:spcBef>
                  <a:spcPct val="0"/>
                </a:spcBef>
                <a:spcAft>
                  <a:spcPct val="0"/>
                </a:spcAft>
                <a:defRPr/>
              </a:pPr>
              <a:endParaRPr lang="zh-CN" altLang="en-US" kern="0">
                <a:solidFill>
                  <a:prstClr val="white"/>
                </a:solidFill>
                <a:ea typeface="微软雅黑" panose="020B0503020204020204" pitchFamily="34" charset="-122"/>
              </a:endParaRPr>
            </a:p>
          </p:txBody>
        </p:sp>
      </p:grpSp>
      <p:grpSp>
        <p:nvGrpSpPr>
          <p:cNvPr id="20" name="组合 19"/>
          <p:cNvGrpSpPr/>
          <p:nvPr/>
        </p:nvGrpSpPr>
        <p:grpSpPr>
          <a:xfrm>
            <a:off x="934069" y="2158383"/>
            <a:ext cx="1302758" cy="1137185"/>
            <a:chOff x="1397291" y="3132277"/>
            <a:chExt cx="1948823" cy="1702026"/>
          </a:xfrm>
        </p:grpSpPr>
        <p:grpSp>
          <p:nvGrpSpPr>
            <p:cNvPr id="21" name="组合 20"/>
            <p:cNvGrpSpPr/>
            <p:nvPr/>
          </p:nvGrpSpPr>
          <p:grpSpPr>
            <a:xfrm>
              <a:off x="1397291" y="3132277"/>
              <a:ext cx="1948823" cy="1702026"/>
              <a:chOff x="1511944" y="2420246"/>
              <a:chExt cx="2627152" cy="2294453"/>
            </a:xfrm>
            <a:effectLst>
              <a:outerShdw blurRad="203200" dist="38100" dir="3780000" sx="103000" sy="103000" algn="t" rotWithShape="0">
                <a:prstClr val="black">
                  <a:alpha val="25000"/>
                </a:prstClr>
              </a:outerShdw>
            </a:effectLst>
          </p:grpSpPr>
          <p:sp>
            <p:nvSpPr>
              <p:cNvPr id="24"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5"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sp>
          <p:nvSpPr>
            <p:cNvPr id="22" name="Freeform 7"/>
            <p:cNvSpPr/>
            <p:nvPr/>
          </p:nvSpPr>
          <p:spPr bwMode="auto">
            <a:xfrm>
              <a:off x="1650672" y="3357062"/>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4F81BD"/>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3" name="TextBox 22"/>
            <p:cNvSpPr txBox="1"/>
            <p:nvPr/>
          </p:nvSpPr>
          <p:spPr>
            <a:xfrm>
              <a:off x="1907194" y="3791887"/>
              <a:ext cx="1185538" cy="437617"/>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3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第一月</a:t>
              </a:r>
            </a:p>
          </p:txBody>
        </p:sp>
      </p:grpSp>
      <p:grpSp>
        <p:nvGrpSpPr>
          <p:cNvPr id="26" name="组合 25"/>
          <p:cNvGrpSpPr/>
          <p:nvPr/>
        </p:nvGrpSpPr>
        <p:grpSpPr>
          <a:xfrm>
            <a:off x="1934062" y="2726975"/>
            <a:ext cx="1302758" cy="1137185"/>
            <a:chOff x="2893203" y="3983290"/>
            <a:chExt cx="1948823" cy="1702026"/>
          </a:xfrm>
        </p:grpSpPr>
        <p:grpSp>
          <p:nvGrpSpPr>
            <p:cNvPr id="27" name="组合 26"/>
            <p:cNvGrpSpPr/>
            <p:nvPr/>
          </p:nvGrpSpPr>
          <p:grpSpPr>
            <a:xfrm>
              <a:off x="2893203" y="3983290"/>
              <a:ext cx="1948823" cy="1702026"/>
              <a:chOff x="1511944" y="2420246"/>
              <a:chExt cx="2627152" cy="2294453"/>
            </a:xfrm>
            <a:effectLst>
              <a:outerShdw blurRad="203200" dist="38100" dir="3780000" sx="103000" sy="103000" algn="t" rotWithShape="0">
                <a:prstClr val="black">
                  <a:alpha val="25000"/>
                </a:prstClr>
              </a:outerShdw>
            </a:effectLst>
          </p:grpSpPr>
          <p:sp>
            <p:nvSpPr>
              <p:cNvPr id="30"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1"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sp>
          <p:nvSpPr>
            <p:cNvPr id="28" name="Freeform 7"/>
            <p:cNvSpPr/>
            <p:nvPr/>
          </p:nvSpPr>
          <p:spPr bwMode="auto">
            <a:xfrm>
              <a:off x="3146586" y="4181609"/>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C05846"/>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9" name="TextBox 28"/>
            <p:cNvSpPr txBox="1"/>
            <p:nvPr/>
          </p:nvSpPr>
          <p:spPr>
            <a:xfrm>
              <a:off x="3317006" y="4568805"/>
              <a:ext cx="1185538" cy="437617"/>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3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第二月</a:t>
              </a:r>
            </a:p>
          </p:txBody>
        </p:sp>
      </p:grpSp>
      <p:grpSp>
        <p:nvGrpSpPr>
          <p:cNvPr id="32" name="组合 31"/>
          <p:cNvGrpSpPr/>
          <p:nvPr/>
        </p:nvGrpSpPr>
        <p:grpSpPr>
          <a:xfrm>
            <a:off x="2929283" y="2148977"/>
            <a:ext cx="1302758" cy="1137185"/>
            <a:chOff x="4381974" y="3118200"/>
            <a:chExt cx="1948823" cy="1702026"/>
          </a:xfrm>
        </p:grpSpPr>
        <p:grpSp>
          <p:nvGrpSpPr>
            <p:cNvPr id="33" name="组合 32"/>
            <p:cNvGrpSpPr/>
            <p:nvPr/>
          </p:nvGrpSpPr>
          <p:grpSpPr>
            <a:xfrm>
              <a:off x="4381974" y="3118200"/>
              <a:ext cx="1948823" cy="1702026"/>
              <a:chOff x="1511944" y="2420246"/>
              <a:chExt cx="2627152" cy="2294453"/>
            </a:xfrm>
            <a:effectLst>
              <a:outerShdw blurRad="203200" dist="38100" dir="3780000" sx="103000" sy="103000" algn="t" rotWithShape="0">
                <a:prstClr val="black">
                  <a:alpha val="25000"/>
                </a:prstClr>
              </a:outerShdw>
            </a:effectLst>
          </p:grpSpPr>
          <p:sp>
            <p:nvSpPr>
              <p:cNvPr id="36"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7"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sp>
          <p:nvSpPr>
            <p:cNvPr id="34" name="Freeform 7"/>
            <p:cNvSpPr/>
            <p:nvPr/>
          </p:nvSpPr>
          <p:spPr bwMode="auto">
            <a:xfrm>
              <a:off x="4635357" y="3316519"/>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8064A2"/>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5" name="TextBox 34"/>
            <p:cNvSpPr txBox="1"/>
            <p:nvPr/>
          </p:nvSpPr>
          <p:spPr>
            <a:xfrm>
              <a:off x="4891878" y="3730069"/>
              <a:ext cx="1185538" cy="437617"/>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3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第三月</a:t>
              </a:r>
            </a:p>
          </p:txBody>
        </p:sp>
      </p:grpSp>
      <p:grpSp>
        <p:nvGrpSpPr>
          <p:cNvPr id="38" name="组合 37"/>
          <p:cNvGrpSpPr/>
          <p:nvPr/>
        </p:nvGrpSpPr>
        <p:grpSpPr>
          <a:xfrm>
            <a:off x="2925619" y="3306773"/>
            <a:ext cx="1302758" cy="1137185"/>
            <a:chOff x="4376494" y="4851074"/>
            <a:chExt cx="1948823" cy="1702026"/>
          </a:xfrm>
        </p:grpSpPr>
        <p:grpSp>
          <p:nvGrpSpPr>
            <p:cNvPr id="39" name="组合 38"/>
            <p:cNvGrpSpPr/>
            <p:nvPr/>
          </p:nvGrpSpPr>
          <p:grpSpPr>
            <a:xfrm>
              <a:off x="4376494" y="4851074"/>
              <a:ext cx="1948823" cy="1702026"/>
              <a:chOff x="1511944" y="2420246"/>
              <a:chExt cx="2627152" cy="2294453"/>
            </a:xfrm>
            <a:effectLst>
              <a:outerShdw blurRad="203200" dist="38100" dir="3780000" sx="103000" sy="103000" algn="t" rotWithShape="0">
                <a:prstClr val="black">
                  <a:alpha val="25000"/>
                </a:prstClr>
              </a:outerShdw>
            </a:effectLst>
          </p:grpSpPr>
          <p:sp>
            <p:nvSpPr>
              <p:cNvPr id="42"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3"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sp>
          <p:nvSpPr>
            <p:cNvPr id="40" name="Freeform 7"/>
            <p:cNvSpPr/>
            <p:nvPr/>
          </p:nvSpPr>
          <p:spPr bwMode="auto">
            <a:xfrm>
              <a:off x="4629876" y="5049394"/>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9BBB59"/>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1" name="TextBox 40"/>
            <p:cNvSpPr txBox="1"/>
            <p:nvPr/>
          </p:nvSpPr>
          <p:spPr>
            <a:xfrm>
              <a:off x="4886398" y="5462945"/>
              <a:ext cx="1185538" cy="437617"/>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3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第四月</a:t>
              </a:r>
            </a:p>
          </p:txBody>
        </p:sp>
      </p:grpSp>
      <p:grpSp>
        <p:nvGrpSpPr>
          <p:cNvPr id="44" name="组合 43"/>
          <p:cNvGrpSpPr/>
          <p:nvPr/>
        </p:nvGrpSpPr>
        <p:grpSpPr>
          <a:xfrm>
            <a:off x="4706903" y="2164078"/>
            <a:ext cx="3656760" cy="2105541"/>
            <a:chOff x="7041153" y="3140803"/>
            <a:chExt cx="5470223" cy="3151364"/>
          </a:xfrm>
        </p:grpSpPr>
        <p:cxnSp>
          <p:nvCxnSpPr>
            <p:cNvPr id="45" name="直接箭头连接符 44"/>
            <p:cNvCxnSpPr/>
            <p:nvPr/>
          </p:nvCxnSpPr>
          <p:spPr>
            <a:xfrm>
              <a:off x="8039682" y="6292167"/>
              <a:ext cx="4471694" cy="0"/>
            </a:xfrm>
            <a:prstGeom prst="straightConnector1">
              <a:avLst/>
            </a:prstGeom>
            <a:noFill/>
            <a:ln w="9525" cap="flat" cmpd="sng" algn="ctr">
              <a:solidFill>
                <a:sysClr val="windowText" lastClr="000000">
                  <a:lumMod val="50000"/>
                  <a:lumOff val="50000"/>
                </a:sysClr>
              </a:solidFill>
              <a:prstDash val="solid"/>
              <a:tailEnd type="arrow"/>
            </a:ln>
            <a:effectLst/>
          </p:spPr>
        </p:cxnSp>
        <p:cxnSp>
          <p:nvCxnSpPr>
            <p:cNvPr id="46" name="直接箭头连接符 45"/>
            <p:cNvCxnSpPr/>
            <p:nvPr/>
          </p:nvCxnSpPr>
          <p:spPr>
            <a:xfrm flipV="1">
              <a:off x="8039039" y="3140803"/>
              <a:ext cx="0" cy="3130693"/>
            </a:xfrm>
            <a:prstGeom prst="straightConnector1">
              <a:avLst/>
            </a:prstGeom>
            <a:noFill/>
            <a:ln w="9525" cap="flat" cmpd="sng" algn="ctr">
              <a:solidFill>
                <a:sysClr val="windowText" lastClr="000000">
                  <a:lumMod val="50000"/>
                  <a:lumOff val="50000"/>
                </a:sysClr>
              </a:solidFill>
              <a:prstDash val="solid"/>
              <a:tailEnd type="arrow"/>
            </a:ln>
            <a:effectLst/>
          </p:spPr>
        </p:cxnSp>
        <p:sp>
          <p:nvSpPr>
            <p:cNvPr id="47" name="TextBox 46"/>
            <p:cNvSpPr txBox="1"/>
            <p:nvPr/>
          </p:nvSpPr>
          <p:spPr>
            <a:xfrm>
              <a:off x="7041153" y="3398595"/>
              <a:ext cx="997887" cy="414570"/>
            </a:xfrm>
            <a:prstGeom prst="rect">
              <a:avLst/>
            </a:prstGeom>
            <a:noFill/>
          </p:spPr>
          <p:txBody>
            <a:bodyPr wrap="square" lIns="91431" tIns="45715" rIns="91431" bIns="45715" rtlCol="0">
              <a:spAutoFit/>
            </a:bodyPr>
            <a:lstStyle/>
            <a:p>
              <a:pPr fontAlgn="base">
                <a:spcBef>
                  <a:spcPct val="0"/>
                </a:spcBef>
                <a:spcAft>
                  <a:spcPct val="0"/>
                </a:spcAft>
                <a:defRPr/>
              </a:pPr>
              <a:r>
                <a:rPr lang="zh-CN" altLang="en-US" sz="1200" kern="0" dirty="0">
                  <a:solidFill>
                    <a:prstClr val="white">
                      <a:lumMod val="50000"/>
                    </a:prstClr>
                  </a:solidFill>
                  <a:latin typeface="微软雅黑" panose="020B0503020204020204" pitchFamily="34" charset="-122"/>
                  <a:ea typeface="微软雅黑" panose="020B0503020204020204" pitchFamily="34" charset="-122"/>
                </a:rPr>
                <a:t>第四月</a:t>
              </a:r>
            </a:p>
          </p:txBody>
        </p:sp>
        <p:sp>
          <p:nvSpPr>
            <p:cNvPr id="48" name="TextBox 47"/>
            <p:cNvSpPr txBox="1"/>
            <p:nvPr/>
          </p:nvSpPr>
          <p:spPr>
            <a:xfrm>
              <a:off x="7041153" y="4232255"/>
              <a:ext cx="997887" cy="414570"/>
            </a:xfrm>
            <a:prstGeom prst="rect">
              <a:avLst/>
            </a:prstGeom>
            <a:noFill/>
          </p:spPr>
          <p:txBody>
            <a:bodyPr wrap="square" lIns="91431" tIns="45715" rIns="91431" bIns="45715" rtlCol="0">
              <a:spAutoFit/>
            </a:bodyPr>
            <a:lstStyle/>
            <a:p>
              <a:pPr fontAlgn="base">
                <a:spcBef>
                  <a:spcPct val="0"/>
                </a:spcBef>
                <a:spcAft>
                  <a:spcPct val="0"/>
                </a:spcAft>
                <a:defRPr/>
              </a:pPr>
              <a:r>
                <a:rPr lang="zh-CN" altLang="en-US" sz="1200" kern="0" dirty="0">
                  <a:solidFill>
                    <a:prstClr val="white">
                      <a:lumMod val="50000"/>
                    </a:prstClr>
                  </a:solidFill>
                  <a:latin typeface="微软雅黑" panose="020B0503020204020204" pitchFamily="34" charset="-122"/>
                  <a:ea typeface="微软雅黑" panose="020B0503020204020204" pitchFamily="34" charset="-122"/>
                </a:rPr>
                <a:t>第三月</a:t>
              </a:r>
            </a:p>
          </p:txBody>
        </p:sp>
        <p:sp>
          <p:nvSpPr>
            <p:cNvPr id="49" name="TextBox 48"/>
            <p:cNvSpPr txBox="1"/>
            <p:nvPr/>
          </p:nvSpPr>
          <p:spPr>
            <a:xfrm>
              <a:off x="7041153" y="5004668"/>
              <a:ext cx="997887" cy="414570"/>
            </a:xfrm>
            <a:prstGeom prst="rect">
              <a:avLst/>
            </a:prstGeom>
            <a:noFill/>
          </p:spPr>
          <p:txBody>
            <a:bodyPr wrap="square" lIns="91431" tIns="45715" rIns="91431" bIns="45715" rtlCol="0">
              <a:spAutoFit/>
            </a:bodyPr>
            <a:lstStyle/>
            <a:p>
              <a:pPr fontAlgn="base">
                <a:spcBef>
                  <a:spcPct val="0"/>
                </a:spcBef>
                <a:spcAft>
                  <a:spcPct val="0"/>
                </a:spcAft>
                <a:defRPr/>
              </a:pPr>
              <a:r>
                <a:rPr lang="zh-CN" altLang="en-US" sz="1200" kern="0" dirty="0">
                  <a:solidFill>
                    <a:prstClr val="white">
                      <a:lumMod val="50000"/>
                    </a:prstClr>
                  </a:solidFill>
                  <a:latin typeface="微软雅黑" panose="020B0503020204020204" pitchFamily="34" charset="-122"/>
                  <a:ea typeface="微软雅黑" panose="020B0503020204020204" pitchFamily="34" charset="-122"/>
                </a:rPr>
                <a:t>第二月</a:t>
              </a:r>
            </a:p>
          </p:txBody>
        </p:sp>
        <p:sp>
          <p:nvSpPr>
            <p:cNvPr id="50" name="TextBox 49"/>
            <p:cNvSpPr txBox="1"/>
            <p:nvPr/>
          </p:nvSpPr>
          <p:spPr>
            <a:xfrm>
              <a:off x="7041153" y="5677402"/>
              <a:ext cx="997887" cy="414570"/>
            </a:xfrm>
            <a:prstGeom prst="rect">
              <a:avLst/>
            </a:prstGeom>
            <a:noFill/>
          </p:spPr>
          <p:txBody>
            <a:bodyPr wrap="square" lIns="91431" tIns="45715" rIns="91431" bIns="45715" rtlCol="0">
              <a:spAutoFit/>
            </a:bodyPr>
            <a:lstStyle/>
            <a:p>
              <a:pPr fontAlgn="base">
                <a:spcBef>
                  <a:spcPct val="0"/>
                </a:spcBef>
                <a:spcAft>
                  <a:spcPct val="0"/>
                </a:spcAft>
                <a:defRPr/>
              </a:pPr>
              <a:r>
                <a:rPr lang="zh-CN" altLang="en-US" sz="1200" kern="0" dirty="0">
                  <a:solidFill>
                    <a:prstClr val="white">
                      <a:lumMod val="50000"/>
                    </a:prstClr>
                  </a:solidFill>
                  <a:latin typeface="微软雅黑" panose="020B0503020204020204" pitchFamily="34" charset="-122"/>
                  <a:ea typeface="微软雅黑" panose="020B0503020204020204" pitchFamily="34" charset="-122"/>
                </a:rPr>
                <a:t>第一月</a:t>
              </a:r>
            </a:p>
          </p:txBody>
        </p:sp>
      </p:grpSp>
      <p:grpSp>
        <p:nvGrpSpPr>
          <p:cNvPr id="51" name="组合 50"/>
          <p:cNvGrpSpPr/>
          <p:nvPr/>
        </p:nvGrpSpPr>
        <p:grpSpPr>
          <a:xfrm>
            <a:off x="1357015" y="1277991"/>
            <a:ext cx="2184598" cy="789703"/>
            <a:chOff x="6084168" y="1274556"/>
            <a:chExt cx="2317853" cy="814392"/>
          </a:xfrm>
        </p:grpSpPr>
        <p:sp>
          <p:nvSpPr>
            <p:cNvPr id="52" name="TextBox 51"/>
            <p:cNvSpPr txBox="1"/>
            <p:nvPr/>
          </p:nvSpPr>
          <p:spPr>
            <a:xfrm>
              <a:off x="6084168" y="1514664"/>
              <a:ext cx="2317853" cy="574284"/>
            </a:xfrm>
            <a:prstGeom prst="rect">
              <a:avLst/>
            </a:prstGeom>
            <a:noFill/>
          </p:spPr>
          <p:txBody>
            <a:bodyPr wrap="square" lIns="91431" tIns="45715" rIns="91431" bIns="45715" rtlCol="0">
              <a:spAutoFit/>
            </a:bodyPr>
            <a:lstStyle/>
            <a:p>
              <a:pPr fontAlgn="base">
                <a:lnSpc>
                  <a:spcPct val="130000"/>
                </a:lnSpc>
                <a:spcBef>
                  <a:spcPct val="0"/>
                </a:spcBef>
                <a:spcAft>
                  <a:spcPct val="0"/>
                </a:spcAft>
              </a:pPr>
              <a:r>
                <a:rPr lang="zh-CN" altLang="en-US" sz="80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您的内容打在这里，或者通过您的内容打在这里，或者您的内容打在这里，或者您的内容打在这里，</a:t>
              </a:r>
            </a:p>
          </p:txBody>
        </p:sp>
        <p:sp>
          <p:nvSpPr>
            <p:cNvPr id="53" name="TextBox 52"/>
            <p:cNvSpPr txBox="1"/>
            <p:nvPr/>
          </p:nvSpPr>
          <p:spPr>
            <a:xfrm>
              <a:off x="6109640" y="1274556"/>
              <a:ext cx="1008112" cy="293947"/>
            </a:xfrm>
            <a:prstGeom prst="rect">
              <a:avLst/>
            </a:prstGeom>
            <a:noFill/>
          </p:spPr>
          <p:txBody>
            <a:bodyPr wrap="square" lIns="91431" tIns="0" rIns="91431" bIns="0" rtlCol="0" anchor="t">
              <a:spAutoFit/>
            </a:bodyPr>
            <a:lstStyle/>
            <a:p>
              <a:pPr fontAlgn="base">
                <a:lnSpc>
                  <a:spcPct val="150000"/>
                </a:lnSpc>
                <a:spcBef>
                  <a:spcPct val="0"/>
                </a:spcBef>
                <a:spcAft>
                  <a:spcPct val="0"/>
                </a:spcAft>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2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12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2000"/>
                                </p:stCondLst>
                                <p:childTnLst>
                                  <p:par>
                                    <p:cTn id="18" presetID="2" presetClass="entr" presetSubtype="9" accel="55000" fill="hold" nodeType="afterEffect" p14:presetBounceEnd="48000">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14:bounceEnd="48000">
                                          <p:cBhvr additive="base">
                                            <p:cTn id="20" dur="1500" fill="hold"/>
                                            <p:tgtEl>
                                              <p:spTgt spid="20"/>
                                            </p:tgtEl>
                                            <p:attrNameLst>
                                              <p:attrName>ppt_x</p:attrName>
                                            </p:attrNameLst>
                                          </p:cBhvr>
                                          <p:tavLst>
                                            <p:tav tm="0">
                                              <p:val>
                                                <p:strVal val="0-#ppt_w/2"/>
                                              </p:val>
                                            </p:tav>
                                            <p:tav tm="100000">
                                              <p:val>
                                                <p:strVal val="#ppt_x"/>
                                              </p:val>
                                            </p:tav>
                                          </p:tavLst>
                                        </p:anim>
                                        <p:anim calcmode="lin" valueType="num" p14:bounceEnd="48000">
                                          <p:cBhvr additive="base">
                                            <p:cTn id="21" dur="1500" fill="hold"/>
                                            <p:tgtEl>
                                              <p:spTgt spid="20"/>
                                            </p:tgtEl>
                                            <p:attrNameLst>
                                              <p:attrName>ppt_y</p:attrName>
                                            </p:attrNameLst>
                                          </p:cBhvr>
                                          <p:tavLst>
                                            <p:tav tm="0">
                                              <p:val>
                                                <p:strVal val="0-#ppt_h/2"/>
                                              </p:val>
                                            </p:tav>
                                            <p:tav tm="100000">
                                              <p:val>
                                                <p:strVal val="#ppt_y"/>
                                              </p:val>
                                            </p:tav>
                                          </p:tavLst>
                                        </p:anim>
                                      </p:childTnLst>
                                    </p:cTn>
                                  </p:par>
                                  <p:par>
                                    <p:cTn id="22" presetID="2" presetClass="entr" presetSubtype="12" accel="55000" fill="hold" nodeType="withEffect" p14:presetBounceEnd="48000">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14:bounceEnd="48000">
                                          <p:cBhvr additive="base">
                                            <p:cTn id="24" dur="1500" fill="hold"/>
                                            <p:tgtEl>
                                              <p:spTgt spid="26"/>
                                            </p:tgtEl>
                                            <p:attrNameLst>
                                              <p:attrName>ppt_x</p:attrName>
                                            </p:attrNameLst>
                                          </p:cBhvr>
                                          <p:tavLst>
                                            <p:tav tm="0">
                                              <p:val>
                                                <p:strVal val="0-#ppt_w/2"/>
                                              </p:val>
                                            </p:tav>
                                            <p:tav tm="100000">
                                              <p:val>
                                                <p:strVal val="#ppt_x"/>
                                              </p:val>
                                            </p:tav>
                                          </p:tavLst>
                                        </p:anim>
                                        <p:anim calcmode="lin" valueType="num" p14:bounceEnd="48000">
                                          <p:cBhvr additive="base">
                                            <p:cTn id="25" dur="1500" fill="hold"/>
                                            <p:tgtEl>
                                              <p:spTgt spid="26"/>
                                            </p:tgtEl>
                                            <p:attrNameLst>
                                              <p:attrName>ppt_y</p:attrName>
                                            </p:attrNameLst>
                                          </p:cBhvr>
                                          <p:tavLst>
                                            <p:tav tm="0">
                                              <p:val>
                                                <p:strVal val="1+#ppt_h/2"/>
                                              </p:val>
                                            </p:tav>
                                            <p:tav tm="100000">
                                              <p:val>
                                                <p:strVal val="#ppt_y"/>
                                              </p:val>
                                            </p:tav>
                                          </p:tavLst>
                                        </p:anim>
                                      </p:childTnLst>
                                    </p:cTn>
                                  </p:par>
                                  <p:par>
                                    <p:cTn id="26" presetID="2" presetClass="entr" presetSubtype="3" accel="55000" fill="hold" nodeType="withEffect" p14:presetBounceEnd="48000">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14:bounceEnd="48000">
                                          <p:cBhvr additive="base">
                                            <p:cTn id="28" dur="1500" fill="hold"/>
                                            <p:tgtEl>
                                              <p:spTgt spid="32"/>
                                            </p:tgtEl>
                                            <p:attrNameLst>
                                              <p:attrName>ppt_x</p:attrName>
                                            </p:attrNameLst>
                                          </p:cBhvr>
                                          <p:tavLst>
                                            <p:tav tm="0">
                                              <p:val>
                                                <p:strVal val="1+#ppt_w/2"/>
                                              </p:val>
                                            </p:tav>
                                            <p:tav tm="100000">
                                              <p:val>
                                                <p:strVal val="#ppt_x"/>
                                              </p:val>
                                            </p:tav>
                                          </p:tavLst>
                                        </p:anim>
                                        <p:anim calcmode="lin" valueType="num" p14:bounceEnd="48000">
                                          <p:cBhvr additive="base">
                                            <p:cTn id="29" dur="1500" fill="hold"/>
                                            <p:tgtEl>
                                              <p:spTgt spid="32"/>
                                            </p:tgtEl>
                                            <p:attrNameLst>
                                              <p:attrName>ppt_y</p:attrName>
                                            </p:attrNameLst>
                                          </p:cBhvr>
                                          <p:tavLst>
                                            <p:tav tm="0">
                                              <p:val>
                                                <p:strVal val="0-#ppt_h/2"/>
                                              </p:val>
                                            </p:tav>
                                            <p:tav tm="100000">
                                              <p:val>
                                                <p:strVal val="#ppt_y"/>
                                              </p:val>
                                            </p:tav>
                                          </p:tavLst>
                                        </p:anim>
                                      </p:childTnLst>
                                    </p:cTn>
                                  </p:par>
                                  <p:par>
                                    <p:cTn id="30" presetID="2" presetClass="entr" presetSubtype="6" accel="55000" fill="hold" nodeType="withEffect" p14:presetBounceEnd="48000">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14:bounceEnd="48000">
                                          <p:cBhvr additive="base">
                                            <p:cTn id="32" dur="1500" fill="hold"/>
                                            <p:tgtEl>
                                              <p:spTgt spid="38"/>
                                            </p:tgtEl>
                                            <p:attrNameLst>
                                              <p:attrName>ppt_x</p:attrName>
                                            </p:attrNameLst>
                                          </p:cBhvr>
                                          <p:tavLst>
                                            <p:tav tm="0">
                                              <p:val>
                                                <p:strVal val="1+#ppt_w/2"/>
                                              </p:val>
                                            </p:tav>
                                            <p:tav tm="100000">
                                              <p:val>
                                                <p:strVal val="#ppt_x"/>
                                              </p:val>
                                            </p:tav>
                                          </p:tavLst>
                                        </p:anim>
                                        <p:anim calcmode="lin" valueType="num" p14:bounceEnd="48000">
                                          <p:cBhvr additive="base">
                                            <p:cTn id="33" dur="1500" fill="hold"/>
                                            <p:tgtEl>
                                              <p:spTgt spid="3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1000"/>
                                            <p:tgtEl>
                                              <p:spTgt spid="51"/>
                                            </p:tgtEl>
                                          </p:cBhvr>
                                        </p:animEffect>
                                        <p:anim calcmode="lin" valueType="num">
                                          <p:cBhvr>
                                            <p:cTn id="38" dur="1000" fill="hold"/>
                                            <p:tgtEl>
                                              <p:spTgt spid="51"/>
                                            </p:tgtEl>
                                            <p:attrNameLst>
                                              <p:attrName>ppt_x</p:attrName>
                                            </p:attrNameLst>
                                          </p:cBhvr>
                                          <p:tavLst>
                                            <p:tav tm="0">
                                              <p:val>
                                                <p:strVal val="#ppt_x"/>
                                              </p:val>
                                            </p:tav>
                                            <p:tav tm="100000">
                                              <p:val>
                                                <p:strVal val="#ppt_x"/>
                                              </p:val>
                                            </p:tav>
                                          </p:tavLst>
                                        </p:anim>
                                        <p:anim calcmode="lin" valueType="num">
                                          <p:cBhvr>
                                            <p:cTn id="39" dur="1000" fill="hold"/>
                                            <p:tgtEl>
                                              <p:spTgt spid="51"/>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left)">
                                          <p:cBhvr>
                                            <p:cTn id="43" dur="500"/>
                                            <p:tgtEl>
                                              <p:spTgt spid="44"/>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200"/>
                                            <p:tgtEl>
                                              <p:spTgt spid="10"/>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200"/>
                                            <p:tgtEl>
                                              <p:spTgt spid="9"/>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200"/>
                                            <p:tgtEl>
                                              <p:spTgt spid="8"/>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2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00" fill="hold"/>
                                            <p:tgtEl>
                                              <p:spTgt spid="4"/>
                                            </p:tgtEl>
                                            <p:attrNameLst>
                                              <p:attrName>ppt_x</p:attrName>
                                            </p:attrNameLst>
                                          </p:cBhvr>
                                          <p:tavLst>
                                            <p:tav tm="0">
                                              <p:val>
                                                <p:strVal val="0-#ppt_w/2"/>
                                              </p:val>
                                            </p:tav>
                                            <p:tav tm="100000">
                                              <p:val>
                                                <p:strVal val="#ppt_x"/>
                                              </p:val>
                                            </p:tav>
                                          </p:tavLst>
                                        </p:anim>
                                        <p:anim calcmode="lin" valueType="num">
                                          <p:cBhvr additive="base">
                                            <p:cTn id="8" dur="12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200" fill="hold"/>
                                            <p:tgtEl>
                                              <p:spTgt spid="5"/>
                                            </p:tgtEl>
                                            <p:attrNameLst>
                                              <p:attrName>ppt_x</p:attrName>
                                            </p:attrNameLst>
                                          </p:cBhvr>
                                          <p:tavLst>
                                            <p:tav tm="0">
                                              <p:val>
                                                <p:strVal val="#ppt_x"/>
                                              </p:val>
                                            </p:tav>
                                            <p:tav tm="100000">
                                              <p:val>
                                                <p:strVal val="#ppt_x"/>
                                              </p:val>
                                            </p:tav>
                                          </p:tavLst>
                                        </p:anim>
                                        <p:anim calcmode="lin" valueType="num">
                                          <p:cBhvr additive="base">
                                            <p:cTn id="12" dur="12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2000"/>
                                </p:stCondLst>
                                <p:childTnLst>
                                  <p:par>
                                    <p:cTn id="18" presetID="2" presetClass="entr" presetSubtype="9" accel="5500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1500" fill="hold"/>
                                            <p:tgtEl>
                                              <p:spTgt spid="20"/>
                                            </p:tgtEl>
                                            <p:attrNameLst>
                                              <p:attrName>ppt_x</p:attrName>
                                            </p:attrNameLst>
                                          </p:cBhvr>
                                          <p:tavLst>
                                            <p:tav tm="0">
                                              <p:val>
                                                <p:strVal val="0-#ppt_w/2"/>
                                              </p:val>
                                            </p:tav>
                                            <p:tav tm="100000">
                                              <p:val>
                                                <p:strVal val="#ppt_x"/>
                                              </p:val>
                                            </p:tav>
                                          </p:tavLst>
                                        </p:anim>
                                        <p:anim calcmode="lin" valueType="num">
                                          <p:cBhvr additive="base">
                                            <p:cTn id="21" dur="1500" fill="hold"/>
                                            <p:tgtEl>
                                              <p:spTgt spid="20"/>
                                            </p:tgtEl>
                                            <p:attrNameLst>
                                              <p:attrName>ppt_y</p:attrName>
                                            </p:attrNameLst>
                                          </p:cBhvr>
                                          <p:tavLst>
                                            <p:tav tm="0">
                                              <p:val>
                                                <p:strVal val="0-#ppt_h/2"/>
                                              </p:val>
                                            </p:tav>
                                            <p:tav tm="100000">
                                              <p:val>
                                                <p:strVal val="#ppt_y"/>
                                              </p:val>
                                            </p:tav>
                                          </p:tavLst>
                                        </p:anim>
                                      </p:childTnLst>
                                    </p:cTn>
                                  </p:par>
                                  <p:par>
                                    <p:cTn id="22" presetID="2" presetClass="entr" presetSubtype="12" accel="5500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1500" fill="hold"/>
                                            <p:tgtEl>
                                              <p:spTgt spid="26"/>
                                            </p:tgtEl>
                                            <p:attrNameLst>
                                              <p:attrName>ppt_x</p:attrName>
                                            </p:attrNameLst>
                                          </p:cBhvr>
                                          <p:tavLst>
                                            <p:tav tm="0">
                                              <p:val>
                                                <p:strVal val="0-#ppt_w/2"/>
                                              </p:val>
                                            </p:tav>
                                            <p:tav tm="100000">
                                              <p:val>
                                                <p:strVal val="#ppt_x"/>
                                              </p:val>
                                            </p:tav>
                                          </p:tavLst>
                                        </p:anim>
                                        <p:anim calcmode="lin" valueType="num">
                                          <p:cBhvr additive="base">
                                            <p:cTn id="25" dur="1500" fill="hold"/>
                                            <p:tgtEl>
                                              <p:spTgt spid="26"/>
                                            </p:tgtEl>
                                            <p:attrNameLst>
                                              <p:attrName>ppt_y</p:attrName>
                                            </p:attrNameLst>
                                          </p:cBhvr>
                                          <p:tavLst>
                                            <p:tav tm="0">
                                              <p:val>
                                                <p:strVal val="1+#ppt_h/2"/>
                                              </p:val>
                                            </p:tav>
                                            <p:tav tm="100000">
                                              <p:val>
                                                <p:strVal val="#ppt_y"/>
                                              </p:val>
                                            </p:tav>
                                          </p:tavLst>
                                        </p:anim>
                                      </p:childTnLst>
                                    </p:cTn>
                                  </p:par>
                                  <p:par>
                                    <p:cTn id="26" presetID="2" presetClass="entr" presetSubtype="3" accel="55000"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1500" fill="hold"/>
                                            <p:tgtEl>
                                              <p:spTgt spid="32"/>
                                            </p:tgtEl>
                                            <p:attrNameLst>
                                              <p:attrName>ppt_x</p:attrName>
                                            </p:attrNameLst>
                                          </p:cBhvr>
                                          <p:tavLst>
                                            <p:tav tm="0">
                                              <p:val>
                                                <p:strVal val="1+#ppt_w/2"/>
                                              </p:val>
                                            </p:tav>
                                            <p:tav tm="100000">
                                              <p:val>
                                                <p:strVal val="#ppt_x"/>
                                              </p:val>
                                            </p:tav>
                                          </p:tavLst>
                                        </p:anim>
                                        <p:anim calcmode="lin" valueType="num">
                                          <p:cBhvr additive="base">
                                            <p:cTn id="29" dur="1500" fill="hold"/>
                                            <p:tgtEl>
                                              <p:spTgt spid="32"/>
                                            </p:tgtEl>
                                            <p:attrNameLst>
                                              <p:attrName>ppt_y</p:attrName>
                                            </p:attrNameLst>
                                          </p:cBhvr>
                                          <p:tavLst>
                                            <p:tav tm="0">
                                              <p:val>
                                                <p:strVal val="0-#ppt_h/2"/>
                                              </p:val>
                                            </p:tav>
                                            <p:tav tm="100000">
                                              <p:val>
                                                <p:strVal val="#ppt_y"/>
                                              </p:val>
                                            </p:tav>
                                          </p:tavLst>
                                        </p:anim>
                                      </p:childTnLst>
                                    </p:cTn>
                                  </p:par>
                                  <p:par>
                                    <p:cTn id="30" presetID="2" presetClass="entr" presetSubtype="6" accel="55000"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additive="base">
                                            <p:cTn id="32" dur="1500" fill="hold"/>
                                            <p:tgtEl>
                                              <p:spTgt spid="38"/>
                                            </p:tgtEl>
                                            <p:attrNameLst>
                                              <p:attrName>ppt_x</p:attrName>
                                            </p:attrNameLst>
                                          </p:cBhvr>
                                          <p:tavLst>
                                            <p:tav tm="0">
                                              <p:val>
                                                <p:strVal val="1+#ppt_w/2"/>
                                              </p:val>
                                            </p:tav>
                                            <p:tav tm="100000">
                                              <p:val>
                                                <p:strVal val="#ppt_x"/>
                                              </p:val>
                                            </p:tav>
                                          </p:tavLst>
                                        </p:anim>
                                        <p:anim calcmode="lin" valueType="num">
                                          <p:cBhvr additive="base">
                                            <p:cTn id="33" dur="1500" fill="hold"/>
                                            <p:tgtEl>
                                              <p:spTgt spid="3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1000"/>
                                            <p:tgtEl>
                                              <p:spTgt spid="51"/>
                                            </p:tgtEl>
                                          </p:cBhvr>
                                        </p:animEffect>
                                        <p:anim calcmode="lin" valueType="num">
                                          <p:cBhvr>
                                            <p:cTn id="38" dur="1000" fill="hold"/>
                                            <p:tgtEl>
                                              <p:spTgt spid="51"/>
                                            </p:tgtEl>
                                            <p:attrNameLst>
                                              <p:attrName>ppt_x</p:attrName>
                                            </p:attrNameLst>
                                          </p:cBhvr>
                                          <p:tavLst>
                                            <p:tav tm="0">
                                              <p:val>
                                                <p:strVal val="#ppt_x"/>
                                              </p:val>
                                            </p:tav>
                                            <p:tav tm="100000">
                                              <p:val>
                                                <p:strVal val="#ppt_x"/>
                                              </p:val>
                                            </p:tav>
                                          </p:tavLst>
                                        </p:anim>
                                        <p:anim calcmode="lin" valueType="num">
                                          <p:cBhvr>
                                            <p:cTn id="39" dur="1000" fill="hold"/>
                                            <p:tgtEl>
                                              <p:spTgt spid="51"/>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left)">
                                          <p:cBhvr>
                                            <p:cTn id="43" dur="500"/>
                                            <p:tgtEl>
                                              <p:spTgt spid="44"/>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200"/>
                                            <p:tgtEl>
                                              <p:spTgt spid="10"/>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200"/>
                                            <p:tgtEl>
                                              <p:spTgt spid="9"/>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200"/>
                                            <p:tgtEl>
                                              <p:spTgt spid="8"/>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2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Administrator\Desktop\微立体创业计划\005.png"/>
          <p:cNvPicPr>
            <a:picLocks noChangeAspect="1" noChangeArrowheads="1"/>
          </p:cNvPicPr>
          <p:nvPr/>
        </p:nvPicPr>
        <p:blipFill>
          <a:blip r:embed="rId3" cstate="print">
            <a:duotone>
              <a:srgbClr val="0070C0">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8" name="Picture 4" descr="C:\Users\Administrator\Desktop\微立体创业计划\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9" name="标题 1"/>
          <p:cNvSpPr txBox="1"/>
          <p:nvPr/>
        </p:nvSpPr>
        <p:spPr>
          <a:xfrm>
            <a:off x="1184649" y="339502"/>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黑体" panose="02010609060101010101" pitchFamily="49" charset="-122"/>
                <a:ea typeface="黑体" panose="02010609060101010101" pitchFamily="49" charset="-122"/>
              </a:rPr>
              <a:t>团队介绍</a:t>
            </a:r>
          </a:p>
        </p:txBody>
      </p:sp>
      <p:sp>
        <p:nvSpPr>
          <p:cNvPr id="20" name="TextBox 19"/>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a:ln>
                  <a:noFill/>
                </a:ln>
                <a:solidFill>
                  <a:prstClr val="black"/>
                </a:solidFill>
                <a:effectLst/>
                <a:uLnTx/>
                <a:uFillTx/>
              </a:rPr>
              <a:t>延迟符</a:t>
            </a:r>
          </a:p>
        </p:txBody>
      </p:sp>
      <p:sp>
        <p:nvSpPr>
          <p:cNvPr id="21" name="TextBox 20"/>
          <p:cNvSpPr txBox="1"/>
          <p:nvPr/>
        </p:nvSpPr>
        <p:spPr>
          <a:xfrm>
            <a:off x="837036" y="3755973"/>
            <a:ext cx="1440160" cy="769441"/>
          </a:xfrm>
          <a:prstGeom prst="rect">
            <a:avLst/>
          </a:prstGeom>
          <a:noFill/>
        </p:spPr>
        <p:txBody>
          <a:bodyPr wrap="square" lIns="0" tIns="0" rIns="0" bIns="0" rtlCol="0">
            <a:spAutoFit/>
          </a:bodyPr>
          <a:lstStyle/>
          <a:p>
            <a:pPr marL="0" marR="0" lvl="0" indent="0" algn="just" defTabSz="914400" eaLnBrk="1" fontAlgn="auto" latinLnBrk="0" hangingPunct="1">
              <a:lnSpc>
                <a:spcPts val="1200"/>
              </a:lnSpc>
              <a:spcBef>
                <a:spcPts val="0"/>
              </a:spcBef>
              <a:spcAft>
                <a:spcPts val="0"/>
              </a:spcAft>
              <a:buClrTx/>
              <a:buSzTx/>
              <a:buFontTx/>
              <a:buNone/>
              <a:defRPr/>
            </a:pPr>
            <a:r>
              <a:rPr kumimoji="0" lang="zh-CN" altLang="en-US" sz="11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点击输入简要文字介绍，文字内容需概括精炼，不用多余的文字修饰，言简意赅的说明分项内容</a:t>
            </a:r>
            <a:r>
              <a:rPr kumimoji="0" lang="en-US" altLang="zh-CN" sz="11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a:t>
            </a:r>
            <a:r>
              <a:rPr kumimoji="0" lang="zh-CN" altLang="en-US" sz="11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a:t>
            </a:r>
            <a:endParaRPr kumimoji="0" lang="en-US" altLang="zh-CN" sz="11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22" name="TextBox 21"/>
          <p:cNvSpPr txBox="1"/>
          <p:nvPr/>
        </p:nvSpPr>
        <p:spPr>
          <a:xfrm>
            <a:off x="2854528" y="3755973"/>
            <a:ext cx="1440160" cy="769441"/>
          </a:xfrm>
          <a:prstGeom prst="rect">
            <a:avLst/>
          </a:prstGeom>
          <a:noFill/>
        </p:spPr>
        <p:txBody>
          <a:bodyPr wrap="square" lIns="0" tIns="0" rIns="0" bIns="0" rtlCol="0">
            <a:spAutoFit/>
          </a:bodyPr>
          <a:lstStyle/>
          <a:p>
            <a:pPr marL="0" marR="0" lvl="0" indent="0" algn="just" defTabSz="914400" eaLnBrk="1" fontAlgn="auto" latinLnBrk="0" hangingPunct="1">
              <a:lnSpc>
                <a:spcPts val="1200"/>
              </a:lnSpc>
              <a:spcBef>
                <a:spcPts val="0"/>
              </a:spcBef>
              <a:spcAft>
                <a:spcPts val="0"/>
              </a:spcAft>
              <a:buClrTx/>
              <a:buSzTx/>
              <a:buFontTx/>
              <a:buNone/>
              <a:defRPr/>
            </a:pPr>
            <a:r>
              <a:rPr kumimoji="0" lang="zh-CN" altLang="en-US" sz="11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点击输入简要文字介绍，文字内容需概括精炼，不用多余的文字修饰，言简意赅的说明分项内容</a:t>
            </a:r>
            <a:r>
              <a:rPr kumimoji="0" lang="en-US" altLang="zh-CN" sz="11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a:t>
            </a:r>
            <a:r>
              <a:rPr kumimoji="0" lang="zh-CN" altLang="en-US" sz="11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a:t>
            </a:r>
            <a:endParaRPr kumimoji="0" lang="en-US" altLang="zh-CN" sz="11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23" name="TextBox 22"/>
          <p:cNvSpPr txBox="1"/>
          <p:nvPr/>
        </p:nvSpPr>
        <p:spPr>
          <a:xfrm>
            <a:off x="4872020" y="3755973"/>
            <a:ext cx="1440160" cy="769441"/>
          </a:xfrm>
          <a:prstGeom prst="rect">
            <a:avLst/>
          </a:prstGeom>
          <a:noFill/>
        </p:spPr>
        <p:txBody>
          <a:bodyPr wrap="square" lIns="0" tIns="0" rIns="0" bIns="0" rtlCol="0">
            <a:spAutoFit/>
          </a:bodyPr>
          <a:lstStyle/>
          <a:p>
            <a:pPr marL="0" marR="0" lvl="0" indent="0" algn="just" defTabSz="914400" eaLnBrk="1" fontAlgn="auto" latinLnBrk="0" hangingPunct="1">
              <a:lnSpc>
                <a:spcPts val="1200"/>
              </a:lnSpc>
              <a:spcBef>
                <a:spcPts val="0"/>
              </a:spcBef>
              <a:spcAft>
                <a:spcPts val="0"/>
              </a:spcAft>
              <a:buClrTx/>
              <a:buSzTx/>
              <a:buFontTx/>
              <a:buNone/>
              <a:defRPr/>
            </a:pPr>
            <a:r>
              <a:rPr kumimoji="0" lang="zh-CN" altLang="en-US" sz="11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点击输入简要文字介绍，文字内容需概括精炼，不用多余的文字修饰，言简意赅的说明分项内容</a:t>
            </a:r>
            <a:r>
              <a:rPr kumimoji="0" lang="en-US" altLang="zh-CN" sz="11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a:t>
            </a:r>
            <a:r>
              <a:rPr kumimoji="0" lang="zh-CN" altLang="en-US" sz="11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a:t>
            </a:r>
            <a:endParaRPr kumimoji="0" lang="en-US" altLang="zh-CN" sz="11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24" name="TextBox 23"/>
          <p:cNvSpPr txBox="1"/>
          <p:nvPr/>
        </p:nvSpPr>
        <p:spPr>
          <a:xfrm>
            <a:off x="6804248" y="3755973"/>
            <a:ext cx="1440160" cy="769441"/>
          </a:xfrm>
          <a:prstGeom prst="rect">
            <a:avLst/>
          </a:prstGeom>
          <a:noFill/>
        </p:spPr>
        <p:txBody>
          <a:bodyPr wrap="square" lIns="0" tIns="0" rIns="0" bIns="0" rtlCol="0">
            <a:spAutoFit/>
          </a:bodyPr>
          <a:lstStyle/>
          <a:p>
            <a:pPr marL="0" marR="0" lvl="0" indent="0" algn="just" defTabSz="914400" eaLnBrk="1" fontAlgn="auto" latinLnBrk="0" hangingPunct="1">
              <a:lnSpc>
                <a:spcPts val="1200"/>
              </a:lnSpc>
              <a:spcBef>
                <a:spcPts val="0"/>
              </a:spcBef>
              <a:spcAft>
                <a:spcPts val="0"/>
              </a:spcAft>
              <a:buClrTx/>
              <a:buSzTx/>
              <a:buFontTx/>
              <a:buNone/>
              <a:defRPr/>
            </a:pPr>
            <a:r>
              <a:rPr kumimoji="0" lang="zh-CN" altLang="en-US" sz="11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点击输入简要文字介绍，文字内容需概括精炼，不用多余的文字修饰，言简意赅的说明分项内容</a:t>
            </a:r>
            <a:r>
              <a:rPr kumimoji="0" lang="en-US" altLang="zh-CN" sz="11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a:t>
            </a:r>
            <a:r>
              <a:rPr kumimoji="0" lang="zh-CN" altLang="en-US" sz="11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a:t>
            </a:r>
            <a:endParaRPr kumimoji="0" lang="en-US" altLang="zh-CN" sz="11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25" name="矩形 24"/>
          <p:cNvSpPr>
            <a:spLocks noChangeArrowheads="1"/>
          </p:cNvSpPr>
          <p:nvPr/>
        </p:nvSpPr>
        <p:spPr bwMode="auto">
          <a:xfrm>
            <a:off x="1030899" y="2868271"/>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a:latin typeface="微软雅黑" panose="020B0503020204020204" pitchFamily="34" charset="-122"/>
                <a:ea typeface="微软雅黑" panose="020B0503020204020204" pitchFamily="34" charset="-122"/>
                <a:cs typeface="+mj-cs"/>
              </a:rPr>
              <a:t>李姓名</a:t>
            </a:r>
            <a:endParaRPr lang="en-US" altLang="zh-CN" sz="1600" b="1" cap="all" dirty="0">
              <a:latin typeface="微软雅黑" panose="020B0503020204020204" pitchFamily="34" charset="-122"/>
              <a:ea typeface="微软雅黑" panose="020B0503020204020204" pitchFamily="34" charset="-122"/>
              <a:cs typeface="+mj-cs"/>
            </a:endParaRPr>
          </a:p>
        </p:txBody>
      </p:sp>
      <p:sp>
        <p:nvSpPr>
          <p:cNvPr id="26" name="矩形 25"/>
          <p:cNvSpPr>
            <a:spLocks noChangeArrowheads="1"/>
          </p:cNvSpPr>
          <p:nvPr/>
        </p:nvSpPr>
        <p:spPr bwMode="auto">
          <a:xfrm>
            <a:off x="3048391" y="2868271"/>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a:latin typeface="微软雅黑" panose="020B0503020204020204" pitchFamily="34" charset="-122"/>
                <a:ea typeface="微软雅黑" panose="020B0503020204020204" pitchFamily="34" charset="-122"/>
                <a:cs typeface="+mj-cs"/>
              </a:rPr>
              <a:t>张姓名</a:t>
            </a:r>
            <a:endParaRPr lang="en-US" altLang="zh-CN" sz="1600" b="1" cap="all" dirty="0">
              <a:latin typeface="微软雅黑" panose="020B0503020204020204" pitchFamily="34" charset="-122"/>
              <a:ea typeface="微软雅黑" panose="020B0503020204020204" pitchFamily="34" charset="-122"/>
              <a:cs typeface="+mj-cs"/>
            </a:endParaRPr>
          </a:p>
        </p:txBody>
      </p:sp>
      <p:sp>
        <p:nvSpPr>
          <p:cNvPr id="27" name="矩形 26"/>
          <p:cNvSpPr>
            <a:spLocks noChangeArrowheads="1"/>
          </p:cNvSpPr>
          <p:nvPr/>
        </p:nvSpPr>
        <p:spPr bwMode="auto">
          <a:xfrm>
            <a:off x="5065883" y="2868271"/>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a:latin typeface="微软雅黑" panose="020B0503020204020204" pitchFamily="34" charset="-122"/>
                <a:ea typeface="微软雅黑" panose="020B0503020204020204" pitchFamily="34" charset="-122"/>
                <a:cs typeface="+mj-cs"/>
              </a:rPr>
              <a:t>王姓名</a:t>
            </a:r>
            <a:endParaRPr lang="en-US" altLang="zh-CN" sz="1600" b="1" cap="all" dirty="0">
              <a:latin typeface="微软雅黑" panose="020B0503020204020204" pitchFamily="34" charset="-122"/>
              <a:ea typeface="微软雅黑" panose="020B0503020204020204" pitchFamily="34" charset="-122"/>
              <a:cs typeface="+mj-cs"/>
            </a:endParaRPr>
          </a:p>
        </p:txBody>
      </p:sp>
      <p:sp>
        <p:nvSpPr>
          <p:cNvPr id="28" name="矩形 27"/>
          <p:cNvSpPr>
            <a:spLocks noChangeArrowheads="1"/>
          </p:cNvSpPr>
          <p:nvPr/>
        </p:nvSpPr>
        <p:spPr bwMode="auto">
          <a:xfrm>
            <a:off x="6998111" y="2868271"/>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a:latin typeface="微软雅黑" panose="020B0503020204020204" pitchFamily="34" charset="-122"/>
                <a:ea typeface="微软雅黑" panose="020B0503020204020204" pitchFamily="34" charset="-122"/>
                <a:cs typeface="+mj-cs"/>
              </a:rPr>
              <a:t>李姓名</a:t>
            </a:r>
            <a:endParaRPr lang="en-US" altLang="zh-CN" sz="1600" b="1" cap="all" dirty="0">
              <a:latin typeface="微软雅黑" panose="020B0503020204020204" pitchFamily="34" charset="-122"/>
              <a:ea typeface="微软雅黑" panose="020B0503020204020204" pitchFamily="34" charset="-122"/>
              <a:cs typeface="+mj-cs"/>
            </a:endParaRPr>
          </a:p>
        </p:txBody>
      </p:sp>
      <p:sp>
        <p:nvSpPr>
          <p:cNvPr id="29" name="Oval 12"/>
          <p:cNvSpPr>
            <a:spLocks noChangeArrowheads="1"/>
          </p:cNvSpPr>
          <p:nvPr/>
        </p:nvSpPr>
        <p:spPr bwMode="auto">
          <a:xfrm>
            <a:off x="892013" y="1203598"/>
            <a:ext cx="1581417" cy="1589964"/>
          </a:xfrm>
          <a:prstGeom prst="ellipse">
            <a:avLst/>
          </a:prstGeom>
          <a:solidFill>
            <a:sysClr val="window" lastClr="FFFFFF">
              <a:lumMod val="85000"/>
            </a:sysClr>
          </a:solidFill>
          <a:ln>
            <a:noFill/>
          </a:ln>
          <a:effectLst>
            <a:outerShdw blurRad="50800" dist="38100" dir="2700000" algn="tl" rotWithShape="0">
              <a:prstClr val="black">
                <a:alpha val="40000"/>
              </a:prstClr>
            </a:outerShdw>
          </a:effectLst>
        </p:spPr>
        <p:txBody>
          <a:bodyPr vert="horz" wrap="square" lIns="68562" tIns="34281" rIns="68562" bIns="3428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0" name="Oval 13"/>
          <p:cNvSpPr>
            <a:spLocks noChangeArrowheads="1"/>
          </p:cNvSpPr>
          <p:nvPr/>
        </p:nvSpPr>
        <p:spPr bwMode="auto">
          <a:xfrm>
            <a:off x="985155" y="1297437"/>
            <a:ext cx="1395135" cy="1402288"/>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w="10" cap="flat">
            <a:solidFill>
              <a:srgbClr val="C1C0C3"/>
            </a:solidFill>
            <a:prstDash val="solid"/>
            <a:miter lim="800000"/>
          </a:ln>
        </p:spPr>
        <p:txBody>
          <a:bodyPr vert="horz" wrap="square" lIns="68562" tIns="34281" rIns="68562" bIns="3428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1" name="Oval 12"/>
          <p:cNvSpPr>
            <a:spLocks noChangeArrowheads="1"/>
          </p:cNvSpPr>
          <p:nvPr/>
        </p:nvSpPr>
        <p:spPr bwMode="auto">
          <a:xfrm>
            <a:off x="2793361" y="1203598"/>
            <a:ext cx="1581417" cy="1589964"/>
          </a:xfrm>
          <a:prstGeom prst="ellipse">
            <a:avLst/>
          </a:prstGeom>
          <a:solidFill>
            <a:sysClr val="window" lastClr="FFFFFF">
              <a:lumMod val="85000"/>
            </a:sysClr>
          </a:solidFill>
          <a:ln>
            <a:noFill/>
          </a:ln>
          <a:effectLst>
            <a:outerShdw blurRad="50800" dist="38100" dir="2700000" algn="tl" rotWithShape="0">
              <a:prstClr val="black">
                <a:alpha val="40000"/>
              </a:prstClr>
            </a:outerShdw>
          </a:effectLst>
        </p:spPr>
        <p:txBody>
          <a:bodyPr vert="horz" wrap="square" lIns="68562" tIns="34281" rIns="68562" bIns="3428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2" name="Oval 13"/>
          <p:cNvSpPr>
            <a:spLocks noChangeArrowheads="1"/>
          </p:cNvSpPr>
          <p:nvPr/>
        </p:nvSpPr>
        <p:spPr bwMode="auto">
          <a:xfrm>
            <a:off x="2886503" y="1297437"/>
            <a:ext cx="1395135" cy="1402288"/>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w="10" cap="flat">
            <a:solidFill>
              <a:srgbClr val="C1C0C3"/>
            </a:solidFill>
            <a:prstDash val="solid"/>
            <a:miter lim="800000"/>
          </a:ln>
        </p:spPr>
        <p:txBody>
          <a:bodyPr vert="horz" wrap="square" lIns="68562" tIns="34281" rIns="68562" bIns="3428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3" name="Oval 12"/>
          <p:cNvSpPr>
            <a:spLocks noChangeArrowheads="1"/>
          </p:cNvSpPr>
          <p:nvPr/>
        </p:nvSpPr>
        <p:spPr bwMode="auto">
          <a:xfrm>
            <a:off x="4768763" y="1203598"/>
            <a:ext cx="1581417" cy="1589964"/>
          </a:xfrm>
          <a:prstGeom prst="ellipse">
            <a:avLst/>
          </a:prstGeom>
          <a:solidFill>
            <a:sysClr val="window" lastClr="FFFFFF">
              <a:lumMod val="85000"/>
            </a:sysClr>
          </a:solidFill>
          <a:ln>
            <a:noFill/>
          </a:ln>
          <a:effectLst>
            <a:outerShdw blurRad="50800" dist="38100" dir="2700000" algn="tl" rotWithShape="0">
              <a:prstClr val="black">
                <a:alpha val="40000"/>
              </a:prstClr>
            </a:outerShdw>
          </a:effectLst>
        </p:spPr>
        <p:txBody>
          <a:bodyPr vert="horz" wrap="square" lIns="68562" tIns="34281" rIns="68562" bIns="3428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 name="Oval 13"/>
          <p:cNvSpPr>
            <a:spLocks noChangeArrowheads="1"/>
          </p:cNvSpPr>
          <p:nvPr/>
        </p:nvSpPr>
        <p:spPr bwMode="auto">
          <a:xfrm>
            <a:off x="4861905" y="1297437"/>
            <a:ext cx="1395135" cy="1402288"/>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a:ln w="10" cap="flat">
            <a:solidFill>
              <a:srgbClr val="C1C0C3"/>
            </a:solidFill>
            <a:prstDash val="solid"/>
            <a:miter lim="800000"/>
          </a:ln>
        </p:spPr>
        <p:txBody>
          <a:bodyPr vert="horz" wrap="square" lIns="68562" tIns="34281" rIns="68562" bIns="3428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5" name="Oval 12"/>
          <p:cNvSpPr>
            <a:spLocks noChangeArrowheads="1"/>
          </p:cNvSpPr>
          <p:nvPr/>
        </p:nvSpPr>
        <p:spPr bwMode="auto">
          <a:xfrm>
            <a:off x="6660232" y="1203598"/>
            <a:ext cx="1581417" cy="1589964"/>
          </a:xfrm>
          <a:prstGeom prst="ellipse">
            <a:avLst/>
          </a:prstGeom>
          <a:solidFill>
            <a:sysClr val="window" lastClr="FFFFFF">
              <a:lumMod val="85000"/>
            </a:sysClr>
          </a:solidFill>
          <a:ln>
            <a:noFill/>
          </a:ln>
          <a:effectLst>
            <a:outerShdw blurRad="50800" dist="38100" dir="2700000" algn="tl" rotWithShape="0">
              <a:prstClr val="black">
                <a:alpha val="40000"/>
              </a:prstClr>
            </a:outerShdw>
          </a:effectLst>
        </p:spPr>
        <p:txBody>
          <a:bodyPr vert="horz" wrap="square" lIns="68562" tIns="34281" rIns="68562" bIns="3428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6" name="Oval 13"/>
          <p:cNvSpPr>
            <a:spLocks noChangeArrowheads="1"/>
          </p:cNvSpPr>
          <p:nvPr/>
        </p:nvSpPr>
        <p:spPr bwMode="auto">
          <a:xfrm>
            <a:off x="6753374" y="1297437"/>
            <a:ext cx="1395135" cy="1402288"/>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w="10" cap="flat">
            <a:solidFill>
              <a:srgbClr val="C1C0C3"/>
            </a:solidFill>
            <a:prstDash val="solid"/>
            <a:miter lim="800000"/>
          </a:ln>
        </p:spPr>
        <p:txBody>
          <a:bodyPr vert="horz" wrap="square" lIns="68562" tIns="34281" rIns="68562" bIns="3428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37" name="组合 36"/>
          <p:cNvGrpSpPr/>
          <p:nvPr/>
        </p:nvGrpSpPr>
        <p:grpSpPr>
          <a:xfrm>
            <a:off x="852265" y="3179909"/>
            <a:ext cx="1487487" cy="363538"/>
            <a:chOff x="852265" y="3147814"/>
            <a:chExt cx="1487487" cy="363538"/>
          </a:xfrm>
        </p:grpSpPr>
        <p:sp>
          <p:nvSpPr>
            <p:cNvPr id="38" name="Freeform 6"/>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solidFill>
              <a:sysClr val="window" lastClr="FFFFFF">
                <a:lumMod val="95000"/>
              </a:sys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endParaRPr>
            </a:p>
          </p:txBody>
        </p:sp>
        <p:sp>
          <p:nvSpPr>
            <p:cNvPr id="39" name="Freeform 7"/>
            <p:cNvSpPr/>
            <p:nvPr/>
          </p:nvSpPr>
          <p:spPr bwMode="auto">
            <a:xfrm>
              <a:off x="890365" y="3166864"/>
              <a:ext cx="1419224" cy="315913"/>
            </a:xfrm>
            <a:custGeom>
              <a:avLst/>
              <a:gdLst>
                <a:gd name="T0" fmla="*/ 7 w 149"/>
                <a:gd name="T1" fmla="*/ 0 h 33"/>
                <a:gd name="T2" fmla="*/ 141 w 149"/>
                <a:gd name="T3" fmla="*/ 0 h 33"/>
                <a:gd name="T4" fmla="*/ 149 w 149"/>
                <a:gd name="T5" fmla="*/ 17 h 33"/>
                <a:gd name="T6" fmla="*/ 141 w 149"/>
                <a:gd name="T7" fmla="*/ 33 h 33"/>
                <a:gd name="T8" fmla="*/ 7 w 149"/>
                <a:gd name="T9" fmla="*/ 33 h 33"/>
                <a:gd name="T10" fmla="*/ 0 w 149"/>
                <a:gd name="T11" fmla="*/ 17 h 33"/>
                <a:gd name="T12" fmla="*/ 7 w 149"/>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49" h="33">
                  <a:moveTo>
                    <a:pt x="7" y="0"/>
                  </a:moveTo>
                  <a:lnTo>
                    <a:pt x="141" y="0"/>
                  </a:lnTo>
                  <a:lnTo>
                    <a:pt x="149" y="17"/>
                  </a:lnTo>
                  <a:lnTo>
                    <a:pt x="141" y="33"/>
                  </a:lnTo>
                  <a:lnTo>
                    <a:pt x="7" y="33"/>
                  </a:lnTo>
                  <a:lnTo>
                    <a:pt x="0" y="17"/>
                  </a:lnTo>
                  <a:lnTo>
                    <a:pt x="7" y="0"/>
                  </a:lnTo>
                </a:path>
              </a:pathLst>
            </a:custGeom>
            <a:solidFill>
              <a:sysClr val="window" lastClr="FFFFFF">
                <a:lumMod val="95000"/>
              </a:sysClr>
            </a:solidFill>
            <a:ln w="0">
              <a:noFill/>
              <a:prstDash val="solid"/>
              <a:roun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endParaRPr>
            </a:p>
          </p:txBody>
        </p:sp>
        <p:sp>
          <p:nvSpPr>
            <p:cNvPr id="40" name="TextBox 39"/>
            <p:cNvSpPr txBox="1"/>
            <p:nvPr/>
          </p:nvSpPr>
          <p:spPr>
            <a:xfrm>
              <a:off x="1112992" y="3152182"/>
              <a:ext cx="1005403"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C0504D"/>
                  </a:solidFill>
                  <a:effectLst/>
                  <a:uLnTx/>
                  <a:uFillTx/>
                  <a:latin typeface="微软雅黑" panose="020B0503020204020204" pitchFamily="34" charset="-122"/>
                  <a:ea typeface="微软雅黑" panose="020B0503020204020204" pitchFamily="34" charset="-122"/>
                </a:rPr>
                <a:t>职位名称</a:t>
              </a:r>
            </a:p>
          </p:txBody>
        </p:sp>
      </p:grpSp>
      <p:grpSp>
        <p:nvGrpSpPr>
          <p:cNvPr id="41" name="组合 40"/>
          <p:cNvGrpSpPr/>
          <p:nvPr/>
        </p:nvGrpSpPr>
        <p:grpSpPr>
          <a:xfrm>
            <a:off x="2817608" y="3179909"/>
            <a:ext cx="1487487" cy="363538"/>
            <a:chOff x="852265" y="3147814"/>
            <a:chExt cx="1487487" cy="363538"/>
          </a:xfrm>
        </p:grpSpPr>
        <p:sp>
          <p:nvSpPr>
            <p:cNvPr id="42" name="Freeform 6"/>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solidFill>
              <a:sysClr val="window" lastClr="FFFFFF">
                <a:lumMod val="95000"/>
              </a:sys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endParaRPr>
            </a:p>
          </p:txBody>
        </p:sp>
        <p:sp>
          <p:nvSpPr>
            <p:cNvPr id="43" name="Freeform 7"/>
            <p:cNvSpPr/>
            <p:nvPr/>
          </p:nvSpPr>
          <p:spPr bwMode="auto">
            <a:xfrm>
              <a:off x="890365" y="3166864"/>
              <a:ext cx="1419224" cy="315913"/>
            </a:xfrm>
            <a:custGeom>
              <a:avLst/>
              <a:gdLst>
                <a:gd name="T0" fmla="*/ 7 w 149"/>
                <a:gd name="T1" fmla="*/ 0 h 33"/>
                <a:gd name="T2" fmla="*/ 141 w 149"/>
                <a:gd name="T3" fmla="*/ 0 h 33"/>
                <a:gd name="T4" fmla="*/ 149 w 149"/>
                <a:gd name="T5" fmla="*/ 17 h 33"/>
                <a:gd name="T6" fmla="*/ 141 w 149"/>
                <a:gd name="T7" fmla="*/ 33 h 33"/>
                <a:gd name="T8" fmla="*/ 7 w 149"/>
                <a:gd name="T9" fmla="*/ 33 h 33"/>
                <a:gd name="T10" fmla="*/ 0 w 149"/>
                <a:gd name="T11" fmla="*/ 17 h 33"/>
                <a:gd name="T12" fmla="*/ 7 w 149"/>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49" h="33">
                  <a:moveTo>
                    <a:pt x="7" y="0"/>
                  </a:moveTo>
                  <a:lnTo>
                    <a:pt x="141" y="0"/>
                  </a:lnTo>
                  <a:lnTo>
                    <a:pt x="149" y="17"/>
                  </a:lnTo>
                  <a:lnTo>
                    <a:pt x="141" y="33"/>
                  </a:lnTo>
                  <a:lnTo>
                    <a:pt x="7" y="33"/>
                  </a:lnTo>
                  <a:lnTo>
                    <a:pt x="0" y="17"/>
                  </a:lnTo>
                  <a:lnTo>
                    <a:pt x="7" y="0"/>
                  </a:lnTo>
                </a:path>
              </a:pathLst>
            </a:custGeom>
            <a:solidFill>
              <a:sysClr val="window" lastClr="FFFFFF">
                <a:lumMod val="95000"/>
              </a:sysClr>
            </a:solidFill>
            <a:ln w="0">
              <a:noFill/>
              <a:prstDash val="solid"/>
              <a:roun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endParaRPr>
            </a:p>
          </p:txBody>
        </p:sp>
        <p:sp>
          <p:nvSpPr>
            <p:cNvPr id="44" name="TextBox 43"/>
            <p:cNvSpPr txBox="1"/>
            <p:nvPr/>
          </p:nvSpPr>
          <p:spPr>
            <a:xfrm>
              <a:off x="1112992" y="3152182"/>
              <a:ext cx="1005403"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4F81BD"/>
                  </a:solidFill>
                  <a:effectLst/>
                  <a:uLnTx/>
                  <a:uFillTx/>
                  <a:latin typeface="微软雅黑" panose="020B0503020204020204" pitchFamily="34" charset="-122"/>
                  <a:ea typeface="微软雅黑" panose="020B0503020204020204" pitchFamily="34" charset="-122"/>
                </a:rPr>
                <a:t>职位名称</a:t>
              </a:r>
            </a:p>
          </p:txBody>
        </p:sp>
      </p:grpSp>
      <p:grpSp>
        <p:nvGrpSpPr>
          <p:cNvPr id="45" name="组合 44"/>
          <p:cNvGrpSpPr/>
          <p:nvPr/>
        </p:nvGrpSpPr>
        <p:grpSpPr>
          <a:xfrm>
            <a:off x="4815728" y="3179909"/>
            <a:ext cx="1487487" cy="363538"/>
            <a:chOff x="852265" y="3147814"/>
            <a:chExt cx="1487487" cy="363538"/>
          </a:xfrm>
        </p:grpSpPr>
        <p:sp>
          <p:nvSpPr>
            <p:cNvPr id="46" name="Freeform 6"/>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solidFill>
              <a:sysClr val="window" lastClr="FFFFFF">
                <a:lumMod val="95000"/>
              </a:sys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endParaRPr>
            </a:p>
          </p:txBody>
        </p:sp>
        <p:sp>
          <p:nvSpPr>
            <p:cNvPr id="47" name="Freeform 7"/>
            <p:cNvSpPr/>
            <p:nvPr/>
          </p:nvSpPr>
          <p:spPr bwMode="auto">
            <a:xfrm>
              <a:off x="890365" y="3166864"/>
              <a:ext cx="1419224" cy="315913"/>
            </a:xfrm>
            <a:custGeom>
              <a:avLst/>
              <a:gdLst>
                <a:gd name="T0" fmla="*/ 7 w 149"/>
                <a:gd name="T1" fmla="*/ 0 h 33"/>
                <a:gd name="T2" fmla="*/ 141 w 149"/>
                <a:gd name="T3" fmla="*/ 0 h 33"/>
                <a:gd name="T4" fmla="*/ 149 w 149"/>
                <a:gd name="T5" fmla="*/ 17 h 33"/>
                <a:gd name="T6" fmla="*/ 141 w 149"/>
                <a:gd name="T7" fmla="*/ 33 h 33"/>
                <a:gd name="T8" fmla="*/ 7 w 149"/>
                <a:gd name="T9" fmla="*/ 33 h 33"/>
                <a:gd name="T10" fmla="*/ 0 w 149"/>
                <a:gd name="T11" fmla="*/ 17 h 33"/>
                <a:gd name="T12" fmla="*/ 7 w 149"/>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49" h="33">
                  <a:moveTo>
                    <a:pt x="7" y="0"/>
                  </a:moveTo>
                  <a:lnTo>
                    <a:pt x="141" y="0"/>
                  </a:lnTo>
                  <a:lnTo>
                    <a:pt x="149" y="17"/>
                  </a:lnTo>
                  <a:lnTo>
                    <a:pt x="141" y="33"/>
                  </a:lnTo>
                  <a:lnTo>
                    <a:pt x="7" y="33"/>
                  </a:lnTo>
                  <a:lnTo>
                    <a:pt x="0" y="17"/>
                  </a:lnTo>
                  <a:lnTo>
                    <a:pt x="7" y="0"/>
                  </a:lnTo>
                </a:path>
              </a:pathLst>
            </a:custGeom>
            <a:solidFill>
              <a:sysClr val="window" lastClr="FFFFFF">
                <a:lumMod val="95000"/>
              </a:sysClr>
            </a:solidFill>
            <a:ln w="0">
              <a:noFill/>
              <a:prstDash val="solid"/>
              <a:roun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endParaRPr>
            </a:p>
          </p:txBody>
        </p:sp>
        <p:sp>
          <p:nvSpPr>
            <p:cNvPr id="48" name="TextBox 47"/>
            <p:cNvSpPr txBox="1"/>
            <p:nvPr/>
          </p:nvSpPr>
          <p:spPr>
            <a:xfrm>
              <a:off x="1112992" y="3152182"/>
              <a:ext cx="1005403"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8064A2"/>
                  </a:solidFill>
                  <a:effectLst/>
                  <a:uLnTx/>
                  <a:uFillTx/>
                  <a:latin typeface="微软雅黑" panose="020B0503020204020204" pitchFamily="34" charset="-122"/>
                  <a:ea typeface="微软雅黑" panose="020B0503020204020204" pitchFamily="34" charset="-122"/>
                </a:rPr>
                <a:t>职位名称</a:t>
              </a:r>
            </a:p>
          </p:txBody>
        </p:sp>
      </p:grpSp>
      <p:grpSp>
        <p:nvGrpSpPr>
          <p:cNvPr id="49" name="组合 48"/>
          <p:cNvGrpSpPr/>
          <p:nvPr/>
        </p:nvGrpSpPr>
        <p:grpSpPr>
          <a:xfrm>
            <a:off x="6804248" y="3179909"/>
            <a:ext cx="1487487" cy="363538"/>
            <a:chOff x="852265" y="3147814"/>
            <a:chExt cx="1487487" cy="363538"/>
          </a:xfrm>
        </p:grpSpPr>
        <p:sp>
          <p:nvSpPr>
            <p:cNvPr id="50" name="Freeform 6"/>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solidFill>
              <a:sysClr val="window" lastClr="FFFFFF">
                <a:lumMod val="95000"/>
              </a:sys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endParaRPr>
            </a:p>
          </p:txBody>
        </p:sp>
        <p:sp>
          <p:nvSpPr>
            <p:cNvPr id="51" name="Freeform 7"/>
            <p:cNvSpPr/>
            <p:nvPr/>
          </p:nvSpPr>
          <p:spPr bwMode="auto">
            <a:xfrm>
              <a:off x="890365" y="3166864"/>
              <a:ext cx="1419224" cy="315913"/>
            </a:xfrm>
            <a:custGeom>
              <a:avLst/>
              <a:gdLst>
                <a:gd name="T0" fmla="*/ 7 w 149"/>
                <a:gd name="T1" fmla="*/ 0 h 33"/>
                <a:gd name="T2" fmla="*/ 141 w 149"/>
                <a:gd name="T3" fmla="*/ 0 h 33"/>
                <a:gd name="T4" fmla="*/ 149 w 149"/>
                <a:gd name="T5" fmla="*/ 17 h 33"/>
                <a:gd name="T6" fmla="*/ 141 w 149"/>
                <a:gd name="T7" fmla="*/ 33 h 33"/>
                <a:gd name="T8" fmla="*/ 7 w 149"/>
                <a:gd name="T9" fmla="*/ 33 h 33"/>
                <a:gd name="T10" fmla="*/ 0 w 149"/>
                <a:gd name="T11" fmla="*/ 17 h 33"/>
                <a:gd name="T12" fmla="*/ 7 w 149"/>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49" h="33">
                  <a:moveTo>
                    <a:pt x="7" y="0"/>
                  </a:moveTo>
                  <a:lnTo>
                    <a:pt x="141" y="0"/>
                  </a:lnTo>
                  <a:lnTo>
                    <a:pt x="149" y="17"/>
                  </a:lnTo>
                  <a:lnTo>
                    <a:pt x="141" y="33"/>
                  </a:lnTo>
                  <a:lnTo>
                    <a:pt x="7" y="33"/>
                  </a:lnTo>
                  <a:lnTo>
                    <a:pt x="0" y="17"/>
                  </a:lnTo>
                  <a:lnTo>
                    <a:pt x="7" y="0"/>
                  </a:lnTo>
                </a:path>
              </a:pathLst>
            </a:custGeom>
            <a:solidFill>
              <a:sysClr val="window" lastClr="FFFFFF">
                <a:lumMod val="95000"/>
              </a:sysClr>
            </a:solidFill>
            <a:ln w="0">
              <a:noFill/>
              <a:prstDash val="solid"/>
              <a:roun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endParaRPr>
            </a:p>
          </p:txBody>
        </p:sp>
        <p:sp>
          <p:nvSpPr>
            <p:cNvPr id="52" name="TextBox 51"/>
            <p:cNvSpPr txBox="1"/>
            <p:nvPr/>
          </p:nvSpPr>
          <p:spPr>
            <a:xfrm>
              <a:off x="1112992" y="3152182"/>
              <a:ext cx="1005403"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9BBB59"/>
                  </a:solidFill>
                  <a:effectLst/>
                  <a:uLnTx/>
                  <a:uFillTx/>
                  <a:latin typeface="微软雅黑" panose="020B0503020204020204" pitchFamily="34" charset="-122"/>
                  <a:ea typeface="微软雅黑" panose="020B0503020204020204" pitchFamily="34" charset="-122"/>
                </a:rPr>
                <a:t>职位名称</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1200" fill="hold"/>
                                            <p:tgtEl>
                                              <p:spTgt spid="7"/>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50000">
                                          <p:cBhvr additive="base">
                                            <p:cTn id="11" dur="1200" fill="hold"/>
                                            <p:tgtEl>
                                              <p:spTgt spid="8"/>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par>
                              <p:cTn id="21" fill="hold">
                                <p:stCondLst>
                                  <p:cond delay="2500"/>
                                </p:stCondLst>
                                <p:childTnLst>
                                  <p:par>
                                    <p:cTn id="22" presetID="52"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Scale>
                                          <p:cBhvr>
                                            <p:cTn id="24"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29"/>
                                            </p:tgtEl>
                                            <p:attrNameLst>
                                              <p:attrName>ppt_x</p:attrName>
                                              <p:attrName>ppt_y</p:attrName>
                                            </p:attrNameLst>
                                          </p:cBhvr>
                                        </p:animMotion>
                                        <p:animEffect transition="in" filter="fade">
                                          <p:cBhvr>
                                            <p:cTn id="26" dur="1000"/>
                                            <p:tgtEl>
                                              <p:spTgt spid="29"/>
                                            </p:tgtEl>
                                          </p:cBhvr>
                                        </p:animEffect>
                                      </p:childTnLst>
                                    </p:cTn>
                                  </p:par>
                                  <p:par>
                                    <p:cTn id="27" presetID="52"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Scale>
                                          <p:cBhvr>
                                            <p:cTn id="29"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30"/>
                                            </p:tgtEl>
                                            <p:attrNameLst>
                                              <p:attrName>ppt_x</p:attrName>
                                              <p:attrName>ppt_y</p:attrName>
                                            </p:attrNameLst>
                                          </p:cBhvr>
                                        </p:animMotion>
                                        <p:animEffect transition="in" filter="fade">
                                          <p:cBhvr>
                                            <p:cTn id="31" dur="1000"/>
                                            <p:tgtEl>
                                              <p:spTgt spid="30"/>
                                            </p:tgtEl>
                                          </p:cBhvr>
                                        </p:animEffect>
                                      </p:childTnLst>
                                    </p:cTn>
                                  </p:par>
                                  <p:par>
                                    <p:cTn id="32" presetID="52" presetClass="entr" presetSubtype="0" fill="hold" grpId="0" nodeType="withEffect">
                                      <p:stCondLst>
                                        <p:cond delay="200"/>
                                      </p:stCondLst>
                                      <p:childTnLst>
                                        <p:set>
                                          <p:cBhvr>
                                            <p:cTn id="33" dur="1" fill="hold">
                                              <p:stCondLst>
                                                <p:cond delay="0"/>
                                              </p:stCondLst>
                                            </p:cTn>
                                            <p:tgtEl>
                                              <p:spTgt spid="31"/>
                                            </p:tgtEl>
                                            <p:attrNameLst>
                                              <p:attrName>style.visibility</p:attrName>
                                            </p:attrNameLst>
                                          </p:cBhvr>
                                          <p:to>
                                            <p:strVal val="visible"/>
                                          </p:to>
                                        </p:set>
                                        <p:animScale>
                                          <p:cBhvr>
                                            <p:cTn id="34"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31"/>
                                            </p:tgtEl>
                                            <p:attrNameLst>
                                              <p:attrName>ppt_x</p:attrName>
                                              <p:attrName>ppt_y</p:attrName>
                                            </p:attrNameLst>
                                          </p:cBhvr>
                                        </p:animMotion>
                                        <p:animEffect transition="in" filter="fade">
                                          <p:cBhvr>
                                            <p:cTn id="36" dur="1000"/>
                                            <p:tgtEl>
                                              <p:spTgt spid="31"/>
                                            </p:tgtEl>
                                          </p:cBhvr>
                                        </p:animEffect>
                                      </p:childTnLst>
                                    </p:cTn>
                                  </p:par>
                                  <p:par>
                                    <p:cTn id="37" presetID="52" presetClass="entr" presetSubtype="0" fill="hold" grpId="0" nodeType="withEffect">
                                      <p:stCondLst>
                                        <p:cond delay="200"/>
                                      </p:stCondLst>
                                      <p:childTnLst>
                                        <p:set>
                                          <p:cBhvr>
                                            <p:cTn id="38" dur="1" fill="hold">
                                              <p:stCondLst>
                                                <p:cond delay="0"/>
                                              </p:stCondLst>
                                            </p:cTn>
                                            <p:tgtEl>
                                              <p:spTgt spid="32"/>
                                            </p:tgtEl>
                                            <p:attrNameLst>
                                              <p:attrName>style.visibility</p:attrName>
                                            </p:attrNameLst>
                                          </p:cBhvr>
                                          <p:to>
                                            <p:strVal val="visible"/>
                                          </p:to>
                                        </p:set>
                                        <p:animScale>
                                          <p:cBhvr>
                                            <p:cTn id="39"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32"/>
                                            </p:tgtEl>
                                            <p:attrNameLst>
                                              <p:attrName>ppt_x</p:attrName>
                                              <p:attrName>ppt_y</p:attrName>
                                            </p:attrNameLst>
                                          </p:cBhvr>
                                        </p:animMotion>
                                        <p:animEffect transition="in" filter="fade">
                                          <p:cBhvr>
                                            <p:cTn id="41" dur="1000"/>
                                            <p:tgtEl>
                                              <p:spTgt spid="32"/>
                                            </p:tgtEl>
                                          </p:cBhvr>
                                        </p:animEffect>
                                      </p:childTnLst>
                                    </p:cTn>
                                  </p:par>
                                  <p:par>
                                    <p:cTn id="42" presetID="52" presetClass="entr" presetSubtype="0" fill="hold" grpId="0" nodeType="withEffect">
                                      <p:stCondLst>
                                        <p:cond delay="400"/>
                                      </p:stCondLst>
                                      <p:childTnLst>
                                        <p:set>
                                          <p:cBhvr>
                                            <p:cTn id="43" dur="1" fill="hold">
                                              <p:stCondLst>
                                                <p:cond delay="0"/>
                                              </p:stCondLst>
                                            </p:cTn>
                                            <p:tgtEl>
                                              <p:spTgt spid="33"/>
                                            </p:tgtEl>
                                            <p:attrNameLst>
                                              <p:attrName>style.visibility</p:attrName>
                                            </p:attrNameLst>
                                          </p:cBhvr>
                                          <p:to>
                                            <p:strVal val="visible"/>
                                          </p:to>
                                        </p:set>
                                        <p:animScale>
                                          <p:cBhvr>
                                            <p:cTn id="44"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33"/>
                                            </p:tgtEl>
                                            <p:attrNameLst>
                                              <p:attrName>ppt_x</p:attrName>
                                              <p:attrName>ppt_y</p:attrName>
                                            </p:attrNameLst>
                                          </p:cBhvr>
                                        </p:animMotion>
                                        <p:animEffect transition="in" filter="fade">
                                          <p:cBhvr>
                                            <p:cTn id="46" dur="1000"/>
                                            <p:tgtEl>
                                              <p:spTgt spid="33"/>
                                            </p:tgtEl>
                                          </p:cBhvr>
                                        </p:animEffect>
                                      </p:childTnLst>
                                    </p:cTn>
                                  </p:par>
                                  <p:par>
                                    <p:cTn id="47" presetID="52" presetClass="entr" presetSubtype="0" fill="hold" grpId="0" nodeType="withEffect">
                                      <p:stCondLst>
                                        <p:cond delay="400"/>
                                      </p:stCondLst>
                                      <p:childTnLst>
                                        <p:set>
                                          <p:cBhvr>
                                            <p:cTn id="48" dur="1" fill="hold">
                                              <p:stCondLst>
                                                <p:cond delay="0"/>
                                              </p:stCondLst>
                                            </p:cTn>
                                            <p:tgtEl>
                                              <p:spTgt spid="34"/>
                                            </p:tgtEl>
                                            <p:attrNameLst>
                                              <p:attrName>style.visibility</p:attrName>
                                            </p:attrNameLst>
                                          </p:cBhvr>
                                          <p:to>
                                            <p:strVal val="visible"/>
                                          </p:to>
                                        </p:set>
                                        <p:animScale>
                                          <p:cBhvr>
                                            <p:cTn id="49"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34"/>
                                            </p:tgtEl>
                                            <p:attrNameLst>
                                              <p:attrName>ppt_x</p:attrName>
                                              <p:attrName>ppt_y</p:attrName>
                                            </p:attrNameLst>
                                          </p:cBhvr>
                                        </p:animMotion>
                                        <p:animEffect transition="in" filter="fade">
                                          <p:cBhvr>
                                            <p:cTn id="51" dur="1000"/>
                                            <p:tgtEl>
                                              <p:spTgt spid="34"/>
                                            </p:tgtEl>
                                          </p:cBhvr>
                                        </p:animEffect>
                                      </p:childTnLst>
                                    </p:cTn>
                                  </p:par>
                                  <p:par>
                                    <p:cTn id="52" presetID="52" presetClass="entr" presetSubtype="0" fill="hold" grpId="0" nodeType="withEffect">
                                      <p:stCondLst>
                                        <p:cond delay="400"/>
                                      </p:stCondLst>
                                      <p:childTnLst>
                                        <p:set>
                                          <p:cBhvr>
                                            <p:cTn id="53" dur="1" fill="hold">
                                              <p:stCondLst>
                                                <p:cond delay="0"/>
                                              </p:stCondLst>
                                            </p:cTn>
                                            <p:tgtEl>
                                              <p:spTgt spid="35"/>
                                            </p:tgtEl>
                                            <p:attrNameLst>
                                              <p:attrName>style.visibility</p:attrName>
                                            </p:attrNameLst>
                                          </p:cBhvr>
                                          <p:to>
                                            <p:strVal val="visible"/>
                                          </p:to>
                                        </p:set>
                                        <p:animScale>
                                          <p:cBhvr>
                                            <p:cTn id="54"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000" decel="50000" fill="hold">
                                              <p:stCondLst>
                                                <p:cond delay="0"/>
                                              </p:stCondLst>
                                            </p:cTn>
                                            <p:tgtEl>
                                              <p:spTgt spid="35"/>
                                            </p:tgtEl>
                                            <p:attrNameLst>
                                              <p:attrName>ppt_x</p:attrName>
                                              <p:attrName>ppt_y</p:attrName>
                                            </p:attrNameLst>
                                          </p:cBhvr>
                                        </p:animMotion>
                                        <p:animEffect transition="in" filter="fade">
                                          <p:cBhvr>
                                            <p:cTn id="56" dur="1000"/>
                                            <p:tgtEl>
                                              <p:spTgt spid="35"/>
                                            </p:tgtEl>
                                          </p:cBhvr>
                                        </p:animEffect>
                                      </p:childTnLst>
                                    </p:cTn>
                                  </p:par>
                                  <p:par>
                                    <p:cTn id="57" presetID="52" presetClass="entr" presetSubtype="0" fill="hold" grpId="0" nodeType="withEffect">
                                      <p:stCondLst>
                                        <p:cond delay="400"/>
                                      </p:stCondLst>
                                      <p:childTnLst>
                                        <p:set>
                                          <p:cBhvr>
                                            <p:cTn id="58" dur="1" fill="hold">
                                              <p:stCondLst>
                                                <p:cond delay="0"/>
                                              </p:stCondLst>
                                            </p:cTn>
                                            <p:tgtEl>
                                              <p:spTgt spid="36"/>
                                            </p:tgtEl>
                                            <p:attrNameLst>
                                              <p:attrName>style.visibility</p:attrName>
                                            </p:attrNameLst>
                                          </p:cBhvr>
                                          <p:to>
                                            <p:strVal val="visible"/>
                                          </p:to>
                                        </p:set>
                                        <p:animScale>
                                          <p:cBhvr>
                                            <p:cTn id="59"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36"/>
                                            </p:tgtEl>
                                            <p:attrNameLst>
                                              <p:attrName>ppt_x</p:attrName>
                                              <p:attrName>ppt_y</p:attrName>
                                            </p:attrNameLst>
                                          </p:cBhvr>
                                        </p:animMotion>
                                        <p:animEffect transition="in" filter="fade">
                                          <p:cBhvr>
                                            <p:cTn id="61" dur="1000"/>
                                            <p:tgtEl>
                                              <p:spTgt spid="36"/>
                                            </p:tgtEl>
                                          </p:cBhvr>
                                        </p:animEffect>
                                      </p:childTnLst>
                                    </p:cTn>
                                  </p:par>
                                </p:childTnLst>
                              </p:cTn>
                            </p:par>
                            <p:par>
                              <p:cTn id="62" fill="hold">
                                <p:stCondLst>
                                  <p:cond delay="3500"/>
                                </p:stCondLst>
                                <p:childTnLst>
                                  <p:par>
                                    <p:cTn id="63" presetID="10" presetClass="entr" presetSubtype="0" fill="hold"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childTnLst>
                                    </p:cTn>
                                  </p:par>
                                  <p:par>
                                    <p:cTn id="66" presetID="10" presetClass="entr" presetSubtype="0" fill="hold"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500"/>
                                            <p:tgtEl>
                                              <p:spTgt spid="41"/>
                                            </p:tgtEl>
                                          </p:cBhvr>
                                        </p:animEffect>
                                      </p:childTnLst>
                                    </p:cTn>
                                  </p:par>
                                  <p:par>
                                    <p:cTn id="69" presetID="10" presetClass="entr" presetSubtype="0" fill="hold" nodeType="with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500"/>
                                            <p:tgtEl>
                                              <p:spTgt spid="45"/>
                                            </p:tgtEl>
                                          </p:cBhvr>
                                        </p:animEffect>
                                      </p:childTnLst>
                                    </p:cTn>
                                  </p:par>
                                  <p:par>
                                    <p:cTn id="72" presetID="10" presetClass="entr" presetSubtype="0" fill="hold" nodeType="with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fade">
                                          <p:cBhvr>
                                            <p:cTn id="74" dur="500"/>
                                            <p:tgtEl>
                                              <p:spTgt spid="49"/>
                                            </p:tgtEl>
                                          </p:cBhvr>
                                        </p:animEffect>
                                      </p:childTnLst>
                                    </p:cTn>
                                  </p:par>
                                  <p:par>
                                    <p:cTn id="75" presetID="12" presetClass="entr" presetSubtype="4"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p:tgtEl>
                                              <p:spTgt spid="25"/>
                                            </p:tgtEl>
                                            <p:attrNameLst>
                                              <p:attrName>ppt_y</p:attrName>
                                            </p:attrNameLst>
                                          </p:cBhvr>
                                          <p:tavLst>
                                            <p:tav tm="0">
                                              <p:val>
                                                <p:strVal val="#ppt_y+#ppt_h*1.125000"/>
                                              </p:val>
                                            </p:tav>
                                            <p:tav tm="100000">
                                              <p:val>
                                                <p:strVal val="#ppt_y"/>
                                              </p:val>
                                            </p:tav>
                                          </p:tavLst>
                                        </p:anim>
                                        <p:animEffect transition="in" filter="wipe(up)">
                                          <p:cBhvr>
                                            <p:cTn id="78" dur="500"/>
                                            <p:tgtEl>
                                              <p:spTgt spid="25"/>
                                            </p:tgtEl>
                                          </p:cBhvr>
                                        </p:animEffect>
                                      </p:childTnLst>
                                    </p:cTn>
                                  </p:par>
                                  <p:par>
                                    <p:cTn id="79" presetID="12" presetClass="entr" presetSubtype="4" fill="hold" grpId="0" nodeType="withEffect">
                                      <p:stCondLst>
                                        <p:cond delay="100"/>
                                      </p:stCondLst>
                                      <p:childTnLst>
                                        <p:set>
                                          <p:cBhvr>
                                            <p:cTn id="80" dur="1" fill="hold">
                                              <p:stCondLst>
                                                <p:cond delay="0"/>
                                              </p:stCondLst>
                                            </p:cTn>
                                            <p:tgtEl>
                                              <p:spTgt spid="26"/>
                                            </p:tgtEl>
                                            <p:attrNameLst>
                                              <p:attrName>style.visibility</p:attrName>
                                            </p:attrNameLst>
                                          </p:cBhvr>
                                          <p:to>
                                            <p:strVal val="visible"/>
                                          </p:to>
                                        </p:set>
                                        <p:anim calcmode="lin" valueType="num">
                                          <p:cBhvr additive="base">
                                            <p:cTn id="81" dur="500"/>
                                            <p:tgtEl>
                                              <p:spTgt spid="26"/>
                                            </p:tgtEl>
                                            <p:attrNameLst>
                                              <p:attrName>ppt_y</p:attrName>
                                            </p:attrNameLst>
                                          </p:cBhvr>
                                          <p:tavLst>
                                            <p:tav tm="0">
                                              <p:val>
                                                <p:strVal val="#ppt_y+#ppt_h*1.125000"/>
                                              </p:val>
                                            </p:tav>
                                            <p:tav tm="100000">
                                              <p:val>
                                                <p:strVal val="#ppt_y"/>
                                              </p:val>
                                            </p:tav>
                                          </p:tavLst>
                                        </p:anim>
                                        <p:animEffect transition="in" filter="wipe(up)">
                                          <p:cBhvr>
                                            <p:cTn id="82" dur="500"/>
                                            <p:tgtEl>
                                              <p:spTgt spid="26"/>
                                            </p:tgtEl>
                                          </p:cBhvr>
                                        </p:animEffect>
                                      </p:childTnLst>
                                    </p:cTn>
                                  </p:par>
                                  <p:par>
                                    <p:cTn id="83" presetID="12" presetClass="entr" presetSubtype="4" fill="hold" grpId="0" nodeType="withEffect">
                                      <p:stCondLst>
                                        <p:cond delay="200"/>
                                      </p:stCondLst>
                                      <p:childTnLst>
                                        <p:set>
                                          <p:cBhvr>
                                            <p:cTn id="84" dur="1" fill="hold">
                                              <p:stCondLst>
                                                <p:cond delay="0"/>
                                              </p:stCondLst>
                                            </p:cTn>
                                            <p:tgtEl>
                                              <p:spTgt spid="27"/>
                                            </p:tgtEl>
                                            <p:attrNameLst>
                                              <p:attrName>style.visibility</p:attrName>
                                            </p:attrNameLst>
                                          </p:cBhvr>
                                          <p:to>
                                            <p:strVal val="visible"/>
                                          </p:to>
                                        </p:set>
                                        <p:anim calcmode="lin" valueType="num">
                                          <p:cBhvr additive="base">
                                            <p:cTn id="85" dur="500"/>
                                            <p:tgtEl>
                                              <p:spTgt spid="27"/>
                                            </p:tgtEl>
                                            <p:attrNameLst>
                                              <p:attrName>ppt_y</p:attrName>
                                            </p:attrNameLst>
                                          </p:cBhvr>
                                          <p:tavLst>
                                            <p:tav tm="0">
                                              <p:val>
                                                <p:strVal val="#ppt_y+#ppt_h*1.125000"/>
                                              </p:val>
                                            </p:tav>
                                            <p:tav tm="100000">
                                              <p:val>
                                                <p:strVal val="#ppt_y"/>
                                              </p:val>
                                            </p:tav>
                                          </p:tavLst>
                                        </p:anim>
                                        <p:animEffect transition="in" filter="wipe(up)">
                                          <p:cBhvr>
                                            <p:cTn id="86" dur="500"/>
                                            <p:tgtEl>
                                              <p:spTgt spid="27"/>
                                            </p:tgtEl>
                                          </p:cBhvr>
                                        </p:animEffect>
                                      </p:childTnLst>
                                    </p:cTn>
                                  </p:par>
                                  <p:par>
                                    <p:cTn id="87" presetID="12" presetClass="entr" presetSubtype="4" fill="hold" grpId="0" nodeType="withEffect">
                                      <p:stCondLst>
                                        <p:cond delay="300"/>
                                      </p:stCondLst>
                                      <p:childTnLst>
                                        <p:set>
                                          <p:cBhvr>
                                            <p:cTn id="88" dur="1" fill="hold">
                                              <p:stCondLst>
                                                <p:cond delay="0"/>
                                              </p:stCondLst>
                                            </p:cTn>
                                            <p:tgtEl>
                                              <p:spTgt spid="28"/>
                                            </p:tgtEl>
                                            <p:attrNameLst>
                                              <p:attrName>style.visibility</p:attrName>
                                            </p:attrNameLst>
                                          </p:cBhvr>
                                          <p:to>
                                            <p:strVal val="visible"/>
                                          </p:to>
                                        </p:set>
                                        <p:anim calcmode="lin" valueType="num">
                                          <p:cBhvr additive="base">
                                            <p:cTn id="89" dur="500"/>
                                            <p:tgtEl>
                                              <p:spTgt spid="28"/>
                                            </p:tgtEl>
                                            <p:attrNameLst>
                                              <p:attrName>ppt_y</p:attrName>
                                            </p:attrNameLst>
                                          </p:cBhvr>
                                          <p:tavLst>
                                            <p:tav tm="0">
                                              <p:val>
                                                <p:strVal val="#ppt_y+#ppt_h*1.125000"/>
                                              </p:val>
                                            </p:tav>
                                            <p:tav tm="100000">
                                              <p:val>
                                                <p:strVal val="#ppt_y"/>
                                              </p:val>
                                            </p:tav>
                                          </p:tavLst>
                                        </p:anim>
                                        <p:animEffect transition="in" filter="wipe(up)">
                                          <p:cBhvr>
                                            <p:cTn id="90" dur="500"/>
                                            <p:tgtEl>
                                              <p:spTgt spid="28"/>
                                            </p:tgtEl>
                                          </p:cBhvr>
                                        </p:animEffect>
                                      </p:childTnLst>
                                    </p:cTn>
                                  </p:par>
                                  <p:par>
                                    <p:cTn id="91" presetID="12" presetClass="entr" presetSubtype="1" fill="hold" grpId="0" nodeType="withEffect">
                                      <p:stCondLst>
                                        <p:cond delay="100"/>
                                      </p:stCondLst>
                                      <p:childTnLst>
                                        <p:set>
                                          <p:cBhvr>
                                            <p:cTn id="92" dur="1" fill="hold">
                                              <p:stCondLst>
                                                <p:cond delay="0"/>
                                              </p:stCondLst>
                                            </p:cTn>
                                            <p:tgtEl>
                                              <p:spTgt spid="21"/>
                                            </p:tgtEl>
                                            <p:attrNameLst>
                                              <p:attrName>style.visibility</p:attrName>
                                            </p:attrNameLst>
                                          </p:cBhvr>
                                          <p:to>
                                            <p:strVal val="visible"/>
                                          </p:to>
                                        </p:set>
                                        <p:anim calcmode="lin" valueType="num">
                                          <p:cBhvr additive="base">
                                            <p:cTn id="93" dur="500"/>
                                            <p:tgtEl>
                                              <p:spTgt spid="21"/>
                                            </p:tgtEl>
                                            <p:attrNameLst>
                                              <p:attrName>ppt_y</p:attrName>
                                            </p:attrNameLst>
                                          </p:cBhvr>
                                          <p:tavLst>
                                            <p:tav tm="0">
                                              <p:val>
                                                <p:strVal val="#ppt_y-#ppt_h*1.125000"/>
                                              </p:val>
                                            </p:tav>
                                            <p:tav tm="100000">
                                              <p:val>
                                                <p:strVal val="#ppt_y"/>
                                              </p:val>
                                            </p:tav>
                                          </p:tavLst>
                                        </p:anim>
                                        <p:animEffect transition="in" filter="wipe(down)">
                                          <p:cBhvr>
                                            <p:cTn id="94" dur="500"/>
                                            <p:tgtEl>
                                              <p:spTgt spid="21"/>
                                            </p:tgtEl>
                                          </p:cBhvr>
                                        </p:animEffect>
                                      </p:childTnLst>
                                    </p:cTn>
                                  </p:par>
                                  <p:par>
                                    <p:cTn id="95" presetID="12" presetClass="entr" presetSubtype="1" fill="hold" grpId="0" nodeType="withEffect">
                                      <p:stCondLst>
                                        <p:cond delay="300"/>
                                      </p:stCondLst>
                                      <p:childTnLst>
                                        <p:set>
                                          <p:cBhvr>
                                            <p:cTn id="96" dur="1" fill="hold">
                                              <p:stCondLst>
                                                <p:cond delay="0"/>
                                              </p:stCondLst>
                                            </p:cTn>
                                            <p:tgtEl>
                                              <p:spTgt spid="22"/>
                                            </p:tgtEl>
                                            <p:attrNameLst>
                                              <p:attrName>style.visibility</p:attrName>
                                            </p:attrNameLst>
                                          </p:cBhvr>
                                          <p:to>
                                            <p:strVal val="visible"/>
                                          </p:to>
                                        </p:set>
                                        <p:anim calcmode="lin" valueType="num">
                                          <p:cBhvr additive="base">
                                            <p:cTn id="97" dur="500"/>
                                            <p:tgtEl>
                                              <p:spTgt spid="22"/>
                                            </p:tgtEl>
                                            <p:attrNameLst>
                                              <p:attrName>ppt_y</p:attrName>
                                            </p:attrNameLst>
                                          </p:cBhvr>
                                          <p:tavLst>
                                            <p:tav tm="0">
                                              <p:val>
                                                <p:strVal val="#ppt_y-#ppt_h*1.125000"/>
                                              </p:val>
                                            </p:tav>
                                            <p:tav tm="100000">
                                              <p:val>
                                                <p:strVal val="#ppt_y"/>
                                              </p:val>
                                            </p:tav>
                                          </p:tavLst>
                                        </p:anim>
                                        <p:animEffect transition="in" filter="wipe(down)">
                                          <p:cBhvr>
                                            <p:cTn id="98" dur="500"/>
                                            <p:tgtEl>
                                              <p:spTgt spid="22"/>
                                            </p:tgtEl>
                                          </p:cBhvr>
                                        </p:animEffect>
                                      </p:childTnLst>
                                    </p:cTn>
                                  </p:par>
                                  <p:par>
                                    <p:cTn id="99" presetID="12" presetClass="entr" presetSubtype="1" fill="hold" grpId="0" nodeType="withEffect">
                                      <p:stCondLst>
                                        <p:cond delay="500"/>
                                      </p:stCondLst>
                                      <p:childTnLst>
                                        <p:set>
                                          <p:cBhvr>
                                            <p:cTn id="100" dur="1" fill="hold">
                                              <p:stCondLst>
                                                <p:cond delay="0"/>
                                              </p:stCondLst>
                                            </p:cTn>
                                            <p:tgtEl>
                                              <p:spTgt spid="23"/>
                                            </p:tgtEl>
                                            <p:attrNameLst>
                                              <p:attrName>style.visibility</p:attrName>
                                            </p:attrNameLst>
                                          </p:cBhvr>
                                          <p:to>
                                            <p:strVal val="visible"/>
                                          </p:to>
                                        </p:set>
                                        <p:anim calcmode="lin" valueType="num">
                                          <p:cBhvr additive="base">
                                            <p:cTn id="101" dur="500"/>
                                            <p:tgtEl>
                                              <p:spTgt spid="23"/>
                                            </p:tgtEl>
                                            <p:attrNameLst>
                                              <p:attrName>ppt_y</p:attrName>
                                            </p:attrNameLst>
                                          </p:cBhvr>
                                          <p:tavLst>
                                            <p:tav tm="0">
                                              <p:val>
                                                <p:strVal val="#ppt_y-#ppt_h*1.125000"/>
                                              </p:val>
                                            </p:tav>
                                            <p:tav tm="100000">
                                              <p:val>
                                                <p:strVal val="#ppt_y"/>
                                              </p:val>
                                            </p:tav>
                                          </p:tavLst>
                                        </p:anim>
                                        <p:animEffect transition="in" filter="wipe(down)">
                                          <p:cBhvr>
                                            <p:cTn id="102" dur="500"/>
                                            <p:tgtEl>
                                              <p:spTgt spid="23"/>
                                            </p:tgtEl>
                                          </p:cBhvr>
                                        </p:animEffect>
                                      </p:childTnLst>
                                    </p:cTn>
                                  </p:par>
                                  <p:par>
                                    <p:cTn id="103" presetID="12" presetClass="entr" presetSubtype="1" fill="hold" grpId="0" nodeType="withEffect">
                                      <p:stCondLst>
                                        <p:cond delay="700"/>
                                      </p:stCondLst>
                                      <p:childTnLst>
                                        <p:set>
                                          <p:cBhvr>
                                            <p:cTn id="104" dur="1" fill="hold">
                                              <p:stCondLst>
                                                <p:cond delay="0"/>
                                              </p:stCondLst>
                                            </p:cTn>
                                            <p:tgtEl>
                                              <p:spTgt spid="24"/>
                                            </p:tgtEl>
                                            <p:attrNameLst>
                                              <p:attrName>style.visibility</p:attrName>
                                            </p:attrNameLst>
                                          </p:cBhvr>
                                          <p:to>
                                            <p:strVal val="visible"/>
                                          </p:to>
                                        </p:set>
                                        <p:anim calcmode="lin" valueType="num">
                                          <p:cBhvr additive="base">
                                            <p:cTn id="105" dur="500"/>
                                            <p:tgtEl>
                                              <p:spTgt spid="24"/>
                                            </p:tgtEl>
                                            <p:attrNameLst>
                                              <p:attrName>ppt_y</p:attrName>
                                            </p:attrNameLst>
                                          </p:cBhvr>
                                          <p:tavLst>
                                            <p:tav tm="0">
                                              <p:val>
                                                <p:strVal val="#ppt_y-#ppt_h*1.125000"/>
                                              </p:val>
                                            </p:tav>
                                            <p:tav tm="100000">
                                              <p:val>
                                                <p:strVal val="#ppt_y"/>
                                              </p:val>
                                            </p:tav>
                                          </p:tavLst>
                                        </p:anim>
                                        <p:animEffect transition="in" filter="wipe(down)">
                                          <p:cBhvr>
                                            <p:cTn id="10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p:bldP spid="21" grpId="0"/>
          <p:bldP spid="22" grpId="0"/>
          <p:bldP spid="23" grpId="0"/>
          <p:bldP spid="24" grpId="0"/>
          <p:bldP spid="25" grpId="0"/>
          <p:bldP spid="26" grpId="0"/>
          <p:bldP spid="27" grpId="0"/>
          <p:bldP spid="28" grpId="0"/>
          <p:bldP spid="29" grpId="0" animBg="1"/>
          <p:bldP spid="30" grpId="0" animBg="1"/>
          <p:bldP spid="31" grpId="0" animBg="1"/>
          <p:bldP spid="32" grpId="0" animBg="1"/>
          <p:bldP spid="33" grpId="0" animBg="1"/>
          <p:bldP spid="34" grpId="0" animBg="1"/>
          <p:bldP spid="35" grpId="0" animBg="1"/>
          <p:bldP spid="3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00" fill="hold"/>
                                            <p:tgtEl>
                                              <p:spTgt spid="7"/>
                                            </p:tgtEl>
                                            <p:attrNameLst>
                                              <p:attrName>ppt_x</p:attrName>
                                            </p:attrNameLst>
                                          </p:cBhvr>
                                          <p:tavLst>
                                            <p:tav tm="0">
                                              <p:val>
                                                <p:strVal val="0-#ppt_w/2"/>
                                              </p:val>
                                            </p:tav>
                                            <p:tav tm="100000">
                                              <p:val>
                                                <p:strVal val="#ppt_x"/>
                                              </p:val>
                                            </p:tav>
                                          </p:tavLst>
                                        </p:anim>
                                        <p:anim calcmode="lin" valueType="num">
                                          <p:cBhvr additive="base">
                                            <p:cTn id="8" dur="12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200" fill="hold"/>
                                            <p:tgtEl>
                                              <p:spTgt spid="8"/>
                                            </p:tgtEl>
                                            <p:attrNameLst>
                                              <p:attrName>ppt_x</p:attrName>
                                            </p:attrNameLst>
                                          </p:cBhvr>
                                          <p:tavLst>
                                            <p:tav tm="0">
                                              <p:val>
                                                <p:strVal val="#ppt_x"/>
                                              </p:val>
                                            </p:tav>
                                            <p:tav tm="100000">
                                              <p:val>
                                                <p:strVal val="#ppt_x"/>
                                              </p:val>
                                            </p:tav>
                                          </p:tavLst>
                                        </p:anim>
                                        <p:anim calcmode="lin" valueType="num">
                                          <p:cBhvr additive="base">
                                            <p:cTn id="12" dur="12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par>
                              <p:cTn id="21" fill="hold">
                                <p:stCondLst>
                                  <p:cond delay="2500"/>
                                </p:stCondLst>
                                <p:childTnLst>
                                  <p:par>
                                    <p:cTn id="22" presetID="52"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Scale>
                                          <p:cBhvr>
                                            <p:cTn id="24"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29"/>
                                            </p:tgtEl>
                                            <p:attrNameLst>
                                              <p:attrName>ppt_x</p:attrName>
                                              <p:attrName>ppt_y</p:attrName>
                                            </p:attrNameLst>
                                          </p:cBhvr>
                                        </p:animMotion>
                                        <p:animEffect transition="in" filter="fade">
                                          <p:cBhvr>
                                            <p:cTn id="26" dur="1000"/>
                                            <p:tgtEl>
                                              <p:spTgt spid="29"/>
                                            </p:tgtEl>
                                          </p:cBhvr>
                                        </p:animEffect>
                                      </p:childTnLst>
                                    </p:cTn>
                                  </p:par>
                                  <p:par>
                                    <p:cTn id="27" presetID="52"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Scale>
                                          <p:cBhvr>
                                            <p:cTn id="29"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30"/>
                                            </p:tgtEl>
                                            <p:attrNameLst>
                                              <p:attrName>ppt_x</p:attrName>
                                              <p:attrName>ppt_y</p:attrName>
                                            </p:attrNameLst>
                                          </p:cBhvr>
                                        </p:animMotion>
                                        <p:animEffect transition="in" filter="fade">
                                          <p:cBhvr>
                                            <p:cTn id="31" dur="1000"/>
                                            <p:tgtEl>
                                              <p:spTgt spid="30"/>
                                            </p:tgtEl>
                                          </p:cBhvr>
                                        </p:animEffect>
                                      </p:childTnLst>
                                    </p:cTn>
                                  </p:par>
                                  <p:par>
                                    <p:cTn id="32" presetID="52" presetClass="entr" presetSubtype="0" fill="hold" grpId="0" nodeType="withEffect">
                                      <p:stCondLst>
                                        <p:cond delay="200"/>
                                      </p:stCondLst>
                                      <p:childTnLst>
                                        <p:set>
                                          <p:cBhvr>
                                            <p:cTn id="33" dur="1" fill="hold">
                                              <p:stCondLst>
                                                <p:cond delay="0"/>
                                              </p:stCondLst>
                                            </p:cTn>
                                            <p:tgtEl>
                                              <p:spTgt spid="31"/>
                                            </p:tgtEl>
                                            <p:attrNameLst>
                                              <p:attrName>style.visibility</p:attrName>
                                            </p:attrNameLst>
                                          </p:cBhvr>
                                          <p:to>
                                            <p:strVal val="visible"/>
                                          </p:to>
                                        </p:set>
                                        <p:animScale>
                                          <p:cBhvr>
                                            <p:cTn id="34"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31"/>
                                            </p:tgtEl>
                                            <p:attrNameLst>
                                              <p:attrName>ppt_x</p:attrName>
                                              <p:attrName>ppt_y</p:attrName>
                                            </p:attrNameLst>
                                          </p:cBhvr>
                                        </p:animMotion>
                                        <p:animEffect transition="in" filter="fade">
                                          <p:cBhvr>
                                            <p:cTn id="36" dur="1000"/>
                                            <p:tgtEl>
                                              <p:spTgt spid="31"/>
                                            </p:tgtEl>
                                          </p:cBhvr>
                                        </p:animEffect>
                                      </p:childTnLst>
                                    </p:cTn>
                                  </p:par>
                                  <p:par>
                                    <p:cTn id="37" presetID="52" presetClass="entr" presetSubtype="0" fill="hold" grpId="0" nodeType="withEffect">
                                      <p:stCondLst>
                                        <p:cond delay="200"/>
                                      </p:stCondLst>
                                      <p:childTnLst>
                                        <p:set>
                                          <p:cBhvr>
                                            <p:cTn id="38" dur="1" fill="hold">
                                              <p:stCondLst>
                                                <p:cond delay="0"/>
                                              </p:stCondLst>
                                            </p:cTn>
                                            <p:tgtEl>
                                              <p:spTgt spid="32"/>
                                            </p:tgtEl>
                                            <p:attrNameLst>
                                              <p:attrName>style.visibility</p:attrName>
                                            </p:attrNameLst>
                                          </p:cBhvr>
                                          <p:to>
                                            <p:strVal val="visible"/>
                                          </p:to>
                                        </p:set>
                                        <p:animScale>
                                          <p:cBhvr>
                                            <p:cTn id="39"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32"/>
                                            </p:tgtEl>
                                            <p:attrNameLst>
                                              <p:attrName>ppt_x</p:attrName>
                                              <p:attrName>ppt_y</p:attrName>
                                            </p:attrNameLst>
                                          </p:cBhvr>
                                        </p:animMotion>
                                        <p:animEffect transition="in" filter="fade">
                                          <p:cBhvr>
                                            <p:cTn id="41" dur="1000"/>
                                            <p:tgtEl>
                                              <p:spTgt spid="32"/>
                                            </p:tgtEl>
                                          </p:cBhvr>
                                        </p:animEffect>
                                      </p:childTnLst>
                                    </p:cTn>
                                  </p:par>
                                  <p:par>
                                    <p:cTn id="42" presetID="52" presetClass="entr" presetSubtype="0" fill="hold" grpId="0" nodeType="withEffect">
                                      <p:stCondLst>
                                        <p:cond delay="400"/>
                                      </p:stCondLst>
                                      <p:childTnLst>
                                        <p:set>
                                          <p:cBhvr>
                                            <p:cTn id="43" dur="1" fill="hold">
                                              <p:stCondLst>
                                                <p:cond delay="0"/>
                                              </p:stCondLst>
                                            </p:cTn>
                                            <p:tgtEl>
                                              <p:spTgt spid="33"/>
                                            </p:tgtEl>
                                            <p:attrNameLst>
                                              <p:attrName>style.visibility</p:attrName>
                                            </p:attrNameLst>
                                          </p:cBhvr>
                                          <p:to>
                                            <p:strVal val="visible"/>
                                          </p:to>
                                        </p:set>
                                        <p:animScale>
                                          <p:cBhvr>
                                            <p:cTn id="44"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33"/>
                                            </p:tgtEl>
                                            <p:attrNameLst>
                                              <p:attrName>ppt_x</p:attrName>
                                              <p:attrName>ppt_y</p:attrName>
                                            </p:attrNameLst>
                                          </p:cBhvr>
                                        </p:animMotion>
                                        <p:animEffect transition="in" filter="fade">
                                          <p:cBhvr>
                                            <p:cTn id="46" dur="1000"/>
                                            <p:tgtEl>
                                              <p:spTgt spid="33"/>
                                            </p:tgtEl>
                                          </p:cBhvr>
                                        </p:animEffect>
                                      </p:childTnLst>
                                    </p:cTn>
                                  </p:par>
                                  <p:par>
                                    <p:cTn id="47" presetID="52" presetClass="entr" presetSubtype="0" fill="hold" grpId="0" nodeType="withEffect">
                                      <p:stCondLst>
                                        <p:cond delay="400"/>
                                      </p:stCondLst>
                                      <p:childTnLst>
                                        <p:set>
                                          <p:cBhvr>
                                            <p:cTn id="48" dur="1" fill="hold">
                                              <p:stCondLst>
                                                <p:cond delay="0"/>
                                              </p:stCondLst>
                                            </p:cTn>
                                            <p:tgtEl>
                                              <p:spTgt spid="34"/>
                                            </p:tgtEl>
                                            <p:attrNameLst>
                                              <p:attrName>style.visibility</p:attrName>
                                            </p:attrNameLst>
                                          </p:cBhvr>
                                          <p:to>
                                            <p:strVal val="visible"/>
                                          </p:to>
                                        </p:set>
                                        <p:animScale>
                                          <p:cBhvr>
                                            <p:cTn id="49"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34"/>
                                            </p:tgtEl>
                                            <p:attrNameLst>
                                              <p:attrName>ppt_x</p:attrName>
                                              <p:attrName>ppt_y</p:attrName>
                                            </p:attrNameLst>
                                          </p:cBhvr>
                                        </p:animMotion>
                                        <p:animEffect transition="in" filter="fade">
                                          <p:cBhvr>
                                            <p:cTn id="51" dur="1000"/>
                                            <p:tgtEl>
                                              <p:spTgt spid="34"/>
                                            </p:tgtEl>
                                          </p:cBhvr>
                                        </p:animEffect>
                                      </p:childTnLst>
                                    </p:cTn>
                                  </p:par>
                                  <p:par>
                                    <p:cTn id="52" presetID="52" presetClass="entr" presetSubtype="0" fill="hold" grpId="0" nodeType="withEffect">
                                      <p:stCondLst>
                                        <p:cond delay="400"/>
                                      </p:stCondLst>
                                      <p:childTnLst>
                                        <p:set>
                                          <p:cBhvr>
                                            <p:cTn id="53" dur="1" fill="hold">
                                              <p:stCondLst>
                                                <p:cond delay="0"/>
                                              </p:stCondLst>
                                            </p:cTn>
                                            <p:tgtEl>
                                              <p:spTgt spid="35"/>
                                            </p:tgtEl>
                                            <p:attrNameLst>
                                              <p:attrName>style.visibility</p:attrName>
                                            </p:attrNameLst>
                                          </p:cBhvr>
                                          <p:to>
                                            <p:strVal val="visible"/>
                                          </p:to>
                                        </p:set>
                                        <p:animScale>
                                          <p:cBhvr>
                                            <p:cTn id="54"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000" decel="50000" fill="hold">
                                              <p:stCondLst>
                                                <p:cond delay="0"/>
                                              </p:stCondLst>
                                            </p:cTn>
                                            <p:tgtEl>
                                              <p:spTgt spid="35"/>
                                            </p:tgtEl>
                                            <p:attrNameLst>
                                              <p:attrName>ppt_x</p:attrName>
                                              <p:attrName>ppt_y</p:attrName>
                                            </p:attrNameLst>
                                          </p:cBhvr>
                                        </p:animMotion>
                                        <p:animEffect transition="in" filter="fade">
                                          <p:cBhvr>
                                            <p:cTn id="56" dur="1000"/>
                                            <p:tgtEl>
                                              <p:spTgt spid="35"/>
                                            </p:tgtEl>
                                          </p:cBhvr>
                                        </p:animEffect>
                                      </p:childTnLst>
                                    </p:cTn>
                                  </p:par>
                                  <p:par>
                                    <p:cTn id="57" presetID="52" presetClass="entr" presetSubtype="0" fill="hold" grpId="0" nodeType="withEffect">
                                      <p:stCondLst>
                                        <p:cond delay="400"/>
                                      </p:stCondLst>
                                      <p:childTnLst>
                                        <p:set>
                                          <p:cBhvr>
                                            <p:cTn id="58" dur="1" fill="hold">
                                              <p:stCondLst>
                                                <p:cond delay="0"/>
                                              </p:stCondLst>
                                            </p:cTn>
                                            <p:tgtEl>
                                              <p:spTgt spid="36"/>
                                            </p:tgtEl>
                                            <p:attrNameLst>
                                              <p:attrName>style.visibility</p:attrName>
                                            </p:attrNameLst>
                                          </p:cBhvr>
                                          <p:to>
                                            <p:strVal val="visible"/>
                                          </p:to>
                                        </p:set>
                                        <p:animScale>
                                          <p:cBhvr>
                                            <p:cTn id="59"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36"/>
                                            </p:tgtEl>
                                            <p:attrNameLst>
                                              <p:attrName>ppt_x</p:attrName>
                                              <p:attrName>ppt_y</p:attrName>
                                            </p:attrNameLst>
                                          </p:cBhvr>
                                        </p:animMotion>
                                        <p:animEffect transition="in" filter="fade">
                                          <p:cBhvr>
                                            <p:cTn id="61" dur="1000"/>
                                            <p:tgtEl>
                                              <p:spTgt spid="36"/>
                                            </p:tgtEl>
                                          </p:cBhvr>
                                        </p:animEffect>
                                      </p:childTnLst>
                                    </p:cTn>
                                  </p:par>
                                </p:childTnLst>
                              </p:cTn>
                            </p:par>
                            <p:par>
                              <p:cTn id="62" fill="hold">
                                <p:stCondLst>
                                  <p:cond delay="3500"/>
                                </p:stCondLst>
                                <p:childTnLst>
                                  <p:par>
                                    <p:cTn id="63" presetID="10" presetClass="entr" presetSubtype="0" fill="hold"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childTnLst>
                                    </p:cTn>
                                  </p:par>
                                  <p:par>
                                    <p:cTn id="66" presetID="10" presetClass="entr" presetSubtype="0" fill="hold"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500"/>
                                            <p:tgtEl>
                                              <p:spTgt spid="41"/>
                                            </p:tgtEl>
                                          </p:cBhvr>
                                        </p:animEffect>
                                      </p:childTnLst>
                                    </p:cTn>
                                  </p:par>
                                  <p:par>
                                    <p:cTn id="69" presetID="10" presetClass="entr" presetSubtype="0" fill="hold" nodeType="with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500"/>
                                            <p:tgtEl>
                                              <p:spTgt spid="45"/>
                                            </p:tgtEl>
                                          </p:cBhvr>
                                        </p:animEffect>
                                      </p:childTnLst>
                                    </p:cTn>
                                  </p:par>
                                  <p:par>
                                    <p:cTn id="72" presetID="10" presetClass="entr" presetSubtype="0" fill="hold" nodeType="with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fade">
                                          <p:cBhvr>
                                            <p:cTn id="74" dur="500"/>
                                            <p:tgtEl>
                                              <p:spTgt spid="49"/>
                                            </p:tgtEl>
                                          </p:cBhvr>
                                        </p:animEffect>
                                      </p:childTnLst>
                                    </p:cTn>
                                  </p:par>
                                  <p:par>
                                    <p:cTn id="75" presetID="12" presetClass="entr" presetSubtype="4"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p:tgtEl>
                                              <p:spTgt spid="25"/>
                                            </p:tgtEl>
                                            <p:attrNameLst>
                                              <p:attrName>ppt_y</p:attrName>
                                            </p:attrNameLst>
                                          </p:cBhvr>
                                          <p:tavLst>
                                            <p:tav tm="0">
                                              <p:val>
                                                <p:strVal val="#ppt_y+#ppt_h*1.125000"/>
                                              </p:val>
                                            </p:tav>
                                            <p:tav tm="100000">
                                              <p:val>
                                                <p:strVal val="#ppt_y"/>
                                              </p:val>
                                            </p:tav>
                                          </p:tavLst>
                                        </p:anim>
                                        <p:animEffect transition="in" filter="wipe(up)">
                                          <p:cBhvr>
                                            <p:cTn id="78" dur="500"/>
                                            <p:tgtEl>
                                              <p:spTgt spid="25"/>
                                            </p:tgtEl>
                                          </p:cBhvr>
                                        </p:animEffect>
                                      </p:childTnLst>
                                    </p:cTn>
                                  </p:par>
                                  <p:par>
                                    <p:cTn id="79" presetID="12" presetClass="entr" presetSubtype="4" fill="hold" grpId="0" nodeType="withEffect">
                                      <p:stCondLst>
                                        <p:cond delay="100"/>
                                      </p:stCondLst>
                                      <p:childTnLst>
                                        <p:set>
                                          <p:cBhvr>
                                            <p:cTn id="80" dur="1" fill="hold">
                                              <p:stCondLst>
                                                <p:cond delay="0"/>
                                              </p:stCondLst>
                                            </p:cTn>
                                            <p:tgtEl>
                                              <p:spTgt spid="26"/>
                                            </p:tgtEl>
                                            <p:attrNameLst>
                                              <p:attrName>style.visibility</p:attrName>
                                            </p:attrNameLst>
                                          </p:cBhvr>
                                          <p:to>
                                            <p:strVal val="visible"/>
                                          </p:to>
                                        </p:set>
                                        <p:anim calcmode="lin" valueType="num">
                                          <p:cBhvr additive="base">
                                            <p:cTn id="81" dur="500"/>
                                            <p:tgtEl>
                                              <p:spTgt spid="26"/>
                                            </p:tgtEl>
                                            <p:attrNameLst>
                                              <p:attrName>ppt_y</p:attrName>
                                            </p:attrNameLst>
                                          </p:cBhvr>
                                          <p:tavLst>
                                            <p:tav tm="0">
                                              <p:val>
                                                <p:strVal val="#ppt_y+#ppt_h*1.125000"/>
                                              </p:val>
                                            </p:tav>
                                            <p:tav tm="100000">
                                              <p:val>
                                                <p:strVal val="#ppt_y"/>
                                              </p:val>
                                            </p:tav>
                                          </p:tavLst>
                                        </p:anim>
                                        <p:animEffect transition="in" filter="wipe(up)">
                                          <p:cBhvr>
                                            <p:cTn id="82" dur="500"/>
                                            <p:tgtEl>
                                              <p:spTgt spid="26"/>
                                            </p:tgtEl>
                                          </p:cBhvr>
                                        </p:animEffect>
                                      </p:childTnLst>
                                    </p:cTn>
                                  </p:par>
                                  <p:par>
                                    <p:cTn id="83" presetID="12" presetClass="entr" presetSubtype="4" fill="hold" grpId="0" nodeType="withEffect">
                                      <p:stCondLst>
                                        <p:cond delay="200"/>
                                      </p:stCondLst>
                                      <p:childTnLst>
                                        <p:set>
                                          <p:cBhvr>
                                            <p:cTn id="84" dur="1" fill="hold">
                                              <p:stCondLst>
                                                <p:cond delay="0"/>
                                              </p:stCondLst>
                                            </p:cTn>
                                            <p:tgtEl>
                                              <p:spTgt spid="27"/>
                                            </p:tgtEl>
                                            <p:attrNameLst>
                                              <p:attrName>style.visibility</p:attrName>
                                            </p:attrNameLst>
                                          </p:cBhvr>
                                          <p:to>
                                            <p:strVal val="visible"/>
                                          </p:to>
                                        </p:set>
                                        <p:anim calcmode="lin" valueType="num">
                                          <p:cBhvr additive="base">
                                            <p:cTn id="85" dur="500"/>
                                            <p:tgtEl>
                                              <p:spTgt spid="27"/>
                                            </p:tgtEl>
                                            <p:attrNameLst>
                                              <p:attrName>ppt_y</p:attrName>
                                            </p:attrNameLst>
                                          </p:cBhvr>
                                          <p:tavLst>
                                            <p:tav tm="0">
                                              <p:val>
                                                <p:strVal val="#ppt_y+#ppt_h*1.125000"/>
                                              </p:val>
                                            </p:tav>
                                            <p:tav tm="100000">
                                              <p:val>
                                                <p:strVal val="#ppt_y"/>
                                              </p:val>
                                            </p:tav>
                                          </p:tavLst>
                                        </p:anim>
                                        <p:animEffect transition="in" filter="wipe(up)">
                                          <p:cBhvr>
                                            <p:cTn id="86" dur="500"/>
                                            <p:tgtEl>
                                              <p:spTgt spid="27"/>
                                            </p:tgtEl>
                                          </p:cBhvr>
                                        </p:animEffect>
                                      </p:childTnLst>
                                    </p:cTn>
                                  </p:par>
                                  <p:par>
                                    <p:cTn id="87" presetID="12" presetClass="entr" presetSubtype="4" fill="hold" grpId="0" nodeType="withEffect">
                                      <p:stCondLst>
                                        <p:cond delay="300"/>
                                      </p:stCondLst>
                                      <p:childTnLst>
                                        <p:set>
                                          <p:cBhvr>
                                            <p:cTn id="88" dur="1" fill="hold">
                                              <p:stCondLst>
                                                <p:cond delay="0"/>
                                              </p:stCondLst>
                                            </p:cTn>
                                            <p:tgtEl>
                                              <p:spTgt spid="28"/>
                                            </p:tgtEl>
                                            <p:attrNameLst>
                                              <p:attrName>style.visibility</p:attrName>
                                            </p:attrNameLst>
                                          </p:cBhvr>
                                          <p:to>
                                            <p:strVal val="visible"/>
                                          </p:to>
                                        </p:set>
                                        <p:anim calcmode="lin" valueType="num">
                                          <p:cBhvr additive="base">
                                            <p:cTn id="89" dur="500"/>
                                            <p:tgtEl>
                                              <p:spTgt spid="28"/>
                                            </p:tgtEl>
                                            <p:attrNameLst>
                                              <p:attrName>ppt_y</p:attrName>
                                            </p:attrNameLst>
                                          </p:cBhvr>
                                          <p:tavLst>
                                            <p:tav tm="0">
                                              <p:val>
                                                <p:strVal val="#ppt_y+#ppt_h*1.125000"/>
                                              </p:val>
                                            </p:tav>
                                            <p:tav tm="100000">
                                              <p:val>
                                                <p:strVal val="#ppt_y"/>
                                              </p:val>
                                            </p:tav>
                                          </p:tavLst>
                                        </p:anim>
                                        <p:animEffect transition="in" filter="wipe(up)">
                                          <p:cBhvr>
                                            <p:cTn id="90" dur="500"/>
                                            <p:tgtEl>
                                              <p:spTgt spid="28"/>
                                            </p:tgtEl>
                                          </p:cBhvr>
                                        </p:animEffect>
                                      </p:childTnLst>
                                    </p:cTn>
                                  </p:par>
                                  <p:par>
                                    <p:cTn id="91" presetID="12" presetClass="entr" presetSubtype="1" fill="hold" grpId="0" nodeType="withEffect">
                                      <p:stCondLst>
                                        <p:cond delay="100"/>
                                      </p:stCondLst>
                                      <p:childTnLst>
                                        <p:set>
                                          <p:cBhvr>
                                            <p:cTn id="92" dur="1" fill="hold">
                                              <p:stCondLst>
                                                <p:cond delay="0"/>
                                              </p:stCondLst>
                                            </p:cTn>
                                            <p:tgtEl>
                                              <p:spTgt spid="21"/>
                                            </p:tgtEl>
                                            <p:attrNameLst>
                                              <p:attrName>style.visibility</p:attrName>
                                            </p:attrNameLst>
                                          </p:cBhvr>
                                          <p:to>
                                            <p:strVal val="visible"/>
                                          </p:to>
                                        </p:set>
                                        <p:anim calcmode="lin" valueType="num">
                                          <p:cBhvr additive="base">
                                            <p:cTn id="93" dur="500"/>
                                            <p:tgtEl>
                                              <p:spTgt spid="21"/>
                                            </p:tgtEl>
                                            <p:attrNameLst>
                                              <p:attrName>ppt_y</p:attrName>
                                            </p:attrNameLst>
                                          </p:cBhvr>
                                          <p:tavLst>
                                            <p:tav tm="0">
                                              <p:val>
                                                <p:strVal val="#ppt_y-#ppt_h*1.125000"/>
                                              </p:val>
                                            </p:tav>
                                            <p:tav tm="100000">
                                              <p:val>
                                                <p:strVal val="#ppt_y"/>
                                              </p:val>
                                            </p:tav>
                                          </p:tavLst>
                                        </p:anim>
                                        <p:animEffect transition="in" filter="wipe(down)">
                                          <p:cBhvr>
                                            <p:cTn id="94" dur="500"/>
                                            <p:tgtEl>
                                              <p:spTgt spid="21"/>
                                            </p:tgtEl>
                                          </p:cBhvr>
                                        </p:animEffect>
                                      </p:childTnLst>
                                    </p:cTn>
                                  </p:par>
                                  <p:par>
                                    <p:cTn id="95" presetID="12" presetClass="entr" presetSubtype="1" fill="hold" grpId="0" nodeType="withEffect">
                                      <p:stCondLst>
                                        <p:cond delay="300"/>
                                      </p:stCondLst>
                                      <p:childTnLst>
                                        <p:set>
                                          <p:cBhvr>
                                            <p:cTn id="96" dur="1" fill="hold">
                                              <p:stCondLst>
                                                <p:cond delay="0"/>
                                              </p:stCondLst>
                                            </p:cTn>
                                            <p:tgtEl>
                                              <p:spTgt spid="22"/>
                                            </p:tgtEl>
                                            <p:attrNameLst>
                                              <p:attrName>style.visibility</p:attrName>
                                            </p:attrNameLst>
                                          </p:cBhvr>
                                          <p:to>
                                            <p:strVal val="visible"/>
                                          </p:to>
                                        </p:set>
                                        <p:anim calcmode="lin" valueType="num">
                                          <p:cBhvr additive="base">
                                            <p:cTn id="97" dur="500"/>
                                            <p:tgtEl>
                                              <p:spTgt spid="22"/>
                                            </p:tgtEl>
                                            <p:attrNameLst>
                                              <p:attrName>ppt_y</p:attrName>
                                            </p:attrNameLst>
                                          </p:cBhvr>
                                          <p:tavLst>
                                            <p:tav tm="0">
                                              <p:val>
                                                <p:strVal val="#ppt_y-#ppt_h*1.125000"/>
                                              </p:val>
                                            </p:tav>
                                            <p:tav tm="100000">
                                              <p:val>
                                                <p:strVal val="#ppt_y"/>
                                              </p:val>
                                            </p:tav>
                                          </p:tavLst>
                                        </p:anim>
                                        <p:animEffect transition="in" filter="wipe(down)">
                                          <p:cBhvr>
                                            <p:cTn id="98" dur="500"/>
                                            <p:tgtEl>
                                              <p:spTgt spid="22"/>
                                            </p:tgtEl>
                                          </p:cBhvr>
                                        </p:animEffect>
                                      </p:childTnLst>
                                    </p:cTn>
                                  </p:par>
                                  <p:par>
                                    <p:cTn id="99" presetID="12" presetClass="entr" presetSubtype="1" fill="hold" grpId="0" nodeType="withEffect">
                                      <p:stCondLst>
                                        <p:cond delay="500"/>
                                      </p:stCondLst>
                                      <p:childTnLst>
                                        <p:set>
                                          <p:cBhvr>
                                            <p:cTn id="100" dur="1" fill="hold">
                                              <p:stCondLst>
                                                <p:cond delay="0"/>
                                              </p:stCondLst>
                                            </p:cTn>
                                            <p:tgtEl>
                                              <p:spTgt spid="23"/>
                                            </p:tgtEl>
                                            <p:attrNameLst>
                                              <p:attrName>style.visibility</p:attrName>
                                            </p:attrNameLst>
                                          </p:cBhvr>
                                          <p:to>
                                            <p:strVal val="visible"/>
                                          </p:to>
                                        </p:set>
                                        <p:anim calcmode="lin" valueType="num">
                                          <p:cBhvr additive="base">
                                            <p:cTn id="101" dur="500"/>
                                            <p:tgtEl>
                                              <p:spTgt spid="23"/>
                                            </p:tgtEl>
                                            <p:attrNameLst>
                                              <p:attrName>ppt_y</p:attrName>
                                            </p:attrNameLst>
                                          </p:cBhvr>
                                          <p:tavLst>
                                            <p:tav tm="0">
                                              <p:val>
                                                <p:strVal val="#ppt_y-#ppt_h*1.125000"/>
                                              </p:val>
                                            </p:tav>
                                            <p:tav tm="100000">
                                              <p:val>
                                                <p:strVal val="#ppt_y"/>
                                              </p:val>
                                            </p:tav>
                                          </p:tavLst>
                                        </p:anim>
                                        <p:animEffect transition="in" filter="wipe(down)">
                                          <p:cBhvr>
                                            <p:cTn id="102" dur="500"/>
                                            <p:tgtEl>
                                              <p:spTgt spid="23"/>
                                            </p:tgtEl>
                                          </p:cBhvr>
                                        </p:animEffect>
                                      </p:childTnLst>
                                    </p:cTn>
                                  </p:par>
                                  <p:par>
                                    <p:cTn id="103" presetID="12" presetClass="entr" presetSubtype="1" fill="hold" grpId="0" nodeType="withEffect">
                                      <p:stCondLst>
                                        <p:cond delay="700"/>
                                      </p:stCondLst>
                                      <p:childTnLst>
                                        <p:set>
                                          <p:cBhvr>
                                            <p:cTn id="104" dur="1" fill="hold">
                                              <p:stCondLst>
                                                <p:cond delay="0"/>
                                              </p:stCondLst>
                                            </p:cTn>
                                            <p:tgtEl>
                                              <p:spTgt spid="24"/>
                                            </p:tgtEl>
                                            <p:attrNameLst>
                                              <p:attrName>style.visibility</p:attrName>
                                            </p:attrNameLst>
                                          </p:cBhvr>
                                          <p:to>
                                            <p:strVal val="visible"/>
                                          </p:to>
                                        </p:set>
                                        <p:anim calcmode="lin" valueType="num">
                                          <p:cBhvr additive="base">
                                            <p:cTn id="105" dur="500"/>
                                            <p:tgtEl>
                                              <p:spTgt spid="24"/>
                                            </p:tgtEl>
                                            <p:attrNameLst>
                                              <p:attrName>ppt_y</p:attrName>
                                            </p:attrNameLst>
                                          </p:cBhvr>
                                          <p:tavLst>
                                            <p:tav tm="0">
                                              <p:val>
                                                <p:strVal val="#ppt_y-#ppt_h*1.125000"/>
                                              </p:val>
                                            </p:tav>
                                            <p:tav tm="100000">
                                              <p:val>
                                                <p:strVal val="#ppt_y"/>
                                              </p:val>
                                            </p:tav>
                                          </p:tavLst>
                                        </p:anim>
                                        <p:animEffect transition="in" filter="wipe(down)">
                                          <p:cBhvr>
                                            <p:cTn id="10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p:bldP spid="21" grpId="0"/>
          <p:bldP spid="22" grpId="0"/>
          <p:bldP spid="23" grpId="0"/>
          <p:bldP spid="24" grpId="0"/>
          <p:bldP spid="25" grpId="0"/>
          <p:bldP spid="26" grpId="0"/>
          <p:bldP spid="27" grpId="0"/>
          <p:bldP spid="28" grpId="0"/>
          <p:bldP spid="29" grpId="0" animBg="1"/>
          <p:bldP spid="30" grpId="0" animBg="1"/>
          <p:bldP spid="31" grpId="0" animBg="1"/>
          <p:bldP spid="32" grpId="0" animBg="1"/>
          <p:bldP spid="33" grpId="0" animBg="1"/>
          <p:bldP spid="34" grpId="0" animBg="1"/>
          <p:bldP spid="35" grpId="0" animBg="1"/>
          <p:bldP spid="36"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6631.pptx"/>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3059</Words>
  <Application>Microsoft Office PowerPoint</Application>
  <PresentationFormat>全屏显示(16:9)</PresentationFormat>
  <Paragraphs>368</Paragraphs>
  <Slides>32</Slides>
  <Notes>32</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32</vt:i4>
      </vt:variant>
    </vt:vector>
  </HeadingPairs>
  <TitlesOfParts>
    <vt:vector size="48" baseType="lpstr">
      <vt:lpstr>DFGothic-EB</vt:lpstr>
      <vt:lpstr>Gill Sans</vt:lpstr>
      <vt:lpstr>Roboto</vt:lpstr>
      <vt:lpstr>方正粗谭黑简体</vt:lpstr>
      <vt:lpstr>方正大黑_GBK</vt:lpstr>
      <vt:lpstr>方正兰亭粗黑简体</vt:lpstr>
      <vt:lpstr>方正正大黑简体</vt:lpstr>
      <vt:lpstr>黑体</vt:lpstr>
      <vt:lpstr>微软雅黑 Light</vt:lpstr>
      <vt:lpstr>Arial</vt:lpstr>
      <vt:lpstr>Calibri</vt:lpstr>
      <vt:lpstr>Impact</vt:lpstr>
      <vt:lpstr>Palatino Linotype</vt:lpstr>
      <vt:lpstr>Wingdings</vt:lpstr>
      <vt:lpstr>微软雅黑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6631.pptx</dc:title>
  <dc:creator/>
  <cp:lastModifiedBy/>
  <cp:revision>1</cp:revision>
  <dcterms:created xsi:type="dcterms:W3CDTF">2017-05-14T02:51:55Z</dcterms:created>
  <dcterms:modified xsi:type="dcterms:W3CDTF">2019-07-23T06:04:30Z</dcterms:modified>
</cp:coreProperties>
</file>