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sldIdLst>
    <p:sldId id="256" r:id="rId2"/>
    <p:sldId id="264" r:id="rId3"/>
    <p:sldId id="258" r:id="rId4"/>
    <p:sldId id="261" r:id="rId5"/>
    <p:sldId id="257" r:id="rId6"/>
    <p:sldId id="259" r:id="rId7"/>
    <p:sldId id="260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B2D4A-70C0-4FE6-9332-67095F39E68C}" type="datetimeFigureOut">
              <a:rPr lang="zh-CN" altLang="en-US" smtClean="0"/>
              <a:t>2017/5/14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E3D3D-B3DF-4E05-BE33-7AAA46920D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664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3136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914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035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274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8637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49771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8415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635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2373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783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7140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3081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5494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7627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93435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0621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59239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5963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384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162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8373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472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955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381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E3D3D-B3DF-4E05-BE33-7AAA46920D5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819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9E5A-F409-4E51-966B-82A49D4DF62C}" type="datetimeFigureOut">
              <a:rPr lang="zh-CN" altLang="en-US" smtClean="0"/>
              <a:t>2017/5/14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AFF-93B4-4488-93E9-C1EAFA0FDB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1346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835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390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9E5A-F409-4E51-966B-82A49D4DF62C}" type="datetimeFigureOut">
              <a:rPr lang="zh-CN" altLang="en-US" smtClean="0"/>
              <a:t>2017/5/14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AFF-93B4-4488-93E9-C1EAFA0FDB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0225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9E5A-F409-4E51-966B-82A49D4DF62C}" type="datetimeFigureOut">
              <a:rPr lang="zh-CN" altLang="en-US" smtClean="0"/>
              <a:t>2017/5/14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AFF-93B4-4488-93E9-C1EAFA0FDB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37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9E5A-F409-4E51-966B-82A49D4DF62C}" type="datetimeFigureOut">
              <a:rPr lang="zh-CN" altLang="en-US" smtClean="0"/>
              <a:t>2017/5/14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AFF-93B4-4488-93E9-C1EAFA0FDB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4869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9E5A-F409-4E51-966B-82A49D4DF62C}" type="datetimeFigureOut">
              <a:rPr lang="zh-CN" altLang="en-US" smtClean="0"/>
              <a:t>2017/5/14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AFF-93B4-4488-93E9-C1EAFA0FDB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163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37905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2549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6693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834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79E5A-F409-4E51-966B-82A49D4DF62C}" type="datetimeFigureOut">
              <a:rPr lang="zh-CN" altLang="en-US" smtClean="0"/>
              <a:t>2017/5/14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AAFF-93B4-4488-93E9-C1EAFA0FDB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91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903387" y="4262424"/>
            <a:ext cx="6532559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5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商业融资创业计划书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938263" y="5497071"/>
            <a:ext cx="4201645" cy="697608"/>
            <a:chOff x="2315525" y="3977366"/>
            <a:chExt cx="4201645" cy="697608"/>
          </a:xfrm>
        </p:grpSpPr>
        <p:sp>
          <p:nvSpPr>
            <p:cNvPr id="24" name="KSO_Shape"/>
            <p:cNvSpPr>
              <a:spLocks/>
            </p:cNvSpPr>
            <p:nvPr/>
          </p:nvSpPr>
          <p:spPr bwMode="auto">
            <a:xfrm>
              <a:off x="4691131" y="4057940"/>
              <a:ext cx="720080" cy="536460"/>
            </a:xfrm>
            <a:custGeom>
              <a:avLst/>
              <a:gdLst>
                <a:gd name="T0" fmla="*/ 1318145 w 2143125"/>
                <a:gd name="T1" fmla="*/ 917194 h 1597025"/>
                <a:gd name="T2" fmla="*/ 1379831 w 2143125"/>
                <a:gd name="T3" fmla="*/ 1137598 h 1597025"/>
                <a:gd name="T4" fmla="*/ 1335097 w 2143125"/>
                <a:gd name="T5" fmla="*/ 1268287 h 1597025"/>
                <a:gd name="T6" fmla="*/ 1208192 w 2143125"/>
                <a:gd name="T7" fmla="*/ 1359886 h 1597025"/>
                <a:gd name="T8" fmla="*/ 922597 w 2143125"/>
                <a:gd name="T9" fmla="*/ 1418283 h 1597025"/>
                <a:gd name="T10" fmla="*/ 657487 w 2143125"/>
                <a:gd name="T11" fmla="*/ 1338693 h 1597025"/>
                <a:gd name="T12" fmla="*/ 552478 w 2143125"/>
                <a:gd name="T13" fmla="*/ 1242149 h 1597025"/>
                <a:gd name="T14" fmla="*/ 531288 w 2143125"/>
                <a:gd name="T15" fmla="*/ 1081555 h 1597025"/>
                <a:gd name="T16" fmla="*/ 616755 w 2143125"/>
                <a:gd name="T17" fmla="*/ 873161 h 1597025"/>
                <a:gd name="T18" fmla="*/ 1793602 w 2143125"/>
                <a:gd name="T19" fmla="*/ 648696 h 1597025"/>
                <a:gd name="T20" fmla="*/ 1890429 w 2143125"/>
                <a:gd name="T21" fmla="*/ 826850 h 1597025"/>
                <a:gd name="T22" fmla="*/ 1893955 w 2143125"/>
                <a:gd name="T23" fmla="*/ 997719 h 1597025"/>
                <a:gd name="T24" fmla="*/ 1811228 w 2143125"/>
                <a:gd name="T25" fmla="*/ 1095258 h 1597025"/>
                <a:gd name="T26" fmla="*/ 1583730 w 2143125"/>
                <a:gd name="T27" fmla="*/ 1181514 h 1597025"/>
                <a:gd name="T28" fmla="*/ 1467631 w 2143125"/>
                <a:gd name="T29" fmla="*/ 1082095 h 1597025"/>
                <a:gd name="T30" fmla="*/ 1367044 w 2143125"/>
                <a:gd name="T31" fmla="*/ 822855 h 1597025"/>
                <a:gd name="T32" fmla="*/ 1287607 w 2143125"/>
                <a:gd name="T33" fmla="*/ 640469 h 1597025"/>
                <a:gd name="T34" fmla="*/ 637786 w 2143125"/>
                <a:gd name="T35" fmla="*/ 718735 h 1597025"/>
                <a:gd name="T36" fmla="*/ 475984 w 2143125"/>
                <a:gd name="T37" fmla="*/ 936375 h 1597025"/>
                <a:gd name="T38" fmla="*/ 436888 w 2143125"/>
                <a:gd name="T39" fmla="*/ 1185275 h 1597025"/>
                <a:gd name="T40" fmla="*/ 191242 w 2143125"/>
                <a:gd name="T41" fmla="*/ 1146495 h 1597025"/>
                <a:gd name="T42" fmla="*/ 46633 w 2143125"/>
                <a:gd name="T43" fmla="*/ 1053656 h 1597025"/>
                <a:gd name="T44" fmla="*/ 0 w 2143125"/>
                <a:gd name="T45" fmla="*/ 940371 h 1597025"/>
                <a:gd name="T46" fmla="*/ 50165 w 2143125"/>
                <a:gd name="T47" fmla="*/ 736128 h 1597025"/>
                <a:gd name="T48" fmla="*/ 952970 w 2143125"/>
                <a:gd name="T49" fmla="*/ 136844 h 1597025"/>
                <a:gd name="T50" fmla="*/ 1076540 w 2143125"/>
                <a:gd name="T51" fmla="*/ 163209 h 1597025"/>
                <a:gd name="T52" fmla="*/ 1174924 w 2143125"/>
                <a:gd name="T53" fmla="*/ 235007 h 1597025"/>
                <a:gd name="T54" fmla="*/ 1237061 w 2143125"/>
                <a:gd name="T55" fmla="*/ 340233 h 1597025"/>
                <a:gd name="T56" fmla="*/ 1251420 w 2143125"/>
                <a:gd name="T57" fmla="*/ 467116 h 1597025"/>
                <a:gd name="T58" fmla="*/ 1213290 w 2143125"/>
                <a:gd name="T59" fmla="*/ 585759 h 1597025"/>
                <a:gd name="T60" fmla="*/ 1132322 w 2143125"/>
                <a:gd name="T61" fmla="*/ 676861 h 1597025"/>
                <a:gd name="T62" fmla="*/ 1020756 w 2143125"/>
                <a:gd name="T63" fmla="*/ 728650 h 1597025"/>
                <a:gd name="T64" fmla="*/ 892716 w 2143125"/>
                <a:gd name="T65" fmla="*/ 730298 h 1597025"/>
                <a:gd name="T66" fmla="*/ 779502 w 2143125"/>
                <a:gd name="T67" fmla="*/ 680863 h 1597025"/>
                <a:gd name="T68" fmla="*/ 696652 w 2143125"/>
                <a:gd name="T69" fmla="*/ 592115 h 1597025"/>
                <a:gd name="T70" fmla="*/ 655933 w 2143125"/>
                <a:gd name="T71" fmla="*/ 474649 h 1597025"/>
                <a:gd name="T72" fmla="*/ 666760 w 2143125"/>
                <a:gd name="T73" fmla="*/ 347531 h 1597025"/>
                <a:gd name="T74" fmla="*/ 726308 w 2143125"/>
                <a:gd name="T75" fmla="*/ 240187 h 1597025"/>
                <a:gd name="T76" fmla="*/ 823046 w 2143125"/>
                <a:gd name="T77" fmla="*/ 166505 h 1597025"/>
                <a:gd name="T78" fmla="*/ 945438 w 2143125"/>
                <a:gd name="T79" fmla="*/ 136844 h 1597025"/>
                <a:gd name="T80" fmla="*/ 1618384 w 2143125"/>
                <a:gd name="T81" fmla="*/ 22111 h 1597025"/>
                <a:gd name="T82" fmla="*/ 1763195 w 2143125"/>
                <a:gd name="T83" fmla="*/ 163718 h 1597025"/>
                <a:gd name="T84" fmla="*/ 1787878 w 2143125"/>
                <a:gd name="T85" fmla="*/ 278038 h 1597025"/>
                <a:gd name="T86" fmla="*/ 1763195 w 2143125"/>
                <a:gd name="T87" fmla="*/ 392122 h 1597025"/>
                <a:gd name="T88" fmla="*/ 1618384 w 2143125"/>
                <a:gd name="T89" fmla="*/ 533963 h 1597025"/>
                <a:gd name="T90" fmla="*/ 1498492 w 2143125"/>
                <a:gd name="T91" fmla="*/ 555604 h 1597025"/>
                <a:gd name="T92" fmla="*/ 1344043 w 2143125"/>
                <a:gd name="T93" fmla="*/ 467159 h 1597025"/>
                <a:gd name="T94" fmla="*/ 1325941 w 2143125"/>
                <a:gd name="T95" fmla="*/ 314968 h 1597025"/>
                <a:gd name="T96" fmla="*/ 1255886 w 2143125"/>
                <a:gd name="T97" fmla="*/ 187946 h 1597025"/>
                <a:gd name="T98" fmla="*/ 1350390 w 2143125"/>
                <a:gd name="T99" fmla="*/ 51280 h 1597025"/>
                <a:gd name="T100" fmla="*/ 396165 w 2143125"/>
                <a:gd name="T101" fmla="*/ 0 h 1597025"/>
                <a:gd name="T102" fmla="*/ 564484 w 2143125"/>
                <a:gd name="T103" fmla="*/ 57396 h 1597025"/>
                <a:gd name="T104" fmla="*/ 645353 w 2143125"/>
                <a:gd name="T105" fmla="*/ 194532 h 1597025"/>
                <a:gd name="T106" fmla="*/ 578120 w 2143125"/>
                <a:gd name="T107" fmla="*/ 323201 h 1597025"/>
                <a:gd name="T108" fmla="*/ 564014 w 2143125"/>
                <a:gd name="T109" fmla="*/ 482449 h 1597025"/>
                <a:gd name="T110" fmla="*/ 396165 w 2143125"/>
                <a:gd name="T111" fmla="*/ 555840 h 1597025"/>
                <a:gd name="T112" fmla="*/ 281916 w 2143125"/>
                <a:gd name="T113" fmla="*/ 531141 h 1597025"/>
                <a:gd name="T114" fmla="*/ 140396 w 2143125"/>
                <a:gd name="T115" fmla="*/ 386242 h 1597025"/>
                <a:gd name="T116" fmla="*/ 118533 w 2143125"/>
                <a:gd name="T117" fmla="*/ 270745 h 1597025"/>
                <a:gd name="T118" fmla="*/ 145803 w 2143125"/>
                <a:gd name="T119" fmla="*/ 157366 h 1597025"/>
                <a:gd name="T120" fmla="*/ 294375 w 2143125"/>
                <a:gd name="T121" fmla="*/ 19524 h 15970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143125" h="1597025">
                  <a:moveTo>
                    <a:pt x="795561" y="879475"/>
                  </a:moveTo>
                  <a:lnTo>
                    <a:pt x="1072091" y="1110003"/>
                  </a:lnTo>
                  <a:lnTo>
                    <a:pt x="1348886" y="879475"/>
                  </a:lnTo>
                  <a:lnTo>
                    <a:pt x="1360276" y="888484"/>
                  </a:lnTo>
                  <a:lnTo>
                    <a:pt x="1371400" y="897758"/>
                  </a:lnTo>
                  <a:lnTo>
                    <a:pt x="1382525" y="907297"/>
                  </a:lnTo>
                  <a:lnTo>
                    <a:pt x="1393120" y="917101"/>
                  </a:lnTo>
                  <a:lnTo>
                    <a:pt x="1403186" y="927435"/>
                  </a:lnTo>
                  <a:lnTo>
                    <a:pt x="1413516" y="937504"/>
                  </a:lnTo>
                  <a:lnTo>
                    <a:pt x="1423316" y="948368"/>
                  </a:lnTo>
                  <a:lnTo>
                    <a:pt x="1432587" y="959497"/>
                  </a:lnTo>
                  <a:lnTo>
                    <a:pt x="1441857" y="970891"/>
                  </a:lnTo>
                  <a:lnTo>
                    <a:pt x="1450863" y="982550"/>
                  </a:lnTo>
                  <a:lnTo>
                    <a:pt x="1459074" y="994739"/>
                  </a:lnTo>
                  <a:lnTo>
                    <a:pt x="1467550" y="1006663"/>
                  </a:lnTo>
                  <a:lnTo>
                    <a:pt x="1475232" y="1019116"/>
                  </a:lnTo>
                  <a:lnTo>
                    <a:pt x="1482913" y="1032100"/>
                  </a:lnTo>
                  <a:lnTo>
                    <a:pt x="1490065" y="1044819"/>
                  </a:lnTo>
                  <a:lnTo>
                    <a:pt x="1496687" y="1057803"/>
                  </a:lnTo>
                  <a:lnTo>
                    <a:pt x="1503308" y="1071581"/>
                  </a:lnTo>
                  <a:lnTo>
                    <a:pt x="1509401" y="1085095"/>
                  </a:lnTo>
                  <a:lnTo>
                    <a:pt x="1515228" y="1098874"/>
                  </a:lnTo>
                  <a:lnTo>
                    <a:pt x="1520525" y="1113182"/>
                  </a:lnTo>
                  <a:lnTo>
                    <a:pt x="1525558" y="1127226"/>
                  </a:lnTo>
                  <a:lnTo>
                    <a:pt x="1530061" y="1141799"/>
                  </a:lnTo>
                  <a:lnTo>
                    <a:pt x="1534034" y="1156638"/>
                  </a:lnTo>
                  <a:lnTo>
                    <a:pt x="1538007" y="1171477"/>
                  </a:lnTo>
                  <a:lnTo>
                    <a:pt x="1541186" y="1186580"/>
                  </a:lnTo>
                  <a:lnTo>
                    <a:pt x="1544364" y="1201684"/>
                  </a:lnTo>
                  <a:lnTo>
                    <a:pt x="1546748" y="1217052"/>
                  </a:lnTo>
                  <a:lnTo>
                    <a:pt x="1548867" y="1232686"/>
                  </a:lnTo>
                  <a:lnTo>
                    <a:pt x="1550456" y="1248319"/>
                  </a:lnTo>
                  <a:lnTo>
                    <a:pt x="1551781" y="1264218"/>
                  </a:lnTo>
                  <a:lnTo>
                    <a:pt x="1552310" y="1280116"/>
                  </a:lnTo>
                  <a:lnTo>
                    <a:pt x="1552575" y="1296279"/>
                  </a:lnTo>
                  <a:lnTo>
                    <a:pt x="1552310" y="1305554"/>
                  </a:lnTo>
                  <a:lnTo>
                    <a:pt x="1551781" y="1314298"/>
                  </a:lnTo>
                  <a:lnTo>
                    <a:pt x="1550456" y="1323307"/>
                  </a:lnTo>
                  <a:lnTo>
                    <a:pt x="1548867" y="1332316"/>
                  </a:lnTo>
                  <a:lnTo>
                    <a:pt x="1547013" y="1341060"/>
                  </a:lnTo>
                  <a:lnTo>
                    <a:pt x="1544894" y="1349539"/>
                  </a:lnTo>
                  <a:lnTo>
                    <a:pt x="1542245" y="1358018"/>
                  </a:lnTo>
                  <a:lnTo>
                    <a:pt x="1539067" y="1366233"/>
                  </a:lnTo>
                  <a:lnTo>
                    <a:pt x="1535623" y="1374182"/>
                  </a:lnTo>
                  <a:lnTo>
                    <a:pt x="1531650" y="1382396"/>
                  </a:lnTo>
                  <a:lnTo>
                    <a:pt x="1527677" y="1390080"/>
                  </a:lnTo>
                  <a:lnTo>
                    <a:pt x="1522909" y="1397765"/>
                  </a:lnTo>
                  <a:lnTo>
                    <a:pt x="1518406" y="1405184"/>
                  </a:lnTo>
                  <a:lnTo>
                    <a:pt x="1513109" y="1412603"/>
                  </a:lnTo>
                  <a:lnTo>
                    <a:pt x="1507811" y="1420022"/>
                  </a:lnTo>
                  <a:lnTo>
                    <a:pt x="1501984" y="1427177"/>
                  </a:lnTo>
                  <a:lnTo>
                    <a:pt x="1495892" y="1433801"/>
                  </a:lnTo>
                  <a:lnTo>
                    <a:pt x="1489800" y="1440955"/>
                  </a:lnTo>
                  <a:lnTo>
                    <a:pt x="1483178" y="1447315"/>
                  </a:lnTo>
                  <a:lnTo>
                    <a:pt x="1476026" y="1453939"/>
                  </a:lnTo>
                  <a:lnTo>
                    <a:pt x="1469404" y="1460298"/>
                  </a:lnTo>
                  <a:lnTo>
                    <a:pt x="1461988" y="1466658"/>
                  </a:lnTo>
                  <a:lnTo>
                    <a:pt x="1454306" y="1472752"/>
                  </a:lnTo>
                  <a:lnTo>
                    <a:pt x="1446360" y="1478582"/>
                  </a:lnTo>
                  <a:lnTo>
                    <a:pt x="1438414" y="1484411"/>
                  </a:lnTo>
                  <a:lnTo>
                    <a:pt x="1430468" y="1490241"/>
                  </a:lnTo>
                  <a:lnTo>
                    <a:pt x="1421992" y="1495540"/>
                  </a:lnTo>
                  <a:lnTo>
                    <a:pt x="1413516" y="1501105"/>
                  </a:lnTo>
                  <a:lnTo>
                    <a:pt x="1404775" y="1506404"/>
                  </a:lnTo>
                  <a:lnTo>
                    <a:pt x="1395769" y="1511439"/>
                  </a:lnTo>
                  <a:lnTo>
                    <a:pt x="1387028" y="1516208"/>
                  </a:lnTo>
                  <a:lnTo>
                    <a:pt x="1377757" y="1521243"/>
                  </a:lnTo>
                  <a:lnTo>
                    <a:pt x="1359216" y="1530252"/>
                  </a:lnTo>
                  <a:lnTo>
                    <a:pt x="1340145" y="1538731"/>
                  </a:lnTo>
                  <a:lnTo>
                    <a:pt x="1320544" y="1546945"/>
                  </a:lnTo>
                  <a:lnTo>
                    <a:pt x="1300944" y="1554364"/>
                  </a:lnTo>
                  <a:lnTo>
                    <a:pt x="1280813" y="1560989"/>
                  </a:lnTo>
                  <a:lnTo>
                    <a:pt x="1260947" y="1567083"/>
                  </a:lnTo>
                  <a:lnTo>
                    <a:pt x="1241082" y="1573177"/>
                  </a:lnTo>
                  <a:lnTo>
                    <a:pt x="1220951" y="1577947"/>
                  </a:lnTo>
                  <a:lnTo>
                    <a:pt x="1200821" y="1582452"/>
                  </a:lnTo>
                  <a:lnTo>
                    <a:pt x="1181485" y="1586426"/>
                  </a:lnTo>
                  <a:lnTo>
                    <a:pt x="1161884" y="1589606"/>
                  </a:lnTo>
                  <a:lnTo>
                    <a:pt x="1142813" y="1592256"/>
                  </a:lnTo>
                  <a:lnTo>
                    <a:pt x="1124272" y="1594375"/>
                  </a:lnTo>
                  <a:lnTo>
                    <a:pt x="1106525" y="1595965"/>
                  </a:lnTo>
                  <a:lnTo>
                    <a:pt x="1088779" y="1596760"/>
                  </a:lnTo>
                  <a:lnTo>
                    <a:pt x="1072091" y="1597025"/>
                  </a:lnTo>
                  <a:lnTo>
                    <a:pt x="1055669" y="1596760"/>
                  </a:lnTo>
                  <a:lnTo>
                    <a:pt x="1037922" y="1595965"/>
                  </a:lnTo>
                  <a:lnTo>
                    <a:pt x="1020176" y="1594375"/>
                  </a:lnTo>
                  <a:lnTo>
                    <a:pt x="1001635" y="1592256"/>
                  </a:lnTo>
                  <a:lnTo>
                    <a:pt x="982299" y="1589606"/>
                  </a:lnTo>
                  <a:lnTo>
                    <a:pt x="963228" y="1586426"/>
                  </a:lnTo>
                  <a:lnTo>
                    <a:pt x="943627" y="1582452"/>
                  </a:lnTo>
                  <a:lnTo>
                    <a:pt x="923496" y="1577947"/>
                  </a:lnTo>
                  <a:lnTo>
                    <a:pt x="903631" y="1573177"/>
                  </a:lnTo>
                  <a:lnTo>
                    <a:pt x="883765" y="1567083"/>
                  </a:lnTo>
                  <a:lnTo>
                    <a:pt x="863634" y="1560989"/>
                  </a:lnTo>
                  <a:lnTo>
                    <a:pt x="843504" y="1554364"/>
                  </a:lnTo>
                  <a:lnTo>
                    <a:pt x="823903" y="1546945"/>
                  </a:lnTo>
                  <a:lnTo>
                    <a:pt x="804302" y="1538731"/>
                  </a:lnTo>
                  <a:lnTo>
                    <a:pt x="785496" y="1530252"/>
                  </a:lnTo>
                  <a:lnTo>
                    <a:pt x="766690" y="1521243"/>
                  </a:lnTo>
                  <a:lnTo>
                    <a:pt x="757419" y="1516208"/>
                  </a:lnTo>
                  <a:lnTo>
                    <a:pt x="748414" y="1511439"/>
                  </a:lnTo>
                  <a:lnTo>
                    <a:pt x="739673" y="1506404"/>
                  </a:lnTo>
                  <a:lnTo>
                    <a:pt x="730932" y="1501105"/>
                  </a:lnTo>
                  <a:lnTo>
                    <a:pt x="722720" y="1495540"/>
                  </a:lnTo>
                  <a:lnTo>
                    <a:pt x="714244" y="1490241"/>
                  </a:lnTo>
                  <a:lnTo>
                    <a:pt x="706033" y="1484411"/>
                  </a:lnTo>
                  <a:lnTo>
                    <a:pt x="697822" y="1478582"/>
                  </a:lnTo>
                  <a:lnTo>
                    <a:pt x="690141" y="1472752"/>
                  </a:lnTo>
                  <a:lnTo>
                    <a:pt x="682724" y="1466658"/>
                  </a:lnTo>
                  <a:lnTo>
                    <a:pt x="675308" y="1460298"/>
                  </a:lnTo>
                  <a:lnTo>
                    <a:pt x="668421" y="1453939"/>
                  </a:lnTo>
                  <a:lnTo>
                    <a:pt x="661534" y="1447315"/>
                  </a:lnTo>
                  <a:lnTo>
                    <a:pt x="655177" y="1440955"/>
                  </a:lnTo>
                  <a:lnTo>
                    <a:pt x="648555" y="1433801"/>
                  </a:lnTo>
                  <a:lnTo>
                    <a:pt x="642728" y="1427177"/>
                  </a:lnTo>
                  <a:lnTo>
                    <a:pt x="636901" y="1420022"/>
                  </a:lnTo>
                  <a:lnTo>
                    <a:pt x="631338" y="1412603"/>
                  </a:lnTo>
                  <a:lnTo>
                    <a:pt x="626306" y="1405184"/>
                  </a:lnTo>
                  <a:lnTo>
                    <a:pt x="621538" y="1397765"/>
                  </a:lnTo>
                  <a:lnTo>
                    <a:pt x="616770" y="1390080"/>
                  </a:lnTo>
                  <a:lnTo>
                    <a:pt x="612797" y="1382396"/>
                  </a:lnTo>
                  <a:lnTo>
                    <a:pt x="609089" y="1374182"/>
                  </a:lnTo>
                  <a:lnTo>
                    <a:pt x="605646" y="1366233"/>
                  </a:lnTo>
                  <a:lnTo>
                    <a:pt x="602467" y="1358018"/>
                  </a:lnTo>
                  <a:lnTo>
                    <a:pt x="599818" y="1349539"/>
                  </a:lnTo>
                  <a:lnTo>
                    <a:pt x="597434" y="1341060"/>
                  </a:lnTo>
                  <a:lnTo>
                    <a:pt x="595580" y="1332316"/>
                  </a:lnTo>
                  <a:lnTo>
                    <a:pt x="593991" y="1323307"/>
                  </a:lnTo>
                  <a:lnTo>
                    <a:pt x="592932" y="1314298"/>
                  </a:lnTo>
                  <a:lnTo>
                    <a:pt x="592402" y="1305554"/>
                  </a:lnTo>
                  <a:lnTo>
                    <a:pt x="592137" y="1296279"/>
                  </a:lnTo>
                  <a:lnTo>
                    <a:pt x="592402" y="1280116"/>
                  </a:lnTo>
                  <a:lnTo>
                    <a:pt x="592932" y="1264218"/>
                  </a:lnTo>
                  <a:lnTo>
                    <a:pt x="594256" y="1248319"/>
                  </a:lnTo>
                  <a:lnTo>
                    <a:pt x="595845" y="1232686"/>
                  </a:lnTo>
                  <a:lnTo>
                    <a:pt x="597699" y="1217052"/>
                  </a:lnTo>
                  <a:lnTo>
                    <a:pt x="600348" y="1201684"/>
                  </a:lnTo>
                  <a:lnTo>
                    <a:pt x="603262" y="1186580"/>
                  </a:lnTo>
                  <a:lnTo>
                    <a:pt x="606705" y="1171477"/>
                  </a:lnTo>
                  <a:lnTo>
                    <a:pt x="610413" y="1156638"/>
                  </a:lnTo>
                  <a:lnTo>
                    <a:pt x="614386" y="1141799"/>
                  </a:lnTo>
                  <a:lnTo>
                    <a:pt x="618889" y="1127226"/>
                  </a:lnTo>
                  <a:lnTo>
                    <a:pt x="623922" y="1113182"/>
                  </a:lnTo>
                  <a:lnTo>
                    <a:pt x="629484" y="1098874"/>
                  </a:lnTo>
                  <a:lnTo>
                    <a:pt x="635047" y="1085095"/>
                  </a:lnTo>
                  <a:lnTo>
                    <a:pt x="641139" y="1071581"/>
                  </a:lnTo>
                  <a:lnTo>
                    <a:pt x="647761" y="1057803"/>
                  </a:lnTo>
                  <a:lnTo>
                    <a:pt x="654383" y="1044819"/>
                  </a:lnTo>
                  <a:lnTo>
                    <a:pt x="661534" y="1032100"/>
                  </a:lnTo>
                  <a:lnTo>
                    <a:pt x="669216" y="1019116"/>
                  </a:lnTo>
                  <a:lnTo>
                    <a:pt x="676897" y="1006663"/>
                  </a:lnTo>
                  <a:lnTo>
                    <a:pt x="685373" y="994739"/>
                  </a:lnTo>
                  <a:lnTo>
                    <a:pt x="693849" y="982550"/>
                  </a:lnTo>
                  <a:lnTo>
                    <a:pt x="702590" y="970891"/>
                  </a:lnTo>
                  <a:lnTo>
                    <a:pt x="711861" y="959497"/>
                  </a:lnTo>
                  <a:lnTo>
                    <a:pt x="721396" y="948368"/>
                  </a:lnTo>
                  <a:lnTo>
                    <a:pt x="730932" y="937504"/>
                  </a:lnTo>
                  <a:lnTo>
                    <a:pt x="741262" y="927435"/>
                  </a:lnTo>
                  <a:lnTo>
                    <a:pt x="751327" y="917101"/>
                  </a:lnTo>
                  <a:lnTo>
                    <a:pt x="762187" y="907297"/>
                  </a:lnTo>
                  <a:lnTo>
                    <a:pt x="773047" y="897758"/>
                  </a:lnTo>
                  <a:lnTo>
                    <a:pt x="783907" y="888484"/>
                  </a:lnTo>
                  <a:lnTo>
                    <a:pt x="795561" y="879475"/>
                  </a:lnTo>
                  <a:close/>
                  <a:moveTo>
                    <a:pt x="1959370" y="676275"/>
                  </a:moveTo>
                  <a:lnTo>
                    <a:pt x="1969946" y="684738"/>
                  </a:lnTo>
                  <a:lnTo>
                    <a:pt x="1979729" y="692937"/>
                  </a:lnTo>
                  <a:lnTo>
                    <a:pt x="1989776" y="701929"/>
                  </a:lnTo>
                  <a:lnTo>
                    <a:pt x="1999294" y="710922"/>
                  </a:lnTo>
                  <a:lnTo>
                    <a:pt x="2008812" y="720443"/>
                  </a:lnTo>
                  <a:lnTo>
                    <a:pt x="2017802" y="729964"/>
                  </a:lnTo>
                  <a:lnTo>
                    <a:pt x="2026527" y="739750"/>
                  </a:lnTo>
                  <a:lnTo>
                    <a:pt x="2035252" y="750064"/>
                  </a:lnTo>
                  <a:lnTo>
                    <a:pt x="2043184" y="760379"/>
                  </a:lnTo>
                  <a:lnTo>
                    <a:pt x="2051380" y="771222"/>
                  </a:lnTo>
                  <a:lnTo>
                    <a:pt x="2059047" y="782330"/>
                  </a:lnTo>
                  <a:lnTo>
                    <a:pt x="2066450" y="793439"/>
                  </a:lnTo>
                  <a:lnTo>
                    <a:pt x="2073589" y="804811"/>
                  </a:lnTo>
                  <a:lnTo>
                    <a:pt x="2080199" y="816448"/>
                  </a:lnTo>
                  <a:lnTo>
                    <a:pt x="2086809" y="828350"/>
                  </a:lnTo>
                  <a:lnTo>
                    <a:pt x="2093154" y="840516"/>
                  </a:lnTo>
                  <a:lnTo>
                    <a:pt x="2098707" y="852946"/>
                  </a:lnTo>
                  <a:lnTo>
                    <a:pt x="2104259" y="865112"/>
                  </a:lnTo>
                  <a:lnTo>
                    <a:pt x="2109547" y="877807"/>
                  </a:lnTo>
                  <a:lnTo>
                    <a:pt x="2114306" y="890766"/>
                  </a:lnTo>
                  <a:lnTo>
                    <a:pt x="2118801" y="903990"/>
                  </a:lnTo>
                  <a:lnTo>
                    <a:pt x="2123031" y="917214"/>
                  </a:lnTo>
                  <a:lnTo>
                    <a:pt x="2126733" y="930438"/>
                  </a:lnTo>
                  <a:lnTo>
                    <a:pt x="2130170" y="944191"/>
                  </a:lnTo>
                  <a:lnTo>
                    <a:pt x="2133078" y="957943"/>
                  </a:lnTo>
                  <a:lnTo>
                    <a:pt x="2135722" y="971696"/>
                  </a:lnTo>
                  <a:lnTo>
                    <a:pt x="2137837" y="985978"/>
                  </a:lnTo>
                  <a:lnTo>
                    <a:pt x="2139688" y="1000260"/>
                  </a:lnTo>
                  <a:lnTo>
                    <a:pt x="2141274" y="1014277"/>
                  </a:lnTo>
                  <a:lnTo>
                    <a:pt x="2142068" y="1028823"/>
                  </a:lnTo>
                  <a:lnTo>
                    <a:pt x="2143125" y="1043370"/>
                  </a:lnTo>
                  <a:lnTo>
                    <a:pt x="2143125" y="1058180"/>
                  </a:lnTo>
                  <a:lnTo>
                    <a:pt x="2143125" y="1066644"/>
                  </a:lnTo>
                  <a:lnTo>
                    <a:pt x="2142332" y="1075107"/>
                  </a:lnTo>
                  <a:lnTo>
                    <a:pt x="2141274" y="1083306"/>
                  </a:lnTo>
                  <a:lnTo>
                    <a:pt x="2139952" y="1091769"/>
                  </a:lnTo>
                  <a:lnTo>
                    <a:pt x="2138102" y="1099703"/>
                  </a:lnTo>
                  <a:lnTo>
                    <a:pt x="2135987" y="1107373"/>
                  </a:lnTo>
                  <a:lnTo>
                    <a:pt x="2133607" y="1115043"/>
                  </a:lnTo>
                  <a:lnTo>
                    <a:pt x="2130699" y="1122713"/>
                  </a:lnTo>
                  <a:lnTo>
                    <a:pt x="2127261" y="1130383"/>
                  </a:lnTo>
                  <a:lnTo>
                    <a:pt x="2124089" y="1137788"/>
                  </a:lnTo>
                  <a:lnTo>
                    <a:pt x="2119858" y="1144929"/>
                  </a:lnTo>
                  <a:lnTo>
                    <a:pt x="2115892" y="1152070"/>
                  </a:lnTo>
                  <a:lnTo>
                    <a:pt x="2111398" y="1159211"/>
                  </a:lnTo>
                  <a:lnTo>
                    <a:pt x="2106639" y="1165823"/>
                  </a:lnTo>
                  <a:lnTo>
                    <a:pt x="2101880" y="1172699"/>
                  </a:lnTo>
                  <a:lnTo>
                    <a:pt x="2096327" y="1179047"/>
                  </a:lnTo>
                  <a:lnTo>
                    <a:pt x="2090775" y="1185658"/>
                  </a:lnTo>
                  <a:lnTo>
                    <a:pt x="2084958" y="1191741"/>
                  </a:lnTo>
                  <a:lnTo>
                    <a:pt x="2078877" y="1197824"/>
                  </a:lnTo>
                  <a:lnTo>
                    <a:pt x="2072532" y="1204172"/>
                  </a:lnTo>
                  <a:lnTo>
                    <a:pt x="2066186" y="1209990"/>
                  </a:lnTo>
                  <a:lnTo>
                    <a:pt x="2059312" y="1215809"/>
                  </a:lnTo>
                  <a:lnTo>
                    <a:pt x="2052173" y="1221363"/>
                  </a:lnTo>
                  <a:lnTo>
                    <a:pt x="2045034" y="1226917"/>
                  </a:lnTo>
                  <a:lnTo>
                    <a:pt x="2037631" y="1232471"/>
                  </a:lnTo>
                  <a:lnTo>
                    <a:pt x="2029964" y="1237761"/>
                  </a:lnTo>
                  <a:lnTo>
                    <a:pt x="2022296" y="1242521"/>
                  </a:lnTo>
                  <a:lnTo>
                    <a:pt x="2014629" y="1247546"/>
                  </a:lnTo>
                  <a:lnTo>
                    <a:pt x="2006433" y="1252571"/>
                  </a:lnTo>
                  <a:lnTo>
                    <a:pt x="1998236" y="1257067"/>
                  </a:lnTo>
                  <a:lnTo>
                    <a:pt x="1981315" y="1266324"/>
                  </a:lnTo>
                  <a:lnTo>
                    <a:pt x="1964129" y="1274523"/>
                  </a:lnTo>
                  <a:lnTo>
                    <a:pt x="1946679" y="1282722"/>
                  </a:lnTo>
                  <a:lnTo>
                    <a:pt x="1928436" y="1290127"/>
                  </a:lnTo>
                  <a:lnTo>
                    <a:pt x="1910193" y="1296739"/>
                  </a:lnTo>
                  <a:lnTo>
                    <a:pt x="1891685" y="1303351"/>
                  </a:lnTo>
                  <a:lnTo>
                    <a:pt x="1873177" y="1308905"/>
                  </a:lnTo>
                  <a:lnTo>
                    <a:pt x="1854670" y="1314195"/>
                  </a:lnTo>
                  <a:lnTo>
                    <a:pt x="1836426" y="1318691"/>
                  </a:lnTo>
                  <a:lnTo>
                    <a:pt x="1817919" y="1322922"/>
                  </a:lnTo>
                  <a:lnTo>
                    <a:pt x="1799675" y="1326360"/>
                  </a:lnTo>
                  <a:lnTo>
                    <a:pt x="1781696" y="1329534"/>
                  </a:lnTo>
                  <a:lnTo>
                    <a:pt x="1764246" y="1331915"/>
                  </a:lnTo>
                  <a:lnTo>
                    <a:pt x="1747061" y="1333766"/>
                  </a:lnTo>
                  <a:lnTo>
                    <a:pt x="1730404" y="1335353"/>
                  </a:lnTo>
                  <a:lnTo>
                    <a:pt x="1714276" y="1336146"/>
                  </a:lnTo>
                  <a:lnTo>
                    <a:pt x="1698676" y="1336675"/>
                  </a:lnTo>
                  <a:lnTo>
                    <a:pt x="1687836" y="1336146"/>
                  </a:lnTo>
                  <a:lnTo>
                    <a:pt x="1676467" y="1335617"/>
                  </a:lnTo>
                  <a:lnTo>
                    <a:pt x="1664834" y="1335088"/>
                  </a:lnTo>
                  <a:lnTo>
                    <a:pt x="1652671" y="1333766"/>
                  </a:lnTo>
                  <a:lnTo>
                    <a:pt x="1653993" y="1324509"/>
                  </a:lnTo>
                  <a:lnTo>
                    <a:pt x="1654787" y="1314988"/>
                  </a:lnTo>
                  <a:lnTo>
                    <a:pt x="1655844" y="1305202"/>
                  </a:lnTo>
                  <a:lnTo>
                    <a:pt x="1655844" y="1295681"/>
                  </a:lnTo>
                  <a:lnTo>
                    <a:pt x="1655580" y="1275845"/>
                  </a:lnTo>
                  <a:lnTo>
                    <a:pt x="1654787" y="1256274"/>
                  </a:lnTo>
                  <a:lnTo>
                    <a:pt x="1653465" y="1236703"/>
                  </a:lnTo>
                  <a:lnTo>
                    <a:pt x="1651085" y="1217660"/>
                  </a:lnTo>
                  <a:lnTo>
                    <a:pt x="1648705" y="1198618"/>
                  </a:lnTo>
                  <a:lnTo>
                    <a:pt x="1645268" y="1179840"/>
                  </a:lnTo>
                  <a:lnTo>
                    <a:pt x="1641567" y="1161062"/>
                  </a:lnTo>
                  <a:lnTo>
                    <a:pt x="1637601" y="1142549"/>
                  </a:lnTo>
                  <a:lnTo>
                    <a:pt x="1632842" y="1124300"/>
                  </a:lnTo>
                  <a:lnTo>
                    <a:pt x="1627554" y="1106051"/>
                  </a:lnTo>
                  <a:lnTo>
                    <a:pt x="1621737" y="1088595"/>
                  </a:lnTo>
                  <a:lnTo>
                    <a:pt x="1615392" y="1070875"/>
                  </a:lnTo>
                  <a:lnTo>
                    <a:pt x="1608782" y="1053684"/>
                  </a:lnTo>
                  <a:lnTo>
                    <a:pt x="1601379" y="1036758"/>
                  </a:lnTo>
                  <a:lnTo>
                    <a:pt x="1593711" y="1019831"/>
                  </a:lnTo>
                  <a:lnTo>
                    <a:pt x="1585515" y="1003434"/>
                  </a:lnTo>
                  <a:lnTo>
                    <a:pt x="1576790" y="987565"/>
                  </a:lnTo>
                  <a:lnTo>
                    <a:pt x="1567800" y="971432"/>
                  </a:lnTo>
                  <a:lnTo>
                    <a:pt x="1558282" y="956092"/>
                  </a:lnTo>
                  <a:lnTo>
                    <a:pt x="1548235" y="940752"/>
                  </a:lnTo>
                  <a:lnTo>
                    <a:pt x="1537924" y="925942"/>
                  </a:lnTo>
                  <a:lnTo>
                    <a:pt x="1527084" y="911395"/>
                  </a:lnTo>
                  <a:lnTo>
                    <a:pt x="1515979" y="897114"/>
                  </a:lnTo>
                  <a:lnTo>
                    <a:pt x="1504345" y="883361"/>
                  </a:lnTo>
                  <a:lnTo>
                    <a:pt x="1492183" y="870137"/>
                  </a:lnTo>
                  <a:lnTo>
                    <a:pt x="1480021" y="856913"/>
                  </a:lnTo>
                  <a:lnTo>
                    <a:pt x="1467330" y="844218"/>
                  </a:lnTo>
                  <a:lnTo>
                    <a:pt x="1454375" y="832052"/>
                  </a:lnTo>
                  <a:lnTo>
                    <a:pt x="1440891" y="820151"/>
                  </a:lnTo>
                  <a:lnTo>
                    <a:pt x="1427406" y="808778"/>
                  </a:lnTo>
                  <a:lnTo>
                    <a:pt x="1413129" y="797670"/>
                  </a:lnTo>
                  <a:lnTo>
                    <a:pt x="1398587" y="787356"/>
                  </a:lnTo>
                  <a:lnTo>
                    <a:pt x="1407841" y="776776"/>
                  </a:lnTo>
                  <a:lnTo>
                    <a:pt x="1416831" y="765933"/>
                  </a:lnTo>
                  <a:lnTo>
                    <a:pt x="1425027" y="755089"/>
                  </a:lnTo>
                  <a:lnTo>
                    <a:pt x="1433487" y="744246"/>
                  </a:lnTo>
                  <a:lnTo>
                    <a:pt x="1441155" y="732344"/>
                  </a:lnTo>
                  <a:lnTo>
                    <a:pt x="1448558" y="720707"/>
                  </a:lnTo>
                  <a:lnTo>
                    <a:pt x="1455697" y="709070"/>
                  </a:lnTo>
                  <a:lnTo>
                    <a:pt x="1462307" y="696640"/>
                  </a:lnTo>
                  <a:lnTo>
                    <a:pt x="1698676" y="893147"/>
                  </a:lnTo>
                  <a:lnTo>
                    <a:pt x="1959370" y="676275"/>
                  </a:lnTo>
                  <a:close/>
                  <a:moveTo>
                    <a:pt x="183882" y="676275"/>
                  </a:moveTo>
                  <a:lnTo>
                    <a:pt x="445396" y="893147"/>
                  </a:lnTo>
                  <a:lnTo>
                    <a:pt x="682270" y="696640"/>
                  </a:lnTo>
                  <a:lnTo>
                    <a:pt x="688894" y="709070"/>
                  </a:lnTo>
                  <a:lnTo>
                    <a:pt x="696048" y="720707"/>
                  </a:lnTo>
                  <a:lnTo>
                    <a:pt x="703466" y="732344"/>
                  </a:lnTo>
                  <a:lnTo>
                    <a:pt x="711415" y="744246"/>
                  </a:lnTo>
                  <a:lnTo>
                    <a:pt x="719364" y="755089"/>
                  </a:lnTo>
                  <a:lnTo>
                    <a:pt x="728108" y="765933"/>
                  </a:lnTo>
                  <a:lnTo>
                    <a:pt x="736852" y="776776"/>
                  </a:lnTo>
                  <a:lnTo>
                    <a:pt x="746125" y="787356"/>
                  </a:lnTo>
                  <a:lnTo>
                    <a:pt x="731552" y="797670"/>
                  </a:lnTo>
                  <a:lnTo>
                    <a:pt x="717509" y="808778"/>
                  </a:lnTo>
                  <a:lnTo>
                    <a:pt x="703731" y="820151"/>
                  </a:lnTo>
                  <a:lnTo>
                    <a:pt x="690483" y="832052"/>
                  </a:lnTo>
                  <a:lnTo>
                    <a:pt x="677235" y="844218"/>
                  </a:lnTo>
                  <a:lnTo>
                    <a:pt x="664517" y="856913"/>
                  </a:lnTo>
                  <a:lnTo>
                    <a:pt x="652329" y="870137"/>
                  </a:lnTo>
                  <a:lnTo>
                    <a:pt x="640141" y="883361"/>
                  </a:lnTo>
                  <a:lnTo>
                    <a:pt x="628748" y="897114"/>
                  </a:lnTo>
                  <a:lnTo>
                    <a:pt x="617355" y="911395"/>
                  </a:lnTo>
                  <a:lnTo>
                    <a:pt x="606491" y="925942"/>
                  </a:lnTo>
                  <a:lnTo>
                    <a:pt x="596158" y="940752"/>
                  </a:lnTo>
                  <a:lnTo>
                    <a:pt x="586090" y="956092"/>
                  </a:lnTo>
                  <a:lnTo>
                    <a:pt x="576551" y="971432"/>
                  </a:lnTo>
                  <a:lnTo>
                    <a:pt x="567542" y="987565"/>
                  </a:lnTo>
                  <a:lnTo>
                    <a:pt x="559064" y="1003434"/>
                  </a:lnTo>
                  <a:lnTo>
                    <a:pt x="550585" y="1019831"/>
                  </a:lnTo>
                  <a:lnTo>
                    <a:pt x="542901" y="1036758"/>
                  </a:lnTo>
                  <a:lnTo>
                    <a:pt x="535482" y="1053684"/>
                  </a:lnTo>
                  <a:lnTo>
                    <a:pt x="528858" y="1070875"/>
                  </a:lnTo>
                  <a:lnTo>
                    <a:pt x="522499" y="1088595"/>
                  </a:lnTo>
                  <a:lnTo>
                    <a:pt x="516670" y="1106051"/>
                  </a:lnTo>
                  <a:lnTo>
                    <a:pt x="511371" y="1124300"/>
                  </a:lnTo>
                  <a:lnTo>
                    <a:pt x="506602" y="1142549"/>
                  </a:lnTo>
                  <a:lnTo>
                    <a:pt x="502627" y="1161062"/>
                  </a:lnTo>
                  <a:lnTo>
                    <a:pt x="498918" y="1179840"/>
                  </a:lnTo>
                  <a:lnTo>
                    <a:pt x="495473" y="1198618"/>
                  </a:lnTo>
                  <a:lnTo>
                    <a:pt x="492824" y="1217660"/>
                  </a:lnTo>
                  <a:lnTo>
                    <a:pt x="490704" y="1236703"/>
                  </a:lnTo>
                  <a:lnTo>
                    <a:pt x="489114" y="1256274"/>
                  </a:lnTo>
                  <a:lnTo>
                    <a:pt x="488585" y="1275845"/>
                  </a:lnTo>
                  <a:lnTo>
                    <a:pt x="488320" y="1295681"/>
                  </a:lnTo>
                  <a:lnTo>
                    <a:pt x="488585" y="1305202"/>
                  </a:lnTo>
                  <a:lnTo>
                    <a:pt x="489114" y="1314988"/>
                  </a:lnTo>
                  <a:lnTo>
                    <a:pt x="490174" y="1324509"/>
                  </a:lnTo>
                  <a:lnTo>
                    <a:pt x="491499" y="1333766"/>
                  </a:lnTo>
                  <a:lnTo>
                    <a:pt x="479311" y="1335088"/>
                  </a:lnTo>
                  <a:lnTo>
                    <a:pt x="467653" y="1335617"/>
                  </a:lnTo>
                  <a:lnTo>
                    <a:pt x="456260" y="1336146"/>
                  </a:lnTo>
                  <a:lnTo>
                    <a:pt x="445396" y="1336675"/>
                  </a:lnTo>
                  <a:lnTo>
                    <a:pt x="429764" y="1336146"/>
                  </a:lnTo>
                  <a:lnTo>
                    <a:pt x="413601" y="1335353"/>
                  </a:lnTo>
                  <a:lnTo>
                    <a:pt x="396909" y="1333766"/>
                  </a:lnTo>
                  <a:lnTo>
                    <a:pt x="379686" y="1331915"/>
                  </a:lnTo>
                  <a:lnTo>
                    <a:pt x="362199" y="1329534"/>
                  </a:lnTo>
                  <a:lnTo>
                    <a:pt x="344182" y="1326360"/>
                  </a:lnTo>
                  <a:lnTo>
                    <a:pt x="325900" y="1322922"/>
                  </a:lnTo>
                  <a:lnTo>
                    <a:pt x="307352" y="1318691"/>
                  </a:lnTo>
                  <a:lnTo>
                    <a:pt x="288805" y="1314195"/>
                  </a:lnTo>
                  <a:lnTo>
                    <a:pt x="270523" y="1308905"/>
                  </a:lnTo>
                  <a:lnTo>
                    <a:pt x="251976" y="1303351"/>
                  </a:lnTo>
                  <a:lnTo>
                    <a:pt x="233429" y="1296739"/>
                  </a:lnTo>
                  <a:lnTo>
                    <a:pt x="215147" y="1290127"/>
                  </a:lnTo>
                  <a:lnTo>
                    <a:pt x="196865" y="1282722"/>
                  </a:lnTo>
                  <a:lnTo>
                    <a:pt x="179377" y="1274523"/>
                  </a:lnTo>
                  <a:lnTo>
                    <a:pt x="162155" y="1266324"/>
                  </a:lnTo>
                  <a:lnTo>
                    <a:pt x="145197" y="1257067"/>
                  </a:lnTo>
                  <a:lnTo>
                    <a:pt x="136984" y="1252571"/>
                  </a:lnTo>
                  <a:lnTo>
                    <a:pt x="128770" y="1247546"/>
                  </a:lnTo>
                  <a:lnTo>
                    <a:pt x="121086" y="1242521"/>
                  </a:lnTo>
                  <a:lnTo>
                    <a:pt x="113402" y="1237761"/>
                  </a:lnTo>
                  <a:lnTo>
                    <a:pt x="105719" y="1232471"/>
                  </a:lnTo>
                  <a:lnTo>
                    <a:pt x="98300" y="1226917"/>
                  </a:lnTo>
                  <a:lnTo>
                    <a:pt x="91146" y="1221363"/>
                  </a:lnTo>
                  <a:lnTo>
                    <a:pt x="83992" y="1215809"/>
                  </a:lnTo>
                  <a:lnTo>
                    <a:pt x="77103" y="1209990"/>
                  </a:lnTo>
                  <a:lnTo>
                    <a:pt x="70744" y="1204172"/>
                  </a:lnTo>
                  <a:lnTo>
                    <a:pt x="64120" y="1197824"/>
                  </a:lnTo>
                  <a:lnTo>
                    <a:pt x="58291" y="1191741"/>
                  </a:lnTo>
                  <a:lnTo>
                    <a:pt x="52462" y="1185658"/>
                  </a:lnTo>
                  <a:lnTo>
                    <a:pt x="46898" y="1179047"/>
                  </a:lnTo>
                  <a:lnTo>
                    <a:pt x="41334" y="1172699"/>
                  </a:lnTo>
                  <a:lnTo>
                    <a:pt x="36564" y="1165823"/>
                  </a:lnTo>
                  <a:lnTo>
                    <a:pt x="31795" y="1159211"/>
                  </a:lnTo>
                  <a:lnTo>
                    <a:pt x="27291" y="1152070"/>
                  </a:lnTo>
                  <a:lnTo>
                    <a:pt x="23051" y="1144929"/>
                  </a:lnTo>
                  <a:lnTo>
                    <a:pt x="19077" y="1137788"/>
                  </a:lnTo>
                  <a:lnTo>
                    <a:pt x="15897" y="1130383"/>
                  </a:lnTo>
                  <a:lnTo>
                    <a:pt x="12453" y="1122713"/>
                  </a:lnTo>
                  <a:lnTo>
                    <a:pt x="9538" y="1115043"/>
                  </a:lnTo>
                  <a:lnTo>
                    <a:pt x="7154" y="1107373"/>
                  </a:lnTo>
                  <a:lnTo>
                    <a:pt x="5034" y="1099703"/>
                  </a:lnTo>
                  <a:lnTo>
                    <a:pt x="3179" y="1091769"/>
                  </a:lnTo>
                  <a:lnTo>
                    <a:pt x="1855" y="1083306"/>
                  </a:lnTo>
                  <a:lnTo>
                    <a:pt x="530" y="1075107"/>
                  </a:lnTo>
                  <a:lnTo>
                    <a:pt x="265" y="1066644"/>
                  </a:lnTo>
                  <a:lnTo>
                    <a:pt x="0" y="1058180"/>
                  </a:lnTo>
                  <a:lnTo>
                    <a:pt x="265" y="1043370"/>
                  </a:lnTo>
                  <a:lnTo>
                    <a:pt x="1060" y="1028823"/>
                  </a:lnTo>
                  <a:lnTo>
                    <a:pt x="1855" y="1014277"/>
                  </a:lnTo>
                  <a:lnTo>
                    <a:pt x="3444" y="1000260"/>
                  </a:lnTo>
                  <a:lnTo>
                    <a:pt x="5299" y="985978"/>
                  </a:lnTo>
                  <a:lnTo>
                    <a:pt x="7419" y="971696"/>
                  </a:lnTo>
                  <a:lnTo>
                    <a:pt x="10333" y="957943"/>
                  </a:lnTo>
                  <a:lnTo>
                    <a:pt x="12983" y="944191"/>
                  </a:lnTo>
                  <a:lnTo>
                    <a:pt x="16427" y="930438"/>
                  </a:lnTo>
                  <a:lnTo>
                    <a:pt x="20137" y="917214"/>
                  </a:lnTo>
                  <a:lnTo>
                    <a:pt x="24376" y="903990"/>
                  </a:lnTo>
                  <a:lnTo>
                    <a:pt x="28615" y="890766"/>
                  </a:lnTo>
                  <a:lnTo>
                    <a:pt x="33650" y="877807"/>
                  </a:lnTo>
                  <a:lnTo>
                    <a:pt x="38949" y="865112"/>
                  </a:lnTo>
                  <a:lnTo>
                    <a:pt x="44513" y="852946"/>
                  </a:lnTo>
                  <a:lnTo>
                    <a:pt x="50342" y="840516"/>
                  </a:lnTo>
                  <a:lnTo>
                    <a:pt x="56436" y="828350"/>
                  </a:lnTo>
                  <a:lnTo>
                    <a:pt x="63060" y="816448"/>
                  </a:lnTo>
                  <a:lnTo>
                    <a:pt x="69684" y="804811"/>
                  </a:lnTo>
                  <a:lnTo>
                    <a:pt x="76838" y="793439"/>
                  </a:lnTo>
                  <a:lnTo>
                    <a:pt x="84257" y="782330"/>
                  </a:lnTo>
                  <a:lnTo>
                    <a:pt x="91941" y="771222"/>
                  </a:lnTo>
                  <a:lnTo>
                    <a:pt x="100154" y="760379"/>
                  </a:lnTo>
                  <a:lnTo>
                    <a:pt x="108368" y="750064"/>
                  </a:lnTo>
                  <a:lnTo>
                    <a:pt x="116582" y="739750"/>
                  </a:lnTo>
                  <a:lnTo>
                    <a:pt x="125591" y="729964"/>
                  </a:lnTo>
                  <a:lnTo>
                    <a:pt x="134864" y="720443"/>
                  </a:lnTo>
                  <a:lnTo>
                    <a:pt x="144138" y="710922"/>
                  </a:lnTo>
                  <a:lnTo>
                    <a:pt x="153676" y="701929"/>
                  </a:lnTo>
                  <a:lnTo>
                    <a:pt x="163745" y="692937"/>
                  </a:lnTo>
                  <a:lnTo>
                    <a:pt x="173813" y="684738"/>
                  </a:lnTo>
                  <a:lnTo>
                    <a:pt x="183882" y="676275"/>
                  </a:lnTo>
                  <a:close/>
                  <a:moveTo>
                    <a:pt x="1063618" y="153988"/>
                  </a:moveTo>
                  <a:lnTo>
                    <a:pt x="1072091" y="153988"/>
                  </a:lnTo>
                  <a:lnTo>
                    <a:pt x="1080830" y="153988"/>
                  </a:lnTo>
                  <a:lnTo>
                    <a:pt x="1089568" y="154253"/>
                  </a:lnTo>
                  <a:lnTo>
                    <a:pt x="1098041" y="155048"/>
                  </a:lnTo>
                  <a:lnTo>
                    <a:pt x="1106779" y="155577"/>
                  </a:lnTo>
                  <a:lnTo>
                    <a:pt x="1114988" y="156902"/>
                  </a:lnTo>
                  <a:lnTo>
                    <a:pt x="1123726" y="157697"/>
                  </a:lnTo>
                  <a:lnTo>
                    <a:pt x="1131934" y="159286"/>
                  </a:lnTo>
                  <a:lnTo>
                    <a:pt x="1140143" y="160875"/>
                  </a:lnTo>
                  <a:lnTo>
                    <a:pt x="1148351" y="162730"/>
                  </a:lnTo>
                  <a:lnTo>
                    <a:pt x="1156295" y="164584"/>
                  </a:lnTo>
                  <a:lnTo>
                    <a:pt x="1164504" y="166703"/>
                  </a:lnTo>
                  <a:lnTo>
                    <a:pt x="1172447" y="169087"/>
                  </a:lnTo>
                  <a:lnTo>
                    <a:pt x="1180391" y="171471"/>
                  </a:lnTo>
                  <a:lnTo>
                    <a:pt x="1188070" y="174385"/>
                  </a:lnTo>
                  <a:lnTo>
                    <a:pt x="1196014" y="177564"/>
                  </a:lnTo>
                  <a:lnTo>
                    <a:pt x="1203693" y="180478"/>
                  </a:lnTo>
                  <a:lnTo>
                    <a:pt x="1211107" y="183656"/>
                  </a:lnTo>
                  <a:lnTo>
                    <a:pt x="1218521" y="187365"/>
                  </a:lnTo>
                  <a:lnTo>
                    <a:pt x="1225935" y="190808"/>
                  </a:lnTo>
                  <a:lnTo>
                    <a:pt x="1232820" y="194782"/>
                  </a:lnTo>
                  <a:lnTo>
                    <a:pt x="1239969" y="198755"/>
                  </a:lnTo>
                  <a:lnTo>
                    <a:pt x="1247118" y="202729"/>
                  </a:lnTo>
                  <a:lnTo>
                    <a:pt x="1254003" y="206967"/>
                  </a:lnTo>
                  <a:lnTo>
                    <a:pt x="1260623" y="211470"/>
                  </a:lnTo>
                  <a:lnTo>
                    <a:pt x="1267507" y="215974"/>
                  </a:lnTo>
                  <a:lnTo>
                    <a:pt x="1273862" y="221007"/>
                  </a:lnTo>
                  <a:lnTo>
                    <a:pt x="1280482" y="226040"/>
                  </a:lnTo>
                  <a:lnTo>
                    <a:pt x="1286837" y="230808"/>
                  </a:lnTo>
                  <a:lnTo>
                    <a:pt x="1293192" y="236106"/>
                  </a:lnTo>
                  <a:lnTo>
                    <a:pt x="1299017" y="241668"/>
                  </a:lnTo>
                  <a:lnTo>
                    <a:pt x="1305108" y="247231"/>
                  </a:lnTo>
                  <a:lnTo>
                    <a:pt x="1310668" y="252794"/>
                  </a:lnTo>
                  <a:lnTo>
                    <a:pt x="1316494" y="258622"/>
                  </a:lnTo>
                  <a:lnTo>
                    <a:pt x="1321790" y="264449"/>
                  </a:lnTo>
                  <a:lnTo>
                    <a:pt x="1327350" y="270277"/>
                  </a:lnTo>
                  <a:lnTo>
                    <a:pt x="1332646" y="276634"/>
                  </a:lnTo>
                  <a:lnTo>
                    <a:pt x="1337412" y="282992"/>
                  </a:lnTo>
                  <a:lnTo>
                    <a:pt x="1342443" y="289349"/>
                  </a:lnTo>
                  <a:lnTo>
                    <a:pt x="1347474" y="295972"/>
                  </a:lnTo>
                  <a:lnTo>
                    <a:pt x="1351976" y="302859"/>
                  </a:lnTo>
                  <a:lnTo>
                    <a:pt x="1356212" y="309482"/>
                  </a:lnTo>
                  <a:lnTo>
                    <a:pt x="1360714" y="316369"/>
                  </a:lnTo>
                  <a:lnTo>
                    <a:pt x="1364951" y="323521"/>
                  </a:lnTo>
                  <a:lnTo>
                    <a:pt x="1368922" y="330408"/>
                  </a:lnTo>
                  <a:lnTo>
                    <a:pt x="1372629" y="337560"/>
                  </a:lnTo>
                  <a:lnTo>
                    <a:pt x="1376337" y="344977"/>
                  </a:lnTo>
                  <a:lnTo>
                    <a:pt x="1379779" y="352395"/>
                  </a:lnTo>
                  <a:lnTo>
                    <a:pt x="1383221" y="359812"/>
                  </a:lnTo>
                  <a:lnTo>
                    <a:pt x="1386134" y="367494"/>
                  </a:lnTo>
                  <a:lnTo>
                    <a:pt x="1389047" y="375176"/>
                  </a:lnTo>
                  <a:lnTo>
                    <a:pt x="1391694" y="382857"/>
                  </a:lnTo>
                  <a:lnTo>
                    <a:pt x="1394342" y="391069"/>
                  </a:lnTo>
                  <a:lnTo>
                    <a:pt x="1396725" y="398751"/>
                  </a:lnTo>
                  <a:lnTo>
                    <a:pt x="1398844" y="406963"/>
                  </a:lnTo>
                  <a:lnTo>
                    <a:pt x="1400962" y="415175"/>
                  </a:lnTo>
                  <a:lnTo>
                    <a:pt x="1402551" y="423122"/>
                  </a:lnTo>
                  <a:lnTo>
                    <a:pt x="1404404" y="431333"/>
                  </a:lnTo>
                  <a:lnTo>
                    <a:pt x="1405728" y="439810"/>
                  </a:lnTo>
                  <a:lnTo>
                    <a:pt x="1406788" y="448022"/>
                  </a:lnTo>
                  <a:lnTo>
                    <a:pt x="1407847" y="456763"/>
                  </a:lnTo>
                  <a:lnTo>
                    <a:pt x="1408376" y="465240"/>
                  </a:lnTo>
                  <a:lnTo>
                    <a:pt x="1409171" y="473717"/>
                  </a:lnTo>
                  <a:lnTo>
                    <a:pt x="1409435" y="482458"/>
                  </a:lnTo>
                  <a:lnTo>
                    <a:pt x="1409700" y="491200"/>
                  </a:lnTo>
                  <a:lnTo>
                    <a:pt x="1409435" y="499941"/>
                  </a:lnTo>
                  <a:lnTo>
                    <a:pt x="1409171" y="508683"/>
                  </a:lnTo>
                  <a:lnTo>
                    <a:pt x="1408376" y="517159"/>
                  </a:lnTo>
                  <a:lnTo>
                    <a:pt x="1407847" y="525636"/>
                  </a:lnTo>
                  <a:lnTo>
                    <a:pt x="1406788" y="534113"/>
                  </a:lnTo>
                  <a:lnTo>
                    <a:pt x="1405728" y="542589"/>
                  </a:lnTo>
                  <a:lnTo>
                    <a:pt x="1404404" y="550801"/>
                  </a:lnTo>
                  <a:lnTo>
                    <a:pt x="1402551" y="559278"/>
                  </a:lnTo>
                  <a:lnTo>
                    <a:pt x="1400962" y="567489"/>
                  </a:lnTo>
                  <a:lnTo>
                    <a:pt x="1398844" y="575436"/>
                  </a:lnTo>
                  <a:lnTo>
                    <a:pt x="1396725" y="583648"/>
                  </a:lnTo>
                  <a:lnTo>
                    <a:pt x="1394342" y="591595"/>
                  </a:lnTo>
                  <a:lnTo>
                    <a:pt x="1391694" y="599277"/>
                  </a:lnTo>
                  <a:lnTo>
                    <a:pt x="1389047" y="607224"/>
                  </a:lnTo>
                  <a:lnTo>
                    <a:pt x="1386134" y="614641"/>
                  </a:lnTo>
                  <a:lnTo>
                    <a:pt x="1383221" y="622323"/>
                  </a:lnTo>
                  <a:lnTo>
                    <a:pt x="1379779" y="630270"/>
                  </a:lnTo>
                  <a:lnTo>
                    <a:pt x="1376337" y="637422"/>
                  </a:lnTo>
                  <a:lnTo>
                    <a:pt x="1372629" y="644574"/>
                  </a:lnTo>
                  <a:lnTo>
                    <a:pt x="1368922" y="651991"/>
                  </a:lnTo>
                  <a:lnTo>
                    <a:pt x="1364951" y="659143"/>
                  </a:lnTo>
                  <a:lnTo>
                    <a:pt x="1360714" y="666295"/>
                  </a:lnTo>
                  <a:lnTo>
                    <a:pt x="1356212" y="672918"/>
                  </a:lnTo>
                  <a:lnTo>
                    <a:pt x="1351976" y="679805"/>
                  </a:lnTo>
                  <a:lnTo>
                    <a:pt x="1347474" y="686427"/>
                  </a:lnTo>
                  <a:lnTo>
                    <a:pt x="1342443" y="693050"/>
                  </a:lnTo>
                  <a:lnTo>
                    <a:pt x="1337412" y="699672"/>
                  </a:lnTo>
                  <a:lnTo>
                    <a:pt x="1332646" y="705765"/>
                  </a:lnTo>
                  <a:lnTo>
                    <a:pt x="1327350" y="711857"/>
                  </a:lnTo>
                  <a:lnTo>
                    <a:pt x="1321790" y="718215"/>
                  </a:lnTo>
                  <a:lnTo>
                    <a:pt x="1316494" y="724043"/>
                  </a:lnTo>
                  <a:lnTo>
                    <a:pt x="1310668" y="729870"/>
                  </a:lnTo>
                  <a:lnTo>
                    <a:pt x="1305108" y="735433"/>
                  </a:lnTo>
                  <a:lnTo>
                    <a:pt x="1299017" y="740996"/>
                  </a:lnTo>
                  <a:lnTo>
                    <a:pt x="1293192" y="746294"/>
                  </a:lnTo>
                  <a:lnTo>
                    <a:pt x="1286837" y="751327"/>
                  </a:lnTo>
                  <a:lnTo>
                    <a:pt x="1280482" y="756625"/>
                  </a:lnTo>
                  <a:lnTo>
                    <a:pt x="1273862" y="761658"/>
                  </a:lnTo>
                  <a:lnTo>
                    <a:pt x="1267507" y="766161"/>
                  </a:lnTo>
                  <a:lnTo>
                    <a:pt x="1260623" y="770929"/>
                  </a:lnTo>
                  <a:lnTo>
                    <a:pt x="1254003" y="775432"/>
                  </a:lnTo>
                  <a:lnTo>
                    <a:pt x="1247118" y="779670"/>
                  </a:lnTo>
                  <a:lnTo>
                    <a:pt x="1239969" y="783909"/>
                  </a:lnTo>
                  <a:lnTo>
                    <a:pt x="1232820" y="787882"/>
                  </a:lnTo>
                  <a:lnTo>
                    <a:pt x="1225935" y="791591"/>
                  </a:lnTo>
                  <a:lnTo>
                    <a:pt x="1218521" y="795299"/>
                  </a:lnTo>
                  <a:lnTo>
                    <a:pt x="1211107" y="798743"/>
                  </a:lnTo>
                  <a:lnTo>
                    <a:pt x="1203693" y="801922"/>
                  </a:lnTo>
                  <a:lnTo>
                    <a:pt x="1196014" y="805100"/>
                  </a:lnTo>
                  <a:lnTo>
                    <a:pt x="1188070" y="807749"/>
                  </a:lnTo>
                  <a:lnTo>
                    <a:pt x="1180391" y="810663"/>
                  </a:lnTo>
                  <a:lnTo>
                    <a:pt x="1172447" y="813312"/>
                  </a:lnTo>
                  <a:lnTo>
                    <a:pt x="1164504" y="815696"/>
                  </a:lnTo>
                  <a:lnTo>
                    <a:pt x="1156295" y="817815"/>
                  </a:lnTo>
                  <a:lnTo>
                    <a:pt x="1148351" y="819935"/>
                  </a:lnTo>
                  <a:lnTo>
                    <a:pt x="1140143" y="821789"/>
                  </a:lnTo>
                  <a:lnTo>
                    <a:pt x="1131934" y="823378"/>
                  </a:lnTo>
                  <a:lnTo>
                    <a:pt x="1123726" y="824438"/>
                  </a:lnTo>
                  <a:lnTo>
                    <a:pt x="1114988" y="825762"/>
                  </a:lnTo>
                  <a:lnTo>
                    <a:pt x="1106779" y="826822"/>
                  </a:lnTo>
                  <a:lnTo>
                    <a:pt x="1098041" y="827617"/>
                  </a:lnTo>
                  <a:lnTo>
                    <a:pt x="1089568" y="827881"/>
                  </a:lnTo>
                  <a:lnTo>
                    <a:pt x="1080830" y="828146"/>
                  </a:lnTo>
                  <a:lnTo>
                    <a:pt x="1072091" y="828676"/>
                  </a:lnTo>
                  <a:lnTo>
                    <a:pt x="1063618" y="828146"/>
                  </a:lnTo>
                  <a:lnTo>
                    <a:pt x="1054880" y="827881"/>
                  </a:lnTo>
                  <a:lnTo>
                    <a:pt x="1046407" y="827617"/>
                  </a:lnTo>
                  <a:lnTo>
                    <a:pt x="1037669" y="826822"/>
                  </a:lnTo>
                  <a:lnTo>
                    <a:pt x="1029460" y="825762"/>
                  </a:lnTo>
                  <a:lnTo>
                    <a:pt x="1020987" y="824438"/>
                  </a:lnTo>
                  <a:lnTo>
                    <a:pt x="1012778" y="823378"/>
                  </a:lnTo>
                  <a:lnTo>
                    <a:pt x="1004305" y="821789"/>
                  </a:lnTo>
                  <a:lnTo>
                    <a:pt x="996096" y="819935"/>
                  </a:lnTo>
                  <a:lnTo>
                    <a:pt x="987888" y="817815"/>
                  </a:lnTo>
                  <a:lnTo>
                    <a:pt x="979944" y="815696"/>
                  </a:lnTo>
                  <a:lnTo>
                    <a:pt x="972000" y="813312"/>
                  </a:lnTo>
                  <a:lnTo>
                    <a:pt x="964321" y="810663"/>
                  </a:lnTo>
                  <a:lnTo>
                    <a:pt x="956113" y="807749"/>
                  </a:lnTo>
                  <a:lnTo>
                    <a:pt x="948434" y="805100"/>
                  </a:lnTo>
                  <a:lnTo>
                    <a:pt x="941020" y="801922"/>
                  </a:lnTo>
                  <a:lnTo>
                    <a:pt x="933341" y="798743"/>
                  </a:lnTo>
                  <a:lnTo>
                    <a:pt x="925927" y="795299"/>
                  </a:lnTo>
                  <a:lnTo>
                    <a:pt x="918513" y="791591"/>
                  </a:lnTo>
                  <a:lnTo>
                    <a:pt x="911628" y="787882"/>
                  </a:lnTo>
                  <a:lnTo>
                    <a:pt x="904479" y="783909"/>
                  </a:lnTo>
                  <a:lnTo>
                    <a:pt x="897329" y="779670"/>
                  </a:lnTo>
                  <a:lnTo>
                    <a:pt x="890445" y="775432"/>
                  </a:lnTo>
                  <a:lnTo>
                    <a:pt x="883825" y="770929"/>
                  </a:lnTo>
                  <a:lnTo>
                    <a:pt x="876940" y="766161"/>
                  </a:lnTo>
                  <a:lnTo>
                    <a:pt x="870585" y="761658"/>
                  </a:lnTo>
                  <a:lnTo>
                    <a:pt x="863965" y="756625"/>
                  </a:lnTo>
                  <a:lnTo>
                    <a:pt x="857875" y="751327"/>
                  </a:lnTo>
                  <a:lnTo>
                    <a:pt x="851785" y="746294"/>
                  </a:lnTo>
                  <a:lnTo>
                    <a:pt x="845430" y="740996"/>
                  </a:lnTo>
                  <a:lnTo>
                    <a:pt x="839605" y="735433"/>
                  </a:lnTo>
                  <a:lnTo>
                    <a:pt x="833779" y="729870"/>
                  </a:lnTo>
                  <a:lnTo>
                    <a:pt x="828219" y="724043"/>
                  </a:lnTo>
                  <a:lnTo>
                    <a:pt x="822658" y="718215"/>
                  </a:lnTo>
                  <a:lnTo>
                    <a:pt x="817097" y="711857"/>
                  </a:lnTo>
                  <a:lnTo>
                    <a:pt x="812066" y="705765"/>
                  </a:lnTo>
                  <a:lnTo>
                    <a:pt x="807035" y="699672"/>
                  </a:lnTo>
                  <a:lnTo>
                    <a:pt x="802004" y="693050"/>
                  </a:lnTo>
                  <a:lnTo>
                    <a:pt x="797503" y="686427"/>
                  </a:lnTo>
                  <a:lnTo>
                    <a:pt x="792737" y="679805"/>
                  </a:lnTo>
                  <a:lnTo>
                    <a:pt x="788235" y="672918"/>
                  </a:lnTo>
                  <a:lnTo>
                    <a:pt x="783734" y="666295"/>
                  </a:lnTo>
                  <a:lnTo>
                    <a:pt x="779762" y="659143"/>
                  </a:lnTo>
                  <a:lnTo>
                    <a:pt x="775790" y="651991"/>
                  </a:lnTo>
                  <a:lnTo>
                    <a:pt x="771818" y="644574"/>
                  </a:lnTo>
                  <a:lnTo>
                    <a:pt x="768376" y="637422"/>
                  </a:lnTo>
                  <a:lnTo>
                    <a:pt x="764669" y="630270"/>
                  </a:lnTo>
                  <a:lnTo>
                    <a:pt x="761491" y="622323"/>
                  </a:lnTo>
                  <a:lnTo>
                    <a:pt x="758579" y="614641"/>
                  </a:lnTo>
                  <a:lnTo>
                    <a:pt x="755401" y="607224"/>
                  </a:lnTo>
                  <a:lnTo>
                    <a:pt x="752753" y="599277"/>
                  </a:lnTo>
                  <a:lnTo>
                    <a:pt x="750105" y="591595"/>
                  </a:lnTo>
                  <a:lnTo>
                    <a:pt x="747722" y="583648"/>
                  </a:lnTo>
                  <a:lnTo>
                    <a:pt x="745604" y="575436"/>
                  </a:lnTo>
                  <a:lnTo>
                    <a:pt x="743750" y="567489"/>
                  </a:lnTo>
                  <a:lnTo>
                    <a:pt x="741897" y="559278"/>
                  </a:lnTo>
                  <a:lnTo>
                    <a:pt x="740308" y="550801"/>
                  </a:lnTo>
                  <a:lnTo>
                    <a:pt x="738719" y="542589"/>
                  </a:lnTo>
                  <a:lnTo>
                    <a:pt x="737925" y="534113"/>
                  </a:lnTo>
                  <a:lnTo>
                    <a:pt x="736601" y="525636"/>
                  </a:lnTo>
                  <a:lnTo>
                    <a:pt x="736071" y="517159"/>
                  </a:lnTo>
                  <a:lnTo>
                    <a:pt x="735277" y="508683"/>
                  </a:lnTo>
                  <a:lnTo>
                    <a:pt x="735012" y="499941"/>
                  </a:lnTo>
                  <a:lnTo>
                    <a:pt x="735012" y="491200"/>
                  </a:lnTo>
                  <a:lnTo>
                    <a:pt x="735012" y="482458"/>
                  </a:lnTo>
                  <a:lnTo>
                    <a:pt x="735277" y="473717"/>
                  </a:lnTo>
                  <a:lnTo>
                    <a:pt x="736071" y="465240"/>
                  </a:lnTo>
                  <a:lnTo>
                    <a:pt x="736601" y="456763"/>
                  </a:lnTo>
                  <a:lnTo>
                    <a:pt x="737925" y="448022"/>
                  </a:lnTo>
                  <a:lnTo>
                    <a:pt x="738719" y="439810"/>
                  </a:lnTo>
                  <a:lnTo>
                    <a:pt x="740308" y="431333"/>
                  </a:lnTo>
                  <a:lnTo>
                    <a:pt x="741897" y="423122"/>
                  </a:lnTo>
                  <a:lnTo>
                    <a:pt x="743750" y="415175"/>
                  </a:lnTo>
                  <a:lnTo>
                    <a:pt x="745604" y="406963"/>
                  </a:lnTo>
                  <a:lnTo>
                    <a:pt x="747722" y="398751"/>
                  </a:lnTo>
                  <a:lnTo>
                    <a:pt x="750105" y="391069"/>
                  </a:lnTo>
                  <a:lnTo>
                    <a:pt x="752753" y="382857"/>
                  </a:lnTo>
                  <a:lnTo>
                    <a:pt x="755401" y="375176"/>
                  </a:lnTo>
                  <a:lnTo>
                    <a:pt x="758579" y="367494"/>
                  </a:lnTo>
                  <a:lnTo>
                    <a:pt x="761491" y="359812"/>
                  </a:lnTo>
                  <a:lnTo>
                    <a:pt x="764669" y="352395"/>
                  </a:lnTo>
                  <a:lnTo>
                    <a:pt x="768376" y="344977"/>
                  </a:lnTo>
                  <a:lnTo>
                    <a:pt x="771818" y="337560"/>
                  </a:lnTo>
                  <a:lnTo>
                    <a:pt x="775790" y="330408"/>
                  </a:lnTo>
                  <a:lnTo>
                    <a:pt x="779762" y="323521"/>
                  </a:lnTo>
                  <a:lnTo>
                    <a:pt x="783734" y="316369"/>
                  </a:lnTo>
                  <a:lnTo>
                    <a:pt x="788235" y="309482"/>
                  </a:lnTo>
                  <a:lnTo>
                    <a:pt x="792737" y="302859"/>
                  </a:lnTo>
                  <a:lnTo>
                    <a:pt x="797503" y="295972"/>
                  </a:lnTo>
                  <a:lnTo>
                    <a:pt x="802004" y="289349"/>
                  </a:lnTo>
                  <a:lnTo>
                    <a:pt x="807035" y="282992"/>
                  </a:lnTo>
                  <a:lnTo>
                    <a:pt x="812066" y="276634"/>
                  </a:lnTo>
                  <a:lnTo>
                    <a:pt x="817097" y="270277"/>
                  </a:lnTo>
                  <a:lnTo>
                    <a:pt x="822658" y="264449"/>
                  </a:lnTo>
                  <a:lnTo>
                    <a:pt x="828219" y="258622"/>
                  </a:lnTo>
                  <a:lnTo>
                    <a:pt x="833779" y="252794"/>
                  </a:lnTo>
                  <a:lnTo>
                    <a:pt x="839605" y="247231"/>
                  </a:lnTo>
                  <a:lnTo>
                    <a:pt x="845430" y="241668"/>
                  </a:lnTo>
                  <a:lnTo>
                    <a:pt x="851785" y="236106"/>
                  </a:lnTo>
                  <a:lnTo>
                    <a:pt x="857875" y="230808"/>
                  </a:lnTo>
                  <a:lnTo>
                    <a:pt x="863965" y="226040"/>
                  </a:lnTo>
                  <a:lnTo>
                    <a:pt x="870585" y="221007"/>
                  </a:lnTo>
                  <a:lnTo>
                    <a:pt x="876940" y="215974"/>
                  </a:lnTo>
                  <a:lnTo>
                    <a:pt x="883825" y="211470"/>
                  </a:lnTo>
                  <a:lnTo>
                    <a:pt x="890445" y="206967"/>
                  </a:lnTo>
                  <a:lnTo>
                    <a:pt x="897329" y="202729"/>
                  </a:lnTo>
                  <a:lnTo>
                    <a:pt x="904479" y="198755"/>
                  </a:lnTo>
                  <a:lnTo>
                    <a:pt x="911628" y="194782"/>
                  </a:lnTo>
                  <a:lnTo>
                    <a:pt x="918513" y="190808"/>
                  </a:lnTo>
                  <a:lnTo>
                    <a:pt x="925927" y="187365"/>
                  </a:lnTo>
                  <a:lnTo>
                    <a:pt x="933341" y="183656"/>
                  </a:lnTo>
                  <a:lnTo>
                    <a:pt x="941020" y="180478"/>
                  </a:lnTo>
                  <a:lnTo>
                    <a:pt x="948434" y="177564"/>
                  </a:lnTo>
                  <a:lnTo>
                    <a:pt x="956113" y="174385"/>
                  </a:lnTo>
                  <a:lnTo>
                    <a:pt x="964321" y="171471"/>
                  </a:lnTo>
                  <a:lnTo>
                    <a:pt x="972000" y="169087"/>
                  </a:lnTo>
                  <a:lnTo>
                    <a:pt x="979944" y="166703"/>
                  </a:lnTo>
                  <a:lnTo>
                    <a:pt x="987888" y="164584"/>
                  </a:lnTo>
                  <a:lnTo>
                    <a:pt x="996096" y="162730"/>
                  </a:lnTo>
                  <a:lnTo>
                    <a:pt x="1004305" y="160875"/>
                  </a:lnTo>
                  <a:lnTo>
                    <a:pt x="1012778" y="159286"/>
                  </a:lnTo>
                  <a:lnTo>
                    <a:pt x="1020987" y="157697"/>
                  </a:lnTo>
                  <a:lnTo>
                    <a:pt x="1029460" y="156902"/>
                  </a:lnTo>
                  <a:lnTo>
                    <a:pt x="1037669" y="155577"/>
                  </a:lnTo>
                  <a:lnTo>
                    <a:pt x="1046407" y="155048"/>
                  </a:lnTo>
                  <a:lnTo>
                    <a:pt x="1054880" y="154253"/>
                  </a:lnTo>
                  <a:lnTo>
                    <a:pt x="1063618" y="153988"/>
                  </a:lnTo>
                  <a:close/>
                  <a:moveTo>
                    <a:pt x="1699027" y="0"/>
                  </a:moveTo>
                  <a:lnTo>
                    <a:pt x="1706961" y="265"/>
                  </a:lnTo>
                  <a:lnTo>
                    <a:pt x="1714895" y="794"/>
                  </a:lnTo>
                  <a:lnTo>
                    <a:pt x="1723093" y="1059"/>
                  </a:lnTo>
                  <a:lnTo>
                    <a:pt x="1731027" y="1853"/>
                  </a:lnTo>
                  <a:lnTo>
                    <a:pt x="1738697" y="2912"/>
                  </a:lnTo>
                  <a:lnTo>
                    <a:pt x="1746631" y="3706"/>
                  </a:lnTo>
                  <a:lnTo>
                    <a:pt x="1754565" y="5029"/>
                  </a:lnTo>
                  <a:lnTo>
                    <a:pt x="1762235" y="6617"/>
                  </a:lnTo>
                  <a:lnTo>
                    <a:pt x="1769640" y="8206"/>
                  </a:lnTo>
                  <a:lnTo>
                    <a:pt x="1777309" y="10058"/>
                  </a:lnTo>
                  <a:lnTo>
                    <a:pt x="1784714" y="12176"/>
                  </a:lnTo>
                  <a:lnTo>
                    <a:pt x="1792119" y="14294"/>
                  </a:lnTo>
                  <a:lnTo>
                    <a:pt x="1798996" y="16676"/>
                  </a:lnTo>
                  <a:lnTo>
                    <a:pt x="1806401" y="19323"/>
                  </a:lnTo>
                  <a:lnTo>
                    <a:pt x="1813541" y="21970"/>
                  </a:lnTo>
                  <a:lnTo>
                    <a:pt x="1820682" y="24881"/>
                  </a:lnTo>
                  <a:lnTo>
                    <a:pt x="1827823" y="27793"/>
                  </a:lnTo>
                  <a:lnTo>
                    <a:pt x="1834434" y="30969"/>
                  </a:lnTo>
                  <a:lnTo>
                    <a:pt x="1848187" y="38116"/>
                  </a:lnTo>
                  <a:lnTo>
                    <a:pt x="1861145" y="45528"/>
                  </a:lnTo>
                  <a:lnTo>
                    <a:pt x="1873575" y="53468"/>
                  </a:lnTo>
                  <a:lnTo>
                    <a:pt x="1886005" y="62468"/>
                  </a:lnTo>
                  <a:lnTo>
                    <a:pt x="1897642" y="71732"/>
                  </a:lnTo>
                  <a:lnTo>
                    <a:pt x="1909014" y="81526"/>
                  </a:lnTo>
                  <a:lnTo>
                    <a:pt x="1919857" y="91585"/>
                  </a:lnTo>
                  <a:lnTo>
                    <a:pt x="1930436" y="102437"/>
                  </a:lnTo>
                  <a:lnTo>
                    <a:pt x="1940221" y="113819"/>
                  </a:lnTo>
                  <a:lnTo>
                    <a:pt x="1949478" y="125466"/>
                  </a:lnTo>
                  <a:lnTo>
                    <a:pt x="1958205" y="137906"/>
                  </a:lnTo>
                  <a:lnTo>
                    <a:pt x="1966139" y="150612"/>
                  </a:lnTo>
                  <a:lnTo>
                    <a:pt x="1973809" y="163846"/>
                  </a:lnTo>
                  <a:lnTo>
                    <a:pt x="1980685" y="177081"/>
                  </a:lnTo>
                  <a:lnTo>
                    <a:pt x="1983594" y="184228"/>
                  </a:lnTo>
                  <a:lnTo>
                    <a:pt x="1986768" y="190845"/>
                  </a:lnTo>
                  <a:lnTo>
                    <a:pt x="1989677" y="197992"/>
                  </a:lnTo>
                  <a:lnTo>
                    <a:pt x="1992322" y="205139"/>
                  </a:lnTo>
                  <a:lnTo>
                    <a:pt x="1994966" y="212550"/>
                  </a:lnTo>
                  <a:lnTo>
                    <a:pt x="1997082" y="219962"/>
                  </a:lnTo>
                  <a:lnTo>
                    <a:pt x="1999727" y="227109"/>
                  </a:lnTo>
                  <a:lnTo>
                    <a:pt x="2001578" y="234785"/>
                  </a:lnTo>
                  <a:lnTo>
                    <a:pt x="2003429" y="242196"/>
                  </a:lnTo>
                  <a:lnTo>
                    <a:pt x="2005016" y="249872"/>
                  </a:lnTo>
                  <a:lnTo>
                    <a:pt x="2006338" y="257549"/>
                  </a:lnTo>
                  <a:lnTo>
                    <a:pt x="2007661" y="265225"/>
                  </a:lnTo>
                  <a:lnTo>
                    <a:pt x="2008983" y="272901"/>
                  </a:lnTo>
                  <a:lnTo>
                    <a:pt x="2009776" y="280577"/>
                  </a:lnTo>
                  <a:lnTo>
                    <a:pt x="2010570" y="288783"/>
                  </a:lnTo>
                  <a:lnTo>
                    <a:pt x="2011099" y="296723"/>
                  </a:lnTo>
                  <a:lnTo>
                    <a:pt x="2011363" y="304664"/>
                  </a:lnTo>
                  <a:lnTo>
                    <a:pt x="2011363" y="312870"/>
                  </a:lnTo>
                  <a:lnTo>
                    <a:pt x="2011363" y="320811"/>
                  </a:lnTo>
                  <a:lnTo>
                    <a:pt x="2011099" y="328752"/>
                  </a:lnTo>
                  <a:lnTo>
                    <a:pt x="2010570" y="336693"/>
                  </a:lnTo>
                  <a:lnTo>
                    <a:pt x="2009776" y="344898"/>
                  </a:lnTo>
                  <a:lnTo>
                    <a:pt x="2008983" y="352574"/>
                  </a:lnTo>
                  <a:lnTo>
                    <a:pt x="2007661" y="360250"/>
                  </a:lnTo>
                  <a:lnTo>
                    <a:pt x="2006338" y="367927"/>
                  </a:lnTo>
                  <a:lnTo>
                    <a:pt x="2005016" y="375603"/>
                  </a:lnTo>
                  <a:lnTo>
                    <a:pt x="2003429" y="383279"/>
                  </a:lnTo>
                  <a:lnTo>
                    <a:pt x="2001578" y="390690"/>
                  </a:lnTo>
                  <a:lnTo>
                    <a:pt x="1999727" y="398102"/>
                  </a:lnTo>
                  <a:lnTo>
                    <a:pt x="1997082" y="405513"/>
                  </a:lnTo>
                  <a:lnTo>
                    <a:pt x="1994966" y="412925"/>
                  </a:lnTo>
                  <a:lnTo>
                    <a:pt x="1992322" y="420072"/>
                  </a:lnTo>
                  <a:lnTo>
                    <a:pt x="1989677" y="427483"/>
                  </a:lnTo>
                  <a:lnTo>
                    <a:pt x="1986768" y="434630"/>
                  </a:lnTo>
                  <a:lnTo>
                    <a:pt x="1983594" y="441247"/>
                  </a:lnTo>
                  <a:lnTo>
                    <a:pt x="1980685" y="448129"/>
                  </a:lnTo>
                  <a:lnTo>
                    <a:pt x="1973809" y="461629"/>
                  </a:lnTo>
                  <a:lnTo>
                    <a:pt x="1966139" y="474863"/>
                  </a:lnTo>
                  <a:lnTo>
                    <a:pt x="1958205" y="487569"/>
                  </a:lnTo>
                  <a:lnTo>
                    <a:pt x="1949478" y="499480"/>
                  </a:lnTo>
                  <a:lnTo>
                    <a:pt x="1940221" y="511656"/>
                  </a:lnTo>
                  <a:lnTo>
                    <a:pt x="1930436" y="523038"/>
                  </a:lnTo>
                  <a:lnTo>
                    <a:pt x="1919857" y="533891"/>
                  </a:lnTo>
                  <a:lnTo>
                    <a:pt x="1909014" y="543949"/>
                  </a:lnTo>
                  <a:lnTo>
                    <a:pt x="1897642" y="553743"/>
                  </a:lnTo>
                  <a:lnTo>
                    <a:pt x="1886005" y="563007"/>
                  </a:lnTo>
                  <a:lnTo>
                    <a:pt x="1873575" y="572007"/>
                  </a:lnTo>
                  <a:lnTo>
                    <a:pt x="1861145" y="579948"/>
                  </a:lnTo>
                  <a:lnTo>
                    <a:pt x="1848187" y="587359"/>
                  </a:lnTo>
                  <a:lnTo>
                    <a:pt x="1834434" y="594506"/>
                  </a:lnTo>
                  <a:lnTo>
                    <a:pt x="1827823" y="597682"/>
                  </a:lnTo>
                  <a:lnTo>
                    <a:pt x="1820682" y="600858"/>
                  </a:lnTo>
                  <a:lnTo>
                    <a:pt x="1813541" y="603505"/>
                  </a:lnTo>
                  <a:lnTo>
                    <a:pt x="1806401" y="606152"/>
                  </a:lnTo>
                  <a:lnTo>
                    <a:pt x="1798996" y="608799"/>
                  </a:lnTo>
                  <a:lnTo>
                    <a:pt x="1792119" y="611182"/>
                  </a:lnTo>
                  <a:lnTo>
                    <a:pt x="1784714" y="613299"/>
                  </a:lnTo>
                  <a:lnTo>
                    <a:pt x="1777309" y="615417"/>
                  </a:lnTo>
                  <a:lnTo>
                    <a:pt x="1769640" y="617270"/>
                  </a:lnTo>
                  <a:lnTo>
                    <a:pt x="1762235" y="618858"/>
                  </a:lnTo>
                  <a:lnTo>
                    <a:pt x="1754565" y="620446"/>
                  </a:lnTo>
                  <a:lnTo>
                    <a:pt x="1746631" y="621769"/>
                  </a:lnTo>
                  <a:lnTo>
                    <a:pt x="1738697" y="622828"/>
                  </a:lnTo>
                  <a:lnTo>
                    <a:pt x="1731027" y="623622"/>
                  </a:lnTo>
                  <a:lnTo>
                    <a:pt x="1723093" y="624416"/>
                  </a:lnTo>
                  <a:lnTo>
                    <a:pt x="1714895" y="624681"/>
                  </a:lnTo>
                  <a:lnTo>
                    <a:pt x="1706961" y="625210"/>
                  </a:lnTo>
                  <a:lnTo>
                    <a:pt x="1699027" y="625475"/>
                  </a:lnTo>
                  <a:lnTo>
                    <a:pt x="1685803" y="625210"/>
                  </a:lnTo>
                  <a:lnTo>
                    <a:pt x="1672580" y="624152"/>
                  </a:lnTo>
                  <a:lnTo>
                    <a:pt x="1659357" y="622563"/>
                  </a:lnTo>
                  <a:lnTo>
                    <a:pt x="1646398" y="620711"/>
                  </a:lnTo>
                  <a:lnTo>
                    <a:pt x="1633439" y="618328"/>
                  </a:lnTo>
                  <a:lnTo>
                    <a:pt x="1620744" y="615152"/>
                  </a:lnTo>
                  <a:lnTo>
                    <a:pt x="1608314" y="611711"/>
                  </a:lnTo>
                  <a:lnTo>
                    <a:pt x="1596413" y="607741"/>
                  </a:lnTo>
                  <a:lnTo>
                    <a:pt x="1584248" y="603241"/>
                  </a:lnTo>
                  <a:lnTo>
                    <a:pt x="1572611" y="598211"/>
                  </a:lnTo>
                  <a:lnTo>
                    <a:pt x="1561239" y="592918"/>
                  </a:lnTo>
                  <a:lnTo>
                    <a:pt x="1549867" y="587094"/>
                  </a:lnTo>
                  <a:lnTo>
                    <a:pt x="1539024" y="580742"/>
                  </a:lnTo>
                  <a:lnTo>
                    <a:pt x="1528180" y="573860"/>
                  </a:lnTo>
                  <a:lnTo>
                    <a:pt x="1517866" y="566713"/>
                  </a:lnTo>
                  <a:lnTo>
                    <a:pt x="1508081" y="559301"/>
                  </a:lnTo>
                  <a:lnTo>
                    <a:pt x="1510197" y="542890"/>
                  </a:lnTo>
                  <a:lnTo>
                    <a:pt x="1512048" y="525685"/>
                  </a:lnTo>
                  <a:lnTo>
                    <a:pt x="1513106" y="508744"/>
                  </a:lnTo>
                  <a:lnTo>
                    <a:pt x="1513635" y="500539"/>
                  </a:lnTo>
                  <a:lnTo>
                    <a:pt x="1513635" y="491804"/>
                  </a:lnTo>
                  <a:lnTo>
                    <a:pt x="1513635" y="481481"/>
                  </a:lnTo>
                  <a:lnTo>
                    <a:pt x="1513106" y="471158"/>
                  </a:lnTo>
                  <a:lnTo>
                    <a:pt x="1512577" y="461099"/>
                  </a:lnTo>
                  <a:lnTo>
                    <a:pt x="1511783" y="451306"/>
                  </a:lnTo>
                  <a:lnTo>
                    <a:pt x="1510726" y="440982"/>
                  </a:lnTo>
                  <a:lnTo>
                    <a:pt x="1509403" y="431189"/>
                  </a:lnTo>
                  <a:lnTo>
                    <a:pt x="1508081" y="421395"/>
                  </a:lnTo>
                  <a:lnTo>
                    <a:pt x="1506230" y="411337"/>
                  </a:lnTo>
                  <a:lnTo>
                    <a:pt x="1504378" y="401808"/>
                  </a:lnTo>
                  <a:lnTo>
                    <a:pt x="1501998" y="392014"/>
                  </a:lnTo>
                  <a:lnTo>
                    <a:pt x="1499882" y="382485"/>
                  </a:lnTo>
                  <a:lnTo>
                    <a:pt x="1497238" y="372956"/>
                  </a:lnTo>
                  <a:lnTo>
                    <a:pt x="1494329" y="363691"/>
                  </a:lnTo>
                  <a:lnTo>
                    <a:pt x="1491684" y="354427"/>
                  </a:lnTo>
                  <a:lnTo>
                    <a:pt x="1488510" y="345163"/>
                  </a:lnTo>
                  <a:lnTo>
                    <a:pt x="1485072" y="335898"/>
                  </a:lnTo>
                  <a:lnTo>
                    <a:pt x="1481370" y="326899"/>
                  </a:lnTo>
                  <a:lnTo>
                    <a:pt x="1477667" y="317899"/>
                  </a:lnTo>
                  <a:lnTo>
                    <a:pt x="1473700" y="309164"/>
                  </a:lnTo>
                  <a:lnTo>
                    <a:pt x="1469733" y="300429"/>
                  </a:lnTo>
                  <a:lnTo>
                    <a:pt x="1465502" y="291694"/>
                  </a:lnTo>
                  <a:lnTo>
                    <a:pt x="1460741" y="283224"/>
                  </a:lnTo>
                  <a:lnTo>
                    <a:pt x="1456245" y="274754"/>
                  </a:lnTo>
                  <a:lnTo>
                    <a:pt x="1451220" y="266548"/>
                  </a:lnTo>
                  <a:lnTo>
                    <a:pt x="1446460" y="258078"/>
                  </a:lnTo>
                  <a:lnTo>
                    <a:pt x="1441171" y="250137"/>
                  </a:lnTo>
                  <a:lnTo>
                    <a:pt x="1435881" y="242196"/>
                  </a:lnTo>
                  <a:lnTo>
                    <a:pt x="1430327" y="234520"/>
                  </a:lnTo>
                  <a:lnTo>
                    <a:pt x="1424509" y="226844"/>
                  </a:lnTo>
                  <a:lnTo>
                    <a:pt x="1418691" y="218903"/>
                  </a:lnTo>
                  <a:lnTo>
                    <a:pt x="1412872" y="211492"/>
                  </a:lnTo>
                  <a:lnTo>
                    <a:pt x="1406525" y="204080"/>
                  </a:lnTo>
                  <a:lnTo>
                    <a:pt x="1411021" y="193492"/>
                  </a:lnTo>
                  <a:lnTo>
                    <a:pt x="1415517" y="182375"/>
                  </a:lnTo>
                  <a:lnTo>
                    <a:pt x="1420807" y="171787"/>
                  </a:lnTo>
                  <a:lnTo>
                    <a:pt x="1426360" y="161464"/>
                  </a:lnTo>
                  <a:lnTo>
                    <a:pt x="1432179" y="151141"/>
                  </a:lnTo>
                  <a:lnTo>
                    <a:pt x="1438261" y="141347"/>
                  </a:lnTo>
                  <a:lnTo>
                    <a:pt x="1445138" y="131818"/>
                  </a:lnTo>
                  <a:lnTo>
                    <a:pt x="1452014" y="122289"/>
                  </a:lnTo>
                  <a:lnTo>
                    <a:pt x="1459419" y="113025"/>
                  </a:lnTo>
                  <a:lnTo>
                    <a:pt x="1467088" y="104290"/>
                  </a:lnTo>
                  <a:lnTo>
                    <a:pt x="1474758" y="95555"/>
                  </a:lnTo>
                  <a:lnTo>
                    <a:pt x="1482956" y="87349"/>
                  </a:lnTo>
                  <a:lnTo>
                    <a:pt x="1491684" y="79673"/>
                  </a:lnTo>
                  <a:lnTo>
                    <a:pt x="1500676" y="71997"/>
                  </a:lnTo>
                  <a:lnTo>
                    <a:pt x="1509403" y="64586"/>
                  </a:lnTo>
                  <a:lnTo>
                    <a:pt x="1519189" y="57704"/>
                  </a:lnTo>
                  <a:lnTo>
                    <a:pt x="1528709" y="51086"/>
                  </a:lnTo>
                  <a:lnTo>
                    <a:pt x="1538495" y="44734"/>
                  </a:lnTo>
                  <a:lnTo>
                    <a:pt x="1548544" y="38910"/>
                  </a:lnTo>
                  <a:lnTo>
                    <a:pt x="1559123" y="33352"/>
                  </a:lnTo>
                  <a:lnTo>
                    <a:pt x="1569966" y="28058"/>
                  </a:lnTo>
                  <a:lnTo>
                    <a:pt x="1580810" y="23558"/>
                  </a:lnTo>
                  <a:lnTo>
                    <a:pt x="1591653" y="19323"/>
                  </a:lnTo>
                  <a:lnTo>
                    <a:pt x="1602760" y="15617"/>
                  </a:lnTo>
                  <a:lnTo>
                    <a:pt x="1614133" y="11911"/>
                  </a:lnTo>
                  <a:lnTo>
                    <a:pt x="1626034" y="8735"/>
                  </a:lnTo>
                  <a:lnTo>
                    <a:pt x="1637670" y="6353"/>
                  </a:lnTo>
                  <a:lnTo>
                    <a:pt x="1649571" y="3970"/>
                  </a:lnTo>
                  <a:lnTo>
                    <a:pt x="1662001" y="2647"/>
                  </a:lnTo>
                  <a:lnTo>
                    <a:pt x="1673902" y="1323"/>
                  </a:lnTo>
                  <a:lnTo>
                    <a:pt x="1686597" y="265"/>
                  </a:lnTo>
                  <a:lnTo>
                    <a:pt x="1699027" y="0"/>
                  </a:lnTo>
                  <a:close/>
                  <a:moveTo>
                    <a:pt x="445686" y="0"/>
                  </a:moveTo>
                  <a:lnTo>
                    <a:pt x="458116" y="265"/>
                  </a:lnTo>
                  <a:lnTo>
                    <a:pt x="470546" y="1323"/>
                  </a:lnTo>
                  <a:lnTo>
                    <a:pt x="482712" y="2647"/>
                  </a:lnTo>
                  <a:lnTo>
                    <a:pt x="494877" y="3970"/>
                  </a:lnTo>
                  <a:lnTo>
                    <a:pt x="507043" y="6353"/>
                  </a:lnTo>
                  <a:lnTo>
                    <a:pt x="518680" y="8735"/>
                  </a:lnTo>
                  <a:lnTo>
                    <a:pt x="530316" y="11911"/>
                  </a:lnTo>
                  <a:lnTo>
                    <a:pt x="541953" y="15617"/>
                  </a:lnTo>
                  <a:lnTo>
                    <a:pt x="552796" y="19323"/>
                  </a:lnTo>
                  <a:lnTo>
                    <a:pt x="563904" y="23558"/>
                  </a:lnTo>
                  <a:lnTo>
                    <a:pt x="574747" y="28058"/>
                  </a:lnTo>
                  <a:lnTo>
                    <a:pt x="585590" y="33352"/>
                  </a:lnTo>
                  <a:lnTo>
                    <a:pt x="596169" y="38910"/>
                  </a:lnTo>
                  <a:lnTo>
                    <a:pt x="606218" y="44734"/>
                  </a:lnTo>
                  <a:lnTo>
                    <a:pt x="616004" y="51086"/>
                  </a:lnTo>
                  <a:lnTo>
                    <a:pt x="625525" y="57704"/>
                  </a:lnTo>
                  <a:lnTo>
                    <a:pt x="635045" y="64586"/>
                  </a:lnTo>
                  <a:lnTo>
                    <a:pt x="644037" y="71997"/>
                  </a:lnTo>
                  <a:lnTo>
                    <a:pt x="653029" y="79673"/>
                  </a:lnTo>
                  <a:lnTo>
                    <a:pt x="661757" y="87349"/>
                  </a:lnTo>
                  <a:lnTo>
                    <a:pt x="669955" y="95555"/>
                  </a:lnTo>
                  <a:lnTo>
                    <a:pt x="677625" y="104290"/>
                  </a:lnTo>
                  <a:lnTo>
                    <a:pt x="685294" y="113025"/>
                  </a:lnTo>
                  <a:lnTo>
                    <a:pt x="692699" y="122289"/>
                  </a:lnTo>
                  <a:lnTo>
                    <a:pt x="699576" y="131818"/>
                  </a:lnTo>
                  <a:lnTo>
                    <a:pt x="706452" y="141347"/>
                  </a:lnTo>
                  <a:lnTo>
                    <a:pt x="712534" y="151141"/>
                  </a:lnTo>
                  <a:lnTo>
                    <a:pt x="718353" y="161464"/>
                  </a:lnTo>
                  <a:lnTo>
                    <a:pt x="723907" y="171787"/>
                  </a:lnTo>
                  <a:lnTo>
                    <a:pt x="729196" y="182375"/>
                  </a:lnTo>
                  <a:lnTo>
                    <a:pt x="733692" y="193492"/>
                  </a:lnTo>
                  <a:lnTo>
                    <a:pt x="738188" y="204080"/>
                  </a:lnTo>
                  <a:lnTo>
                    <a:pt x="731841" y="211492"/>
                  </a:lnTo>
                  <a:lnTo>
                    <a:pt x="726022" y="218903"/>
                  </a:lnTo>
                  <a:lnTo>
                    <a:pt x="720204" y="226844"/>
                  </a:lnTo>
                  <a:lnTo>
                    <a:pt x="714386" y="234520"/>
                  </a:lnTo>
                  <a:lnTo>
                    <a:pt x="709096" y="242196"/>
                  </a:lnTo>
                  <a:lnTo>
                    <a:pt x="703543" y="250137"/>
                  </a:lnTo>
                  <a:lnTo>
                    <a:pt x="698253" y="258078"/>
                  </a:lnTo>
                  <a:lnTo>
                    <a:pt x="693493" y="266548"/>
                  </a:lnTo>
                  <a:lnTo>
                    <a:pt x="688468" y="274754"/>
                  </a:lnTo>
                  <a:lnTo>
                    <a:pt x="683972" y="283224"/>
                  </a:lnTo>
                  <a:lnTo>
                    <a:pt x="679476" y="291694"/>
                  </a:lnTo>
                  <a:lnTo>
                    <a:pt x="675244" y="300429"/>
                  </a:lnTo>
                  <a:lnTo>
                    <a:pt x="671013" y="309164"/>
                  </a:lnTo>
                  <a:lnTo>
                    <a:pt x="666782" y="317899"/>
                  </a:lnTo>
                  <a:lnTo>
                    <a:pt x="663079" y="326899"/>
                  </a:lnTo>
                  <a:lnTo>
                    <a:pt x="659905" y="335898"/>
                  </a:lnTo>
                  <a:lnTo>
                    <a:pt x="656467" y="345163"/>
                  </a:lnTo>
                  <a:lnTo>
                    <a:pt x="653294" y="354427"/>
                  </a:lnTo>
                  <a:lnTo>
                    <a:pt x="650385" y="363691"/>
                  </a:lnTo>
                  <a:lnTo>
                    <a:pt x="647475" y="372956"/>
                  </a:lnTo>
                  <a:lnTo>
                    <a:pt x="645095" y="382485"/>
                  </a:lnTo>
                  <a:lnTo>
                    <a:pt x="642450" y="392014"/>
                  </a:lnTo>
                  <a:lnTo>
                    <a:pt x="640335" y="401808"/>
                  </a:lnTo>
                  <a:lnTo>
                    <a:pt x="638483" y="411337"/>
                  </a:lnTo>
                  <a:lnTo>
                    <a:pt x="636632" y="421395"/>
                  </a:lnTo>
                  <a:lnTo>
                    <a:pt x="635574" y="431189"/>
                  </a:lnTo>
                  <a:lnTo>
                    <a:pt x="633988" y="440982"/>
                  </a:lnTo>
                  <a:lnTo>
                    <a:pt x="632930" y="451306"/>
                  </a:lnTo>
                  <a:lnTo>
                    <a:pt x="632136" y="461099"/>
                  </a:lnTo>
                  <a:lnTo>
                    <a:pt x="631872" y="471158"/>
                  </a:lnTo>
                  <a:lnTo>
                    <a:pt x="631078" y="481481"/>
                  </a:lnTo>
                  <a:lnTo>
                    <a:pt x="631078" y="491804"/>
                  </a:lnTo>
                  <a:lnTo>
                    <a:pt x="631078" y="500539"/>
                  </a:lnTo>
                  <a:lnTo>
                    <a:pt x="631343" y="508744"/>
                  </a:lnTo>
                  <a:lnTo>
                    <a:pt x="632665" y="525685"/>
                  </a:lnTo>
                  <a:lnTo>
                    <a:pt x="634516" y="542890"/>
                  </a:lnTo>
                  <a:lnTo>
                    <a:pt x="636897" y="559301"/>
                  </a:lnTo>
                  <a:lnTo>
                    <a:pt x="626847" y="566713"/>
                  </a:lnTo>
                  <a:lnTo>
                    <a:pt x="616268" y="573860"/>
                  </a:lnTo>
                  <a:lnTo>
                    <a:pt x="605954" y="580742"/>
                  </a:lnTo>
                  <a:lnTo>
                    <a:pt x="594846" y="587094"/>
                  </a:lnTo>
                  <a:lnTo>
                    <a:pt x="583739" y="592918"/>
                  </a:lnTo>
                  <a:lnTo>
                    <a:pt x="572102" y="598211"/>
                  </a:lnTo>
                  <a:lnTo>
                    <a:pt x="560201" y="603241"/>
                  </a:lnTo>
                  <a:lnTo>
                    <a:pt x="548300" y="607741"/>
                  </a:lnTo>
                  <a:lnTo>
                    <a:pt x="536399" y="611711"/>
                  </a:lnTo>
                  <a:lnTo>
                    <a:pt x="523969" y="615152"/>
                  </a:lnTo>
                  <a:lnTo>
                    <a:pt x="511274" y="618328"/>
                  </a:lnTo>
                  <a:lnTo>
                    <a:pt x="498316" y="620711"/>
                  </a:lnTo>
                  <a:lnTo>
                    <a:pt x="485357" y="622563"/>
                  </a:lnTo>
                  <a:lnTo>
                    <a:pt x="472398" y="624152"/>
                  </a:lnTo>
                  <a:lnTo>
                    <a:pt x="458910" y="625210"/>
                  </a:lnTo>
                  <a:lnTo>
                    <a:pt x="445686" y="625475"/>
                  </a:lnTo>
                  <a:lnTo>
                    <a:pt x="437752" y="625210"/>
                  </a:lnTo>
                  <a:lnTo>
                    <a:pt x="429554" y="624681"/>
                  </a:lnTo>
                  <a:lnTo>
                    <a:pt x="421620" y="624416"/>
                  </a:lnTo>
                  <a:lnTo>
                    <a:pt x="413686" y="623622"/>
                  </a:lnTo>
                  <a:lnTo>
                    <a:pt x="406016" y="622828"/>
                  </a:lnTo>
                  <a:lnTo>
                    <a:pt x="398082" y="621769"/>
                  </a:lnTo>
                  <a:lnTo>
                    <a:pt x="390148" y="620446"/>
                  </a:lnTo>
                  <a:lnTo>
                    <a:pt x="382479" y="618858"/>
                  </a:lnTo>
                  <a:lnTo>
                    <a:pt x="375073" y="617270"/>
                  </a:lnTo>
                  <a:lnTo>
                    <a:pt x="367404" y="615417"/>
                  </a:lnTo>
                  <a:lnTo>
                    <a:pt x="359999" y="613299"/>
                  </a:lnTo>
                  <a:lnTo>
                    <a:pt x="352594" y="611182"/>
                  </a:lnTo>
                  <a:lnTo>
                    <a:pt x="345453" y="608799"/>
                  </a:lnTo>
                  <a:lnTo>
                    <a:pt x="338312" y="606152"/>
                  </a:lnTo>
                  <a:lnTo>
                    <a:pt x="331172" y="603505"/>
                  </a:lnTo>
                  <a:lnTo>
                    <a:pt x="324031" y="600858"/>
                  </a:lnTo>
                  <a:lnTo>
                    <a:pt x="317155" y="597682"/>
                  </a:lnTo>
                  <a:lnTo>
                    <a:pt x="310279" y="594506"/>
                  </a:lnTo>
                  <a:lnTo>
                    <a:pt x="296791" y="587359"/>
                  </a:lnTo>
                  <a:lnTo>
                    <a:pt x="283568" y="579948"/>
                  </a:lnTo>
                  <a:lnTo>
                    <a:pt x="271138" y="572007"/>
                  </a:lnTo>
                  <a:lnTo>
                    <a:pt x="258708" y="563007"/>
                  </a:lnTo>
                  <a:lnTo>
                    <a:pt x="247071" y="553743"/>
                  </a:lnTo>
                  <a:lnTo>
                    <a:pt x="235699" y="543949"/>
                  </a:lnTo>
                  <a:lnTo>
                    <a:pt x="224856" y="533891"/>
                  </a:lnTo>
                  <a:lnTo>
                    <a:pt x="214277" y="523038"/>
                  </a:lnTo>
                  <a:lnTo>
                    <a:pt x="204756" y="511656"/>
                  </a:lnTo>
                  <a:lnTo>
                    <a:pt x="195235" y="499480"/>
                  </a:lnTo>
                  <a:lnTo>
                    <a:pt x="186508" y="487569"/>
                  </a:lnTo>
                  <a:lnTo>
                    <a:pt x="178574" y="474863"/>
                  </a:lnTo>
                  <a:lnTo>
                    <a:pt x="170904" y="461629"/>
                  </a:lnTo>
                  <a:lnTo>
                    <a:pt x="164028" y="448129"/>
                  </a:lnTo>
                  <a:lnTo>
                    <a:pt x="161119" y="441247"/>
                  </a:lnTo>
                  <a:lnTo>
                    <a:pt x="157945" y="434630"/>
                  </a:lnTo>
                  <a:lnTo>
                    <a:pt x="154772" y="427483"/>
                  </a:lnTo>
                  <a:lnTo>
                    <a:pt x="152392" y="420072"/>
                  </a:lnTo>
                  <a:lnTo>
                    <a:pt x="149747" y="412925"/>
                  </a:lnTo>
                  <a:lnTo>
                    <a:pt x="147367" y="405513"/>
                  </a:lnTo>
                  <a:lnTo>
                    <a:pt x="145251" y="398102"/>
                  </a:lnTo>
                  <a:lnTo>
                    <a:pt x="143135" y="390690"/>
                  </a:lnTo>
                  <a:lnTo>
                    <a:pt x="141284" y="383279"/>
                  </a:lnTo>
                  <a:lnTo>
                    <a:pt x="139697" y="375603"/>
                  </a:lnTo>
                  <a:lnTo>
                    <a:pt x="138110" y="367927"/>
                  </a:lnTo>
                  <a:lnTo>
                    <a:pt x="137052" y="360250"/>
                  </a:lnTo>
                  <a:lnTo>
                    <a:pt x="135730" y="352574"/>
                  </a:lnTo>
                  <a:lnTo>
                    <a:pt x="134937" y="344898"/>
                  </a:lnTo>
                  <a:lnTo>
                    <a:pt x="134143" y="336693"/>
                  </a:lnTo>
                  <a:lnTo>
                    <a:pt x="133614" y="328752"/>
                  </a:lnTo>
                  <a:lnTo>
                    <a:pt x="133350" y="320811"/>
                  </a:lnTo>
                  <a:lnTo>
                    <a:pt x="133350" y="312870"/>
                  </a:lnTo>
                  <a:lnTo>
                    <a:pt x="133350" y="304664"/>
                  </a:lnTo>
                  <a:lnTo>
                    <a:pt x="133614" y="296723"/>
                  </a:lnTo>
                  <a:lnTo>
                    <a:pt x="134143" y="288783"/>
                  </a:lnTo>
                  <a:lnTo>
                    <a:pt x="134937" y="280577"/>
                  </a:lnTo>
                  <a:lnTo>
                    <a:pt x="135730" y="272901"/>
                  </a:lnTo>
                  <a:lnTo>
                    <a:pt x="137052" y="265225"/>
                  </a:lnTo>
                  <a:lnTo>
                    <a:pt x="138110" y="257549"/>
                  </a:lnTo>
                  <a:lnTo>
                    <a:pt x="139697" y="249872"/>
                  </a:lnTo>
                  <a:lnTo>
                    <a:pt x="141284" y="242196"/>
                  </a:lnTo>
                  <a:lnTo>
                    <a:pt x="143135" y="234785"/>
                  </a:lnTo>
                  <a:lnTo>
                    <a:pt x="145251" y="227109"/>
                  </a:lnTo>
                  <a:lnTo>
                    <a:pt x="147367" y="219962"/>
                  </a:lnTo>
                  <a:lnTo>
                    <a:pt x="149747" y="212550"/>
                  </a:lnTo>
                  <a:lnTo>
                    <a:pt x="152392" y="205139"/>
                  </a:lnTo>
                  <a:lnTo>
                    <a:pt x="154772" y="197992"/>
                  </a:lnTo>
                  <a:lnTo>
                    <a:pt x="157945" y="190845"/>
                  </a:lnTo>
                  <a:lnTo>
                    <a:pt x="161119" y="184228"/>
                  </a:lnTo>
                  <a:lnTo>
                    <a:pt x="164028" y="177081"/>
                  </a:lnTo>
                  <a:lnTo>
                    <a:pt x="170904" y="163846"/>
                  </a:lnTo>
                  <a:lnTo>
                    <a:pt x="178574" y="150612"/>
                  </a:lnTo>
                  <a:lnTo>
                    <a:pt x="186508" y="137906"/>
                  </a:lnTo>
                  <a:lnTo>
                    <a:pt x="195235" y="125466"/>
                  </a:lnTo>
                  <a:lnTo>
                    <a:pt x="204756" y="113819"/>
                  </a:lnTo>
                  <a:lnTo>
                    <a:pt x="214277" y="102437"/>
                  </a:lnTo>
                  <a:lnTo>
                    <a:pt x="224856" y="91585"/>
                  </a:lnTo>
                  <a:lnTo>
                    <a:pt x="235699" y="81526"/>
                  </a:lnTo>
                  <a:lnTo>
                    <a:pt x="247071" y="71732"/>
                  </a:lnTo>
                  <a:lnTo>
                    <a:pt x="258708" y="62468"/>
                  </a:lnTo>
                  <a:lnTo>
                    <a:pt x="271138" y="53468"/>
                  </a:lnTo>
                  <a:lnTo>
                    <a:pt x="283568" y="45528"/>
                  </a:lnTo>
                  <a:lnTo>
                    <a:pt x="296791" y="38116"/>
                  </a:lnTo>
                  <a:lnTo>
                    <a:pt x="310279" y="30969"/>
                  </a:lnTo>
                  <a:lnTo>
                    <a:pt x="317155" y="27793"/>
                  </a:lnTo>
                  <a:lnTo>
                    <a:pt x="324031" y="24881"/>
                  </a:lnTo>
                  <a:lnTo>
                    <a:pt x="331172" y="21970"/>
                  </a:lnTo>
                  <a:lnTo>
                    <a:pt x="338312" y="19323"/>
                  </a:lnTo>
                  <a:lnTo>
                    <a:pt x="345453" y="16676"/>
                  </a:lnTo>
                  <a:lnTo>
                    <a:pt x="352594" y="14294"/>
                  </a:lnTo>
                  <a:lnTo>
                    <a:pt x="359999" y="12176"/>
                  </a:lnTo>
                  <a:lnTo>
                    <a:pt x="367404" y="10058"/>
                  </a:lnTo>
                  <a:lnTo>
                    <a:pt x="375073" y="8206"/>
                  </a:lnTo>
                  <a:lnTo>
                    <a:pt x="382479" y="6617"/>
                  </a:lnTo>
                  <a:lnTo>
                    <a:pt x="390148" y="5029"/>
                  </a:lnTo>
                  <a:lnTo>
                    <a:pt x="398082" y="3706"/>
                  </a:lnTo>
                  <a:lnTo>
                    <a:pt x="406016" y="2912"/>
                  </a:lnTo>
                  <a:lnTo>
                    <a:pt x="413686" y="1853"/>
                  </a:lnTo>
                  <a:lnTo>
                    <a:pt x="421620" y="1059"/>
                  </a:lnTo>
                  <a:lnTo>
                    <a:pt x="429554" y="794"/>
                  </a:lnTo>
                  <a:lnTo>
                    <a:pt x="437752" y="265"/>
                  </a:lnTo>
                  <a:lnTo>
                    <a:pt x="445686" y="0"/>
                  </a:lnTo>
                  <a:close/>
                </a:path>
              </a:pathLst>
            </a:custGeom>
            <a:solidFill>
              <a:srgbClr val="015A74"/>
            </a:solidFill>
            <a:ln w="19050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KSO_Shape"/>
            <p:cNvSpPr>
              <a:spLocks/>
            </p:cNvSpPr>
            <p:nvPr/>
          </p:nvSpPr>
          <p:spPr bwMode="auto">
            <a:xfrm>
              <a:off x="5943790" y="4039480"/>
              <a:ext cx="573380" cy="573380"/>
            </a:xfrm>
            <a:custGeom>
              <a:avLst/>
              <a:gdLst>
                <a:gd name="T0" fmla="*/ 883582 w 2298700"/>
                <a:gd name="T1" fmla="*/ 1295872 h 2298700"/>
                <a:gd name="T2" fmla="*/ 899660 w 2298700"/>
                <a:gd name="T3" fmla="*/ 1824434 h 2298700"/>
                <a:gd name="T4" fmla="*/ 870674 w 2298700"/>
                <a:gd name="T5" fmla="*/ 1867800 h 2298700"/>
                <a:gd name="T6" fmla="*/ 472571 w 2298700"/>
                <a:gd name="T7" fmla="*/ 1870524 h 2298700"/>
                <a:gd name="T8" fmla="*/ 439282 w 2298700"/>
                <a:gd name="T9" fmla="*/ 1829883 h 2298700"/>
                <a:gd name="T10" fmla="*/ 450831 w 2298700"/>
                <a:gd name="T11" fmla="*/ 1299959 h 2298700"/>
                <a:gd name="T12" fmla="*/ 1168971 w 2298700"/>
                <a:gd name="T13" fmla="*/ 903287 h 2298700"/>
                <a:gd name="T14" fmla="*/ 1561900 w 2298700"/>
                <a:gd name="T15" fmla="*/ 923717 h 2298700"/>
                <a:gd name="T16" fmla="*/ 1573443 w 2298700"/>
                <a:gd name="T17" fmla="*/ 1829892 h 2298700"/>
                <a:gd name="T18" fmla="*/ 1540624 w 2298700"/>
                <a:gd name="T19" fmla="*/ 1870524 h 2298700"/>
                <a:gd name="T20" fmla="*/ 1142262 w 2298700"/>
                <a:gd name="T21" fmla="*/ 1867800 h 2298700"/>
                <a:gd name="T22" fmla="*/ 1113291 w 2298700"/>
                <a:gd name="T23" fmla="*/ 1824444 h 2298700"/>
                <a:gd name="T24" fmla="*/ 1129361 w 2298700"/>
                <a:gd name="T25" fmla="*/ 919404 h 2298700"/>
                <a:gd name="T26" fmla="*/ 2191940 w 2298700"/>
                <a:gd name="T27" fmla="*/ 450850 h 2298700"/>
                <a:gd name="T28" fmla="*/ 2238385 w 2298700"/>
                <a:gd name="T29" fmla="*/ 475582 h 2298700"/>
                <a:gd name="T30" fmla="*/ 2245636 w 2298700"/>
                <a:gd name="T31" fmla="*/ 1835358 h 2298700"/>
                <a:gd name="T32" fmla="*/ 2208706 w 2298700"/>
                <a:gd name="T33" fmla="*/ 1872115 h 2298700"/>
                <a:gd name="T34" fmla="*/ 1810633 w 2298700"/>
                <a:gd name="T35" fmla="*/ 1865309 h 2298700"/>
                <a:gd name="T36" fmla="*/ 1785938 w 2298700"/>
                <a:gd name="T37" fmla="*/ 1818568 h 2298700"/>
                <a:gd name="T38" fmla="*/ 1806329 w 2298700"/>
                <a:gd name="T39" fmla="*/ 463556 h 2298700"/>
                <a:gd name="T40" fmla="*/ 1464870 w 2298700"/>
                <a:gd name="T41" fmla="*/ 38100 h 2298700"/>
                <a:gd name="T42" fmla="*/ 1493876 w 2298700"/>
                <a:gd name="T43" fmla="*/ 48317 h 2298700"/>
                <a:gd name="T44" fmla="*/ 1512005 w 2298700"/>
                <a:gd name="T45" fmla="*/ 72609 h 2298700"/>
                <a:gd name="T46" fmla="*/ 1540105 w 2298700"/>
                <a:gd name="T47" fmla="*/ 509198 h 2298700"/>
                <a:gd name="T48" fmla="*/ 1503847 w 2298700"/>
                <a:gd name="T49" fmla="*/ 543253 h 2298700"/>
                <a:gd name="T50" fmla="*/ 1459205 w 2298700"/>
                <a:gd name="T51" fmla="*/ 535761 h 2298700"/>
                <a:gd name="T52" fmla="*/ 1437677 w 2298700"/>
                <a:gd name="T53" fmla="*/ 503749 h 2298700"/>
                <a:gd name="T54" fmla="*/ 1348845 w 2298700"/>
                <a:gd name="T55" fmla="*/ 357311 h 2298700"/>
                <a:gd name="T56" fmla="*/ 1214465 w 2298700"/>
                <a:gd name="T57" fmla="*/ 507608 h 2298700"/>
                <a:gd name="T58" fmla="*/ 1010062 w 2298700"/>
                <a:gd name="T59" fmla="*/ 669711 h 2298700"/>
                <a:gd name="T60" fmla="*/ 834212 w 2298700"/>
                <a:gd name="T61" fmla="*/ 763477 h 2298700"/>
                <a:gd name="T62" fmla="*/ 682609 w 2298700"/>
                <a:gd name="T63" fmla="*/ 817965 h 2298700"/>
                <a:gd name="T64" fmla="*/ 523528 w 2298700"/>
                <a:gd name="T65" fmla="*/ 852928 h 2298700"/>
                <a:gd name="T66" fmla="*/ 404104 w 2298700"/>
                <a:gd name="T67" fmla="*/ 862464 h 2298700"/>
                <a:gd name="T68" fmla="*/ 374191 w 2298700"/>
                <a:gd name="T69" fmla="*/ 838852 h 2298700"/>
                <a:gd name="T70" fmla="*/ 369206 w 2298700"/>
                <a:gd name="T71" fmla="*/ 795034 h 2298700"/>
                <a:gd name="T72" fmla="*/ 405237 w 2298700"/>
                <a:gd name="T73" fmla="*/ 760071 h 2298700"/>
                <a:gd name="T74" fmla="*/ 535765 w 2298700"/>
                <a:gd name="T75" fmla="*/ 742589 h 2298700"/>
                <a:gd name="T76" fmla="*/ 679890 w 2298700"/>
                <a:gd name="T77" fmla="*/ 706945 h 2298700"/>
                <a:gd name="T78" fmla="*/ 816536 w 2298700"/>
                <a:gd name="T79" fmla="*/ 654273 h 2298700"/>
                <a:gd name="T80" fmla="*/ 989667 w 2298700"/>
                <a:gd name="T81" fmla="*/ 554832 h 2298700"/>
                <a:gd name="T82" fmla="*/ 1171862 w 2298700"/>
                <a:gd name="T83" fmla="*/ 398859 h 2298700"/>
                <a:gd name="T84" fmla="*/ 1282675 w 2298700"/>
                <a:gd name="T85" fmla="*/ 267178 h 2298700"/>
                <a:gd name="T86" fmla="*/ 1087110 w 2298700"/>
                <a:gd name="T87" fmla="*/ 283979 h 2298700"/>
                <a:gd name="T88" fmla="*/ 1044054 w 2298700"/>
                <a:gd name="T89" fmla="*/ 259005 h 2298700"/>
                <a:gd name="T90" fmla="*/ 1040654 w 2298700"/>
                <a:gd name="T91" fmla="*/ 208376 h 2298700"/>
                <a:gd name="T92" fmla="*/ 1446288 w 2298700"/>
                <a:gd name="T93" fmla="*/ 40370 h 2298700"/>
                <a:gd name="T94" fmla="*/ 128386 w 2298700"/>
                <a:gd name="T95" fmla="*/ 3403 h 2298700"/>
                <a:gd name="T96" fmla="*/ 171711 w 2298700"/>
                <a:gd name="T97" fmla="*/ 26993 h 2298700"/>
                <a:gd name="T98" fmla="*/ 199157 w 2298700"/>
                <a:gd name="T99" fmla="*/ 67596 h 2298700"/>
                <a:gd name="T100" fmla="*/ 2201163 w 2298700"/>
                <a:gd name="T101" fmla="*/ 2093192 h 2298700"/>
                <a:gd name="T102" fmla="*/ 2249251 w 2298700"/>
                <a:gd name="T103" fmla="*/ 2107936 h 2298700"/>
                <a:gd name="T104" fmla="*/ 2283729 w 2298700"/>
                <a:gd name="T105" fmla="*/ 2142414 h 2298700"/>
                <a:gd name="T106" fmla="*/ 2298473 w 2298700"/>
                <a:gd name="T107" fmla="*/ 2190729 h 2298700"/>
                <a:gd name="T108" fmla="*/ 2288720 w 2298700"/>
                <a:gd name="T109" fmla="*/ 2240405 h 2298700"/>
                <a:gd name="T110" fmla="*/ 2257417 w 2298700"/>
                <a:gd name="T111" fmla="*/ 2278059 h 2298700"/>
                <a:gd name="T112" fmla="*/ 2211597 w 2298700"/>
                <a:gd name="T113" fmla="*/ 2297566 h 2298700"/>
                <a:gd name="T114" fmla="*/ 72132 w 2298700"/>
                <a:gd name="T115" fmla="*/ 2294164 h 2298700"/>
                <a:gd name="T116" fmla="*/ 29715 w 2298700"/>
                <a:gd name="T117" fmla="*/ 2268532 h 2298700"/>
                <a:gd name="T118" fmla="*/ 4537 w 2298700"/>
                <a:gd name="T119" fmla="*/ 2226568 h 2298700"/>
                <a:gd name="T120" fmla="*/ 907 w 2298700"/>
                <a:gd name="T121" fmla="*/ 87330 h 2298700"/>
                <a:gd name="T122" fmla="*/ 20188 w 2298700"/>
                <a:gd name="T123" fmla="*/ 41510 h 2298700"/>
                <a:gd name="T124" fmla="*/ 57842 w 2298700"/>
                <a:gd name="T125" fmla="*/ 10434 h 2298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98700" h="2298700">
                  <a:moveTo>
                    <a:pt x="494084" y="1279525"/>
                  </a:moveTo>
                  <a:lnTo>
                    <a:pt x="844179" y="1279525"/>
                  </a:lnTo>
                  <a:lnTo>
                    <a:pt x="849841" y="1279752"/>
                  </a:lnTo>
                  <a:lnTo>
                    <a:pt x="855502" y="1280660"/>
                  </a:lnTo>
                  <a:lnTo>
                    <a:pt x="860710" y="1282023"/>
                  </a:lnTo>
                  <a:lnTo>
                    <a:pt x="865692" y="1283839"/>
                  </a:lnTo>
                  <a:lnTo>
                    <a:pt x="870674" y="1286109"/>
                  </a:lnTo>
                  <a:lnTo>
                    <a:pt x="875203" y="1289061"/>
                  </a:lnTo>
                  <a:lnTo>
                    <a:pt x="879732" y="1292467"/>
                  </a:lnTo>
                  <a:lnTo>
                    <a:pt x="883582" y="1295872"/>
                  </a:lnTo>
                  <a:lnTo>
                    <a:pt x="887205" y="1299959"/>
                  </a:lnTo>
                  <a:lnTo>
                    <a:pt x="890602" y="1304273"/>
                  </a:lnTo>
                  <a:lnTo>
                    <a:pt x="893320" y="1308814"/>
                  </a:lnTo>
                  <a:lnTo>
                    <a:pt x="895584" y="1313809"/>
                  </a:lnTo>
                  <a:lnTo>
                    <a:pt x="897396" y="1319031"/>
                  </a:lnTo>
                  <a:lnTo>
                    <a:pt x="898981" y="1324480"/>
                  </a:lnTo>
                  <a:lnTo>
                    <a:pt x="899660" y="1329702"/>
                  </a:lnTo>
                  <a:lnTo>
                    <a:pt x="900113" y="1335378"/>
                  </a:lnTo>
                  <a:lnTo>
                    <a:pt x="900113" y="1818531"/>
                  </a:lnTo>
                  <a:lnTo>
                    <a:pt x="899660" y="1824434"/>
                  </a:lnTo>
                  <a:lnTo>
                    <a:pt x="898981" y="1829883"/>
                  </a:lnTo>
                  <a:lnTo>
                    <a:pt x="897396" y="1835332"/>
                  </a:lnTo>
                  <a:lnTo>
                    <a:pt x="895584" y="1840554"/>
                  </a:lnTo>
                  <a:lnTo>
                    <a:pt x="893320" y="1845322"/>
                  </a:lnTo>
                  <a:lnTo>
                    <a:pt x="890602" y="1850090"/>
                  </a:lnTo>
                  <a:lnTo>
                    <a:pt x="887205" y="1854404"/>
                  </a:lnTo>
                  <a:lnTo>
                    <a:pt x="883582" y="1858264"/>
                  </a:lnTo>
                  <a:lnTo>
                    <a:pt x="879732" y="1861897"/>
                  </a:lnTo>
                  <a:lnTo>
                    <a:pt x="875203" y="1865302"/>
                  </a:lnTo>
                  <a:lnTo>
                    <a:pt x="870674" y="1867800"/>
                  </a:lnTo>
                  <a:lnTo>
                    <a:pt x="865692" y="1870524"/>
                  </a:lnTo>
                  <a:lnTo>
                    <a:pt x="860710" y="1872114"/>
                  </a:lnTo>
                  <a:lnTo>
                    <a:pt x="855502" y="1873476"/>
                  </a:lnTo>
                  <a:lnTo>
                    <a:pt x="849841" y="1874611"/>
                  </a:lnTo>
                  <a:lnTo>
                    <a:pt x="844179" y="1874838"/>
                  </a:lnTo>
                  <a:lnTo>
                    <a:pt x="494084" y="1874838"/>
                  </a:lnTo>
                  <a:lnTo>
                    <a:pt x="488423" y="1874611"/>
                  </a:lnTo>
                  <a:lnTo>
                    <a:pt x="482761" y="1873476"/>
                  </a:lnTo>
                  <a:lnTo>
                    <a:pt x="477326" y="1872114"/>
                  </a:lnTo>
                  <a:lnTo>
                    <a:pt x="472571" y="1870524"/>
                  </a:lnTo>
                  <a:lnTo>
                    <a:pt x="467589" y="1867800"/>
                  </a:lnTo>
                  <a:lnTo>
                    <a:pt x="463060" y="1865302"/>
                  </a:lnTo>
                  <a:lnTo>
                    <a:pt x="458531" y="1861897"/>
                  </a:lnTo>
                  <a:lnTo>
                    <a:pt x="454455" y="1858264"/>
                  </a:lnTo>
                  <a:lnTo>
                    <a:pt x="450831" y="1854404"/>
                  </a:lnTo>
                  <a:lnTo>
                    <a:pt x="447661" y="1850090"/>
                  </a:lnTo>
                  <a:lnTo>
                    <a:pt x="444944" y="1845322"/>
                  </a:lnTo>
                  <a:lnTo>
                    <a:pt x="442679" y="1840554"/>
                  </a:lnTo>
                  <a:lnTo>
                    <a:pt x="440868" y="1835332"/>
                  </a:lnTo>
                  <a:lnTo>
                    <a:pt x="439282" y="1829883"/>
                  </a:lnTo>
                  <a:lnTo>
                    <a:pt x="438603" y="1824434"/>
                  </a:lnTo>
                  <a:lnTo>
                    <a:pt x="438150" y="1818531"/>
                  </a:lnTo>
                  <a:lnTo>
                    <a:pt x="438150" y="1335378"/>
                  </a:lnTo>
                  <a:lnTo>
                    <a:pt x="438603" y="1329702"/>
                  </a:lnTo>
                  <a:lnTo>
                    <a:pt x="439282" y="1324480"/>
                  </a:lnTo>
                  <a:lnTo>
                    <a:pt x="440868" y="1319031"/>
                  </a:lnTo>
                  <a:lnTo>
                    <a:pt x="442679" y="1313809"/>
                  </a:lnTo>
                  <a:lnTo>
                    <a:pt x="444944" y="1308814"/>
                  </a:lnTo>
                  <a:lnTo>
                    <a:pt x="447661" y="1304273"/>
                  </a:lnTo>
                  <a:lnTo>
                    <a:pt x="450831" y="1299959"/>
                  </a:lnTo>
                  <a:lnTo>
                    <a:pt x="454455" y="1295872"/>
                  </a:lnTo>
                  <a:lnTo>
                    <a:pt x="458531" y="1292467"/>
                  </a:lnTo>
                  <a:lnTo>
                    <a:pt x="463060" y="1289061"/>
                  </a:lnTo>
                  <a:lnTo>
                    <a:pt x="467589" y="1286109"/>
                  </a:lnTo>
                  <a:lnTo>
                    <a:pt x="472571" y="1283839"/>
                  </a:lnTo>
                  <a:lnTo>
                    <a:pt x="477326" y="1282023"/>
                  </a:lnTo>
                  <a:lnTo>
                    <a:pt x="482761" y="1280660"/>
                  </a:lnTo>
                  <a:lnTo>
                    <a:pt x="488423" y="1279752"/>
                  </a:lnTo>
                  <a:lnTo>
                    <a:pt x="494084" y="1279525"/>
                  </a:lnTo>
                  <a:close/>
                  <a:moveTo>
                    <a:pt x="1168971" y="903287"/>
                  </a:moveTo>
                  <a:lnTo>
                    <a:pt x="1518668" y="903287"/>
                  </a:lnTo>
                  <a:lnTo>
                    <a:pt x="1524553" y="903514"/>
                  </a:lnTo>
                  <a:lnTo>
                    <a:pt x="1529985" y="904195"/>
                  </a:lnTo>
                  <a:lnTo>
                    <a:pt x="1535418" y="905557"/>
                  </a:lnTo>
                  <a:lnTo>
                    <a:pt x="1540624" y="907600"/>
                  </a:lnTo>
                  <a:lnTo>
                    <a:pt x="1545377" y="909870"/>
                  </a:lnTo>
                  <a:lnTo>
                    <a:pt x="1550130" y="912821"/>
                  </a:lnTo>
                  <a:lnTo>
                    <a:pt x="1554430" y="915999"/>
                  </a:lnTo>
                  <a:lnTo>
                    <a:pt x="1558278" y="919404"/>
                  </a:lnTo>
                  <a:lnTo>
                    <a:pt x="1561900" y="923717"/>
                  </a:lnTo>
                  <a:lnTo>
                    <a:pt x="1565295" y="927803"/>
                  </a:lnTo>
                  <a:lnTo>
                    <a:pt x="1567784" y="932343"/>
                  </a:lnTo>
                  <a:lnTo>
                    <a:pt x="1570274" y="937337"/>
                  </a:lnTo>
                  <a:lnTo>
                    <a:pt x="1572085" y="942558"/>
                  </a:lnTo>
                  <a:lnTo>
                    <a:pt x="1573443" y="948006"/>
                  </a:lnTo>
                  <a:lnTo>
                    <a:pt x="1574575" y="953681"/>
                  </a:lnTo>
                  <a:lnTo>
                    <a:pt x="1574801" y="959355"/>
                  </a:lnTo>
                  <a:lnTo>
                    <a:pt x="1574801" y="1818542"/>
                  </a:lnTo>
                  <a:lnTo>
                    <a:pt x="1574575" y="1824444"/>
                  </a:lnTo>
                  <a:lnTo>
                    <a:pt x="1573443" y="1829892"/>
                  </a:lnTo>
                  <a:lnTo>
                    <a:pt x="1572085" y="1835340"/>
                  </a:lnTo>
                  <a:lnTo>
                    <a:pt x="1570274" y="1840560"/>
                  </a:lnTo>
                  <a:lnTo>
                    <a:pt x="1567784" y="1845327"/>
                  </a:lnTo>
                  <a:lnTo>
                    <a:pt x="1565295" y="1850094"/>
                  </a:lnTo>
                  <a:lnTo>
                    <a:pt x="1561900" y="1854407"/>
                  </a:lnTo>
                  <a:lnTo>
                    <a:pt x="1558278" y="1858266"/>
                  </a:lnTo>
                  <a:lnTo>
                    <a:pt x="1554430" y="1861898"/>
                  </a:lnTo>
                  <a:lnTo>
                    <a:pt x="1550130" y="1865303"/>
                  </a:lnTo>
                  <a:lnTo>
                    <a:pt x="1545377" y="1867800"/>
                  </a:lnTo>
                  <a:lnTo>
                    <a:pt x="1540624" y="1870524"/>
                  </a:lnTo>
                  <a:lnTo>
                    <a:pt x="1535418" y="1872113"/>
                  </a:lnTo>
                  <a:lnTo>
                    <a:pt x="1529985" y="1873475"/>
                  </a:lnTo>
                  <a:lnTo>
                    <a:pt x="1524553" y="1874610"/>
                  </a:lnTo>
                  <a:lnTo>
                    <a:pt x="1518668" y="1874837"/>
                  </a:lnTo>
                  <a:lnTo>
                    <a:pt x="1168971" y="1874837"/>
                  </a:lnTo>
                  <a:lnTo>
                    <a:pt x="1163312" y="1874610"/>
                  </a:lnTo>
                  <a:lnTo>
                    <a:pt x="1157654" y="1873475"/>
                  </a:lnTo>
                  <a:lnTo>
                    <a:pt x="1152221" y="1872113"/>
                  </a:lnTo>
                  <a:lnTo>
                    <a:pt x="1147242" y="1870524"/>
                  </a:lnTo>
                  <a:lnTo>
                    <a:pt x="1142262" y="1867800"/>
                  </a:lnTo>
                  <a:lnTo>
                    <a:pt x="1137736" y="1865303"/>
                  </a:lnTo>
                  <a:lnTo>
                    <a:pt x="1133435" y="1861898"/>
                  </a:lnTo>
                  <a:lnTo>
                    <a:pt x="1129361" y="1858266"/>
                  </a:lnTo>
                  <a:lnTo>
                    <a:pt x="1125740" y="1854407"/>
                  </a:lnTo>
                  <a:lnTo>
                    <a:pt x="1122797" y="1850094"/>
                  </a:lnTo>
                  <a:lnTo>
                    <a:pt x="1119855" y="1845327"/>
                  </a:lnTo>
                  <a:lnTo>
                    <a:pt x="1117365" y="1840560"/>
                  </a:lnTo>
                  <a:lnTo>
                    <a:pt x="1115554" y="1835340"/>
                  </a:lnTo>
                  <a:lnTo>
                    <a:pt x="1114196" y="1829892"/>
                  </a:lnTo>
                  <a:lnTo>
                    <a:pt x="1113291" y="1824444"/>
                  </a:lnTo>
                  <a:lnTo>
                    <a:pt x="1112838" y="1818542"/>
                  </a:lnTo>
                  <a:lnTo>
                    <a:pt x="1112838" y="959355"/>
                  </a:lnTo>
                  <a:lnTo>
                    <a:pt x="1113291" y="953681"/>
                  </a:lnTo>
                  <a:lnTo>
                    <a:pt x="1114196" y="948006"/>
                  </a:lnTo>
                  <a:lnTo>
                    <a:pt x="1115554" y="942558"/>
                  </a:lnTo>
                  <a:lnTo>
                    <a:pt x="1117365" y="937337"/>
                  </a:lnTo>
                  <a:lnTo>
                    <a:pt x="1119855" y="932343"/>
                  </a:lnTo>
                  <a:lnTo>
                    <a:pt x="1122797" y="927803"/>
                  </a:lnTo>
                  <a:lnTo>
                    <a:pt x="1125740" y="923717"/>
                  </a:lnTo>
                  <a:lnTo>
                    <a:pt x="1129361" y="919404"/>
                  </a:lnTo>
                  <a:lnTo>
                    <a:pt x="1133435" y="915999"/>
                  </a:lnTo>
                  <a:lnTo>
                    <a:pt x="1137736" y="912821"/>
                  </a:lnTo>
                  <a:lnTo>
                    <a:pt x="1142262" y="909870"/>
                  </a:lnTo>
                  <a:lnTo>
                    <a:pt x="1147242" y="907600"/>
                  </a:lnTo>
                  <a:lnTo>
                    <a:pt x="1152221" y="905557"/>
                  </a:lnTo>
                  <a:lnTo>
                    <a:pt x="1157654" y="904195"/>
                  </a:lnTo>
                  <a:lnTo>
                    <a:pt x="1163312" y="903514"/>
                  </a:lnTo>
                  <a:lnTo>
                    <a:pt x="1168971" y="903287"/>
                  </a:lnTo>
                  <a:close/>
                  <a:moveTo>
                    <a:pt x="1841899" y="450850"/>
                  </a:moveTo>
                  <a:lnTo>
                    <a:pt x="2191940" y="450850"/>
                  </a:lnTo>
                  <a:lnTo>
                    <a:pt x="2197604" y="451077"/>
                  </a:lnTo>
                  <a:lnTo>
                    <a:pt x="2203268" y="451985"/>
                  </a:lnTo>
                  <a:lnTo>
                    <a:pt x="2208706" y="453573"/>
                  </a:lnTo>
                  <a:lnTo>
                    <a:pt x="2213917" y="455388"/>
                  </a:lnTo>
                  <a:lnTo>
                    <a:pt x="2218674" y="457657"/>
                  </a:lnTo>
                  <a:lnTo>
                    <a:pt x="2223206" y="460380"/>
                  </a:lnTo>
                  <a:lnTo>
                    <a:pt x="2227510" y="463556"/>
                  </a:lnTo>
                  <a:lnTo>
                    <a:pt x="2231589" y="467186"/>
                  </a:lnTo>
                  <a:lnTo>
                    <a:pt x="2235214" y="471271"/>
                  </a:lnTo>
                  <a:lnTo>
                    <a:pt x="2238385" y="475582"/>
                  </a:lnTo>
                  <a:lnTo>
                    <a:pt x="2241104" y="480119"/>
                  </a:lnTo>
                  <a:lnTo>
                    <a:pt x="2243596" y="484884"/>
                  </a:lnTo>
                  <a:lnTo>
                    <a:pt x="2245636" y="490103"/>
                  </a:lnTo>
                  <a:lnTo>
                    <a:pt x="2246768" y="495548"/>
                  </a:lnTo>
                  <a:lnTo>
                    <a:pt x="2247675" y="501221"/>
                  </a:lnTo>
                  <a:lnTo>
                    <a:pt x="2247901" y="506893"/>
                  </a:lnTo>
                  <a:lnTo>
                    <a:pt x="2247901" y="1818568"/>
                  </a:lnTo>
                  <a:lnTo>
                    <a:pt x="2247675" y="1824468"/>
                  </a:lnTo>
                  <a:lnTo>
                    <a:pt x="2246768" y="1829913"/>
                  </a:lnTo>
                  <a:lnTo>
                    <a:pt x="2245636" y="1835358"/>
                  </a:lnTo>
                  <a:lnTo>
                    <a:pt x="2243596" y="1840577"/>
                  </a:lnTo>
                  <a:lnTo>
                    <a:pt x="2241104" y="1845342"/>
                  </a:lnTo>
                  <a:lnTo>
                    <a:pt x="2238385" y="1850107"/>
                  </a:lnTo>
                  <a:lnTo>
                    <a:pt x="2235214" y="1854418"/>
                  </a:lnTo>
                  <a:lnTo>
                    <a:pt x="2231589" y="1858275"/>
                  </a:lnTo>
                  <a:lnTo>
                    <a:pt x="2227510" y="1861905"/>
                  </a:lnTo>
                  <a:lnTo>
                    <a:pt x="2223206" y="1865309"/>
                  </a:lnTo>
                  <a:lnTo>
                    <a:pt x="2218674" y="1867804"/>
                  </a:lnTo>
                  <a:lnTo>
                    <a:pt x="2213917" y="1870527"/>
                  </a:lnTo>
                  <a:lnTo>
                    <a:pt x="2208706" y="1872115"/>
                  </a:lnTo>
                  <a:lnTo>
                    <a:pt x="2203268" y="1873477"/>
                  </a:lnTo>
                  <a:lnTo>
                    <a:pt x="2197604" y="1874611"/>
                  </a:lnTo>
                  <a:lnTo>
                    <a:pt x="2191940" y="1874838"/>
                  </a:lnTo>
                  <a:lnTo>
                    <a:pt x="1841899" y="1874838"/>
                  </a:lnTo>
                  <a:lnTo>
                    <a:pt x="1836235" y="1874611"/>
                  </a:lnTo>
                  <a:lnTo>
                    <a:pt x="1830798" y="1873477"/>
                  </a:lnTo>
                  <a:lnTo>
                    <a:pt x="1825360" y="1872115"/>
                  </a:lnTo>
                  <a:lnTo>
                    <a:pt x="1820149" y="1870527"/>
                  </a:lnTo>
                  <a:lnTo>
                    <a:pt x="1815165" y="1867804"/>
                  </a:lnTo>
                  <a:lnTo>
                    <a:pt x="1810633" y="1865309"/>
                  </a:lnTo>
                  <a:lnTo>
                    <a:pt x="1806329" y="1861905"/>
                  </a:lnTo>
                  <a:lnTo>
                    <a:pt x="1802477" y="1858275"/>
                  </a:lnTo>
                  <a:lnTo>
                    <a:pt x="1798852" y="1854418"/>
                  </a:lnTo>
                  <a:lnTo>
                    <a:pt x="1795454" y="1850107"/>
                  </a:lnTo>
                  <a:lnTo>
                    <a:pt x="1792508" y="1845342"/>
                  </a:lnTo>
                  <a:lnTo>
                    <a:pt x="1790243" y="1840577"/>
                  </a:lnTo>
                  <a:lnTo>
                    <a:pt x="1788430" y="1835358"/>
                  </a:lnTo>
                  <a:lnTo>
                    <a:pt x="1786844" y="1829913"/>
                  </a:lnTo>
                  <a:lnTo>
                    <a:pt x="1786165" y="1824468"/>
                  </a:lnTo>
                  <a:lnTo>
                    <a:pt x="1785938" y="1818568"/>
                  </a:lnTo>
                  <a:lnTo>
                    <a:pt x="1785938" y="506893"/>
                  </a:lnTo>
                  <a:lnTo>
                    <a:pt x="1786165" y="501221"/>
                  </a:lnTo>
                  <a:lnTo>
                    <a:pt x="1786844" y="495548"/>
                  </a:lnTo>
                  <a:lnTo>
                    <a:pt x="1788430" y="490103"/>
                  </a:lnTo>
                  <a:lnTo>
                    <a:pt x="1790243" y="484884"/>
                  </a:lnTo>
                  <a:lnTo>
                    <a:pt x="1792508" y="480119"/>
                  </a:lnTo>
                  <a:lnTo>
                    <a:pt x="1795454" y="475582"/>
                  </a:lnTo>
                  <a:lnTo>
                    <a:pt x="1798852" y="471271"/>
                  </a:lnTo>
                  <a:lnTo>
                    <a:pt x="1802477" y="467186"/>
                  </a:lnTo>
                  <a:lnTo>
                    <a:pt x="1806329" y="463556"/>
                  </a:lnTo>
                  <a:lnTo>
                    <a:pt x="1810633" y="460380"/>
                  </a:lnTo>
                  <a:lnTo>
                    <a:pt x="1815165" y="457657"/>
                  </a:lnTo>
                  <a:lnTo>
                    <a:pt x="1820149" y="455388"/>
                  </a:lnTo>
                  <a:lnTo>
                    <a:pt x="1825360" y="453573"/>
                  </a:lnTo>
                  <a:lnTo>
                    <a:pt x="1830798" y="451985"/>
                  </a:lnTo>
                  <a:lnTo>
                    <a:pt x="1836235" y="451077"/>
                  </a:lnTo>
                  <a:lnTo>
                    <a:pt x="1841899" y="450850"/>
                  </a:lnTo>
                  <a:close/>
                  <a:moveTo>
                    <a:pt x="1458752" y="38100"/>
                  </a:moveTo>
                  <a:lnTo>
                    <a:pt x="1461698" y="38100"/>
                  </a:lnTo>
                  <a:lnTo>
                    <a:pt x="1464870" y="38100"/>
                  </a:lnTo>
                  <a:lnTo>
                    <a:pt x="1468043" y="38327"/>
                  </a:lnTo>
                  <a:lnTo>
                    <a:pt x="1470989" y="38554"/>
                  </a:lnTo>
                  <a:lnTo>
                    <a:pt x="1473935" y="39235"/>
                  </a:lnTo>
                  <a:lnTo>
                    <a:pt x="1477107" y="40143"/>
                  </a:lnTo>
                  <a:lnTo>
                    <a:pt x="1479827" y="40825"/>
                  </a:lnTo>
                  <a:lnTo>
                    <a:pt x="1482773" y="42187"/>
                  </a:lnTo>
                  <a:lnTo>
                    <a:pt x="1485718" y="43322"/>
                  </a:lnTo>
                  <a:lnTo>
                    <a:pt x="1488438" y="44684"/>
                  </a:lnTo>
                  <a:lnTo>
                    <a:pt x="1491157" y="46500"/>
                  </a:lnTo>
                  <a:lnTo>
                    <a:pt x="1493876" y="48317"/>
                  </a:lnTo>
                  <a:lnTo>
                    <a:pt x="1496143" y="50133"/>
                  </a:lnTo>
                  <a:lnTo>
                    <a:pt x="1498409" y="52176"/>
                  </a:lnTo>
                  <a:lnTo>
                    <a:pt x="1500675" y="54447"/>
                  </a:lnTo>
                  <a:lnTo>
                    <a:pt x="1502714" y="56490"/>
                  </a:lnTo>
                  <a:lnTo>
                    <a:pt x="1504754" y="59214"/>
                  </a:lnTo>
                  <a:lnTo>
                    <a:pt x="1506567" y="61485"/>
                  </a:lnTo>
                  <a:lnTo>
                    <a:pt x="1508153" y="64436"/>
                  </a:lnTo>
                  <a:lnTo>
                    <a:pt x="1509739" y="66934"/>
                  </a:lnTo>
                  <a:lnTo>
                    <a:pt x="1511099" y="69658"/>
                  </a:lnTo>
                  <a:lnTo>
                    <a:pt x="1512005" y="72609"/>
                  </a:lnTo>
                  <a:lnTo>
                    <a:pt x="1513138" y="75334"/>
                  </a:lnTo>
                  <a:lnTo>
                    <a:pt x="1514045" y="78512"/>
                  </a:lnTo>
                  <a:lnTo>
                    <a:pt x="1514725" y="81691"/>
                  </a:lnTo>
                  <a:lnTo>
                    <a:pt x="1515178" y="84642"/>
                  </a:lnTo>
                  <a:lnTo>
                    <a:pt x="1515405" y="87821"/>
                  </a:lnTo>
                  <a:lnTo>
                    <a:pt x="1543051" y="488083"/>
                  </a:lnTo>
                  <a:lnTo>
                    <a:pt x="1543051" y="493305"/>
                  </a:lnTo>
                  <a:lnTo>
                    <a:pt x="1542371" y="498754"/>
                  </a:lnTo>
                  <a:lnTo>
                    <a:pt x="1541691" y="503976"/>
                  </a:lnTo>
                  <a:lnTo>
                    <a:pt x="1540105" y="509198"/>
                  </a:lnTo>
                  <a:lnTo>
                    <a:pt x="1538066" y="513965"/>
                  </a:lnTo>
                  <a:lnTo>
                    <a:pt x="1535800" y="518506"/>
                  </a:lnTo>
                  <a:lnTo>
                    <a:pt x="1532854" y="522820"/>
                  </a:lnTo>
                  <a:lnTo>
                    <a:pt x="1529908" y="526906"/>
                  </a:lnTo>
                  <a:lnTo>
                    <a:pt x="1526282" y="530539"/>
                  </a:lnTo>
                  <a:lnTo>
                    <a:pt x="1522429" y="533944"/>
                  </a:lnTo>
                  <a:lnTo>
                    <a:pt x="1518350" y="537123"/>
                  </a:lnTo>
                  <a:lnTo>
                    <a:pt x="1513592" y="539620"/>
                  </a:lnTo>
                  <a:lnTo>
                    <a:pt x="1509059" y="541663"/>
                  </a:lnTo>
                  <a:lnTo>
                    <a:pt x="1503847" y="543253"/>
                  </a:lnTo>
                  <a:lnTo>
                    <a:pt x="1498635" y="544615"/>
                  </a:lnTo>
                  <a:lnTo>
                    <a:pt x="1493197" y="545069"/>
                  </a:lnTo>
                  <a:lnTo>
                    <a:pt x="1488211" y="545296"/>
                  </a:lnTo>
                  <a:lnTo>
                    <a:pt x="1482999" y="544842"/>
                  </a:lnTo>
                  <a:lnTo>
                    <a:pt x="1478014" y="543934"/>
                  </a:lnTo>
                  <a:lnTo>
                    <a:pt x="1473481" y="542799"/>
                  </a:lnTo>
                  <a:lnTo>
                    <a:pt x="1469629" y="541437"/>
                  </a:lnTo>
                  <a:lnTo>
                    <a:pt x="1466003" y="539847"/>
                  </a:lnTo>
                  <a:lnTo>
                    <a:pt x="1462604" y="537804"/>
                  </a:lnTo>
                  <a:lnTo>
                    <a:pt x="1459205" y="535761"/>
                  </a:lnTo>
                  <a:lnTo>
                    <a:pt x="1456032" y="533490"/>
                  </a:lnTo>
                  <a:lnTo>
                    <a:pt x="1453086" y="530766"/>
                  </a:lnTo>
                  <a:lnTo>
                    <a:pt x="1450367" y="528041"/>
                  </a:lnTo>
                  <a:lnTo>
                    <a:pt x="1447874" y="525090"/>
                  </a:lnTo>
                  <a:lnTo>
                    <a:pt x="1445382" y="522139"/>
                  </a:lnTo>
                  <a:lnTo>
                    <a:pt x="1443342" y="518733"/>
                  </a:lnTo>
                  <a:lnTo>
                    <a:pt x="1441529" y="515100"/>
                  </a:lnTo>
                  <a:lnTo>
                    <a:pt x="1439943" y="511468"/>
                  </a:lnTo>
                  <a:lnTo>
                    <a:pt x="1438583" y="507608"/>
                  </a:lnTo>
                  <a:lnTo>
                    <a:pt x="1437677" y="503749"/>
                  </a:lnTo>
                  <a:lnTo>
                    <a:pt x="1436770" y="499662"/>
                  </a:lnTo>
                  <a:lnTo>
                    <a:pt x="1436317" y="495348"/>
                  </a:lnTo>
                  <a:lnTo>
                    <a:pt x="1419775" y="256735"/>
                  </a:lnTo>
                  <a:lnTo>
                    <a:pt x="1404592" y="280119"/>
                  </a:lnTo>
                  <a:lnTo>
                    <a:pt x="1396434" y="292606"/>
                  </a:lnTo>
                  <a:lnTo>
                    <a:pt x="1387596" y="304866"/>
                  </a:lnTo>
                  <a:lnTo>
                    <a:pt x="1378531" y="317580"/>
                  </a:lnTo>
                  <a:lnTo>
                    <a:pt x="1369014" y="330748"/>
                  </a:lnTo>
                  <a:lnTo>
                    <a:pt x="1359270" y="343916"/>
                  </a:lnTo>
                  <a:lnTo>
                    <a:pt x="1348845" y="357311"/>
                  </a:lnTo>
                  <a:lnTo>
                    <a:pt x="1338421" y="370933"/>
                  </a:lnTo>
                  <a:lnTo>
                    <a:pt x="1327317" y="384782"/>
                  </a:lnTo>
                  <a:lnTo>
                    <a:pt x="1315760" y="398632"/>
                  </a:lnTo>
                  <a:lnTo>
                    <a:pt x="1303750" y="412935"/>
                  </a:lnTo>
                  <a:lnTo>
                    <a:pt x="1291513" y="426784"/>
                  </a:lnTo>
                  <a:lnTo>
                    <a:pt x="1278823" y="441314"/>
                  </a:lnTo>
                  <a:lnTo>
                    <a:pt x="1265679" y="455390"/>
                  </a:lnTo>
                  <a:lnTo>
                    <a:pt x="1252082" y="469920"/>
                  </a:lnTo>
                  <a:lnTo>
                    <a:pt x="1233500" y="488991"/>
                  </a:lnTo>
                  <a:lnTo>
                    <a:pt x="1214465" y="507608"/>
                  </a:lnTo>
                  <a:lnTo>
                    <a:pt x="1195430" y="525998"/>
                  </a:lnTo>
                  <a:lnTo>
                    <a:pt x="1175715" y="543707"/>
                  </a:lnTo>
                  <a:lnTo>
                    <a:pt x="1156226" y="560961"/>
                  </a:lnTo>
                  <a:lnTo>
                    <a:pt x="1136058" y="577762"/>
                  </a:lnTo>
                  <a:lnTo>
                    <a:pt x="1115663" y="594336"/>
                  </a:lnTo>
                  <a:lnTo>
                    <a:pt x="1095041" y="610455"/>
                  </a:lnTo>
                  <a:lnTo>
                    <a:pt x="1074193" y="625893"/>
                  </a:lnTo>
                  <a:lnTo>
                    <a:pt x="1053118" y="641105"/>
                  </a:lnTo>
                  <a:lnTo>
                    <a:pt x="1031590" y="655408"/>
                  </a:lnTo>
                  <a:lnTo>
                    <a:pt x="1010062" y="669711"/>
                  </a:lnTo>
                  <a:lnTo>
                    <a:pt x="988081" y="683333"/>
                  </a:lnTo>
                  <a:lnTo>
                    <a:pt x="966099" y="696501"/>
                  </a:lnTo>
                  <a:lnTo>
                    <a:pt x="943891" y="709442"/>
                  </a:lnTo>
                  <a:lnTo>
                    <a:pt x="921004" y="721702"/>
                  </a:lnTo>
                  <a:lnTo>
                    <a:pt x="906954" y="729194"/>
                  </a:lnTo>
                  <a:lnTo>
                    <a:pt x="892451" y="736232"/>
                  </a:lnTo>
                  <a:lnTo>
                    <a:pt x="878174" y="743497"/>
                  </a:lnTo>
                  <a:lnTo>
                    <a:pt x="863671" y="750309"/>
                  </a:lnTo>
                  <a:lnTo>
                    <a:pt x="848941" y="756893"/>
                  </a:lnTo>
                  <a:lnTo>
                    <a:pt x="834212" y="763477"/>
                  </a:lnTo>
                  <a:lnTo>
                    <a:pt x="819482" y="769834"/>
                  </a:lnTo>
                  <a:lnTo>
                    <a:pt x="804526" y="775736"/>
                  </a:lnTo>
                  <a:lnTo>
                    <a:pt x="789569" y="781866"/>
                  </a:lnTo>
                  <a:lnTo>
                    <a:pt x="774613" y="787542"/>
                  </a:lnTo>
                  <a:lnTo>
                    <a:pt x="759430" y="793218"/>
                  </a:lnTo>
                  <a:lnTo>
                    <a:pt x="744247" y="798440"/>
                  </a:lnTo>
                  <a:lnTo>
                    <a:pt x="729064" y="803435"/>
                  </a:lnTo>
                  <a:lnTo>
                    <a:pt x="713655" y="808657"/>
                  </a:lnTo>
                  <a:lnTo>
                    <a:pt x="698472" y="813197"/>
                  </a:lnTo>
                  <a:lnTo>
                    <a:pt x="682609" y="817965"/>
                  </a:lnTo>
                  <a:lnTo>
                    <a:pt x="667199" y="822279"/>
                  </a:lnTo>
                  <a:lnTo>
                    <a:pt x="651563" y="826365"/>
                  </a:lnTo>
                  <a:lnTo>
                    <a:pt x="635701" y="830452"/>
                  </a:lnTo>
                  <a:lnTo>
                    <a:pt x="620064" y="834084"/>
                  </a:lnTo>
                  <a:lnTo>
                    <a:pt x="604202" y="837717"/>
                  </a:lnTo>
                  <a:lnTo>
                    <a:pt x="588112" y="841350"/>
                  </a:lnTo>
                  <a:lnTo>
                    <a:pt x="572249" y="844528"/>
                  </a:lnTo>
                  <a:lnTo>
                    <a:pt x="555933" y="847479"/>
                  </a:lnTo>
                  <a:lnTo>
                    <a:pt x="539618" y="850431"/>
                  </a:lnTo>
                  <a:lnTo>
                    <a:pt x="523528" y="852928"/>
                  </a:lnTo>
                  <a:lnTo>
                    <a:pt x="507212" y="855653"/>
                  </a:lnTo>
                  <a:lnTo>
                    <a:pt x="490896" y="857923"/>
                  </a:lnTo>
                  <a:lnTo>
                    <a:pt x="474353" y="859966"/>
                  </a:lnTo>
                  <a:lnTo>
                    <a:pt x="458037" y="861783"/>
                  </a:lnTo>
                  <a:lnTo>
                    <a:pt x="441268" y="863372"/>
                  </a:lnTo>
                  <a:lnTo>
                    <a:pt x="424726" y="864961"/>
                  </a:lnTo>
                  <a:lnTo>
                    <a:pt x="419287" y="865188"/>
                  </a:lnTo>
                  <a:lnTo>
                    <a:pt x="414075" y="864734"/>
                  </a:lnTo>
                  <a:lnTo>
                    <a:pt x="409089" y="863826"/>
                  </a:lnTo>
                  <a:lnTo>
                    <a:pt x="404104" y="862464"/>
                  </a:lnTo>
                  <a:lnTo>
                    <a:pt x="400252" y="861329"/>
                  </a:lnTo>
                  <a:lnTo>
                    <a:pt x="396626" y="859739"/>
                  </a:lnTo>
                  <a:lnTo>
                    <a:pt x="393227" y="857923"/>
                  </a:lnTo>
                  <a:lnTo>
                    <a:pt x="389827" y="855880"/>
                  </a:lnTo>
                  <a:lnTo>
                    <a:pt x="386882" y="853609"/>
                  </a:lnTo>
                  <a:lnTo>
                    <a:pt x="383936" y="850885"/>
                  </a:lnTo>
                  <a:lnTo>
                    <a:pt x="381216" y="848161"/>
                  </a:lnTo>
                  <a:lnTo>
                    <a:pt x="378497" y="845209"/>
                  </a:lnTo>
                  <a:lnTo>
                    <a:pt x="376231" y="842258"/>
                  </a:lnTo>
                  <a:lnTo>
                    <a:pt x="374191" y="838852"/>
                  </a:lnTo>
                  <a:lnTo>
                    <a:pt x="372378" y="835447"/>
                  </a:lnTo>
                  <a:lnTo>
                    <a:pt x="370566" y="831814"/>
                  </a:lnTo>
                  <a:lnTo>
                    <a:pt x="369206" y="827955"/>
                  </a:lnTo>
                  <a:lnTo>
                    <a:pt x="368299" y="824095"/>
                  </a:lnTo>
                  <a:lnTo>
                    <a:pt x="367620" y="820008"/>
                  </a:lnTo>
                  <a:lnTo>
                    <a:pt x="366940" y="815922"/>
                  </a:lnTo>
                  <a:lnTo>
                    <a:pt x="366713" y="810473"/>
                  </a:lnTo>
                  <a:lnTo>
                    <a:pt x="367167" y="805024"/>
                  </a:lnTo>
                  <a:lnTo>
                    <a:pt x="368073" y="799802"/>
                  </a:lnTo>
                  <a:lnTo>
                    <a:pt x="369206" y="795034"/>
                  </a:lnTo>
                  <a:lnTo>
                    <a:pt x="371472" y="790040"/>
                  </a:lnTo>
                  <a:lnTo>
                    <a:pt x="373738" y="785272"/>
                  </a:lnTo>
                  <a:lnTo>
                    <a:pt x="376231" y="780958"/>
                  </a:lnTo>
                  <a:lnTo>
                    <a:pt x="379403" y="776872"/>
                  </a:lnTo>
                  <a:lnTo>
                    <a:pt x="383029" y="773239"/>
                  </a:lnTo>
                  <a:lnTo>
                    <a:pt x="386882" y="769607"/>
                  </a:lnTo>
                  <a:lnTo>
                    <a:pt x="390961" y="766882"/>
                  </a:lnTo>
                  <a:lnTo>
                    <a:pt x="395266" y="763931"/>
                  </a:lnTo>
                  <a:lnTo>
                    <a:pt x="400252" y="761887"/>
                  </a:lnTo>
                  <a:lnTo>
                    <a:pt x="405237" y="760071"/>
                  </a:lnTo>
                  <a:lnTo>
                    <a:pt x="410222" y="758709"/>
                  </a:lnTo>
                  <a:lnTo>
                    <a:pt x="415661" y="758255"/>
                  </a:lnTo>
                  <a:lnTo>
                    <a:pt x="431071" y="756666"/>
                  </a:lnTo>
                  <a:lnTo>
                    <a:pt x="446027" y="755076"/>
                  </a:lnTo>
                  <a:lnTo>
                    <a:pt x="461210" y="753714"/>
                  </a:lnTo>
                  <a:lnTo>
                    <a:pt x="476166" y="751898"/>
                  </a:lnTo>
                  <a:lnTo>
                    <a:pt x="491123" y="749854"/>
                  </a:lnTo>
                  <a:lnTo>
                    <a:pt x="506079" y="747357"/>
                  </a:lnTo>
                  <a:lnTo>
                    <a:pt x="521035" y="745087"/>
                  </a:lnTo>
                  <a:lnTo>
                    <a:pt x="535765" y="742589"/>
                  </a:lnTo>
                  <a:lnTo>
                    <a:pt x="550495" y="739638"/>
                  </a:lnTo>
                  <a:lnTo>
                    <a:pt x="565224" y="736913"/>
                  </a:lnTo>
                  <a:lnTo>
                    <a:pt x="579728" y="733735"/>
                  </a:lnTo>
                  <a:lnTo>
                    <a:pt x="594231" y="730329"/>
                  </a:lnTo>
                  <a:lnTo>
                    <a:pt x="608734" y="726697"/>
                  </a:lnTo>
                  <a:lnTo>
                    <a:pt x="623010" y="723064"/>
                  </a:lnTo>
                  <a:lnTo>
                    <a:pt x="637287" y="719432"/>
                  </a:lnTo>
                  <a:lnTo>
                    <a:pt x="651563" y="715345"/>
                  </a:lnTo>
                  <a:lnTo>
                    <a:pt x="665613" y="711259"/>
                  </a:lnTo>
                  <a:lnTo>
                    <a:pt x="679890" y="706945"/>
                  </a:lnTo>
                  <a:lnTo>
                    <a:pt x="693713" y="702404"/>
                  </a:lnTo>
                  <a:lnTo>
                    <a:pt x="707763" y="697864"/>
                  </a:lnTo>
                  <a:lnTo>
                    <a:pt x="721586" y="692869"/>
                  </a:lnTo>
                  <a:lnTo>
                    <a:pt x="735183" y="687874"/>
                  </a:lnTo>
                  <a:lnTo>
                    <a:pt x="749233" y="682652"/>
                  </a:lnTo>
                  <a:lnTo>
                    <a:pt x="762603" y="677430"/>
                  </a:lnTo>
                  <a:lnTo>
                    <a:pt x="776199" y="671755"/>
                  </a:lnTo>
                  <a:lnTo>
                    <a:pt x="789569" y="666079"/>
                  </a:lnTo>
                  <a:lnTo>
                    <a:pt x="803166" y="660176"/>
                  </a:lnTo>
                  <a:lnTo>
                    <a:pt x="816536" y="654273"/>
                  </a:lnTo>
                  <a:lnTo>
                    <a:pt x="829679" y="648143"/>
                  </a:lnTo>
                  <a:lnTo>
                    <a:pt x="842823" y="641559"/>
                  </a:lnTo>
                  <a:lnTo>
                    <a:pt x="855966" y="634975"/>
                  </a:lnTo>
                  <a:lnTo>
                    <a:pt x="868883" y="628164"/>
                  </a:lnTo>
                  <a:lnTo>
                    <a:pt x="889505" y="617039"/>
                  </a:lnTo>
                  <a:lnTo>
                    <a:pt x="910126" y="605460"/>
                  </a:lnTo>
                  <a:lnTo>
                    <a:pt x="930068" y="593655"/>
                  </a:lnTo>
                  <a:lnTo>
                    <a:pt x="950237" y="580941"/>
                  </a:lnTo>
                  <a:lnTo>
                    <a:pt x="970178" y="568000"/>
                  </a:lnTo>
                  <a:lnTo>
                    <a:pt x="989667" y="554832"/>
                  </a:lnTo>
                  <a:lnTo>
                    <a:pt x="1008929" y="540982"/>
                  </a:lnTo>
                  <a:lnTo>
                    <a:pt x="1027964" y="526906"/>
                  </a:lnTo>
                  <a:lnTo>
                    <a:pt x="1046773" y="512149"/>
                  </a:lnTo>
                  <a:lnTo>
                    <a:pt x="1065355" y="497165"/>
                  </a:lnTo>
                  <a:lnTo>
                    <a:pt x="1083937" y="481726"/>
                  </a:lnTo>
                  <a:lnTo>
                    <a:pt x="1102066" y="466061"/>
                  </a:lnTo>
                  <a:lnTo>
                    <a:pt x="1119742" y="449714"/>
                  </a:lnTo>
                  <a:lnTo>
                    <a:pt x="1137644" y="433141"/>
                  </a:lnTo>
                  <a:lnTo>
                    <a:pt x="1154866" y="416113"/>
                  </a:lnTo>
                  <a:lnTo>
                    <a:pt x="1171862" y="398859"/>
                  </a:lnTo>
                  <a:lnTo>
                    <a:pt x="1184779" y="385236"/>
                  </a:lnTo>
                  <a:lnTo>
                    <a:pt x="1197469" y="371841"/>
                  </a:lnTo>
                  <a:lnTo>
                    <a:pt x="1209480" y="358219"/>
                  </a:lnTo>
                  <a:lnTo>
                    <a:pt x="1221037" y="344597"/>
                  </a:lnTo>
                  <a:lnTo>
                    <a:pt x="1232367" y="331429"/>
                  </a:lnTo>
                  <a:lnTo>
                    <a:pt x="1243245" y="318261"/>
                  </a:lnTo>
                  <a:lnTo>
                    <a:pt x="1253895" y="305093"/>
                  </a:lnTo>
                  <a:lnTo>
                    <a:pt x="1263866" y="292606"/>
                  </a:lnTo>
                  <a:lnTo>
                    <a:pt x="1273384" y="279665"/>
                  </a:lnTo>
                  <a:lnTo>
                    <a:pt x="1282675" y="267178"/>
                  </a:lnTo>
                  <a:lnTo>
                    <a:pt x="1291739" y="255145"/>
                  </a:lnTo>
                  <a:lnTo>
                    <a:pt x="1300124" y="242886"/>
                  </a:lnTo>
                  <a:lnTo>
                    <a:pt x="1308282" y="231307"/>
                  </a:lnTo>
                  <a:lnTo>
                    <a:pt x="1316213" y="219728"/>
                  </a:lnTo>
                  <a:lnTo>
                    <a:pt x="1330263" y="197706"/>
                  </a:lnTo>
                  <a:lnTo>
                    <a:pt x="1107958" y="281027"/>
                  </a:lnTo>
                  <a:lnTo>
                    <a:pt x="1102746" y="282390"/>
                  </a:lnTo>
                  <a:lnTo>
                    <a:pt x="1097534" y="283525"/>
                  </a:lnTo>
                  <a:lnTo>
                    <a:pt x="1092322" y="283979"/>
                  </a:lnTo>
                  <a:lnTo>
                    <a:pt x="1087110" y="283979"/>
                  </a:lnTo>
                  <a:lnTo>
                    <a:pt x="1081898" y="283752"/>
                  </a:lnTo>
                  <a:lnTo>
                    <a:pt x="1076686" y="282844"/>
                  </a:lnTo>
                  <a:lnTo>
                    <a:pt x="1071927" y="281255"/>
                  </a:lnTo>
                  <a:lnTo>
                    <a:pt x="1067168" y="279438"/>
                  </a:lnTo>
                  <a:lnTo>
                    <a:pt x="1062636" y="277168"/>
                  </a:lnTo>
                  <a:lnTo>
                    <a:pt x="1058103" y="274216"/>
                  </a:lnTo>
                  <a:lnTo>
                    <a:pt x="1054251" y="270811"/>
                  </a:lnTo>
                  <a:lnTo>
                    <a:pt x="1050399" y="267178"/>
                  </a:lnTo>
                  <a:lnTo>
                    <a:pt x="1047226" y="263319"/>
                  </a:lnTo>
                  <a:lnTo>
                    <a:pt x="1044054" y="259005"/>
                  </a:lnTo>
                  <a:lnTo>
                    <a:pt x="1041561" y="254237"/>
                  </a:lnTo>
                  <a:lnTo>
                    <a:pt x="1039295" y="249470"/>
                  </a:lnTo>
                  <a:lnTo>
                    <a:pt x="1037482" y="244021"/>
                  </a:lnTo>
                  <a:lnTo>
                    <a:pt x="1036575" y="238799"/>
                  </a:lnTo>
                  <a:lnTo>
                    <a:pt x="1036122" y="233350"/>
                  </a:lnTo>
                  <a:lnTo>
                    <a:pt x="1036122" y="228355"/>
                  </a:lnTo>
                  <a:lnTo>
                    <a:pt x="1036349" y="223134"/>
                  </a:lnTo>
                  <a:lnTo>
                    <a:pt x="1037255" y="218139"/>
                  </a:lnTo>
                  <a:lnTo>
                    <a:pt x="1038841" y="213144"/>
                  </a:lnTo>
                  <a:lnTo>
                    <a:pt x="1040654" y="208376"/>
                  </a:lnTo>
                  <a:lnTo>
                    <a:pt x="1042920" y="203836"/>
                  </a:lnTo>
                  <a:lnTo>
                    <a:pt x="1045866" y="199295"/>
                  </a:lnTo>
                  <a:lnTo>
                    <a:pt x="1049266" y="195435"/>
                  </a:lnTo>
                  <a:lnTo>
                    <a:pt x="1052891" y="191576"/>
                  </a:lnTo>
                  <a:lnTo>
                    <a:pt x="1056744" y="188170"/>
                  </a:lnTo>
                  <a:lnTo>
                    <a:pt x="1061049" y="185219"/>
                  </a:lnTo>
                  <a:lnTo>
                    <a:pt x="1065582" y="182494"/>
                  </a:lnTo>
                  <a:lnTo>
                    <a:pt x="1070567" y="180451"/>
                  </a:lnTo>
                  <a:lnTo>
                    <a:pt x="1443569" y="41279"/>
                  </a:lnTo>
                  <a:lnTo>
                    <a:pt x="1446288" y="40370"/>
                  </a:lnTo>
                  <a:lnTo>
                    <a:pt x="1449461" y="39462"/>
                  </a:lnTo>
                  <a:lnTo>
                    <a:pt x="1452633" y="38781"/>
                  </a:lnTo>
                  <a:lnTo>
                    <a:pt x="1455579" y="38327"/>
                  </a:lnTo>
                  <a:lnTo>
                    <a:pt x="1458752" y="38100"/>
                  </a:lnTo>
                  <a:close/>
                  <a:moveTo>
                    <a:pt x="102528" y="0"/>
                  </a:moveTo>
                  <a:lnTo>
                    <a:pt x="107971" y="454"/>
                  </a:lnTo>
                  <a:lnTo>
                    <a:pt x="113189" y="681"/>
                  </a:lnTo>
                  <a:lnTo>
                    <a:pt x="118406" y="1361"/>
                  </a:lnTo>
                  <a:lnTo>
                    <a:pt x="123169" y="2268"/>
                  </a:lnTo>
                  <a:lnTo>
                    <a:pt x="128386" y="3403"/>
                  </a:lnTo>
                  <a:lnTo>
                    <a:pt x="133376" y="4764"/>
                  </a:lnTo>
                  <a:lnTo>
                    <a:pt x="137913" y="6578"/>
                  </a:lnTo>
                  <a:lnTo>
                    <a:pt x="142450" y="8393"/>
                  </a:lnTo>
                  <a:lnTo>
                    <a:pt x="147213" y="10434"/>
                  </a:lnTo>
                  <a:lnTo>
                    <a:pt x="151523" y="12476"/>
                  </a:lnTo>
                  <a:lnTo>
                    <a:pt x="156059" y="14971"/>
                  </a:lnTo>
                  <a:lnTo>
                    <a:pt x="160143" y="17693"/>
                  </a:lnTo>
                  <a:lnTo>
                    <a:pt x="164225" y="20642"/>
                  </a:lnTo>
                  <a:lnTo>
                    <a:pt x="168082" y="23590"/>
                  </a:lnTo>
                  <a:lnTo>
                    <a:pt x="171711" y="26993"/>
                  </a:lnTo>
                  <a:lnTo>
                    <a:pt x="175340" y="30169"/>
                  </a:lnTo>
                  <a:lnTo>
                    <a:pt x="178743" y="33798"/>
                  </a:lnTo>
                  <a:lnTo>
                    <a:pt x="181918" y="37427"/>
                  </a:lnTo>
                  <a:lnTo>
                    <a:pt x="185094" y="41510"/>
                  </a:lnTo>
                  <a:lnTo>
                    <a:pt x="188043" y="45593"/>
                  </a:lnTo>
                  <a:lnTo>
                    <a:pt x="190538" y="49676"/>
                  </a:lnTo>
                  <a:lnTo>
                    <a:pt x="193033" y="53986"/>
                  </a:lnTo>
                  <a:lnTo>
                    <a:pt x="195074" y="58296"/>
                  </a:lnTo>
                  <a:lnTo>
                    <a:pt x="197343" y="63059"/>
                  </a:lnTo>
                  <a:lnTo>
                    <a:pt x="199157" y="67596"/>
                  </a:lnTo>
                  <a:lnTo>
                    <a:pt x="200745" y="72359"/>
                  </a:lnTo>
                  <a:lnTo>
                    <a:pt x="202106" y="77122"/>
                  </a:lnTo>
                  <a:lnTo>
                    <a:pt x="203467" y="82340"/>
                  </a:lnTo>
                  <a:lnTo>
                    <a:pt x="204148" y="87330"/>
                  </a:lnTo>
                  <a:lnTo>
                    <a:pt x="205055" y="92320"/>
                  </a:lnTo>
                  <a:lnTo>
                    <a:pt x="205282" y="97537"/>
                  </a:lnTo>
                  <a:lnTo>
                    <a:pt x="205509" y="102981"/>
                  </a:lnTo>
                  <a:lnTo>
                    <a:pt x="205509" y="2092965"/>
                  </a:lnTo>
                  <a:lnTo>
                    <a:pt x="2195719" y="2092965"/>
                  </a:lnTo>
                  <a:lnTo>
                    <a:pt x="2201163" y="2093192"/>
                  </a:lnTo>
                  <a:lnTo>
                    <a:pt x="2206380" y="2093419"/>
                  </a:lnTo>
                  <a:lnTo>
                    <a:pt x="2211597" y="2094326"/>
                  </a:lnTo>
                  <a:lnTo>
                    <a:pt x="2216587" y="2095233"/>
                  </a:lnTo>
                  <a:lnTo>
                    <a:pt x="2221578" y="2096367"/>
                  </a:lnTo>
                  <a:lnTo>
                    <a:pt x="2226568" y="2097501"/>
                  </a:lnTo>
                  <a:lnTo>
                    <a:pt x="2231105" y="2099316"/>
                  </a:lnTo>
                  <a:lnTo>
                    <a:pt x="2235868" y="2101131"/>
                  </a:lnTo>
                  <a:lnTo>
                    <a:pt x="2240405" y="2103172"/>
                  </a:lnTo>
                  <a:lnTo>
                    <a:pt x="2244714" y="2105667"/>
                  </a:lnTo>
                  <a:lnTo>
                    <a:pt x="2249251" y="2107936"/>
                  </a:lnTo>
                  <a:lnTo>
                    <a:pt x="2253334" y="2110658"/>
                  </a:lnTo>
                  <a:lnTo>
                    <a:pt x="2257417" y="2113606"/>
                  </a:lnTo>
                  <a:lnTo>
                    <a:pt x="2261273" y="2116328"/>
                  </a:lnTo>
                  <a:lnTo>
                    <a:pt x="2264902" y="2119731"/>
                  </a:lnTo>
                  <a:lnTo>
                    <a:pt x="2268532" y="2123133"/>
                  </a:lnTo>
                  <a:lnTo>
                    <a:pt x="2271934" y="2126763"/>
                  </a:lnTo>
                  <a:lnTo>
                    <a:pt x="2275337" y="2130619"/>
                  </a:lnTo>
                  <a:lnTo>
                    <a:pt x="2278285" y="2134475"/>
                  </a:lnTo>
                  <a:lnTo>
                    <a:pt x="2281234" y="2138331"/>
                  </a:lnTo>
                  <a:lnTo>
                    <a:pt x="2283729" y="2142414"/>
                  </a:lnTo>
                  <a:lnTo>
                    <a:pt x="2286224" y="2146724"/>
                  </a:lnTo>
                  <a:lnTo>
                    <a:pt x="2288720" y="2151260"/>
                  </a:lnTo>
                  <a:lnTo>
                    <a:pt x="2290761" y="2155797"/>
                  </a:lnTo>
                  <a:lnTo>
                    <a:pt x="2292576" y="2160560"/>
                  </a:lnTo>
                  <a:lnTo>
                    <a:pt x="2294164" y="2165324"/>
                  </a:lnTo>
                  <a:lnTo>
                    <a:pt x="2295298" y="2170087"/>
                  </a:lnTo>
                  <a:lnTo>
                    <a:pt x="2296659" y="2175304"/>
                  </a:lnTo>
                  <a:lnTo>
                    <a:pt x="2297339" y="2180068"/>
                  </a:lnTo>
                  <a:lnTo>
                    <a:pt x="2298246" y="2185285"/>
                  </a:lnTo>
                  <a:lnTo>
                    <a:pt x="2298473" y="2190729"/>
                  </a:lnTo>
                  <a:lnTo>
                    <a:pt x="2298700" y="2195946"/>
                  </a:lnTo>
                  <a:lnTo>
                    <a:pt x="2298473" y="2201163"/>
                  </a:lnTo>
                  <a:lnTo>
                    <a:pt x="2298246" y="2206380"/>
                  </a:lnTo>
                  <a:lnTo>
                    <a:pt x="2297339" y="2211597"/>
                  </a:lnTo>
                  <a:lnTo>
                    <a:pt x="2296659" y="2216361"/>
                  </a:lnTo>
                  <a:lnTo>
                    <a:pt x="2295298" y="2221578"/>
                  </a:lnTo>
                  <a:lnTo>
                    <a:pt x="2294164" y="2226568"/>
                  </a:lnTo>
                  <a:lnTo>
                    <a:pt x="2292576" y="2231105"/>
                  </a:lnTo>
                  <a:lnTo>
                    <a:pt x="2290761" y="2235868"/>
                  </a:lnTo>
                  <a:lnTo>
                    <a:pt x="2288720" y="2240405"/>
                  </a:lnTo>
                  <a:lnTo>
                    <a:pt x="2286224" y="2244941"/>
                  </a:lnTo>
                  <a:lnTo>
                    <a:pt x="2283729" y="2249251"/>
                  </a:lnTo>
                  <a:lnTo>
                    <a:pt x="2281234" y="2253334"/>
                  </a:lnTo>
                  <a:lnTo>
                    <a:pt x="2278285" y="2257417"/>
                  </a:lnTo>
                  <a:lnTo>
                    <a:pt x="2275337" y="2261273"/>
                  </a:lnTo>
                  <a:lnTo>
                    <a:pt x="2271934" y="2264902"/>
                  </a:lnTo>
                  <a:lnTo>
                    <a:pt x="2268532" y="2268532"/>
                  </a:lnTo>
                  <a:lnTo>
                    <a:pt x="2264902" y="2271934"/>
                  </a:lnTo>
                  <a:lnTo>
                    <a:pt x="2261273" y="2275337"/>
                  </a:lnTo>
                  <a:lnTo>
                    <a:pt x="2257417" y="2278059"/>
                  </a:lnTo>
                  <a:lnTo>
                    <a:pt x="2253334" y="2281234"/>
                  </a:lnTo>
                  <a:lnTo>
                    <a:pt x="2249251" y="2283729"/>
                  </a:lnTo>
                  <a:lnTo>
                    <a:pt x="2244714" y="2286451"/>
                  </a:lnTo>
                  <a:lnTo>
                    <a:pt x="2240405" y="2288493"/>
                  </a:lnTo>
                  <a:lnTo>
                    <a:pt x="2235868" y="2290534"/>
                  </a:lnTo>
                  <a:lnTo>
                    <a:pt x="2231105" y="2292349"/>
                  </a:lnTo>
                  <a:lnTo>
                    <a:pt x="2226568" y="2294164"/>
                  </a:lnTo>
                  <a:lnTo>
                    <a:pt x="2221578" y="2295298"/>
                  </a:lnTo>
                  <a:lnTo>
                    <a:pt x="2216587" y="2296659"/>
                  </a:lnTo>
                  <a:lnTo>
                    <a:pt x="2211597" y="2297566"/>
                  </a:lnTo>
                  <a:lnTo>
                    <a:pt x="2206380" y="2298246"/>
                  </a:lnTo>
                  <a:lnTo>
                    <a:pt x="2201163" y="2298473"/>
                  </a:lnTo>
                  <a:lnTo>
                    <a:pt x="2195719" y="2298700"/>
                  </a:lnTo>
                  <a:lnTo>
                    <a:pt x="102528" y="2298700"/>
                  </a:lnTo>
                  <a:lnTo>
                    <a:pt x="97310" y="2298473"/>
                  </a:lnTo>
                  <a:lnTo>
                    <a:pt x="92093" y="2298246"/>
                  </a:lnTo>
                  <a:lnTo>
                    <a:pt x="86876" y="2297566"/>
                  </a:lnTo>
                  <a:lnTo>
                    <a:pt x="81886" y="2296659"/>
                  </a:lnTo>
                  <a:lnTo>
                    <a:pt x="77122" y="2295298"/>
                  </a:lnTo>
                  <a:lnTo>
                    <a:pt x="72132" y="2294164"/>
                  </a:lnTo>
                  <a:lnTo>
                    <a:pt x="67142" y="2292349"/>
                  </a:lnTo>
                  <a:lnTo>
                    <a:pt x="62605" y="2290534"/>
                  </a:lnTo>
                  <a:lnTo>
                    <a:pt x="57842" y="2288493"/>
                  </a:lnTo>
                  <a:lnTo>
                    <a:pt x="53532" y="2286451"/>
                  </a:lnTo>
                  <a:lnTo>
                    <a:pt x="49449" y="2283729"/>
                  </a:lnTo>
                  <a:lnTo>
                    <a:pt x="45139" y="2281234"/>
                  </a:lnTo>
                  <a:lnTo>
                    <a:pt x="41283" y="2278059"/>
                  </a:lnTo>
                  <a:lnTo>
                    <a:pt x="37200" y="2275337"/>
                  </a:lnTo>
                  <a:lnTo>
                    <a:pt x="33344" y="2271934"/>
                  </a:lnTo>
                  <a:lnTo>
                    <a:pt x="29715" y="2268532"/>
                  </a:lnTo>
                  <a:lnTo>
                    <a:pt x="26539" y="2264902"/>
                  </a:lnTo>
                  <a:lnTo>
                    <a:pt x="23364" y="2261273"/>
                  </a:lnTo>
                  <a:lnTo>
                    <a:pt x="20188" y="2257417"/>
                  </a:lnTo>
                  <a:lnTo>
                    <a:pt x="17466" y="2253334"/>
                  </a:lnTo>
                  <a:lnTo>
                    <a:pt x="14517" y="2249251"/>
                  </a:lnTo>
                  <a:lnTo>
                    <a:pt x="12249" y="2244941"/>
                  </a:lnTo>
                  <a:lnTo>
                    <a:pt x="9981" y="2240405"/>
                  </a:lnTo>
                  <a:lnTo>
                    <a:pt x="7939" y="2235868"/>
                  </a:lnTo>
                  <a:lnTo>
                    <a:pt x="6125" y="2231105"/>
                  </a:lnTo>
                  <a:lnTo>
                    <a:pt x="4537" y="2226568"/>
                  </a:lnTo>
                  <a:lnTo>
                    <a:pt x="2949" y="2221578"/>
                  </a:lnTo>
                  <a:lnTo>
                    <a:pt x="2042" y="2216361"/>
                  </a:lnTo>
                  <a:lnTo>
                    <a:pt x="907" y="2211597"/>
                  </a:lnTo>
                  <a:lnTo>
                    <a:pt x="454" y="2206380"/>
                  </a:lnTo>
                  <a:lnTo>
                    <a:pt x="0" y="2201163"/>
                  </a:lnTo>
                  <a:lnTo>
                    <a:pt x="0" y="2195946"/>
                  </a:lnTo>
                  <a:lnTo>
                    <a:pt x="0" y="102981"/>
                  </a:lnTo>
                  <a:lnTo>
                    <a:pt x="0" y="97537"/>
                  </a:lnTo>
                  <a:lnTo>
                    <a:pt x="454" y="92320"/>
                  </a:lnTo>
                  <a:lnTo>
                    <a:pt x="907" y="87330"/>
                  </a:lnTo>
                  <a:lnTo>
                    <a:pt x="2042" y="82340"/>
                  </a:lnTo>
                  <a:lnTo>
                    <a:pt x="2949" y="77122"/>
                  </a:lnTo>
                  <a:lnTo>
                    <a:pt x="4537" y="72359"/>
                  </a:lnTo>
                  <a:lnTo>
                    <a:pt x="6125" y="67596"/>
                  </a:lnTo>
                  <a:lnTo>
                    <a:pt x="7939" y="63059"/>
                  </a:lnTo>
                  <a:lnTo>
                    <a:pt x="9981" y="58296"/>
                  </a:lnTo>
                  <a:lnTo>
                    <a:pt x="12249" y="53986"/>
                  </a:lnTo>
                  <a:lnTo>
                    <a:pt x="14517" y="49676"/>
                  </a:lnTo>
                  <a:lnTo>
                    <a:pt x="17466" y="45593"/>
                  </a:lnTo>
                  <a:lnTo>
                    <a:pt x="20188" y="41510"/>
                  </a:lnTo>
                  <a:lnTo>
                    <a:pt x="23364" y="37427"/>
                  </a:lnTo>
                  <a:lnTo>
                    <a:pt x="26539" y="33798"/>
                  </a:lnTo>
                  <a:lnTo>
                    <a:pt x="29715" y="30169"/>
                  </a:lnTo>
                  <a:lnTo>
                    <a:pt x="33344" y="26993"/>
                  </a:lnTo>
                  <a:lnTo>
                    <a:pt x="37200" y="23590"/>
                  </a:lnTo>
                  <a:lnTo>
                    <a:pt x="41283" y="20642"/>
                  </a:lnTo>
                  <a:lnTo>
                    <a:pt x="45139" y="17693"/>
                  </a:lnTo>
                  <a:lnTo>
                    <a:pt x="49449" y="14971"/>
                  </a:lnTo>
                  <a:lnTo>
                    <a:pt x="53532" y="12476"/>
                  </a:lnTo>
                  <a:lnTo>
                    <a:pt x="57842" y="10434"/>
                  </a:lnTo>
                  <a:lnTo>
                    <a:pt x="62605" y="8393"/>
                  </a:lnTo>
                  <a:lnTo>
                    <a:pt x="67142" y="6578"/>
                  </a:lnTo>
                  <a:lnTo>
                    <a:pt x="72132" y="4764"/>
                  </a:lnTo>
                  <a:lnTo>
                    <a:pt x="77122" y="3403"/>
                  </a:lnTo>
                  <a:lnTo>
                    <a:pt x="81886" y="2268"/>
                  </a:lnTo>
                  <a:lnTo>
                    <a:pt x="86876" y="1361"/>
                  </a:lnTo>
                  <a:lnTo>
                    <a:pt x="92093" y="681"/>
                  </a:lnTo>
                  <a:lnTo>
                    <a:pt x="97310" y="454"/>
                  </a:lnTo>
                  <a:lnTo>
                    <a:pt x="102528" y="0"/>
                  </a:lnTo>
                  <a:close/>
                </a:path>
              </a:pathLst>
            </a:custGeom>
            <a:solidFill>
              <a:srgbClr val="F17445"/>
            </a:solidFill>
            <a:ln w="19050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KSO_Shape"/>
            <p:cNvSpPr>
              <a:spLocks/>
            </p:cNvSpPr>
            <p:nvPr/>
          </p:nvSpPr>
          <p:spPr bwMode="auto">
            <a:xfrm>
              <a:off x="2315525" y="4006189"/>
              <a:ext cx="671291" cy="639963"/>
            </a:xfrm>
            <a:custGeom>
              <a:avLst/>
              <a:gdLst>
                <a:gd name="T0" fmla="*/ 809074 w 1703388"/>
                <a:gd name="T1" fmla="*/ 1478228 h 1624013"/>
                <a:gd name="T2" fmla="*/ 791320 w 1703388"/>
                <a:gd name="T3" fmla="*/ 1498504 h 1624013"/>
                <a:gd name="T4" fmla="*/ 767225 w 1703388"/>
                <a:gd name="T5" fmla="*/ 1669343 h 1624013"/>
                <a:gd name="T6" fmla="*/ 784979 w 1703388"/>
                <a:gd name="T7" fmla="*/ 1689619 h 1624013"/>
                <a:gd name="T8" fmla="*/ 1094912 w 1703388"/>
                <a:gd name="T9" fmla="*/ 1696209 h 1624013"/>
                <a:gd name="T10" fmla="*/ 1123318 w 1703388"/>
                <a:gd name="T11" fmla="*/ 1687592 h 1624013"/>
                <a:gd name="T12" fmla="*/ 1138790 w 1703388"/>
                <a:gd name="T13" fmla="*/ 1665793 h 1624013"/>
                <a:gd name="T14" fmla="*/ 1112159 w 1703388"/>
                <a:gd name="T15" fmla="*/ 1494956 h 1624013"/>
                <a:gd name="T16" fmla="*/ 1091869 w 1703388"/>
                <a:gd name="T17" fmla="*/ 1476453 h 1624013"/>
                <a:gd name="T18" fmla="*/ 420515 w 1703388"/>
                <a:gd name="T19" fmla="*/ 1084591 h 1624013"/>
                <a:gd name="T20" fmla="*/ 1484232 w 1703388"/>
                <a:gd name="T21" fmla="*/ 1089660 h 1624013"/>
                <a:gd name="T22" fmla="*/ 991959 w 1703388"/>
                <a:gd name="T23" fmla="*/ 702499 h 1624013"/>
                <a:gd name="T24" fmla="*/ 840325 w 1703388"/>
                <a:gd name="T25" fmla="*/ 542724 h 1624013"/>
                <a:gd name="T26" fmla="*/ 585098 w 1703388"/>
                <a:gd name="T27" fmla="*/ 161549 h 1624013"/>
                <a:gd name="T28" fmla="*/ 552147 w 1703388"/>
                <a:gd name="T29" fmla="*/ 161549 h 1624013"/>
                <a:gd name="T30" fmla="*/ 946033 w 1703388"/>
                <a:gd name="T31" fmla="*/ 19770 h 1624013"/>
                <a:gd name="T32" fmla="*/ 936648 w 1703388"/>
                <a:gd name="T33" fmla="*/ 33458 h 1624013"/>
                <a:gd name="T34" fmla="*/ 943496 w 1703388"/>
                <a:gd name="T35" fmla="*/ 53482 h 1624013"/>
                <a:gd name="T36" fmla="*/ 970128 w 1703388"/>
                <a:gd name="T37" fmla="*/ 54496 h 1624013"/>
                <a:gd name="T38" fmla="*/ 979258 w 1703388"/>
                <a:gd name="T39" fmla="*/ 40556 h 1624013"/>
                <a:gd name="T40" fmla="*/ 972156 w 1703388"/>
                <a:gd name="T41" fmla="*/ 20784 h 1624013"/>
                <a:gd name="T42" fmla="*/ 227758 w 1703388"/>
                <a:gd name="T43" fmla="*/ 0 h 1624013"/>
                <a:gd name="T44" fmla="*/ 1692713 w 1703388"/>
                <a:gd name="T45" fmla="*/ 2281 h 1624013"/>
                <a:gd name="T46" fmla="*/ 1716554 w 1703388"/>
                <a:gd name="T47" fmla="*/ 12167 h 1624013"/>
                <a:gd name="T48" fmla="*/ 1735324 w 1703388"/>
                <a:gd name="T49" fmla="*/ 28389 h 1624013"/>
                <a:gd name="T50" fmla="*/ 1746990 w 1703388"/>
                <a:gd name="T51" fmla="*/ 49427 h 1624013"/>
                <a:gd name="T52" fmla="*/ 1750794 w 1703388"/>
                <a:gd name="T53" fmla="*/ 1014127 h 1624013"/>
                <a:gd name="T54" fmla="*/ 1745976 w 1703388"/>
                <a:gd name="T55" fmla="*/ 1038460 h 1624013"/>
                <a:gd name="T56" fmla="*/ 1733040 w 1703388"/>
                <a:gd name="T57" fmla="*/ 1058990 h 1624013"/>
                <a:gd name="T58" fmla="*/ 1713257 w 1703388"/>
                <a:gd name="T59" fmla="*/ 1074452 h 1624013"/>
                <a:gd name="T60" fmla="*/ 1688909 w 1703388"/>
                <a:gd name="T61" fmla="*/ 1083070 h 1624013"/>
                <a:gd name="T62" fmla="*/ 1619162 w 1703388"/>
                <a:gd name="T63" fmla="*/ 1089660 h 1624013"/>
                <a:gd name="T64" fmla="*/ 1688402 w 1703388"/>
                <a:gd name="T65" fmla="*/ 1097011 h 1624013"/>
                <a:gd name="T66" fmla="*/ 1711229 w 1703388"/>
                <a:gd name="T67" fmla="*/ 1105882 h 1624013"/>
                <a:gd name="T68" fmla="*/ 1733294 w 1703388"/>
                <a:gd name="T69" fmla="*/ 1127681 h 1624013"/>
                <a:gd name="T70" fmla="*/ 1905000 w 1703388"/>
                <a:gd name="T71" fmla="*/ 1740820 h 1624013"/>
                <a:gd name="T72" fmla="*/ 1900435 w 1703388"/>
                <a:gd name="T73" fmla="*/ 1766674 h 1624013"/>
                <a:gd name="T74" fmla="*/ 1887500 w 1703388"/>
                <a:gd name="T75" fmla="*/ 1788472 h 1624013"/>
                <a:gd name="T76" fmla="*/ 1867970 w 1703388"/>
                <a:gd name="T77" fmla="*/ 1804947 h 1624013"/>
                <a:gd name="T78" fmla="*/ 1843368 w 1703388"/>
                <a:gd name="T79" fmla="*/ 1814579 h 1624013"/>
                <a:gd name="T80" fmla="*/ 69241 w 1703388"/>
                <a:gd name="T81" fmla="*/ 1815593 h 1624013"/>
                <a:gd name="T82" fmla="*/ 43624 w 1703388"/>
                <a:gd name="T83" fmla="*/ 1808750 h 1624013"/>
                <a:gd name="T84" fmla="*/ 22573 w 1703388"/>
                <a:gd name="T85" fmla="*/ 1794049 h 1624013"/>
                <a:gd name="T86" fmla="*/ 7609 w 1703388"/>
                <a:gd name="T87" fmla="*/ 1773517 h 1624013"/>
                <a:gd name="T88" fmla="*/ 508 w 1703388"/>
                <a:gd name="T89" fmla="*/ 1748678 h 1624013"/>
                <a:gd name="T90" fmla="*/ 165365 w 1703388"/>
                <a:gd name="T91" fmla="*/ 1142635 h 1624013"/>
                <a:gd name="T92" fmla="*/ 191490 w 1703388"/>
                <a:gd name="T93" fmla="*/ 1108924 h 1624013"/>
                <a:gd name="T94" fmla="*/ 213047 w 1703388"/>
                <a:gd name="T95" fmla="*/ 1098025 h 1624013"/>
                <a:gd name="T96" fmla="*/ 286093 w 1703388"/>
                <a:gd name="T97" fmla="*/ 1092448 h 1624013"/>
                <a:gd name="T98" fmla="*/ 219896 w 1703388"/>
                <a:gd name="T99" fmla="*/ 1083831 h 1624013"/>
                <a:gd name="T100" fmla="*/ 194787 w 1703388"/>
                <a:gd name="T101" fmla="*/ 1075972 h 1624013"/>
                <a:gd name="T102" fmla="*/ 174497 w 1703388"/>
                <a:gd name="T103" fmla="*/ 1061778 h 1624013"/>
                <a:gd name="T104" fmla="*/ 160547 w 1703388"/>
                <a:gd name="T105" fmla="*/ 1041502 h 1624013"/>
                <a:gd name="T106" fmla="*/ 154460 w 1703388"/>
                <a:gd name="T107" fmla="*/ 1017675 h 1624013"/>
                <a:gd name="T108" fmla="*/ 156996 w 1703388"/>
                <a:gd name="T109" fmla="*/ 52975 h 1624013"/>
                <a:gd name="T110" fmla="*/ 167649 w 1703388"/>
                <a:gd name="T111" fmla="*/ 31177 h 1624013"/>
                <a:gd name="T112" fmla="*/ 185403 w 1703388"/>
                <a:gd name="T113" fmla="*/ 14194 h 1624013"/>
                <a:gd name="T114" fmla="*/ 208736 w 1703388"/>
                <a:gd name="T115" fmla="*/ 3296 h 16240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03388" h="1624013">
                  <a:moveTo>
                    <a:pt x="746125" y="1315983"/>
                  </a:moveTo>
                  <a:lnTo>
                    <a:pt x="742043" y="1316210"/>
                  </a:lnTo>
                  <a:lnTo>
                    <a:pt x="737961" y="1316663"/>
                  </a:lnTo>
                  <a:lnTo>
                    <a:pt x="734333" y="1317570"/>
                  </a:lnTo>
                  <a:lnTo>
                    <a:pt x="730477" y="1318930"/>
                  </a:lnTo>
                  <a:lnTo>
                    <a:pt x="727075" y="1320290"/>
                  </a:lnTo>
                  <a:lnTo>
                    <a:pt x="723447" y="1321877"/>
                  </a:lnTo>
                  <a:lnTo>
                    <a:pt x="720499" y="1323690"/>
                  </a:lnTo>
                  <a:lnTo>
                    <a:pt x="717550" y="1326183"/>
                  </a:lnTo>
                  <a:lnTo>
                    <a:pt x="715056" y="1328450"/>
                  </a:lnTo>
                  <a:lnTo>
                    <a:pt x="712788" y="1331170"/>
                  </a:lnTo>
                  <a:lnTo>
                    <a:pt x="710520" y="1334116"/>
                  </a:lnTo>
                  <a:lnTo>
                    <a:pt x="708933" y="1336836"/>
                  </a:lnTo>
                  <a:lnTo>
                    <a:pt x="707572" y="1340009"/>
                  </a:lnTo>
                  <a:lnTo>
                    <a:pt x="706665" y="1343409"/>
                  </a:lnTo>
                  <a:lnTo>
                    <a:pt x="705984" y="1346582"/>
                  </a:lnTo>
                  <a:lnTo>
                    <a:pt x="705984" y="1350209"/>
                  </a:lnTo>
                  <a:lnTo>
                    <a:pt x="684213" y="1482805"/>
                  </a:lnTo>
                  <a:lnTo>
                    <a:pt x="684440" y="1486204"/>
                  </a:lnTo>
                  <a:lnTo>
                    <a:pt x="685120" y="1489604"/>
                  </a:lnTo>
                  <a:lnTo>
                    <a:pt x="686027" y="1492778"/>
                  </a:lnTo>
                  <a:lnTo>
                    <a:pt x="687388" y="1495951"/>
                  </a:lnTo>
                  <a:lnTo>
                    <a:pt x="689202" y="1499124"/>
                  </a:lnTo>
                  <a:lnTo>
                    <a:pt x="691243" y="1501844"/>
                  </a:lnTo>
                  <a:lnTo>
                    <a:pt x="693511" y="1504564"/>
                  </a:lnTo>
                  <a:lnTo>
                    <a:pt x="696233" y="1506830"/>
                  </a:lnTo>
                  <a:lnTo>
                    <a:pt x="698954" y="1509097"/>
                  </a:lnTo>
                  <a:lnTo>
                    <a:pt x="701902" y="1510910"/>
                  </a:lnTo>
                  <a:lnTo>
                    <a:pt x="705304" y="1512950"/>
                  </a:lnTo>
                  <a:lnTo>
                    <a:pt x="708706" y="1514310"/>
                  </a:lnTo>
                  <a:lnTo>
                    <a:pt x="712561" y="1515443"/>
                  </a:lnTo>
                  <a:lnTo>
                    <a:pt x="716417" y="1516123"/>
                  </a:lnTo>
                  <a:lnTo>
                    <a:pt x="720499" y="1516803"/>
                  </a:lnTo>
                  <a:lnTo>
                    <a:pt x="724354" y="1516803"/>
                  </a:lnTo>
                  <a:lnTo>
                    <a:pt x="979034" y="1516803"/>
                  </a:lnTo>
                  <a:lnTo>
                    <a:pt x="982890" y="1516803"/>
                  </a:lnTo>
                  <a:lnTo>
                    <a:pt x="986972" y="1516123"/>
                  </a:lnTo>
                  <a:lnTo>
                    <a:pt x="990827" y="1515443"/>
                  </a:lnTo>
                  <a:lnTo>
                    <a:pt x="994683" y="1514310"/>
                  </a:lnTo>
                  <a:lnTo>
                    <a:pt x="998084" y="1512950"/>
                  </a:lnTo>
                  <a:lnTo>
                    <a:pt x="1001486" y="1510910"/>
                  </a:lnTo>
                  <a:lnTo>
                    <a:pt x="1004434" y="1509097"/>
                  </a:lnTo>
                  <a:lnTo>
                    <a:pt x="1007156" y="1506830"/>
                  </a:lnTo>
                  <a:lnTo>
                    <a:pt x="1009877" y="1504564"/>
                  </a:lnTo>
                  <a:lnTo>
                    <a:pt x="1012145" y="1501844"/>
                  </a:lnTo>
                  <a:lnTo>
                    <a:pt x="1014186" y="1499124"/>
                  </a:lnTo>
                  <a:lnTo>
                    <a:pt x="1016001" y="1495951"/>
                  </a:lnTo>
                  <a:lnTo>
                    <a:pt x="1017361" y="1492778"/>
                  </a:lnTo>
                  <a:lnTo>
                    <a:pt x="1018268" y="1489604"/>
                  </a:lnTo>
                  <a:lnTo>
                    <a:pt x="1018949" y="1486204"/>
                  </a:lnTo>
                  <a:lnTo>
                    <a:pt x="1019176" y="1482805"/>
                  </a:lnTo>
                  <a:lnTo>
                    <a:pt x="997404" y="1350209"/>
                  </a:lnTo>
                  <a:lnTo>
                    <a:pt x="997404" y="1346582"/>
                  </a:lnTo>
                  <a:lnTo>
                    <a:pt x="996724" y="1343409"/>
                  </a:lnTo>
                  <a:lnTo>
                    <a:pt x="995817" y="1340009"/>
                  </a:lnTo>
                  <a:lnTo>
                    <a:pt x="994456" y="1336836"/>
                  </a:lnTo>
                  <a:lnTo>
                    <a:pt x="992868" y="1334116"/>
                  </a:lnTo>
                  <a:lnTo>
                    <a:pt x="990601" y="1331170"/>
                  </a:lnTo>
                  <a:lnTo>
                    <a:pt x="988333" y="1328450"/>
                  </a:lnTo>
                  <a:lnTo>
                    <a:pt x="985838" y="1326183"/>
                  </a:lnTo>
                  <a:lnTo>
                    <a:pt x="982890" y="1323690"/>
                  </a:lnTo>
                  <a:lnTo>
                    <a:pt x="979942" y="1321877"/>
                  </a:lnTo>
                  <a:lnTo>
                    <a:pt x="976313" y="1320290"/>
                  </a:lnTo>
                  <a:lnTo>
                    <a:pt x="972911" y="1318930"/>
                  </a:lnTo>
                  <a:lnTo>
                    <a:pt x="969056" y="1317570"/>
                  </a:lnTo>
                  <a:lnTo>
                    <a:pt x="965427" y="1316663"/>
                  </a:lnTo>
                  <a:lnTo>
                    <a:pt x="961345" y="1316210"/>
                  </a:lnTo>
                  <a:lnTo>
                    <a:pt x="957263" y="1315983"/>
                  </a:lnTo>
                  <a:lnTo>
                    <a:pt x="746125" y="1315983"/>
                  </a:lnTo>
                  <a:close/>
                  <a:moveTo>
                    <a:pt x="376011" y="969875"/>
                  </a:moveTo>
                  <a:lnTo>
                    <a:pt x="376238" y="972141"/>
                  </a:lnTo>
                  <a:lnTo>
                    <a:pt x="376238" y="974408"/>
                  </a:lnTo>
                  <a:lnTo>
                    <a:pt x="376238" y="976901"/>
                  </a:lnTo>
                  <a:lnTo>
                    <a:pt x="375784" y="979848"/>
                  </a:lnTo>
                  <a:lnTo>
                    <a:pt x="1327604" y="979848"/>
                  </a:lnTo>
                  <a:lnTo>
                    <a:pt x="1327151" y="976901"/>
                  </a:lnTo>
                  <a:lnTo>
                    <a:pt x="1327151" y="974408"/>
                  </a:lnTo>
                  <a:lnTo>
                    <a:pt x="1327151" y="972141"/>
                  </a:lnTo>
                  <a:lnTo>
                    <a:pt x="1327377" y="969875"/>
                  </a:lnTo>
                  <a:lnTo>
                    <a:pt x="376011" y="969875"/>
                  </a:lnTo>
                  <a:close/>
                  <a:moveTo>
                    <a:pt x="1190625" y="246062"/>
                  </a:moveTo>
                  <a:lnTo>
                    <a:pt x="1179043" y="466952"/>
                  </a:lnTo>
                  <a:lnTo>
                    <a:pt x="1105004" y="394834"/>
                  </a:lnTo>
                  <a:lnTo>
                    <a:pt x="886977" y="628196"/>
                  </a:lnTo>
                  <a:lnTo>
                    <a:pt x="869943" y="612775"/>
                  </a:lnTo>
                  <a:lnTo>
                    <a:pt x="821114" y="566964"/>
                  </a:lnTo>
                  <a:lnTo>
                    <a:pt x="810667" y="557212"/>
                  </a:lnTo>
                  <a:lnTo>
                    <a:pt x="624436" y="758825"/>
                  </a:lnTo>
                  <a:lnTo>
                    <a:pt x="558800" y="693284"/>
                  </a:lnTo>
                  <a:lnTo>
                    <a:pt x="695067" y="545193"/>
                  </a:lnTo>
                  <a:lnTo>
                    <a:pt x="751391" y="485321"/>
                  </a:lnTo>
                  <a:lnTo>
                    <a:pt x="808169" y="425450"/>
                  </a:lnTo>
                  <a:lnTo>
                    <a:pt x="890838" y="502557"/>
                  </a:lnTo>
                  <a:lnTo>
                    <a:pt x="1044819" y="339498"/>
                  </a:lnTo>
                  <a:lnTo>
                    <a:pt x="970781" y="267607"/>
                  </a:lnTo>
                  <a:lnTo>
                    <a:pt x="1190625" y="246062"/>
                  </a:lnTo>
                  <a:close/>
                  <a:moveTo>
                    <a:pt x="493712" y="144462"/>
                  </a:moveTo>
                  <a:lnTo>
                    <a:pt x="523175" y="144462"/>
                  </a:lnTo>
                  <a:lnTo>
                    <a:pt x="523175" y="796255"/>
                  </a:lnTo>
                  <a:lnTo>
                    <a:pt x="1174750" y="796255"/>
                  </a:lnTo>
                  <a:lnTo>
                    <a:pt x="1174750" y="825500"/>
                  </a:lnTo>
                  <a:lnTo>
                    <a:pt x="523175" y="825500"/>
                  </a:lnTo>
                  <a:lnTo>
                    <a:pt x="493712" y="825500"/>
                  </a:lnTo>
                  <a:lnTo>
                    <a:pt x="493712" y="796255"/>
                  </a:lnTo>
                  <a:lnTo>
                    <a:pt x="493712" y="144462"/>
                  </a:lnTo>
                  <a:close/>
                  <a:moveTo>
                    <a:pt x="207282" y="64825"/>
                  </a:moveTo>
                  <a:lnTo>
                    <a:pt x="207282" y="905277"/>
                  </a:lnTo>
                  <a:lnTo>
                    <a:pt x="1496106" y="905277"/>
                  </a:lnTo>
                  <a:lnTo>
                    <a:pt x="1496106" y="64825"/>
                  </a:lnTo>
                  <a:lnTo>
                    <a:pt x="207282" y="64825"/>
                  </a:lnTo>
                  <a:close/>
                  <a:moveTo>
                    <a:pt x="846818" y="17453"/>
                  </a:moveTo>
                  <a:lnTo>
                    <a:pt x="845911" y="17679"/>
                  </a:lnTo>
                  <a:lnTo>
                    <a:pt x="844777" y="18133"/>
                  </a:lnTo>
                  <a:lnTo>
                    <a:pt x="843643" y="18586"/>
                  </a:lnTo>
                  <a:lnTo>
                    <a:pt x="841829" y="19946"/>
                  </a:lnTo>
                  <a:lnTo>
                    <a:pt x="840468" y="21986"/>
                  </a:lnTo>
                  <a:lnTo>
                    <a:pt x="839108" y="24479"/>
                  </a:lnTo>
                  <a:lnTo>
                    <a:pt x="838200" y="26973"/>
                  </a:lnTo>
                  <a:lnTo>
                    <a:pt x="837520" y="29919"/>
                  </a:lnTo>
                  <a:lnTo>
                    <a:pt x="837520" y="33319"/>
                  </a:lnTo>
                  <a:lnTo>
                    <a:pt x="837520" y="36266"/>
                  </a:lnTo>
                  <a:lnTo>
                    <a:pt x="838200" y="39439"/>
                  </a:lnTo>
                  <a:lnTo>
                    <a:pt x="839108" y="41932"/>
                  </a:lnTo>
                  <a:lnTo>
                    <a:pt x="840468" y="44199"/>
                  </a:lnTo>
                  <a:lnTo>
                    <a:pt x="841829" y="46465"/>
                  </a:lnTo>
                  <a:lnTo>
                    <a:pt x="843643" y="47825"/>
                  </a:lnTo>
                  <a:lnTo>
                    <a:pt x="844777" y="48279"/>
                  </a:lnTo>
                  <a:lnTo>
                    <a:pt x="845911" y="48732"/>
                  </a:lnTo>
                  <a:lnTo>
                    <a:pt x="846818" y="48959"/>
                  </a:lnTo>
                  <a:lnTo>
                    <a:pt x="847952" y="48959"/>
                  </a:lnTo>
                  <a:lnTo>
                    <a:pt x="865188" y="48959"/>
                  </a:lnTo>
                  <a:lnTo>
                    <a:pt x="866095" y="48959"/>
                  </a:lnTo>
                  <a:lnTo>
                    <a:pt x="867456" y="48732"/>
                  </a:lnTo>
                  <a:lnTo>
                    <a:pt x="868363" y="48279"/>
                  </a:lnTo>
                  <a:lnTo>
                    <a:pt x="869270" y="47825"/>
                  </a:lnTo>
                  <a:lnTo>
                    <a:pt x="871084" y="46465"/>
                  </a:lnTo>
                  <a:lnTo>
                    <a:pt x="872445" y="44199"/>
                  </a:lnTo>
                  <a:lnTo>
                    <a:pt x="874033" y="41932"/>
                  </a:lnTo>
                  <a:lnTo>
                    <a:pt x="874940" y="39439"/>
                  </a:lnTo>
                  <a:lnTo>
                    <a:pt x="875620" y="36266"/>
                  </a:lnTo>
                  <a:lnTo>
                    <a:pt x="875847" y="33319"/>
                  </a:lnTo>
                  <a:lnTo>
                    <a:pt x="875620" y="29919"/>
                  </a:lnTo>
                  <a:lnTo>
                    <a:pt x="874940" y="26973"/>
                  </a:lnTo>
                  <a:lnTo>
                    <a:pt x="874033" y="24479"/>
                  </a:lnTo>
                  <a:lnTo>
                    <a:pt x="872445" y="21986"/>
                  </a:lnTo>
                  <a:lnTo>
                    <a:pt x="871084" y="19946"/>
                  </a:lnTo>
                  <a:lnTo>
                    <a:pt x="869270" y="18586"/>
                  </a:lnTo>
                  <a:lnTo>
                    <a:pt x="868363" y="18133"/>
                  </a:lnTo>
                  <a:lnTo>
                    <a:pt x="867456" y="17679"/>
                  </a:lnTo>
                  <a:lnTo>
                    <a:pt x="866095" y="17453"/>
                  </a:lnTo>
                  <a:lnTo>
                    <a:pt x="865188" y="17453"/>
                  </a:lnTo>
                  <a:lnTo>
                    <a:pt x="847952" y="17453"/>
                  </a:lnTo>
                  <a:lnTo>
                    <a:pt x="846818" y="17453"/>
                  </a:lnTo>
                  <a:close/>
                  <a:moveTo>
                    <a:pt x="203654" y="0"/>
                  </a:moveTo>
                  <a:lnTo>
                    <a:pt x="207282" y="0"/>
                  </a:lnTo>
                  <a:lnTo>
                    <a:pt x="1496106" y="0"/>
                  </a:lnTo>
                  <a:lnTo>
                    <a:pt x="1499961" y="0"/>
                  </a:lnTo>
                  <a:lnTo>
                    <a:pt x="1503363" y="227"/>
                  </a:lnTo>
                  <a:lnTo>
                    <a:pt x="1506765" y="680"/>
                  </a:lnTo>
                  <a:lnTo>
                    <a:pt x="1510167" y="1360"/>
                  </a:lnTo>
                  <a:lnTo>
                    <a:pt x="1513568" y="2040"/>
                  </a:lnTo>
                  <a:lnTo>
                    <a:pt x="1516743" y="2947"/>
                  </a:lnTo>
                  <a:lnTo>
                    <a:pt x="1520145" y="3853"/>
                  </a:lnTo>
                  <a:lnTo>
                    <a:pt x="1523093" y="4987"/>
                  </a:lnTo>
                  <a:lnTo>
                    <a:pt x="1526042" y="6347"/>
                  </a:lnTo>
                  <a:lnTo>
                    <a:pt x="1529217" y="7706"/>
                  </a:lnTo>
                  <a:lnTo>
                    <a:pt x="1531938" y="9293"/>
                  </a:lnTo>
                  <a:lnTo>
                    <a:pt x="1534886" y="10880"/>
                  </a:lnTo>
                  <a:lnTo>
                    <a:pt x="1537608" y="12693"/>
                  </a:lnTo>
                  <a:lnTo>
                    <a:pt x="1540102" y="14506"/>
                  </a:lnTo>
                  <a:lnTo>
                    <a:pt x="1542824" y="16546"/>
                  </a:lnTo>
                  <a:lnTo>
                    <a:pt x="1545092" y="18586"/>
                  </a:lnTo>
                  <a:lnTo>
                    <a:pt x="1547360" y="20626"/>
                  </a:lnTo>
                  <a:lnTo>
                    <a:pt x="1549627" y="22893"/>
                  </a:lnTo>
                  <a:lnTo>
                    <a:pt x="1551669" y="25386"/>
                  </a:lnTo>
                  <a:lnTo>
                    <a:pt x="1553483" y="27879"/>
                  </a:lnTo>
                  <a:lnTo>
                    <a:pt x="1555297" y="30372"/>
                  </a:lnTo>
                  <a:lnTo>
                    <a:pt x="1557111" y="33092"/>
                  </a:lnTo>
                  <a:lnTo>
                    <a:pt x="1558472" y="35812"/>
                  </a:lnTo>
                  <a:lnTo>
                    <a:pt x="1559833" y="38759"/>
                  </a:lnTo>
                  <a:lnTo>
                    <a:pt x="1561194" y="41479"/>
                  </a:lnTo>
                  <a:lnTo>
                    <a:pt x="1562101" y="44199"/>
                  </a:lnTo>
                  <a:lnTo>
                    <a:pt x="1563008" y="47372"/>
                  </a:lnTo>
                  <a:lnTo>
                    <a:pt x="1564142" y="50318"/>
                  </a:lnTo>
                  <a:lnTo>
                    <a:pt x="1564595" y="53718"/>
                  </a:lnTo>
                  <a:lnTo>
                    <a:pt x="1565049" y="56665"/>
                  </a:lnTo>
                  <a:lnTo>
                    <a:pt x="1565276" y="59838"/>
                  </a:lnTo>
                  <a:lnTo>
                    <a:pt x="1565502" y="63238"/>
                  </a:lnTo>
                  <a:lnTo>
                    <a:pt x="1565502" y="906864"/>
                  </a:lnTo>
                  <a:lnTo>
                    <a:pt x="1565276" y="910037"/>
                  </a:lnTo>
                  <a:lnTo>
                    <a:pt x="1565049" y="913437"/>
                  </a:lnTo>
                  <a:lnTo>
                    <a:pt x="1564595" y="916383"/>
                  </a:lnTo>
                  <a:lnTo>
                    <a:pt x="1564142" y="919783"/>
                  </a:lnTo>
                  <a:lnTo>
                    <a:pt x="1563008" y="922730"/>
                  </a:lnTo>
                  <a:lnTo>
                    <a:pt x="1562101" y="925676"/>
                  </a:lnTo>
                  <a:lnTo>
                    <a:pt x="1561194" y="928623"/>
                  </a:lnTo>
                  <a:lnTo>
                    <a:pt x="1559833" y="931343"/>
                  </a:lnTo>
                  <a:lnTo>
                    <a:pt x="1558472" y="934289"/>
                  </a:lnTo>
                  <a:lnTo>
                    <a:pt x="1557111" y="937009"/>
                  </a:lnTo>
                  <a:lnTo>
                    <a:pt x="1555297" y="939502"/>
                  </a:lnTo>
                  <a:lnTo>
                    <a:pt x="1553483" y="942222"/>
                  </a:lnTo>
                  <a:lnTo>
                    <a:pt x="1551669" y="944716"/>
                  </a:lnTo>
                  <a:lnTo>
                    <a:pt x="1549627" y="946982"/>
                  </a:lnTo>
                  <a:lnTo>
                    <a:pt x="1547360" y="949475"/>
                  </a:lnTo>
                  <a:lnTo>
                    <a:pt x="1545092" y="951515"/>
                  </a:lnTo>
                  <a:lnTo>
                    <a:pt x="1542824" y="953555"/>
                  </a:lnTo>
                  <a:lnTo>
                    <a:pt x="1540102" y="955369"/>
                  </a:lnTo>
                  <a:lnTo>
                    <a:pt x="1537608" y="957409"/>
                  </a:lnTo>
                  <a:lnTo>
                    <a:pt x="1534886" y="959222"/>
                  </a:lnTo>
                  <a:lnTo>
                    <a:pt x="1531938" y="960808"/>
                  </a:lnTo>
                  <a:lnTo>
                    <a:pt x="1529217" y="962168"/>
                  </a:lnTo>
                  <a:lnTo>
                    <a:pt x="1526042" y="963755"/>
                  </a:lnTo>
                  <a:lnTo>
                    <a:pt x="1523093" y="965115"/>
                  </a:lnTo>
                  <a:lnTo>
                    <a:pt x="1520145" y="966248"/>
                  </a:lnTo>
                  <a:lnTo>
                    <a:pt x="1516743" y="967155"/>
                  </a:lnTo>
                  <a:lnTo>
                    <a:pt x="1513568" y="967835"/>
                  </a:lnTo>
                  <a:lnTo>
                    <a:pt x="1510167" y="968515"/>
                  </a:lnTo>
                  <a:lnTo>
                    <a:pt x="1506765" y="969195"/>
                  </a:lnTo>
                  <a:lnTo>
                    <a:pt x="1503363" y="969648"/>
                  </a:lnTo>
                  <a:lnTo>
                    <a:pt x="1499961" y="969875"/>
                  </a:lnTo>
                  <a:lnTo>
                    <a:pt x="1496106" y="969875"/>
                  </a:lnTo>
                  <a:lnTo>
                    <a:pt x="1447347" y="969875"/>
                  </a:lnTo>
                  <a:lnTo>
                    <a:pt x="1447801" y="972141"/>
                  </a:lnTo>
                  <a:lnTo>
                    <a:pt x="1447801" y="974408"/>
                  </a:lnTo>
                  <a:lnTo>
                    <a:pt x="1447801" y="976901"/>
                  </a:lnTo>
                  <a:lnTo>
                    <a:pt x="1447347" y="979848"/>
                  </a:lnTo>
                  <a:lnTo>
                    <a:pt x="1496106" y="979848"/>
                  </a:lnTo>
                  <a:lnTo>
                    <a:pt x="1499735" y="979848"/>
                  </a:lnTo>
                  <a:lnTo>
                    <a:pt x="1503136" y="980074"/>
                  </a:lnTo>
                  <a:lnTo>
                    <a:pt x="1506538" y="980528"/>
                  </a:lnTo>
                  <a:lnTo>
                    <a:pt x="1509713" y="980981"/>
                  </a:lnTo>
                  <a:lnTo>
                    <a:pt x="1513115" y="981661"/>
                  </a:lnTo>
                  <a:lnTo>
                    <a:pt x="1516063" y="982568"/>
                  </a:lnTo>
                  <a:lnTo>
                    <a:pt x="1519238" y="983474"/>
                  </a:lnTo>
                  <a:lnTo>
                    <a:pt x="1521960" y="984608"/>
                  </a:lnTo>
                  <a:lnTo>
                    <a:pt x="1524681" y="985968"/>
                  </a:lnTo>
                  <a:lnTo>
                    <a:pt x="1527629" y="987328"/>
                  </a:lnTo>
                  <a:lnTo>
                    <a:pt x="1530124" y="988914"/>
                  </a:lnTo>
                  <a:lnTo>
                    <a:pt x="1532619" y="990501"/>
                  </a:lnTo>
                  <a:lnTo>
                    <a:pt x="1535113" y="992314"/>
                  </a:lnTo>
                  <a:lnTo>
                    <a:pt x="1537381" y="994354"/>
                  </a:lnTo>
                  <a:lnTo>
                    <a:pt x="1539649" y="996394"/>
                  </a:lnTo>
                  <a:lnTo>
                    <a:pt x="1541917" y="998434"/>
                  </a:lnTo>
                  <a:lnTo>
                    <a:pt x="1545999" y="1003194"/>
                  </a:lnTo>
                  <a:lnTo>
                    <a:pt x="1549854" y="1008407"/>
                  </a:lnTo>
                  <a:lnTo>
                    <a:pt x="1553256" y="1013847"/>
                  </a:lnTo>
                  <a:lnTo>
                    <a:pt x="1556431" y="1019740"/>
                  </a:lnTo>
                  <a:lnTo>
                    <a:pt x="1559152" y="1026086"/>
                  </a:lnTo>
                  <a:lnTo>
                    <a:pt x="1561420" y="1032886"/>
                  </a:lnTo>
                  <a:lnTo>
                    <a:pt x="1563688" y="1039686"/>
                  </a:lnTo>
                  <a:lnTo>
                    <a:pt x="1565502" y="1046939"/>
                  </a:lnTo>
                  <a:lnTo>
                    <a:pt x="1703388" y="1556695"/>
                  </a:lnTo>
                  <a:lnTo>
                    <a:pt x="1703388" y="1560095"/>
                  </a:lnTo>
                  <a:lnTo>
                    <a:pt x="1702935" y="1563722"/>
                  </a:lnTo>
                  <a:lnTo>
                    <a:pt x="1702708" y="1566895"/>
                  </a:lnTo>
                  <a:lnTo>
                    <a:pt x="1702027" y="1570068"/>
                  </a:lnTo>
                  <a:lnTo>
                    <a:pt x="1701347" y="1573468"/>
                  </a:lnTo>
                  <a:lnTo>
                    <a:pt x="1700440" y="1576641"/>
                  </a:lnTo>
                  <a:lnTo>
                    <a:pt x="1699306" y="1579815"/>
                  </a:lnTo>
                  <a:lnTo>
                    <a:pt x="1698172" y="1582761"/>
                  </a:lnTo>
                  <a:lnTo>
                    <a:pt x="1696585" y="1585934"/>
                  </a:lnTo>
                  <a:lnTo>
                    <a:pt x="1694997" y="1588654"/>
                  </a:lnTo>
                  <a:lnTo>
                    <a:pt x="1693410" y="1591374"/>
                  </a:lnTo>
                  <a:lnTo>
                    <a:pt x="1691822" y="1594321"/>
                  </a:lnTo>
                  <a:lnTo>
                    <a:pt x="1689781" y="1596814"/>
                  </a:lnTo>
                  <a:lnTo>
                    <a:pt x="1687740" y="1599307"/>
                  </a:lnTo>
                  <a:lnTo>
                    <a:pt x="1685472" y="1602027"/>
                  </a:lnTo>
                  <a:lnTo>
                    <a:pt x="1683204" y="1604294"/>
                  </a:lnTo>
                  <a:lnTo>
                    <a:pt x="1680710" y="1606334"/>
                  </a:lnTo>
                  <a:lnTo>
                    <a:pt x="1678442" y="1608600"/>
                  </a:lnTo>
                  <a:lnTo>
                    <a:pt x="1675720" y="1610640"/>
                  </a:lnTo>
                  <a:lnTo>
                    <a:pt x="1672999" y="1612454"/>
                  </a:lnTo>
                  <a:lnTo>
                    <a:pt x="1670277" y="1614040"/>
                  </a:lnTo>
                  <a:lnTo>
                    <a:pt x="1667329" y="1615853"/>
                  </a:lnTo>
                  <a:lnTo>
                    <a:pt x="1664381" y="1617440"/>
                  </a:lnTo>
                  <a:lnTo>
                    <a:pt x="1661433" y="1618573"/>
                  </a:lnTo>
                  <a:lnTo>
                    <a:pt x="1658031" y="1619707"/>
                  </a:lnTo>
                  <a:lnTo>
                    <a:pt x="1655083" y="1620840"/>
                  </a:lnTo>
                  <a:lnTo>
                    <a:pt x="1651681" y="1621747"/>
                  </a:lnTo>
                  <a:lnTo>
                    <a:pt x="1648279" y="1622653"/>
                  </a:lnTo>
                  <a:lnTo>
                    <a:pt x="1645104" y="1623333"/>
                  </a:lnTo>
                  <a:lnTo>
                    <a:pt x="1641476" y="1623560"/>
                  </a:lnTo>
                  <a:lnTo>
                    <a:pt x="1638074" y="1624013"/>
                  </a:lnTo>
                  <a:lnTo>
                    <a:pt x="1634445" y="1624013"/>
                  </a:lnTo>
                  <a:lnTo>
                    <a:pt x="68943" y="1624013"/>
                  </a:lnTo>
                  <a:lnTo>
                    <a:pt x="65314" y="1624013"/>
                  </a:lnTo>
                  <a:lnTo>
                    <a:pt x="61913" y="1623560"/>
                  </a:lnTo>
                  <a:lnTo>
                    <a:pt x="58511" y="1623333"/>
                  </a:lnTo>
                  <a:lnTo>
                    <a:pt x="55109" y="1622653"/>
                  </a:lnTo>
                  <a:lnTo>
                    <a:pt x="51934" y="1621747"/>
                  </a:lnTo>
                  <a:lnTo>
                    <a:pt x="48532" y="1620840"/>
                  </a:lnTo>
                  <a:lnTo>
                    <a:pt x="45357" y="1619707"/>
                  </a:lnTo>
                  <a:lnTo>
                    <a:pt x="41955" y="1618573"/>
                  </a:lnTo>
                  <a:lnTo>
                    <a:pt x="39007" y="1617440"/>
                  </a:lnTo>
                  <a:lnTo>
                    <a:pt x="36286" y="1615853"/>
                  </a:lnTo>
                  <a:lnTo>
                    <a:pt x="33111" y="1614040"/>
                  </a:lnTo>
                  <a:lnTo>
                    <a:pt x="30389" y="1612454"/>
                  </a:lnTo>
                  <a:lnTo>
                    <a:pt x="27668" y="1610640"/>
                  </a:lnTo>
                  <a:lnTo>
                    <a:pt x="25173" y="1608600"/>
                  </a:lnTo>
                  <a:lnTo>
                    <a:pt x="22679" y="1606334"/>
                  </a:lnTo>
                  <a:lnTo>
                    <a:pt x="20184" y="1604294"/>
                  </a:lnTo>
                  <a:lnTo>
                    <a:pt x="17916" y="1602027"/>
                  </a:lnTo>
                  <a:lnTo>
                    <a:pt x="15875" y="1599307"/>
                  </a:lnTo>
                  <a:lnTo>
                    <a:pt x="13607" y="1596814"/>
                  </a:lnTo>
                  <a:lnTo>
                    <a:pt x="11793" y="1594321"/>
                  </a:lnTo>
                  <a:lnTo>
                    <a:pt x="9979" y="1591374"/>
                  </a:lnTo>
                  <a:lnTo>
                    <a:pt x="8391" y="1588654"/>
                  </a:lnTo>
                  <a:lnTo>
                    <a:pt x="6804" y="1585934"/>
                  </a:lnTo>
                  <a:lnTo>
                    <a:pt x="5216" y="1582761"/>
                  </a:lnTo>
                  <a:lnTo>
                    <a:pt x="4082" y="1579815"/>
                  </a:lnTo>
                  <a:lnTo>
                    <a:pt x="2948" y="1576641"/>
                  </a:lnTo>
                  <a:lnTo>
                    <a:pt x="2041" y="1573468"/>
                  </a:lnTo>
                  <a:lnTo>
                    <a:pt x="1361" y="1570068"/>
                  </a:lnTo>
                  <a:lnTo>
                    <a:pt x="680" y="1566895"/>
                  </a:lnTo>
                  <a:lnTo>
                    <a:pt x="454" y="1563722"/>
                  </a:lnTo>
                  <a:lnTo>
                    <a:pt x="0" y="1560095"/>
                  </a:lnTo>
                  <a:lnTo>
                    <a:pt x="0" y="1556695"/>
                  </a:lnTo>
                  <a:lnTo>
                    <a:pt x="137886" y="1046939"/>
                  </a:lnTo>
                  <a:lnTo>
                    <a:pt x="140154" y="1040592"/>
                  </a:lnTo>
                  <a:lnTo>
                    <a:pt x="142422" y="1034019"/>
                  </a:lnTo>
                  <a:lnTo>
                    <a:pt x="144916" y="1027673"/>
                  </a:lnTo>
                  <a:lnTo>
                    <a:pt x="147864" y="1021780"/>
                  </a:lnTo>
                  <a:lnTo>
                    <a:pt x="150813" y="1016113"/>
                  </a:lnTo>
                  <a:lnTo>
                    <a:pt x="154214" y="1010447"/>
                  </a:lnTo>
                  <a:lnTo>
                    <a:pt x="158070" y="1005007"/>
                  </a:lnTo>
                  <a:lnTo>
                    <a:pt x="161925" y="1000474"/>
                  </a:lnTo>
                  <a:lnTo>
                    <a:pt x="166461" y="995714"/>
                  </a:lnTo>
                  <a:lnTo>
                    <a:pt x="168729" y="993901"/>
                  </a:lnTo>
                  <a:lnTo>
                    <a:pt x="171224" y="991634"/>
                  </a:lnTo>
                  <a:lnTo>
                    <a:pt x="173718" y="990047"/>
                  </a:lnTo>
                  <a:lnTo>
                    <a:pt x="176213" y="988234"/>
                  </a:lnTo>
                  <a:lnTo>
                    <a:pt x="178934" y="986874"/>
                  </a:lnTo>
                  <a:lnTo>
                    <a:pt x="181656" y="985288"/>
                  </a:lnTo>
                  <a:lnTo>
                    <a:pt x="184604" y="983928"/>
                  </a:lnTo>
                  <a:lnTo>
                    <a:pt x="187552" y="982794"/>
                  </a:lnTo>
                  <a:lnTo>
                    <a:pt x="190500" y="981888"/>
                  </a:lnTo>
                  <a:lnTo>
                    <a:pt x="193675" y="981208"/>
                  </a:lnTo>
                  <a:lnTo>
                    <a:pt x="196850" y="980528"/>
                  </a:lnTo>
                  <a:lnTo>
                    <a:pt x="200252" y="980074"/>
                  </a:lnTo>
                  <a:lnTo>
                    <a:pt x="203654" y="979848"/>
                  </a:lnTo>
                  <a:lnTo>
                    <a:pt x="207282" y="979848"/>
                  </a:lnTo>
                  <a:lnTo>
                    <a:pt x="256041" y="979848"/>
                  </a:lnTo>
                  <a:lnTo>
                    <a:pt x="255815" y="976901"/>
                  </a:lnTo>
                  <a:lnTo>
                    <a:pt x="255588" y="974408"/>
                  </a:lnTo>
                  <a:lnTo>
                    <a:pt x="255588" y="972141"/>
                  </a:lnTo>
                  <a:lnTo>
                    <a:pt x="256041" y="969875"/>
                  </a:lnTo>
                  <a:lnTo>
                    <a:pt x="207282" y="969875"/>
                  </a:lnTo>
                  <a:lnTo>
                    <a:pt x="203654" y="969875"/>
                  </a:lnTo>
                  <a:lnTo>
                    <a:pt x="200252" y="969648"/>
                  </a:lnTo>
                  <a:lnTo>
                    <a:pt x="196624" y="969195"/>
                  </a:lnTo>
                  <a:lnTo>
                    <a:pt x="193222" y="968515"/>
                  </a:lnTo>
                  <a:lnTo>
                    <a:pt x="189820" y="967835"/>
                  </a:lnTo>
                  <a:lnTo>
                    <a:pt x="186645" y="967155"/>
                  </a:lnTo>
                  <a:lnTo>
                    <a:pt x="183243" y="966248"/>
                  </a:lnTo>
                  <a:lnTo>
                    <a:pt x="180295" y="965115"/>
                  </a:lnTo>
                  <a:lnTo>
                    <a:pt x="177347" y="963755"/>
                  </a:lnTo>
                  <a:lnTo>
                    <a:pt x="174172" y="962168"/>
                  </a:lnTo>
                  <a:lnTo>
                    <a:pt x="171450" y="960808"/>
                  </a:lnTo>
                  <a:lnTo>
                    <a:pt x="168502" y="959222"/>
                  </a:lnTo>
                  <a:lnTo>
                    <a:pt x="165781" y="957409"/>
                  </a:lnTo>
                  <a:lnTo>
                    <a:pt x="163286" y="955369"/>
                  </a:lnTo>
                  <a:lnTo>
                    <a:pt x="160564" y="953555"/>
                  </a:lnTo>
                  <a:lnTo>
                    <a:pt x="158297" y="951515"/>
                  </a:lnTo>
                  <a:lnTo>
                    <a:pt x="156029" y="949475"/>
                  </a:lnTo>
                  <a:lnTo>
                    <a:pt x="153761" y="946982"/>
                  </a:lnTo>
                  <a:lnTo>
                    <a:pt x="151720" y="944716"/>
                  </a:lnTo>
                  <a:lnTo>
                    <a:pt x="149906" y="942222"/>
                  </a:lnTo>
                  <a:lnTo>
                    <a:pt x="148091" y="939502"/>
                  </a:lnTo>
                  <a:lnTo>
                    <a:pt x="146277" y="937009"/>
                  </a:lnTo>
                  <a:lnTo>
                    <a:pt x="144916" y="934289"/>
                  </a:lnTo>
                  <a:lnTo>
                    <a:pt x="143556" y="931343"/>
                  </a:lnTo>
                  <a:lnTo>
                    <a:pt x="142195" y="928623"/>
                  </a:lnTo>
                  <a:lnTo>
                    <a:pt x="141288" y="925676"/>
                  </a:lnTo>
                  <a:lnTo>
                    <a:pt x="140381" y="922730"/>
                  </a:lnTo>
                  <a:lnTo>
                    <a:pt x="139247" y="919783"/>
                  </a:lnTo>
                  <a:lnTo>
                    <a:pt x="138793" y="916383"/>
                  </a:lnTo>
                  <a:lnTo>
                    <a:pt x="138339" y="913437"/>
                  </a:lnTo>
                  <a:lnTo>
                    <a:pt x="138113" y="910037"/>
                  </a:lnTo>
                  <a:lnTo>
                    <a:pt x="137886" y="906864"/>
                  </a:lnTo>
                  <a:lnTo>
                    <a:pt x="137886" y="63238"/>
                  </a:lnTo>
                  <a:lnTo>
                    <a:pt x="138113" y="59838"/>
                  </a:lnTo>
                  <a:lnTo>
                    <a:pt x="138339" y="56665"/>
                  </a:lnTo>
                  <a:lnTo>
                    <a:pt x="138793" y="53718"/>
                  </a:lnTo>
                  <a:lnTo>
                    <a:pt x="139247" y="50318"/>
                  </a:lnTo>
                  <a:lnTo>
                    <a:pt x="140381" y="47372"/>
                  </a:lnTo>
                  <a:lnTo>
                    <a:pt x="141288" y="44199"/>
                  </a:lnTo>
                  <a:lnTo>
                    <a:pt x="142195" y="41479"/>
                  </a:lnTo>
                  <a:lnTo>
                    <a:pt x="143556" y="38759"/>
                  </a:lnTo>
                  <a:lnTo>
                    <a:pt x="144916" y="35812"/>
                  </a:lnTo>
                  <a:lnTo>
                    <a:pt x="146277" y="33092"/>
                  </a:lnTo>
                  <a:lnTo>
                    <a:pt x="148091" y="30372"/>
                  </a:lnTo>
                  <a:lnTo>
                    <a:pt x="149906" y="27879"/>
                  </a:lnTo>
                  <a:lnTo>
                    <a:pt x="151720" y="25386"/>
                  </a:lnTo>
                  <a:lnTo>
                    <a:pt x="153761" y="22893"/>
                  </a:lnTo>
                  <a:lnTo>
                    <a:pt x="156029" y="20626"/>
                  </a:lnTo>
                  <a:lnTo>
                    <a:pt x="158297" y="18586"/>
                  </a:lnTo>
                  <a:lnTo>
                    <a:pt x="160564" y="16546"/>
                  </a:lnTo>
                  <a:lnTo>
                    <a:pt x="163286" y="14506"/>
                  </a:lnTo>
                  <a:lnTo>
                    <a:pt x="165781" y="12693"/>
                  </a:lnTo>
                  <a:lnTo>
                    <a:pt x="168502" y="10880"/>
                  </a:lnTo>
                  <a:lnTo>
                    <a:pt x="171450" y="9293"/>
                  </a:lnTo>
                  <a:lnTo>
                    <a:pt x="174172" y="7706"/>
                  </a:lnTo>
                  <a:lnTo>
                    <a:pt x="177347" y="6347"/>
                  </a:lnTo>
                  <a:lnTo>
                    <a:pt x="180295" y="4987"/>
                  </a:lnTo>
                  <a:lnTo>
                    <a:pt x="183243" y="3853"/>
                  </a:lnTo>
                  <a:lnTo>
                    <a:pt x="186645" y="2947"/>
                  </a:lnTo>
                  <a:lnTo>
                    <a:pt x="189820" y="2040"/>
                  </a:lnTo>
                  <a:lnTo>
                    <a:pt x="193222" y="1360"/>
                  </a:lnTo>
                  <a:lnTo>
                    <a:pt x="196624" y="680"/>
                  </a:lnTo>
                  <a:lnTo>
                    <a:pt x="200252" y="227"/>
                  </a:lnTo>
                  <a:lnTo>
                    <a:pt x="203654" y="0"/>
                  </a:lnTo>
                  <a:close/>
                </a:path>
              </a:pathLst>
            </a:custGeom>
            <a:solidFill>
              <a:srgbClr val="00928B"/>
            </a:solidFill>
            <a:ln w="19050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KSO_Shape"/>
            <p:cNvSpPr>
              <a:spLocks/>
            </p:cNvSpPr>
            <p:nvPr/>
          </p:nvSpPr>
          <p:spPr bwMode="auto">
            <a:xfrm>
              <a:off x="3491333" y="3977366"/>
              <a:ext cx="695281" cy="697608"/>
            </a:xfrm>
            <a:custGeom>
              <a:avLst/>
              <a:gdLst>
                <a:gd name="T0" fmla="*/ 29924 w 3851276"/>
                <a:gd name="T1" fmla="*/ 1836816 h 3867150"/>
                <a:gd name="T2" fmla="*/ 1133881 w 3851276"/>
                <a:gd name="T3" fmla="*/ 1627701 h 3867150"/>
                <a:gd name="T4" fmla="*/ 1266953 w 3851276"/>
                <a:gd name="T5" fmla="*/ 1549037 h 3867150"/>
                <a:gd name="T6" fmla="*/ 1451061 w 3851276"/>
                <a:gd name="T7" fmla="*/ 1469122 h 3867150"/>
                <a:gd name="T8" fmla="*/ 1477049 w 3851276"/>
                <a:gd name="T9" fmla="*/ 1373568 h 3867150"/>
                <a:gd name="T10" fmla="*/ 1663505 w 3851276"/>
                <a:gd name="T11" fmla="*/ 1293653 h 3867150"/>
                <a:gd name="T12" fmla="*/ 1436814 w 3851276"/>
                <a:gd name="T13" fmla="*/ 1552947 h 3867150"/>
                <a:gd name="T14" fmla="*/ 1777790 w 3851276"/>
                <a:gd name="T15" fmla="*/ 1204199 h 3867150"/>
                <a:gd name="T16" fmla="*/ 659695 w 3851276"/>
                <a:gd name="T17" fmla="*/ 1139353 h 3867150"/>
                <a:gd name="T18" fmla="*/ 1690119 w 3851276"/>
                <a:gd name="T19" fmla="*/ 1091755 h 3867150"/>
                <a:gd name="T20" fmla="*/ 556723 w 3851276"/>
                <a:gd name="T21" fmla="*/ 919923 h 3867150"/>
                <a:gd name="T22" fmla="*/ 522816 w 3851276"/>
                <a:gd name="T23" fmla="*/ 1028232 h 3867150"/>
                <a:gd name="T24" fmla="*/ 1814580 w 3851276"/>
                <a:gd name="T25" fmla="*/ 949753 h 3867150"/>
                <a:gd name="T26" fmla="*/ 1617791 w 3851276"/>
                <a:gd name="T27" fmla="*/ 1088470 h 3867150"/>
                <a:gd name="T28" fmla="*/ 710010 w 3851276"/>
                <a:gd name="T29" fmla="*/ 948211 h 3867150"/>
                <a:gd name="T30" fmla="*/ 652039 w 3851276"/>
                <a:gd name="T31" fmla="*/ 1063553 h 3867150"/>
                <a:gd name="T32" fmla="*/ 630788 w 3851276"/>
                <a:gd name="T33" fmla="*/ 1256414 h 3867150"/>
                <a:gd name="T34" fmla="*/ 504690 w 3851276"/>
                <a:gd name="T35" fmla="*/ 1179832 h 3867150"/>
                <a:gd name="T36" fmla="*/ 450001 w 3851276"/>
                <a:gd name="T37" fmla="*/ 1011508 h 3867150"/>
                <a:gd name="T38" fmla="*/ 503698 w 3851276"/>
                <a:gd name="T39" fmla="*/ 747004 h 3867150"/>
                <a:gd name="T40" fmla="*/ 248093 w 3851276"/>
                <a:gd name="T41" fmla="*/ 1036554 h 3867150"/>
                <a:gd name="T42" fmla="*/ 434514 w 3851276"/>
                <a:gd name="T43" fmla="*/ 1372094 h 3867150"/>
                <a:gd name="T44" fmla="*/ 811427 w 3851276"/>
                <a:gd name="T45" fmla="*/ 1312807 h 3867150"/>
                <a:gd name="T46" fmla="*/ 884837 w 3851276"/>
                <a:gd name="T47" fmla="*/ 934562 h 3867150"/>
                <a:gd name="T48" fmla="*/ 1706401 w 3851276"/>
                <a:gd name="T49" fmla="*/ 671693 h 3867150"/>
                <a:gd name="T50" fmla="*/ 1700139 w 3851276"/>
                <a:gd name="T51" fmla="*/ 636818 h 3867150"/>
                <a:gd name="T52" fmla="*/ 991430 w 3851276"/>
                <a:gd name="T53" fmla="*/ 909846 h 3867150"/>
                <a:gd name="T54" fmla="*/ 880141 w 3851276"/>
                <a:gd name="T55" fmla="*/ 1396184 h 3867150"/>
                <a:gd name="T56" fmla="*/ 433418 w 3851276"/>
                <a:gd name="T57" fmla="*/ 1488008 h 3867150"/>
                <a:gd name="T58" fmla="*/ 142125 w 3851276"/>
                <a:gd name="T59" fmla="*/ 1014810 h 3867150"/>
                <a:gd name="T60" fmla="*/ 468637 w 3851276"/>
                <a:gd name="T61" fmla="*/ 644543 h 3867150"/>
                <a:gd name="T62" fmla="*/ 1609181 w 3851276"/>
                <a:gd name="T63" fmla="*/ 590683 h 3867150"/>
                <a:gd name="T64" fmla="*/ 1621392 w 3851276"/>
                <a:gd name="T65" fmla="*/ 399888 h 3867150"/>
                <a:gd name="T66" fmla="*/ 1800177 w 3851276"/>
                <a:gd name="T67" fmla="*/ 613985 h 3867150"/>
                <a:gd name="T68" fmla="*/ 1590864 w 3851276"/>
                <a:gd name="T69" fmla="*/ 545956 h 3867150"/>
                <a:gd name="T70" fmla="*/ 1297011 w 3851276"/>
                <a:gd name="T71" fmla="*/ 473078 h 3867150"/>
                <a:gd name="T72" fmla="*/ 864608 w 3851276"/>
                <a:gd name="T73" fmla="*/ 229267 h 3867150"/>
                <a:gd name="T74" fmla="*/ 1442763 w 3851276"/>
                <a:gd name="T75" fmla="*/ 157484 h 3867150"/>
                <a:gd name="T76" fmla="*/ 1798768 w 3851276"/>
                <a:gd name="T77" fmla="*/ 541576 h 3867150"/>
                <a:gd name="T78" fmla="*/ 1560805 w 3851276"/>
                <a:gd name="T79" fmla="*/ 211751 h 3867150"/>
                <a:gd name="T80" fmla="*/ 559326 w 3851276"/>
                <a:gd name="T81" fmla="*/ 205496 h 3867150"/>
                <a:gd name="T82" fmla="*/ 527233 w 3851276"/>
                <a:gd name="T83" fmla="*/ 319660 h 3867150"/>
                <a:gd name="T84" fmla="*/ 1297481 w 3851276"/>
                <a:gd name="T85" fmla="*/ 182350 h 3867150"/>
                <a:gd name="T86" fmla="*/ 1292001 w 3851276"/>
                <a:gd name="T87" fmla="*/ 93208 h 3867150"/>
                <a:gd name="T88" fmla="*/ 619600 w 3851276"/>
                <a:gd name="T89" fmla="*/ 270241 h 3867150"/>
                <a:gd name="T90" fmla="*/ 1207932 w 3851276"/>
                <a:gd name="T91" fmla="*/ 190482 h 3867150"/>
                <a:gd name="T92" fmla="*/ 994391 w 3851276"/>
                <a:gd name="T93" fmla="*/ 47699 h 3867150"/>
                <a:gd name="T94" fmla="*/ 1076896 w 3851276"/>
                <a:gd name="T95" fmla="*/ 156 h 3867150"/>
                <a:gd name="T96" fmla="*/ 1557987 w 3851276"/>
                <a:gd name="T97" fmla="*/ 165616 h 3867150"/>
                <a:gd name="T98" fmla="*/ 1856380 w 3851276"/>
                <a:gd name="T99" fmla="*/ 577390 h 3867150"/>
                <a:gd name="T100" fmla="*/ 1862486 w 3851276"/>
                <a:gd name="T101" fmla="*/ 1085812 h 3867150"/>
                <a:gd name="T102" fmla="*/ 1574426 w 3851276"/>
                <a:gd name="T103" fmla="*/ 1504779 h 3867150"/>
                <a:gd name="T104" fmla="*/ 1097560 w 3851276"/>
                <a:gd name="T105" fmla="*/ 1681812 h 3867150"/>
                <a:gd name="T106" fmla="*/ 735607 w 3851276"/>
                <a:gd name="T107" fmla="*/ 1578126 h 3867150"/>
                <a:gd name="T108" fmla="*/ 900928 w 3851276"/>
                <a:gd name="T109" fmla="*/ 1563268 h 3867150"/>
                <a:gd name="T110" fmla="*/ 1048403 w 3851276"/>
                <a:gd name="T111" fmla="*/ 1320865 h 3867150"/>
                <a:gd name="T112" fmla="*/ 1176777 w 3851276"/>
                <a:gd name="T113" fmla="*/ 1222183 h 3867150"/>
                <a:gd name="T114" fmla="*/ 1043706 w 3851276"/>
                <a:gd name="T115" fmla="*/ 813381 h 3867150"/>
                <a:gd name="T116" fmla="*/ 633533 w 3851276"/>
                <a:gd name="T117" fmla="*/ 505138 h 3867150"/>
                <a:gd name="T118" fmla="*/ 477292 w 3851276"/>
                <a:gd name="T119" fmla="*/ 525312 h 3867150"/>
                <a:gd name="T120" fmla="*/ 324495 w 3851276"/>
                <a:gd name="T121" fmla="*/ 560812 h 3867150"/>
                <a:gd name="T122" fmla="*/ 355649 w 3851276"/>
                <a:gd name="T123" fmla="*/ 373771 h 3867150"/>
                <a:gd name="T124" fmla="*/ 752828 w 3851276"/>
                <a:gd name="T125" fmla="*/ 56144 h 386715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851276" h="3867150">
                  <a:moveTo>
                    <a:pt x="40010" y="3597275"/>
                  </a:moveTo>
                  <a:lnTo>
                    <a:pt x="414338" y="3827016"/>
                  </a:lnTo>
                  <a:lnTo>
                    <a:pt x="407017" y="3831441"/>
                  </a:lnTo>
                  <a:lnTo>
                    <a:pt x="399696" y="3835865"/>
                  </a:lnTo>
                  <a:lnTo>
                    <a:pt x="392056" y="3839657"/>
                  </a:lnTo>
                  <a:lnTo>
                    <a:pt x="384417" y="3843449"/>
                  </a:lnTo>
                  <a:lnTo>
                    <a:pt x="376459" y="3846925"/>
                  </a:lnTo>
                  <a:lnTo>
                    <a:pt x="368820" y="3850401"/>
                  </a:lnTo>
                  <a:lnTo>
                    <a:pt x="360544" y="3853246"/>
                  </a:lnTo>
                  <a:lnTo>
                    <a:pt x="352586" y="3855774"/>
                  </a:lnTo>
                  <a:lnTo>
                    <a:pt x="344310" y="3858302"/>
                  </a:lnTo>
                  <a:lnTo>
                    <a:pt x="336671" y="3860514"/>
                  </a:lnTo>
                  <a:lnTo>
                    <a:pt x="328395" y="3862094"/>
                  </a:lnTo>
                  <a:lnTo>
                    <a:pt x="319801" y="3863674"/>
                  </a:lnTo>
                  <a:lnTo>
                    <a:pt x="311525" y="3864938"/>
                  </a:lnTo>
                  <a:lnTo>
                    <a:pt x="302931" y="3866202"/>
                  </a:lnTo>
                  <a:lnTo>
                    <a:pt x="294655" y="3866834"/>
                  </a:lnTo>
                  <a:lnTo>
                    <a:pt x="286060" y="3867150"/>
                  </a:lnTo>
                  <a:lnTo>
                    <a:pt x="277466" y="3867150"/>
                  </a:lnTo>
                  <a:lnTo>
                    <a:pt x="268872" y="3866834"/>
                  </a:lnTo>
                  <a:lnTo>
                    <a:pt x="260596" y="3866518"/>
                  </a:lnTo>
                  <a:lnTo>
                    <a:pt x="252002" y="3865254"/>
                  </a:lnTo>
                  <a:lnTo>
                    <a:pt x="243407" y="3864306"/>
                  </a:lnTo>
                  <a:lnTo>
                    <a:pt x="234813" y="3862726"/>
                  </a:lnTo>
                  <a:lnTo>
                    <a:pt x="226537" y="3861146"/>
                  </a:lnTo>
                  <a:lnTo>
                    <a:pt x="217943" y="3859250"/>
                  </a:lnTo>
                  <a:lnTo>
                    <a:pt x="209667" y="3856722"/>
                  </a:lnTo>
                  <a:lnTo>
                    <a:pt x="201391" y="3853878"/>
                  </a:lnTo>
                  <a:lnTo>
                    <a:pt x="193115" y="3851033"/>
                  </a:lnTo>
                  <a:lnTo>
                    <a:pt x="184839" y="3847557"/>
                  </a:lnTo>
                  <a:lnTo>
                    <a:pt x="176563" y="3844081"/>
                  </a:lnTo>
                  <a:lnTo>
                    <a:pt x="168605" y="3839973"/>
                  </a:lnTo>
                  <a:lnTo>
                    <a:pt x="160648" y="3835865"/>
                  </a:lnTo>
                  <a:lnTo>
                    <a:pt x="152690" y="3831125"/>
                  </a:lnTo>
                  <a:lnTo>
                    <a:pt x="145051" y="3826384"/>
                  </a:lnTo>
                  <a:lnTo>
                    <a:pt x="137411" y="3821012"/>
                  </a:lnTo>
                  <a:lnTo>
                    <a:pt x="130409" y="3815956"/>
                  </a:lnTo>
                  <a:lnTo>
                    <a:pt x="123406" y="3810268"/>
                  </a:lnTo>
                  <a:lnTo>
                    <a:pt x="117040" y="3804264"/>
                  </a:lnTo>
                  <a:lnTo>
                    <a:pt x="110355" y="3798575"/>
                  </a:lnTo>
                  <a:lnTo>
                    <a:pt x="104307" y="3792255"/>
                  </a:lnTo>
                  <a:lnTo>
                    <a:pt x="98260" y="3785619"/>
                  </a:lnTo>
                  <a:lnTo>
                    <a:pt x="92848" y="3778983"/>
                  </a:lnTo>
                  <a:lnTo>
                    <a:pt x="87437" y="3772346"/>
                  </a:lnTo>
                  <a:lnTo>
                    <a:pt x="82344" y="3765710"/>
                  </a:lnTo>
                  <a:lnTo>
                    <a:pt x="77570" y="3758442"/>
                  </a:lnTo>
                  <a:lnTo>
                    <a:pt x="72795" y="3751173"/>
                  </a:lnTo>
                  <a:lnTo>
                    <a:pt x="68657" y="3743905"/>
                  </a:lnTo>
                  <a:lnTo>
                    <a:pt x="64519" y="3736321"/>
                  </a:lnTo>
                  <a:lnTo>
                    <a:pt x="60699" y="3728736"/>
                  </a:lnTo>
                  <a:lnTo>
                    <a:pt x="57516" y="3721152"/>
                  </a:lnTo>
                  <a:lnTo>
                    <a:pt x="54015" y="3713252"/>
                  </a:lnTo>
                  <a:lnTo>
                    <a:pt x="51469" y="3705668"/>
                  </a:lnTo>
                  <a:lnTo>
                    <a:pt x="48922" y="3697451"/>
                  </a:lnTo>
                  <a:lnTo>
                    <a:pt x="46376" y="3689551"/>
                  </a:lnTo>
                  <a:lnTo>
                    <a:pt x="44148" y="3681335"/>
                  </a:lnTo>
                  <a:lnTo>
                    <a:pt x="42556" y="3673118"/>
                  </a:lnTo>
                  <a:lnTo>
                    <a:pt x="41283" y="3664586"/>
                  </a:lnTo>
                  <a:lnTo>
                    <a:pt x="40010" y="3656370"/>
                  </a:lnTo>
                  <a:lnTo>
                    <a:pt x="38736" y="3648153"/>
                  </a:lnTo>
                  <a:lnTo>
                    <a:pt x="38100" y="3639621"/>
                  </a:lnTo>
                  <a:lnTo>
                    <a:pt x="38100" y="3631089"/>
                  </a:lnTo>
                  <a:lnTo>
                    <a:pt x="38100" y="3622556"/>
                  </a:lnTo>
                  <a:lnTo>
                    <a:pt x="38100" y="3614340"/>
                  </a:lnTo>
                  <a:lnTo>
                    <a:pt x="38736" y="3605807"/>
                  </a:lnTo>
                  <a:lnTo>
                    <a:pt x="40010" y="3597275"/>
                  </a:lnTo>
                  <a:close/>
                  <a:moveTo>
                    <a:pt x="282694" y="3070225"/>
                  </a:moveTo>
                  <a:lnTo>
                    <a:pt x="750888" y="3359468"/>
                  </a:lnTo>
                  <a:lnTo>
                    <a:pt x="468193" y="3816350"/>
                  </a:lnTo>
                  <a:lnTo>
                    <a:pt x="0" y="3526473"/>
                  </a:lnTo>
                  <a:lnTo>
                    <a:pt x="282694" y="3070225"/>
                  </a:lnTo>
                  <a:close/>
                  <a:moveTo>
                    <a:pt x="2572781" y="3007398"/>
                  </a:moveTo>
                  <a:lnTo>
                    <a:pt x="2548329" y="3012478"/>
                  </a:lnTo>
                  <a:lnTo>
                    <a:pt x="2523877" y="3017557"/>
                  </a:lnTo>
                  <a:lnTo>
                    <a:pt x="2499425" y="3021684"/>
                  </a:lnTo>
                  <a:lnTo>
                    <a:pt x="2474972" y="3026129"/>
                  </a:lnTo>
                  <a:lnTo>
                    <a:pt x="2450203" y="3029621"/>
                  </a:lnTo>
                  <a:lnTo>
                    <a:pt x="2425751" y="3033113"/>
                  </a:lnTo>
                  <a:lnTo>
                    <a:pt x="2400981" y="3036605"/>
                  </a:lnTo>
                  <a:lnTo>
                    <a:pt x="2376212" y="3039463"/>
                  </a:lnTo>
                  <a:lnTo>
                    <a:pt x="2351442" y="3042320"/>
                  </a:lnTo>
                  <a:lnTo>
                    <a:pt x="2326672" y="3044860"/>
                  </a:lnTo>
                  <a:lnTo>
                    <a:pt x="2301902" y="3046764"/>
                  </a:lnTo>
                  <a:lnTo>
                    <a:pt x="2277133" y="3048669"/>
                  </a:lnTo>
                  <a:lnTo>
                    <a:pt x="2252363" y="3050257"/>
                  </a:lnTo>
                  <a:lnTo>
                    <a:pt x="2227276" y="3051844"/>
                  </a:lnTo>
                  <a:lnTo>
                    <a:pt x="2202506" y="3052796"/>
                  </a:lnTo>
                  <a:lnTo>
                    <a:pt x="2177737" y="3053431"/>
                  </a:lnTo>
                  <a:lnTo>
                    <a:pt x="2177737" y="3343599"/>
                  </a:lnTo>
                  <a:lnTo>
                    <a:pt x="2189487" y="3342012"/>
                  </a:lnTo>
                  <a:lnTo>
                    <a:pt x="2200601" y="3340107"/>
                  </a:lnTo>
                  <a:lnTo>
                    <a:pt x="2212033" y="3337567"/>
                  </a:lnTo>
                  <a:lnTo>
                    <a:pt x="2223465" y="3334710"/>
                  </a:lnTo>
                  <a:lnTo>
                    <a:pt x="2234580" y="3331535"/>
                  </a:lnTo>
                  <a:lnTo>
                    <a:pt x="2245694" y="3327726"/>
                  </a:lnTo>
                  <a:lnTo>
                    <a:pt x="2256809" y="3323916"/>
                  </a:lnTo>
                  <a:lnTo>
                    <a:pt x="2267924" y="3319472"/>
                  </a:lnTo>
                  <a:lnTo>
                    <a:pt x="2278403" y="3314710"/>
                  </a:lnTo>
                  <a:lnTo>
                    <a:pt x="2289200" y="3309630"/>
                  </a:lnTo>
                  <a:lnTo>
                    <a:pt x="2299997" y="3304233"/>
                  </a:lnTo>
                  <a:lnTo>
                    <a:pt x="2310477" y="3298519"/>
                  </a:lnTo>
                  <a:lnTo>
                    <a:pt x="2320638" y="3292487"/>
                  </a:lnTo>
                  <a:lnTo>
                    <a:pt x="2330800" y="3286137"/>
                  </a:lnTo>
                  <a:lnTo>
                    <a:pt x="2340645" y="3279153"/>
                  </a:lnTo>
                  <a:lnTo>
                    <a:pt x="2350807" y="3272486"/>
                  </a:lnTo>
                  <a:lnTo>
                    <a:pt x="2362239" y="3263914"/>
                  </a:lnTo>
                  <a:lnTo>
                    <a:pt x="2373671" y="3255025"/>
                  </a:lnTo>
                  <a:lnTo>
                    <a:pt x="2385103" y="3245818"/>
                  </a:lnTo>
                  <a:lnTo>
                    <a:pt x="2395900" y="3236294"/>
                  </a:lnTo>
                  <a:lnTo>
                    <a:pt x="2406380" y="3226453"/>
                  </a:lnTo>
                  <a:lnTo>
                    <a:pt x="2416859" y="3216294"/>
                  </a:lnTo>
                  <a:lnTo>
                    <a:pt x="2427656" y="3206135"/>
                  </a:lnTo>
                  <a:lnTo>
                    <a:pt x="2437818" y="3195658"/>
                  </a:lnTo>
                  <a:lnTo>
                    <a:pt x="2447662" y="3184547"/>
                  </a:lnTo>
                  <a:lnTo>
                    <a:pt x="2457189" y="3173435"/>
                  </a:lnTo>
                  <a:lnTo>
                    <a:pt x="2466716" y="3162324"/>
                  </a:lnTo>
                  <a:lnTo>
                    <a:pt x="2476560" y="3150895"/>
                  </a:lnTo>
                  <a:lnTo>
                    <a:pt x="2485770" y="3139148"/>
                  </a:lnTo>
                  <a:lnTo>
                    <a:pt x="2494661" y="3127719"/>
                  </a:lnTo>
                  <a:lnTo>
                    <a:pt x="2503553" y="3115656"/>
                  </a:lnTo>
                  <a:lnTo>
                    <a:pt x="2512127" y="3103592"/>
                  </a:lnTo>
                  <a:lnTo>
                    <a:pt x="2528322" y="3080099"/>
                  </a:lnTo>
                  <a:lnTo>
                    <a:pt x="2543248" y="3056289"/>
                  </a:lnTo>
                  <a:lnTo>
                    <a:pt x="2558491" y="3031843"/>
                  </a:lnTo>
                  <a:lnTo>
                    <a:pt x="2572781" y="3007398"/>
                  </a:lnTo>
                  <a:close/>
                  <a:moveTo>
                    <a:pt x="3072620" y="2827710"/>
                  </a:moveTo>
                  <a:lnTo>
                    <a:pt x="3048485" y="2840726"/>
                  </a:lnTo>
                  <a:lnTo>
                    <a:pt x="3023716" y="2852790"/>
                  </a:lnTo>
                  <a:lnTo>
                    <a:pt x="2998946" y="2864854"/>
                  </a:lnTo>
                  <a:lnTo>
                    <a:pt x="2974176" y="2875965"/>
                  </a:lnTo>
                  <a:lnTo>
                    <a:pt x="2949089" y="2887077"/>
                  </a:lnTo>
                  <a:lnTo>
                    <a:pt x="2924002" y="2897553"/>
                  </a:lnTo>
                  <a:lnTo>
                    <a:pt x="2898597" y="2908347"/>
                  </a:lnTo>
                  <a:lnTo>
                    <a:pt x="2873192" y="2918189"/>
                  </a:lnTo>
                  <a:lnTo>
                    <a:pt x="2847788" y="2927713"/>
                  </a:lnTo>
                  <a:lnTo>
                    <a:pt x="2822065" y="2936920"/>
                  </a:lnTo>
                  <a:lnTo>
                    <a:pt x="2796025" y="2946126"/>
                  </a:lnTo>
                  <a:lnTo>
                    <a:pt x="2769986" y="2954381"/>
                  </a:lnTo>
                  <a:lnTo>
                    <a:pt x="2743946" y="2962635"/>
                  </a:lnTo>
                  <a:lnTo>
                    <a:pt x="2717906" y="2970571"/>
                  </a:lnTo>
                  <a:lnTo>
                    <a:pt x="2691548" y="2978191"/>
                  </a:lnTo>
                  <a:lnTo>
                    <a:pt x="2665191" y="2985175"/>
                  </a:lnTo>
                  <a:lnTo>
                    <a:pt x="2654394" y="3005493"/>
                  </a:lnTo>
                  <a:lnTo>
                    <a:pt x="2643279" y="3026129"/>
                  </a:lnTo>
                  <a:lnTo>
                    <a:pt x="2631847" y="3046129"/>
                  </a:lnTo>
                  <a:lnTo>
                    <a:pt x="2620415" y="3066130"/>
                  </a:lnTo>
                  <a:lnTo>
                    <a:pt x="2608030" y="3086131"/>
                  </a:lnTo>
                  <a:lnTo>
                    <a:pt x="2595963" y="3105496"/>
                  </a:lnTo>
                  <a:lnTo>
                    <a:pt x="2582943" y="3124862"/>
                  </a:lnTo>
                  <a:lnTo>
                    <a:pt x="2569923" y="3144545"/>
                  </a:lnTo>
                  <a:lnTo>
                    <a:pt x="2553727" y="3166133"/>
                  </a:lnTo>
                  <a:lnTo>
                    <a:pt x="2536897" y="3188039"/>
                  </a:lnTo>
                  <a:lnTo>
                    <a:pt x="2528322" y="3198515"/>
                  </a:lnTo>
                  <a:lnTo>
                    <a:pt x="2519431" y="3208992"/>
                  </a:lnTo>
                  <a:lnTo>
                    <a:pt x="2510539" y="3219468"/>
                  </a:lnTo>
                  <a:lnTo>
                    <a:pt x="2501012" y="3229945"/>
                  </a:lnTo>
                  <a:lnTo>
                    <a:pt x="2491803" y="3240104"/>
                  </a:lnTo>
                  <a:lnTo>
                    <a:pt x="2482276" y="3249946"/>
                  </a:lnTo>
                  <a:lnTo>
                    <a:pt x="2472432" y="3259787"/>
                  </a:lnTo>
                  <a:lnTo>
                    <a:pt x="2462588" y="3269311"/>
                  </a:lnTo>
                  <a:lnTo>
                    <a:pt x="2452743" y="3278835"/>
                  </a:lnTo>
                  <a:lnTo>
                    <a:pt x="2442264" y="3288042"/>
                  </a:lnTo>
                  <a:lnTo>
                    <a:pt x="2431784" y="3297566"/>
                  </a:lnTo>
                  <a:lnTo>
                    <a:pt x="2420987" y="3306455"/>
                  </a:lnTo>
                  <a:lnTo>
                    <a:pt x="2438136" y="3301376"/>
                  </a:lnTo>
                  <a:lnTo>
                    <a:pt x="2455284" y="3295979"/>
                  </a:lnTo>
                  <a:lnTo>
                    <a:pt x="2472114" y="3290582"/>
                  </a:lnTo>
                  <a:lnTo>
                    <a:pt x="2489263" y="3284550"/>
                  </a:lnTo>
                  <a:lnTo>
                    <a:pt x="2506093" y="3278200"/>
                  </a:lnTo>
                  <a:lnTo>
                    <a:pt x="2522606" y="3271851"/>
                  </a:lnTo>
                  <a:lnTo>
                    <a:pt x="2539437" y="3264867"/>
                  </a:lnTo>
                  <a:lnTo>
                    <a:pt x="2555633" y="3257882"/>
                  </a:lnTo>
                  <a:lnTo>
                    <a:pt x="2572146" y="3250580"/>
                  </a:lnTo>
                  <a:lnTo>
                    <a:pt x="2588341" y="3242961"/>
                  </a:lnTo>
                  <a:lnTo>
                    <a:pt x="2604537" y="3235024"/>
                  </a:lnTo>
                  <a:lnTo>
                    <a:pt x="2620732" y="3226770"/>
                  </a:lnTo>
                  <a:lnTo>
                    <a:pt x="2636293" y="3218198"/>
                  </a:lnTo>
                  <a:lnTo>
                    <a:pt x="2651853" y="3209627"/>
                  </a:lnTo>
                  <a:lnTo>
                    <a:pt x="2667731" y="3200738"/>
                  </a:lnTo>
                  <a:lnTo>
                    <a:pt x="2682974" y="3191531"/>
                  </a:lnTo>
                  <a:lnTo>
                    <a:pt x="2697582" y="3182959"/>
                  </a:lnTo>
                  <a:lnTo>
                    <a:pt x="2711237" y="3174070"/>
                  </a:lnTo>
                  <a:lnTo>
                    <a:pt x="2725527" y="3164863"/>
                  </a:lnTo>
                  <a:lnTo>
                    <a:pt x="2739500" y="3155657"/>
                  </a:lnTo>
                  <a:lnTo>
                    <a:pt x="2753155" y="3146133"/>
                  </a:lnTo>
                  <a:lnTo>
                    <a:pt x="2766810" y="3136609"/>
                  </a:lnTo>
                  <a:lnTo>
                    <a:pt x="2780147" y="3126450"/>
                  </a:lnTo>
                  <a:lnTo>
                    <a:pt x="2793485" y="3116290"/>
                  </a:lnTo>
                  <a:lnTo>
                    <a:pt x="2806822" y="3106131"/>
                  </a:lnTo>
                  <a:lnTo>
                    <a:pt x="2819842" y="3095655"/>
                  </a:lnTo>
                  <a:lnTo>
                    <a:pt x="2832862" y="3085178"/>
                  </a:lnTo>
                  <a:lnTo>
                    <a:pt x="2845565" y="3074384"/>
                  </a:lnTo>
                  <a:lnTo>
                    <a:pt x="2858267" y="3063273"/>
                  </a:lnTo>
                  <a:lnTo>
                    <a:pt x="2870652" y="3052479"/>
                  </a:lnTo>
                  <a:lnTo>
                    <a:pt x="2883354" y="3041050"/>
                  </a:lnTo>
                  <a:lnTo>
                    <a:pt x="2895422" y="3029621"/>
                  </a:lnTo>
                  <a:lnTo>
                    <a:pt x="2907489" y="3018192"/>
                  </a:lnTo>
                  <a:lnTo>
                    <a:pt x="2919556" y="3006128"/>
                  </a:lnTo>
                  <a:lnTo>
                    <a:pt x="2931306" y="2994382"/>
                  </a:lnTo>
                  <a:lnTo>
                    <a:pt x="2943373" y="2982318"/>
                  </a:lnTo>
                  <a:lnTo>
                    <a:pt x="2954805" y="2970254"/>
                  </a:lnTo>
                  <a:lnTo>
                    <a:pt x="2965920" y="2958190"/>
                  </a:lnTo>
                  <a:lnTo>
                    <a:pt x="2988466" y="2933110"/>
                  </a:lnTo>
                  <a:lnTo>
                    <a:pt x="3010696" y="2907395"/>
                  </a:lnTo>
                  <a:lnTo>
                    <a:pt x="3031654" y="2881680"/>
                  </a:lnTo>
                  <a:lnTo>
                    <a:pt x="3052614" y="2854695"/>
                  </a:lnTo>
                  <a:lnTo>
                    <a:pt x="3072620" y="2827710"/>
                  </a:lnTo>
                  <a:close/>
                  <a:moveTo>
                    <a:pt x="3344133" y="2258803"/>
                  </a:moveTo>
                  <a:lnTo>
                    <a:pt x="3315235" y="2272136"/>
                  </a:lnTo>
                  <a:lnTo>
                    <a:pt x="3286020" y="2284518"/>
                  </a:lnTo>
                  <a:lnTo>
                    <a:pt x="3256487" y="2296582"/>
                  </a:lnTo>
                  <a:lnTo>
                    <a:pt x="3226954" y="2308011"/>
                  </a:lnTo>
                  <a:lnTo>
                    <a:pt x="3197421" y="2319122"/>
                  </a:lnTo>
                  <a:lnTo>
                    <a:pt x="3167252" y="2329916"/>
                  </a:lnTo>
                  <a:lnTo>
                    <a:pt x="3137402" y="2340393"/>
                  </a:lnTo>
                  <a:lnTo>
                    <a:pt x="3107234" y="2349917"/>
                  </a:lnTo>
                  <a:lnTo>
                    <a:pt x="3075796" y="2359758"/>
                  </a:lnTo>
                  <a:lnTo>
                    <a:pt x="3044992" y="2368965"/>
                  </a:lnTo>
                  <a:lnTo>
                    <a:pt x="3013554" y="2377854"/>
                  </a:lnTo>
                  <a:lnTo>
                    <a:pt x="2981798" y="2386108"/>
                  </a:lnTo>
                  <a:lnTo>
                    <a:pt x="2950677" y="2394363"/>
                  </a:lnTo>
                  <a:lnTo>
                    <a:pt x="2918921" y="2401982"/>
                  </a:lnTo>
                  <a:lnTo>
                    <a:pt x="2887165" y="2409601"/>
                  </a:lnTo>
                  <a:lnTo>
                    <a:pt x="2855409" y="2416585"/>
                  </a:lnTo>
                  <a:lnTo>
                    <a:pt x="2848105" y="2451190"/>
                  </a:lnTo>
                  <a:lnTo>
                    <a:pt x="2840484" y="2485477"/>
                  </a:lnTo>
                  <a:lnTo>
                    <a:pt x="2832227" y="2520081"/>
                  </a:lnTo>
                  <a:lnTo>
                    <a:pt x="2823653" y="2554368"/>
                  </a:lnTo>
                  <a:lnTo>
                    <a:pt x="2814444" y="2588654"/>
                  </a:lnTo>
                  <a:lnTo>
                    <a:pt x="2804917" y="2622941"/>
                  </a:lnTo>
                  <a:lnTo>
                    <a:pt x="2795073" y="2656911"/>
                  </a:lnTo>
                  <a:lnTo>
                    <a:pt x="2784593" y="2690880"/>
                  </a:lnTo>
                  <a:lnTo>
                    <a:pt x="2776019" y="2717548"/>
                  </a:lnTo>
                  <a:lnTo>
                    <a:pt x="2766810" y="2743898"/>
                  </a:lnTo>
                  <a:lnTo>
                    <a:pt x="2757600" y="2770248"/>
                  </a:lnTo>
                  <a:lnTo>
                    <a:pt x="2747756" y="2796915"/>
                  </a:lnTo>
                  <a:lnTo>
                    <a:pt x="2737594" y="2823265"/>
                  </a:lnTo>
                  <a:lnTo>
                    <a:pt x="2727115" y="2849298"/>
                  </a:lnTo>
                  <a:lnTo>
                    <a:pt x="2716318" y="2875330"/>
                  </a:lnTo>
                  <a:lnTo>
                    <a:pt x="2705203" y="2901045"/>
                  </a:lnTo>
                  <a:lnTo>
                    <a:pt x="2735054" y="2892156"/>
                  </a:lnTo>
                  <a:lnTo>
                    <a:pt x="2764904" y="2882632"/>
                  </a:lnTo>
                  <a:lnTo>
                    <a:pt x="2794438" y="2872156"/>
                  </a:lnTo>
                  <a:lnTo>
                    <a:pt x="2823970" y="2861679"/>
                  </a:lnTo>
                  <a:lnTo>
                    <a:pt x="2852868" y="2850568"/>
                  </a:lnTo>
                  <a:lnTo>
                    <a:pt x="2881766" y="2839139"/>
                  </a:lnTo>
                  <a:lnTo>
                    <a:pt x="2910982" y="2827075"/>
                  </a:lnTo>
                  <a:lnTo>
                    <a:pt x="2939245" y="2814693"/>
                  </a:lnTo>
                  <a:lnTo>
                    <a:pt x="2967825" y="2801677"/>
                  </a:lnTo>
                  <a:lnTo>
                    <a:pt x="2996088" y="2788343"/>
                  </a:lnTo>
                  <a:lnTo>
                    <a:pt x="3023716" y="2774057"/>
                  </a:lnTo>
                  <a:lnTo>
                    <a:pt x="3051343" y="2759454"/>
                  </a:lnTo>
                  <a:lnTo>
                    <a:pt x="3078971" y="2744533"/>
                  </a:lnTo>
                  <a:lnTo>
                    <a:pt x="3105964" y="2729294"/>
                  </a:lnTo>
                  <a:lnTo>
                    <a:pt x="3132638" y="2713103"/>
                  </a:lnTo>
                  <a:lnTo>
                    <a:pt x="3158996" y="2696594"/>
                  </a:lnTo>
                  <a:lnTo>
                    <a:pt x="3174239" y="2670879"/>
                  </a:lnTo>
                  <a:lnTo>
                    <a:pt x="3188529" y="2644847"/>
                  </a:lnTo>
                  <a:lnTo>
                    <a:pt x="3202502" y="2618814"/>
                  </a:lnTo>
                  <a:lnTo>
                    <a:pt x="3216157" y="2591829"/>
                  </a:lnTo>
                  <a:lnTo>
                    <a:pt x="3229177" y="2565162"/>
                  </a:lnTo>
                  <a:lnTo>
                    <a:pt x="3241879" y="2538494"/>
                  </a:lnTo>
                  <a:lnTo>
                    <a:pt x="3253946" y="2511192"/>
                  </a:lnTo>
                  <a:lnTo>
                    <a:pt x="3266014" y="2483889"/>
                  </a:lnTo>
                  <a:lnTo>
                    <a:pt x="3277128" y="2456269"/>
                  </a:lnTo>
                  <a:lnTo>
                    <a:pt x="3287925" y="2428649"/>
                  </a:lnTo>
                  <a:lnTo>
                    <a:pt x="3298722" y="2400712"/>
                  </a:lnTo>
                  <a:lnTo>
                    <a:pt x="3308566" y="2372775"/>
                  </a:lnTo>
                  <a:lnTo>
                    <a:pt x="3318094" y="2344202"/>
                  </a:lnTo>
                  <a:lnTo>
                    <a:pt x="3327303" y="2315947"/>
                  </a:lnTo>
                  <a:lnTo>
                    <a:pt x="3335877" y="2287692"/>
                  </a:lnTo>
                  <a:lnTo>
                    <a:pt x="3344133" y="2258803"/>
                  </a:lnTo>
                  <a:close/>
                  <a:moveTo>
                    <a:pt x="3688686" y="2249279"/>
                  </a:moveTo>
                  <a:lnTo>
                    <a:pt x="3679159" y="2267057"/>
                  </a:lnTo>
                  <a:lnTo>
                    <a:pt x="3673760" y="2275946"/>
                  </a:lnTo>
                  <a:lnTo>
                    <a:pt x="3668679" y="2284835"/>
                  </a:lnTo>
                  <a:lnTo>
                    <a:pt x="3658835" y="2301026"/>
                  </a:lnTo>
                  <a:lnTo>
                    <a:pt x="3648673" y="2317217"/>
                  </a:lnTo>
                  <a:lnTo>
                    <a:pt x="3638511" y="2333091"/>
                  </a:lnTo>
                  <a:lnTo>
                    <a:pt x="3628032" y="2348647"/>
                  </a:lnTo>
                  <a:lnTo>
                    <a:pt x="3616917" y="2364203"/>
                  </a:lnTo>
                  <a:lnTo>
                    <a:pt x="3605802" y="2379441"/>
                  </a:lnTo>
                  <a:lnTo>
                    <a:pt x="3594688" y="2394680"/>
                  </a:lnTo>
                  <a:lnTo>
                    <a:pt x="3583256" y="2409601"/>
                  </a:lnTo>
                  <a:lnTo>
                    <a:pt x="3571506" y="2424522"/>
                  </a:lnTo>
                  <a:lnTo>
                    <a:pt x="3559756" y="2439126"/>
                  </a:lnTo>
                  <a:lnTo>
                    <a:pt x="3547689" y="2453412"/>
                  </a:lnTo>
                  <a:lnTo>
                    <a:pt x="3535304" y="2468016"/>
                  </a:lnTo>
                  <a:lnTo>
                    <a:pt x="3522920" y="2481984"/>
                  </a:lnTo>
                  <a:lnTo>
                    <a:pt x="3510217" y="2495953"/>
                  </a:lnTo>
                  <a:lnTo>
                    <a:pt x="3497197" y="2509922"/>
                  </a:lnTo>
                  <a:lnTo>
                    <a:pt x="3484495" y="2523256"/>
                  </a:lnTo>
                  <a:lnTo>
                    <a:pt x="3471157" y="2536907"/>
                  </a:lnTo>
                  <a:lnTo>
                    <a:pt x="3458137" y="2549923"/>
                  </a:lnTo>
                  <a:lnTo>
                    <a:pt x="3444482" y="2563257"/>
                  </a:lnTo>
                  <a:lnTo>
                    <a:pt x="3430510" y="2576273"/>
                  </a:lnTo>
                  <a:lnTo>
                    <a:pt x="3416854" y="2588972"/>
                  </a:lnTo>
                  <a:lnTo>
                    <a:pt x="3402882" y="2601671"/>
                  </a:lnTo>
                  <a:lnTo>
                    <a:pt x="3388592" y="2614052"/>
                  </a:lnTo>
                  <a:lnTo>
                    <a:pt x="3374302" y="2626116"/>
                  </a:lnTo>
                  <a:lnTo>
                    <a:pt x="3360011" y="2638180"/>
                  </a:lnTo>
                  <a:lnTo>
                    <a:pt x="3345086" y="2649926"/>
                  </a:lnTo>
                  <a:lnTo>
                    <a:pt x="3330478" y="2661990"/>
                  </a:lnTo>
                  <a:lnTo>
                    <a:pt x="3315870" y="2673419"/>
                  </a:lnTo>
                  <a:lnTo>
                    <a:pt x="3300628" y="2684531"/>
                  </a:lnTo>
                  <a:lnTo>
                    <a:pt x="3285702" y="2695960"/>
                  </a:lnTo>
                  <a:lnTo>
                    <a:pt x="3270460" y="2706754"/>
                  </a:lnTo>
                  <a:lnTo>
                    <a:pt x="3255216" y="2717548"/>
                  </a:lnTo>
                  <a:lnTo>
                    <a:pt x="3233305" y="2732151"/>
                  </a:lnTo>
                  <a:lnTo>
                    <a:pt x="3211393" y="2746755"/>
                  </a:lnTo>
                  <a:lnTo>
                    <a:pt x="3197421" y="2769930"/>
                  </a:lnTo>
                  <a:lnTo>
                    <a:pt x="3182496" y="2793105"/>
                  </a:lnTo>
                  <a:lnTo>
                    <a:pt x="3167570" y="2815963"/>
                  </a:lnTo>
                  <a:lnTo>
                    <a:pt x="3152010" y="2838504"/>
                  </a:lnTo>
                  <a:lnTo>
                    <a:pt x="3132321" y="2866441"/>
                  </a:lnTo>
                  <a:lnTo>
                    <a:pt x="3111997" y="2894061"/>
                  </a:lnTo>
                  <a:lnTo>
                    <a:pt x="3090721" y="2921046"/>
                  </a:lnTo>
                  <a:lnTo>
                    <a:pt x="3069127" y="2947714"/>
                  </a:lnTo>
                  <a:lnTo>
                    <a:pt x="3046898" y="2973746"/>
                  </a:lnTo>
                  <a:lnTo>
                    <a:pt x="3023716" y="2999461"/>
                  </a:lnTo>
                  <a:lnTo>
                    <a:pt x="3012284" y="3012160"/>
                  </a:lnTo>
                  <a:lnTo>
                    <a:pt x="3000216" y="3024541"/>
                  </a:lnTo>
                  <a:lnTo>
                    <a:pt x="2988466" y="3037240"/>
                  </a:lnTo>
                  <a:lnTo>
                    <a:pt x="2976399" y="3049304"/>
                  </a:lnTo>
                  <a:lnTo>
                    <a:pt x="2964014" y="3061368"/>
                  </a:lnTo>
                  <a:lnTo>
                    <a:pt x="2951947" y="3073432"/>
                  </a:lnTo>
                  <a:lnTo>
                    <a:pt x="2939245" y="3085178"/>
                  </a:lnTo>
                  <a:lnTo>
                    <a:pt x="2926542" y="3096925"/>
                  </a:lnTo>
                  <a:lnTo>
                    <a:pt x="2913840" y="3108036"/>
                  </a:lnTo>
                  <a:lnTo>
                    <a:pt x="2900820" y="3119783"/>
                  </a:lnTo>
                  <a:lnTo>
                    <a:pt x="2887800" y="3130894"/>
                  </a:lnTo>
                  <a:lnTo>
                    <a:pt x="2874780" y="3141688"/>
                  </a:lnTo>
                  <a:lnTo>
                    <a:pt x="2861125" y="3152482"/>
                  </a:lnTo>
                  <a:lnTo>
                    <a:pt x="2847470" y="3163276"/>
                  </a:lnTo>
                  <a:lnTo>
                    <a:pt x="2834132" y="3173753"/>
                  </a:lnTo>
                  <a:lnTo>
                    <a:pt x="2820160" y="3184229"/>
                  </a:lnTo>
                  <a:lnTo>
                    <a:pt x="2806505" y="3194071"/>
                  </a:lnTo>
                  <a:lnTo>
                    <a:pt x="2792214" y="3204547"/>
                  </a:lnTo>
                  <a:lnTo>
                    <a:pt x="2777924" y="3214071"/>
                  </a:lnTo>
                  <a:lnTo>
                    <a:pt x="2763317" y="3223595"/>
                  </a:lnTo>
                  <a:lnTo>
                    <a:pt x="2766492" y="3222643"/>
                  </a:lnTo>
                  <a:lnTo>
                    <a:pt x="2769350" y="3221691"/>
                  </a:lnTo>
                  <a:lnTo>
                    <a:pt x="2787769" y="3213754"/>
                  </a:lnTo>
                  <a:lnTo>
                    <a:pt x="2806505" y="3205817"/>
                  </a:lnTo>
                  <a:lnTo>
                    <a:pt x="2824606" y="3197563"/>
                  </a:lnTo>
                  <a:lnTo>
                    <a:pt x="2843024" y="3188991"/>
                  </a:lnTo>
                  <a:lnTo>
                    <a:pt x="2861125" y="3180102"/>
                  </a:lnTo>
                  <a:lnTo>
                    <a:pt x="2878908" y="3171213"/>
                  </a:lnTo>
                  <a:lnTo>
                    <a:pt x="2896692" y="3162006"/>
                  </a:lnTo>
                  <a:lnTo>
                    <a:pt x="2914475" y="3152482"/>
                  </a:lnTo>
                  <a:lnTo>
                    <a:pt x="2932258" y="3142958"/>
                  </a:lnTo>
                  <a:lnTo>
                    <a:pt x="2949724" y="3133116"/>
                  </a:lnTo>
                  <a:lnTo>
                    <a:pt x="2967508" y="3123275"/>
                  </a:lnTo>
                  <a:lnTo>
                    <a:pt x="2984656" y="3113116"/>
                  </a:lnTo>
                  <a:lnTo>
                    <a:pt x="3001804" y="3102639"/>
                  </a:lnTo>
                  <a:lnTo>
                    <a:pt x="3018952" y="3091845"/>
                  </a:lnTo>
                  <a:lnTo>
                    <a:pt x="3035783" y="3081051"/>
                  </a:lnTo>
                  <a:lnTo>
                    <a:pt x="3052614" y="3069940"/>
                  </a:lnTo>
                  <a:lnTo>
                    <a:pt x="3069444" y="3058511"/>
                  </a:lnTo>
                  <a:lnTo>
                    <a:pt x="3085957" y="3047082"/>
                  </a:lnTo>
                  <a:lnTo>
                    <a:pt x="3101835" y="3035653"/>
                  </a:lnTo>
                  <a:lnTo>
                    <a:pt x="3118031" y="3023589"/>
                  </a:lnTo>
                  <a:lnTo>
                    <a:pt x="3134226" y="3011525"/>
                  </a:lnTo>
                  <a:lnTo>
                    <a:pt x="3150104" y="2999144"/>
                  </a:lnTo>
                  <a:lnTo>
                    <a:pt x="3165982" y="2986762"/>
                  </a:lnTo>
                  <a:lnTo>
                    <a:pt x="3181860" y="2974064"/>
                  </a:lnTo>
                  <a:lnTo>
                    <a:pt x="3197103" y="2961365"/>
                  </a:lnTo>
                  <a:lnTo>
                    <a:pt x="3212664" y="2948031"/>
                  </a:lnTo>
                  <a:lnTo>
                    <a:pt x="3227589" y="2935015"/>
                  </a:lnTo>
                  <a:lnTo>
                    <a:pt x="3242514" y="2921681"/>
                  </a:lnTo>
                  <a:lnTo>
                    <a:pt x="3257440" y="2908030"/>
                  </a:lnTo>
                  <a:lnTo>
                    <a:pt x="3272047" y="2894379"/>
                  </a:lnTo>
                  <a:lnTo>
                    <a:pt x="3286338" y="2880092"/>
                  </a:lnTo>
                  <a:lnTo>
                    <a:pt x="3300945" y="2866441"/>
                  </a:lnTo>
                  <a:lnTo>
                    <a:pt x="3314918" y="2851838"/>
                  </a:lnTo>
                  <a:lnTo>
                    <a:pt x="3328890" y="2837234"/>
                  </a:lnTo>
                  <a:lnTo>
                    <a:pt x="3342863" y="2822948"/>
                  </a:lnTo>
                  <a:lnTo>
                    <a:pt x="3356518" y="2808027"/>
                  </a:lnTo>
                  <a:lnTo>
                    <a:pt x="3369538" y="2793105"/>
                  </a:lnTo>
                  <a:lnTo>
                    <a:pt x="3382876" y="2777867"/>
                  </a:lnTo>
                  <a:lnTo>
                    <a:pt x="3395896" y="2762628"/>
                  </a:lnTo>
                  <a:lnTo>
                    <a:pt x="3408916" y="2747072"/>
                  </a:lnTo>
                  <a:lnTo>
                    <a:pt x="3421300" y="2731516"/>
                  </a:lnTo>
                  <a:lnTo>
                    <a:pt x="3434003" y="2715643"/>
                  </a:lnTo>
                  <a:lnTo>
                    <a:pt x="3446070" y="2699769"/>
                  </a:lnTo>
                  <a:lnTo>
                    <a:pt x="3458455" y="2683578"/>
                  </a:lnTo>
                  <a:lnTo>
                    <a:pt x="3470204" y="2667387"/>
                  </a:lnTo>
                  <a:lnTo>
                    <a:pt x="3481637" y="2650879"/>
                  </a:lnTo>
                  <a:lnTo>
                    <a:pt x="3493386" y="2634370"/>
                  </a:lnTo>
                  <a:lnTo>
                    <a:pt x="3504818" y="2617862"/>
                  </a:lnTo>
                  <a:lnTo>
                    <a:pt x="3515616" y="2601036"/>
                  </a:lnTo>
                  <a:lnTo>
                    <a:pt x="3526730" y="2584527"/>
                  </a:lnTo>
                  <a:lnTo>
                    <a:pt x="3537210" y="2567067"/>
                  </a:lnTo>
                  <a:lnTo>
                    <a:pt x="3547689" y="2549923"/>
                  </a:lnTo>
                  <a:lnTo>
                    <a:pt x="3557851" y="2532780"/>
                  </a:lnTo>
                  <a:lnTo>
                    <a:pt x="3568330" y="2515319"/>
                  </a:lnTo>
                  <a:lnTo>
                    <a:pt x="3577857" y="2497858"/>
                  </a:lnTo>
                  <a:lnTo>
                    <a:pt x="3587384" y="2480080"/>
                  </a:lnTo>
                  <a:lnTo>
                    <a:pt x="3596911" y="2462301"/>
                  </a:lnTo>
                  <a:lnTo>
                    <a:pt x="3606120" y="2444523"/>
                  </a:lnTo>
                  <a:lnTo>
                    <a:pt x="3615012" y="2426427"/>
                  </a:lnTo>
                  <a:lnTo>
                    <a:pt x="3623586" y="2408331"/>
                  </a:lnTo>
                  <a:lnTo>
                    <a:pt x="3632160" y="2390235"/>
                  </a:lnTo>
                  <a:lnTo>
                    <a:pt x="3640416" y="2371505"/>
                  </a:lnTo>
                  <a:lnTo>
                    <a:pt x="3648356" y="2353091"/>
                  </a:lnTo>
                  <a:lnTo>
                    <a:pt x="3656294" y="2334678"/>
                  </a:lnTo>
                  <a:lnTo>
                    <a:pt x="3664868" y="2313725"/>
                  </a:lnTo>
                  <a:lnTo>
                    <a:pt x="3673125" y="2292455"/>
                  </a:lnTo>
                  <a:lnTo>
                    <a:pt x="3681064" y="2271184"/>
                  </a:lnTo>
                  <a:lnTo>
                    <a:pt x="3688686" y="2249279"/>
                  </a:lnTo>
                  <a:close/>
                  <a:moveTo>
                    <a:pt x="1219922" y="2218024"/>
                  </a:moveTo>
                  <a:lnTo>
                    <a:pt x="1219922" y="2474059"/>
                  </a:lnTo>
                  <a:lnTo>
                    <a:pt x="1226578" y="2472473"/>
                  </a:lnTo>
                  <a:lnTo>
                    <a:pt x="1233234" y="2470569"/>
                  </a:lnTo>
                  <a:lnTo>
                    <a:pt x="1239256" y="2468665"/>
                  </a:lnTo>
                  <a:lnTo>
                    <a:pt x="1245595" y="2466762"/>
                  </a:lnTo>
                  <a:lnTo>
                    <a:pt x="1251934" y="2464224"/>
                  </a:lnTo>
                  <a:lnTo>
                    <a:pt x="1257639" y="2461686"/>
                  </a:lnTo>
                  <a:lnTo>
                    <a:pt x="1263661" y="2459147"/>
                  </a:lnTo>
                  <a:lnTo>
                    <a:pt x="1269366" y="2455975"/>
                  </a:lnTo>
                  <a:lnTo>
                    <a:pt x="1274755" y="2453119"/>
                  </a:lnTo>
                  <a:lnTo>
                    <a:pt x="1280143" y="2449947"/>
                  </a:lnTo>
                  <a:lnTo>
                    <a:pt x="1285531" y="2446457"/>
                  </a:lnTo>
                  <a:lnTo>
                    <a:pt x="1290285" y="2442967"/>
                  </a:lnTo>
                  <a:lnTo>
                    <a:pt x="1295040" y="2439160"/>
                  </a:lnTo>
                  <a:lnTo>
                    <a:pt x="1299477" y="2435352"/>
                  </a:lnTo>
                  <a:lnTo>
                    <a:pt x="1304231" y="2431545"/>
                  </a:lnTo>
                  <a:lnTo>
                    <a:pt x="1308352" y="2427421"/>
                  </a:lnTo>
                  <a:lnTo>
                    <a:pt x="1312472" y="2423296"/>
                  </a:lnTo>
                  <a:lnTo>
                    <a:pt x="1315958" y="2418537"/>
                  </a:lnTo>
                  <a:lnTo>
                    <a:pt x="1319762" y="2414413"/>
                  </a:lnTo>
                  <a:lnTo>
                    <a:pt x="1323248" y="2409654"/>
                  </a:lnTo>
                  <a:lnTo>
                    <a:pt x="1326418" y="2404577"/>
                  </a:lnTo>
                  <a:lnTo>
                    <a:pt x="1329271" y="2399818"/>
                  </a:lnTo>
                  <a:lnTo>
                    <a:pt x="1331806" y="2394742"/>
                  </a:lnTo>
                  <a:lnTo>
                    <a:pt x="1334025" y="2389983"/>
                  </a:lnTo>
                  <a:lnTo>
                    <a:pt x="1336244" y="2384590"/>
                  </a:lnTo>
                  <a:lnTo>
                    <a:pt x="1338145" y="2379196"/>
                  </a:lnTo>
                  <a:lnTo>
                    <a:pt x="1339730" y="2374120"/>
                  </a:lnTo>
                  <a:lnTo>
                    <a:pt x="1340998" y="2368409"/>
                  </a:lnTo>
                  <a:lnTo>
                    <a:pt x="1341949" y="2362698"/>
                  </a:lnTo>
                  <a:lnTo>
                    <a:pt x="1342583" y="2357622"/>
                  </a:lnTo>
                  <a:lnTo>
                    <a:pt x="1343533" y="2351594"/>
                  </a:lnTo>
                  <a:lnTo>
                    <a:pt x="1343533" y="2345883"/>
                  </a:lnTo>
                  <a:lnTo>
                    <a:pt x="1343533" y="2340489"/>
                  </a:lnTo>
                  <a:lnTo>
                    <a:pt x="1342583" y="2334779"/>
                  </a:lnTo>
                  <a:lnTo>
                    <a:pt x="1341949" y="2329068"/>
                  </a:lnTo>
                  <a:lnTo>
                    <a:pt x="1340998" y="2323674"/>
                  </a:lnTo>
                  <a:lnTo>
                    <a:pt x="1339730" y="2317963"/>
                  </a:lnTo>
                  <a:lnTo>
                    <a:pt x="1338145" y="2312887"/>
                  </a:lnTo>
                  <a:lnTo>
                    <a:pt x="1336244" y="2307494"/>
                  </a:lnTo>
                  <a:lnTo>
                    <a:pt x="1334025" y="2302100"/>
                  </a:lnTo>
                  <a:lnTo>
                    <a:pt x="1331806" y="2297341"/>
                  </a:lnTo>
                  <a:lnTo>
                    <a:pt x="1329271" y="2292265"/>
                  </a:lnTo>
                  <a:lnTo>
                    <a:pt x="1326418" y="2287506"/>
                  </a:lnTo>
                  <a:lnTo>
                    <a:pt x="1323248" y="2282747"/>
                  </a:lnTo>
                  <a:lnTo>
                    <a:pt x="1319762" y="2277670"/>
                  </a:lnTo>
                  <a:lnTo>
                    <a:pt x="1315958" y="2273546"/>
                  </a:lnTo>
                  <a:lnTo>
                    <a:pt x="1312472" y="2268787"/>
                  </a:lnTo>
                  <a:lnTo>
                    <a:pt x="1308352" y="2264662"/>
                  </a:lnTo>
                  <a:lnTo>
                    <a:pt x="1304231" y="2260538"/>
                  </a:lnTo>
                  <a:lnTo>
                    <a:pt x="1299477" y="2256731"/>
                  </a:lnTo>
                  <a:lnTo>
                    <a:pt x="1295040" y="2252606"/>
                  </a:lnTo>
                  <a:lnTo>
                    <a:pt x="1290285" y="2249116"/>
                  </a:lnTo>
                  <a:lnTo>
                    <a:pt x="1285531" y="2245626"/>
                  </a:lnTo>
                  <a:lnTo>
                    <a:pt x="1280143" y="2242136"/>
                  </a:lnTo>
                  <a:lnTo>
                    <a:pt x="1274755" y="2238964"/>
                  </a:lnTo>
                  <a:lnTo>
                    <a:pt x="1269366" y="2235791"/>
                  </a:lnTo>
                  <a:lnTo>
                    <a:pt x="1263661" y="2232936"/>
                  </a:lnTo>
                  <a:lnTo>
                    <a:pt x="1257639" y="2230397"/>
                  </a:lnTo>
                  <a:lnTo>
                    <a:pt x="1251934" y="2227859"/>
                  </a:lnTo>
                  <a:lnTo>
                    <a:pt x="1245595" y="2225321"/>
                  </a:lnTo>
                  <a:lnTo>
                    <a:pt x="1239256" y="2223418"/>
                  </a:lnTo>
                  <a:lnTo>
                    <a:pt x="1233234" y="2221514"/>
                  </a:lnTo>
                  <a:lnTo>
                    <a:pt x="1226578" y="2219928"/>
                  </a:lnTo>
                  <a:lnTo>
                    <a:pt x="1219922" y="2218024"/>
                  </a:lnTo>
                  <a:close/>
                  <a:moveTo>
                    <a:pt x="3722982" y="1986413"/>
                  </a:moveTo>
                  <a:lnTo>
                    <a:pt x="3714090" y="1997207"/>
                  </a:lnTo>
                  <a:lnTo>
                    <a:pt x="3705199" y="2008001"/>
                  </a:lnTo>
                  <a:lnTo>
                    <a:pt x="3695672" y="2018160"/>
                  </a:lnTo>
                  <a:lnTo>
                    <a:pt x="3685828" y="2028319"/>
                  </a:lnTo>
                  <a:lnTo>
                    <a:pt x="3676301" y="2038161"/>
                  </a:lnTo>
                  <a:lnTo>
                    <a:pt x="3666456" y="2047685"/>
                  </a:lnTo>
                  <a:lnTo>
                    <a:pt x="3656612" y="2057209"/>
                  </a:lnTo>
                  <a:lnTo>
                    <a:pt x="3646450" y="2067050"/>
                  </a:lnTo>
                  <a:lnTo>
                    <a:pt x="3636288" y="2075940"/>
                  </a:lnTo>
                  <a:lnTo>
                    <a:pt x="3625491" y="2085146"/>
                  </a:lnTo>
                  <a:lnTo>
                    <a:pt x="3615329" y="2093718"/>
                  </a:lnTo>
                  <a:lnTo>
                    <a:pt x="3604532" y="2102290"/>
                  </a:lnTo>
                  <a:lnTo>
                    <a:pt x="3594053" y="2110861"/>
                  </a:lnTo>
                  <a:lnTo>
                    <a:pt x="3582938" y="2119116"/>
                  </a:lnTo>
                  <a:lnTo>
                    <a:pt x="3561026" y="2135307"/>
                  </a:lnTo>
                  <a:lnTo>
                    <a:pt x="3544831" y="2146418"/>
                  </a:lnTo>
                  <a:lnTo>
                    <a:pt x="3528636" y="2156895"/>
                  </a:lnTo>
                  <a:lnTo>
                    <a:pt x="3512122" y="2167371"/>
                  </a:lnTo>
                  <a:lnTo>
                    <a:pt x="3495609" y="2177848"/>
                  </a:lnTo>
                  <a:lnTo>
                    <a:pt x="3479096" y="2187689"/>
                  </a:lnTo>
                  <a:lnTo>
                    <a:pt x="3462266" y="2197531"/>
                  </a:lnTo>
                  <a:lnTo>
                    <a:pt x="3445435" y="2207055"/>
                  </a:lnTo>
                  <a:lnTo>
                    <a:pt x="3428286" y="2216262"/>
                  </a:lnTo>
                  <a:lnTo>
                    <a:pt x="3421936" y="2241342"/>
                  </a:lnTo>
                  <a:lnTo>
                    <a:pt x="3415267" y="2266422"/>
                  </a:lnTo>
                  <a:lnTo>
                    <a:pt x="3408598" y="2291185"/>
                  </a:lnTo>
                  <a:lnTo>
                    <a:pt x="3401294" y="2315947"/>
                  </a:lnTo>
                  <a:lnTo>
                    <a:pt x="3393672" y="2340710"/>
                  </a:lnTo>
                  <a:lnTo>
                    <a:pt x="3385734" y="2365473"/>
                  </a:lnTo>
                  <a:lnTo>
                    <a:pt x="3377477" y="2389918"/>
                  </a:lnTo>
                  <a:lnTo>
                    <a:pt x="3368903" y="2414046"/>
                  </a:lnTo>
                  <a:lnTo>
                    <a:pt x="3360011" y="2438491"/>
                  </a:lnTo>
                  <a:lnTo>
                    <a:pt x="3350802" y="2462619"/>
                  </a:lnTo>
                  <a:lnTo>
                    <a:pt x="3341275" y="2486746"/>
                  </a:lnTo>
                  <a:lnTo>
                    <a:pt x="3331431" y="2510557"/>
                  </a:lnTo>
                  <a:lnTo>
                    <a:pt x="3320952" y="2534367"/>
                  </a:lnTo>
                  <a:lnTo>
                    <a:pt x="3310472" y="2557860"/>
                  </a:lnTo>
                  <a:lnTo>
                    <a:pt x="3299992" y="2581353"/>
                  </a:lnTo>
                  <a:lnTo>
                    <a:pt x="3288878" y="2604845"/>
                  </a:lnTo>
                  <a:lnTo>
                    <a:pt x="3312060" y="2585797"/>
                  </a:lnTo>
                  <a:lnTo>
                    <a:pt x="3335242" y="2566432"/>
                  </a:lnTo>
                  <a:lnTo>
                    <a:pt x="3358106" y="2546748"/>
                  </a:lnTo>
                  <a:lnTo>
                    <a:pt x="3380335" y="2526430"/>
                  </a:lnTo>
                  <a:lnTo>
                    <a:pt x="3402247" y="2505477"/>
                  </a:lnTo>
                  <a:lnTo>
                    <a:pt x="3423523" y="2484524"/>
                  </a:lnTo>
                  <a:lnTo>
                    <a:pt x="3444482" y="2462619"/>
                  </a:lnTo>
                  <a:lnTo>
                    <a:pt x="3464806" y="2441031"/>
                  </a:lnTo>
                  <a:lnTo>
                    <a:pt x="3485130" y="2418173"/>
                  </a:lnTo>
                  <a:lnTo>
                    <a:pt x="3504183" y="2395315"/>
                  </a:lnTo>
                  <a:lnTo>
                    <a:pt x="3522920" y="2371822"/>
                  </a:lnTo>
                  <a:lnTo>
                    <a:pt x="3541338" y="2348329"/>
                  </a:lnTo>
                  <a:lnTo>
                    <a:pt x="3558804" y="2323884"/>
                  </a:lnTo>
                  <a:lnTo>
                    <a:pt x="3575952" y="2299121"/>
                  </a:lnTo>
                  <a:lnTo>
                    <a:pt x="3592465" y="2274041"/>
                  </a:lnTo>
                  <a:lnTo>
                    <a:pt x="3608343" y="2248644"/>
                  </a:lnTo>
                  <a:lnTo>
                    <a:pt x="3617552" y="2233088"/>
                  </a:lnTo>
                  <a:lnTo>
                    <a:pt x="3626444" y="2217531"/>
                  </a:lnTo>
                  <a:lnTo>
                    <a:pt x="3635018" y="2201658"/>
                  </a:lnTo>
                  <a:lnTo>
                    <a:pt x="3643274" y="2186102"/>
                  </a:lnTo>
                  <a:lnTo>
                    <a:pt x="3651531" y="2169911"/>
                  </a:lnTo>
                  <a:lnTo>
                    <a:pt x="3659470" y="2154037"/>
                  </a:lnTo>
                  <a:lnTo>
                    <a:pt x="3667092" y="2137529"/>
                  </a:lnTo>
                  <a:lnTo>
                    <a:pt x="3674395" y="2121338"/>
                  </a:lnTo>
                  <a:lnTo>
                    <a:pt x="3681699" y="2104829"/>
                  </a:lnTo>
                  <a:lnTo>
                    <a:pt x="3688368" y="2088003"/>
                  </a:lnTo>
                  <a:lnTo>
                    <a:pt x="3695037" y="2071495"/>
                  </a:lnTo>
                  <a:lnTo>
                    <a:pt x="3701070" y="2054669"/>
                  </a:lnTo>
                  <a:lnTo>
                    <a:pt x="3707104" y="2037843"/>
                  </a:lnTo>
                  <a:lnTo>
                    <a:pt x="3712820" y="2020700"/>
                  </a:lnTo>
                  <a:lnTo>
                    <a:pt x="3717901" y="2003556"/>
                  </a:lnTo>
                  <a:lnTo>
                    <a:pt x="3722982" y="1986413"/>
                  </a:lnTo>
                  <a:close/>
                  <a:moveTo>
                    <a:pt x="1135929" y="1865857"/>
                  </a:moveTo>
                  <a:lnTo>
                    <a:pt x="1129273" y="1867443"/>
                  </a:lnTo>
                  <a:lnTo>
                    <a:pt x="1122617" y="1869030"/>
                  </a:lnTo>
                  <a:lnTo>
                    <a:pt x="1116278" y="1870933"/>
                  </a:lnTo>
                  <a:lnTo>
                    <a:pt x="1110256" y="1873471"/>
                  </a:lnTo>
                  <a:lnTo>
                    <a:pt x="1103917" y="1875692"/>
                  </a:lnTo>
                  <a:lnTo>
                    <a:pt x="1098211" y="1877913"/>
                  </a:lnTo>
                  <a:lnTo>
                    <a:pt x="1092189" y="1880769"/>
                  </a:lnTo>
                  <a:lnTo>
                    <a:pt x="1086484" y="1883624"/>
                  </a:lnTo>
                  <a:lnTo>
                    <a:pt x="1080779" y="1886479"/>
                  </a:lnTo>
                  <a:lnTo>
                    <a:pt x="1075708" y="1889969"/>
                  </a:lnTo>
                  <a:lnTo>
                    <a:pt x="1070320" y="1893142"/>
                  </a:lnTo>
                  <a:lnTo>
                    <a:pt x="1065565" y="1896632"/>
                  </a:lnTo>
                  <a:lnTo>
                    <a:pt x="1060494" y="1900439"/>
                  </a:lnTo>
                  <a:lnTo>
                    <a:pt x="1056057" y="1904246"/>
                  </a:lnTo>
                  <a:lnTo>
                    <a:pt x="1051619" y="1908371"/>
                  </a:lnTo>
                  <a:lnTo>
                    <a:pt x="1047499" y="1912495"/>
                  </a:lnTo>
                  <a:lnTo>
                    <a:pt x="1043378" y="1916937"/>
                  </a:lnTo>
                  <a:lnTo>
                    <a:pt x="1039575" y="1921062"/>
                  </a:lnTo>
                  <a:lnTo>
                    <a:pt x="1035772" y="1925821"/>
                  </a:lnTo>
                  <a:lnTo>
                    <a:pt x="1032602" y="1930262"/>
                  </a:lnTo>
                  <a:lnTo>
                    <a:pt x="1029433" y="1935021"/>
                  </a:lnTo>
                  <a:lnTo>
                    <a:pt x="1026580" y="1940098"/>
                  </a:lnTo>
                  <a:lnTo>
                    <a:pt x="1024044" y="1944857"/>
                  </a:lnTo>
                  <a:lnTo>
                    <a:pt x="1021509" y="1950250"/>
                  </a:lnTo>
                  <a:lnTo>
                    <a:pt x="1019290" y="1955326"/>
                  </a:lnTo>
                  <a:lnTo>
                    <a:pt x="1017705" y="1960720"/>
                  </a:lnTo>
                  <a:lnTo>
                    <a:pt x="1016120" y="1966114"/>
                  </a:lnTo>
                  <a:lnTo>
                    <a:pt x="1014853" y="1971190"/>
                  </a:lnTo>
                  <a:lnTo>
                    <a:pt x="1013902" y="1976901"/>
                  </a:lnTo>
                  <a:lnTo>
                    <a:pt x="1012634" y="1982611"/>
                  </a:lnTo>
                  <a:lnTo>
                    <a:pt x="1012317" y="1988005"/>
                  </a:lnTo>
                  <a:lnTo>
                    <a:pt x="1012317" y="1994033"/>
                  </a:lnTo>
                  <a:lnTo>
                    <a:pt x="1012317" y="1999744"/>
                  </a:lnTo>
                  <a:lnTo>
                    <a:pt x="1012634" y="2005137"/>
                  </a:lnTo>
                  <a:lnTo>
                    <a:pt x="1013902" y="2010848"/>
                  </a:lnTo>
                  <a:lnTo>
                    <a:pt x="1014853" y="2016559"/>
                  </a:lnTo>
                  <a:lnTo>
                    <a:pt x="1016120" y="2021635"/>
                  </a:lnTo>
                  <a:lnTo>
                    <a:pt x="1017705" y="2027346"/>
                  </a:lnTo>
                  <a:lnTo>
                    <a:pt x="1019290" y="2032740"/>
                  </a:lnTo>
                  <a:lnTo>
                    <a:pt x="1021509" y="2037499"/>
                  </a:lnTo>
                  <a:lnTo>
                    <a:pt x="1024044" y="2042892"/>
                  </a:lnTo>
                  <a:lnTo>
                    <a:pt x="1026580" y="2047651"/>
                  </a:lnTo>
                  <a:lnTo>
                    <a:pt x="1029433" y="2052728"/>
                  </a:lnTo>
                  <a:lnTo>
                    <a:pt x="1032602" y="2057169"/>
                  </a:lnTo>
                  <a:lnTo>
                    <a:pt x="1035772" y="2061928"/>
                  </a:lnTo>
                  <a:lnTo>
                    <a:pt x="1039575" y="2066687"/>
                  </a:lnTo>
                  <a:lnTo>
                    <a:pt x="1043378" y="2070812"/>
                  </a:lnTo>
                  <a:lnTo>
                    <a:pt x="1047499" y="2075254"/>
                  </a:lnTo>
                  <a:lnTo>
                    <a:pt x="1051619" y="2079378"/>
                  </a:lnTo>
                  <a:lnTo>
                    <a:pt x="1056057" y="2083185"/>
                  </a:lnTo>
                  <a:lnTo>
                    <a:pt x="1060494" y="2087310"/>
                  </a:lnTo>
                  <a:lnTo>
                    <a:pt x="1065565" y="2090800"/>
                  </a:lnTo>
                  <a:lnTo>
                    <a:pt x="1070320" y="2094607"/>
                  </a:lnTo>
                  <a:lnTo>
                    <a:pt x="1075708" y="2097780"/>
                  </a:lnTo>
                  <a:lnTo>
                    <a:pt x="1080779" y="2101270"/>
                  </a:lnTo>
                  <a:lnTo>
                    <a:pt x="1086484" y="2104125"/>
                  </a:lnTo>
                  <a:lnTo>
                    <a:pt x="1092189" y="2106980"/>
                  </a:lnTo>
                  <a:lnTo>
                    <a:pt x="1098211" y="2109836"/>
                  </a:lnTo>
                  <a:lnTo>
                    <a:pt x="1103917" y="2112374"/>
                  </a:lnTo>
                  <a:lnTo>
                    <a:pt x="1110256" y="2114595"/>
                  </a:lnTo>
                  <a:lnTo>
                    <a:pt x="1116278" y="2116498"/>
                  </a:lnTo>
                  <a:lnTo>
                    <a:pt x="1122617" y="2118719"/>
                  </a:lnTo>
                  <a:lnTo>
                    <a:pt x="1129273" y="2120306"/>
                  </a:lnTo>
                  <a:lnTo>
                    <a:pt x="1135929" y="2121892"/>
                  </a:lnTo>
                  <a:lnTo>
                    <a:pt x="1135929" y="1865857"/>
                  </a:lnTo>
                  <a:close/>
                  <a:moveTo>
                    <a:pt x="3488623" y="1743231"/>
                  </a:moveTo>
                  <a:lnTo>
                    <a:pt x="3487988" y="1767358"/>
                  </a:lnTo>
                  <a:lnTo>
                    <a:pt x="3487353" y="1791169"/>
                  </a:lnTo>
                  <a:lnTo>
                    <a:pt x="3486400" y="1814979"/>
                  </a:lnTo>
                  <a:lnTo>
                    <a:pt x="3485130" y="1839107"/>
                  </a:lnTo>
                  <a:lnTo>
                    <a:pt x="3483542" y="1862599"/>
                  </a:lnTo>
                  <a:lnTo>
                    <a:pt x="3481637" y="1886410"/>
                  </a:lnTo>
                  <a:lnTo>
                    <a:pt x="3479414" y="1910537"/>
                  </a:lnTo>
                  <a:lnTo>
                    <a:pt x="3477191" y="1934348"/>
                  </a:lnTo>
                  <a:lnTo>
                    <a:pt x="3474333" y="1958158"/>
                  </a:lnTo>
                  <a:lnTo>
                    <a:pt x="3471475" y="1981968"/>
                  </a:lnTo>
                  <a:lnTo>
                    <a:pt x="3468617" y="2005461"/>
                  </a:lnTo>
                  <a:lnTo>
                    <a:pt x="3464806" y="2029271"/>
                  </a:lnTo>
                  <a:lnTo>
                    <a:pt x="3461313" y="2053082"/>
                  </a:lnTo>
                  <a:lnTo>
                    <a:pt x="3457184" y="2076575"/>
                  </a:lnTo>
                  <a:lnTo>
                    <a:pt x="3453374" y="2100067"/>
                  </a:lnTo>
                  <a:lnTo>
                    <a:pt x="3448610" y="2123560"/>
                  </a:lnTo>
                  <a:lnTo>
                    <a:pt x="3467029" y="2112766"/>
                  </a:lnTo>
                  <a:lnTo>
                    <a:pt x="3484812" y="2101337"/>
                  </a:lnTo>
                  <a:lnTo>
                    <a:pt x="3502596" y="2089591"/>
                  </a:lnTo>
                  <a:lnTo>
                    <a:pt x="3520061" y="2077844"/>
                  </a:lnTo>
                  <a:lnTo>
                    <a:pt x="3532128" y="2068955"/>
                  </a:lnTo>
                  <a:lnTo>
                    <a:pt x="3544196" y="2060066"/>
                  </a:lnTo>
                  <a:lnTo>
                    <a:pt x="3555946" y="2051177"/>
                  </a:lnTo>
                  <a:lnTo>
                    <a:pt x="3567378" y="2041970"/>
                  </a:lnTo>
                  <a:lnTo>
                    <a:pt x="3579128" y="2032764"/>
                  </a:lnTo>
                  <a:lnTo>
                    <a:pt x="3590242" y="2022922"/>
                  </a:lnTo>
                  <a:lnTo>
                    <a:pt x="3601039" y="2013080"/>
                  </a:lnTo>
                  <a:lnTo>
                    <a:pt x="3612154" y="2003239"/>
                  </a:lnTo>
                  <a:lnTo>
                    <a:pt x="3622633" y="1993080"/>
                  </a:lnTo>
                  <a:lnTo>
                    <a:pt x="3632795" y="1982921"/>
                  </a:lnTo>
                  <a:lnTo>
                    <a:pt x="3642957" y="1972127"/>
                  </a:lnTo>
                  <a:lnTo>
                    <a:pt x="3653119" y="1961333"/>
                  </a:lnTo>
                  <a:lnTo>
                    <a:pt x="3662646" y="1950539"/>
                  </a:lnTo>
                  <a:lnTo>
                    <a:pt x="3671855" y="1939427"/>
                  </a:lnTo>
                  <a:lnTo>
                    <a:pt x="3680746" y="1927998"/>
                  </a:lnTo>
                  <a:lnTo>
                    <a:pt x="3689321" y="1916252"/>
                  </a:lnTo>
                  <a:lnTo>
                    <a:pt x="3696307" y="1906728"/>
                  </a:lnTo>
                  <a:lnTo>
                    <a:pt x="3702658" y="1896251"/>
                  </a:lnTo>
                  <a:lnTo>
                    <a:pt x="3709009" y="1886092"/>
                  </a:lnTo>
                  <a:lnTo>
                    <a:pt x="3715360" y="1875933"/>
                  </a:lnTo>
                  <a:lnTo>
                    <a:pt x="3721076" y="1865457"/>
                  </a:lnTo>
                  <a:lnTo>
                    <a:pt x="3726158" y="1854980"/>
                  </a:lnTo>
                  <a:lnTo>
                    <a:pt x="3731556" y="1844186"/>
                  </a:lnTo>
                  <a:lnTo>
                    <a:pt x="3736002" y="1833392"/>
                  </a:lnTo>
                  <a:lnTo>
                    <a:pt x="3740448" y="1822598"/>
                  </a:lnTo>
                  <a:lnTo>
                    <a:pt x="3744258" y="1811169"/>
                  </a:lnTo>
                  <a:lnTo>
                    <a:pt x="3748069" y="1800375"/>
                  </a:lnTo>
                  <a:lnTo>
                    <a:pt x="3751245" y="1789264"/>
                  </a:lnTo>
                  <a:lnTo>
                    <a:pt x="3754420" y="1777517"/>
                  </a:lnTo>
                  <a:lnTo>
                    <a:pt x="3756643" y="1766406"/>
                  </a:lnTo>
                  <a:lnTo>
                    <a:pt x="3758549" y="1754977"/>
                  </a:lnTo>
                  <a:lnTo>
                    <a:pt x="3760136" y="1743231"/>
                  </a:lnTo>
                  <a:lnTo>
                    <a:pt x="3488623" y="1743231"/>
                  </a:lnTo>
                  <a:close/>
                  <a:moveTo>
                    <a:pt x="2924954" y="1743231"/>
                  </a:moveTo>
                  <a:lnTo>
                    <a:pt x="2924002" y="1781010"/>
                  </a:lnTo>
                  <a:lnTo>
                    <a:pt x="2923049" y="1818471"/>
                  </a:lnTo>
                  <a:lnTo>
                    <a:pt x="2922096" y="1855933"/>
                  </a:lnTo>
                  <a:lnTo>
                    <a:pt x="2920509" y="1893394"/>
                  </a:lnTo>
                  <a:lnTo>
                    <a:pt x="2918603" y="1930538"/>
                  </a:lnTo>
                  <a:lnTo>
                    <a:pt x="2916063" y="1968317"/>
                  </a:lnTo>
                  <a:lnTo>
                    <a:pt x="2913205" y="2005461"/>
                  </a:lnTo>
                  <a:lnTo>
                    <a:pt x="2910347" y="2043240"/>
                  </a:lnTo>
                  <a:lnTo>
                    <a:pt x="2906536" y="2080384"/>
                  </a:lnTo>
                  <a:lnTo>
                    <a:pt x="2902725" y="2117846"/>
                  </a:lnTo>
                  <a:lnTo>
                    <a:pt x="2898280" y="2154990"/>
                  </a:lnTo>
                  <a:lnTo>
                    <a:pt x="2893834" y="2192134"/>
                  </a:lnTo>
                  <a:lnTo>
                    <a:pt x="2888435" y="2229595"/>
                  </a:lnTo>
                  <a:lnTo>
                    <a:pt x="2883037" y="2266739"/>
                  </a:lnTo>
                  <a:lnTo>
                    <a:pt x="2877003" y="2303566"/>
                  </a:lnTo>
                  <a:lnTo>
                    <a:pt x="2870652" y="2340710"/>
                  </a:lnTo>
                  <a:lnTo>
                    <a:pt x="2897644" y="2334361"/>
                  </a:lnTo>
                  <a:lnTo>
                    <a:pt x="2924954" y="2327694"/>
                  </a:lnTo>
                  <a:lnTo>
                    <a:pt x="2951947" y="2321344"/>
                  </a:lnTo>
                  <a:lnTo>
                    <a:pt x="2978940" y="2314360"/>
                  </a:lnTo>
                  <a:lnTo>
                    <a:pt x="3005615" y="2306741"/>
                  </a:lnTo>
                  <a:lnTo>
                    <a:pt x="3032607" y="2299121"/>
                  </a:lnTo>
                  <a:lnTo>
                    <a:pt x="3059282" y="2291185"/>
                  </a:lnTo>
                  <a:lnTo>
                    <a:pt x="3085957" y="2282930"/>
                  </a:lnTo>
                  <a:lnTo>
                    <a:pt x="3121842" y="2271184"/>
                  </a:lnTo>
                  <a:lnTo>
                    <a:pt x="3157726" y="2258485"/>
                  </a:lnTo>
                  <a:lnTo>
                    <a:pt x="3193292" y="2245786"/>
                  </a:lnTo>
                  <a:lnTo>
                    <a:pt x="3228859" y="2231818"/>
                  </a:lnTo>
                  <a:lnTo>
                    <a:pt x="3246642" y="2224516"/>
                  </a:lnTo>
                  <a:lnTo>
                    <a:pt x="3264108" y="2217214"/>
                  </a:lnTo>
                  <a:lnTo>
                    <a:pt x="3281574" y="2209595"/>
                  </a:lnTo>
                  <a:lnTo>
                    <a:pt x="3298722" y="2201975"/>
                  </a:lnTo>
                  <a:lnTo>
                    <a:pt x="3315870" y="2194356"/>
                  </a:lnTo>
                  <a:lnTo>
                    <a:pt x="3333019" y="2186419"/>
                  </a:lnTo>
                  <a:lnTo>
                    <a:pt x="3350167" y="2178165"/>
                  </a:lnTo>
                  <a:lnTo>
                    <a:pt x="3366998" y="2169593"/>
                  </a:lnTo>
                  <a:lnTo>
                    <a:pt x="3372396" y="2143243"/>
                  </a:lnTo>
                  <a:lnTo>
                    <a:pt x="3378112" y="2116576"/>
                  </a:lnTo>
                  <a:lnTo>
                    <a:pt x="3383193" y="2090226"/>
                  </a:lnTo>
                  <a:lnTo>
                    <a:pt x="3387956" y="2063876"/>
                  </a:lnTo>
                  <a:lnTo>
                    <a:pt x="3392402" y="2037526"/>
                  </a:lnTo>
                  <a:lnTo>
                    <a:pt x="3396213" y="2010858"/>
                  </a:lnTo>
                  <a:lnTo>
                    <a:pt x="3400341" y="1984508"/>
                  </a:lnTo>
                  <a:lnTo>
                    <a:pt x="3403517" y="1957841"/>
                  </a:lnTo>
                  <a:lnTo>
                    <a:pt x="3406375" y="1931173"/>
                  </a:lnTo>
                  <a:lnTo>
                    <a:pt x="3409233" y="1904188"/>
                  </a:lnTo>
                  <a:lnTo>
                    <a:pt x="3411456" y="1877521"/>
                  </a:lnTo>
                  <a:lnTo>
                    <a:pt x="3413361" y="1850536"/>
                  </a:lnTo>
                  <a:lnTo>
                    <a:pt x="3414949" y="1823868"/>
                  </a:lnTo>
                  <a:lnTo>
                    <a:pt x="3416537" y="1797201"/>
                  </a:lnTo>
                  <a:lnTo>
                    <a:pt x="3417490" y="1770533"/>
                  </a:lnTo>
                  <a:lnTo>
                    <a:pt x="3418125" y="1743231"/>
                  </a:lnTo>
                  <a:lnTo>
                    <a:pt x="2924954" y="1743231"/>
                  </a:lnTo>
                  <a:close/>
                  <a:moveTo>
                    <a:pt x="1135929" y="1741488"/>
                  </a:moveTo>
                  <a:lnTo>
                    <a:pt x="1219922" y="1741488"/>
                  </a:lnTo>
                  <a:lnTo>
                    <a:pt x="1219922" y="1776705"/>
                  </a:lnTo>
                  <a:lnTo>
                    <a:pt x="1232283" y="1778608"/>
                  </a:lnTo>
                  <a:lnTo>
                    <a:pt x="1244644" y="1780512"/>
                  </a:lnTo>
                  <a:lnTo>
                    <a:pt x="1256371" y="1783050"/>
                  </a:lnTo>
                  <a:lnTo>
                    <a:pt x="1268099" y="1785906"/>
                  </a:lnTo>
                  <a:lnTo>
                    <a:pt x="1279509" y="1789713"/>
                  </a:lnTo>
                  <a:lnTo>
                    <a:pt x="1290602" y="1793203"/>
                  </a:lnTo>
                  <a:lnTo>
                    <a:pt x="1301696" y="1797644"/>
                  </a:lnTo>
                  <a:lnTo>
                    <a:pt x="1312472" y="1801769"/>
                  </a:lnTo>
                  <a:lnTo>
                    <a:pt x="1322931" y="1806845"/>
                  </a:lnTo>
                  <a:lnTo>
                    <a:pt x="1332757" y="1812239"/>
                  </a:lnTo>
                  <a:lnTo>
                    <a:pt x="1342583" y="1817632"/>
                  </a:lnTo>
                  <a:lnTo>
                    <a:pt x="1352408" y="1823660"/>
                  </a:lnTo>
                  <a:lnTo>
                    <a:pt x="1361600" y="1829688"/>
                  </a:lnTo>
                  <a:lnTo>
                    <a:pt x="1370158" y="1836034"/>
                  </a:lnTo>
                  <a:lnTo>
                    <a:pt x="1378715" y="1843014"/>
                  </a:lnTo>
                  <a:lnTo>
                    <a:pt x="1386639" y="1849994"/>
                  </a:lnTo>
                  <a:lnTo>
                    <a:pt x="1394563" y="1857291"/>
                  </a:lnTo>
                  <a:lnTo>
                    <a:pt x="1401536" y="1865222"/>
                  </a:lnTo>
                  <a:lnTo>
                    <a:pt x="1408192" y="1873154"/>
                  </a:lnTo>
                  <a:lnTo>
                    <a:pt x="1414848" y="1881086"/>
                  </a:lnTo>
                  <a:lnTo>
                    <a:pt x="1420870" y="1889652"/>
                  </a:lnTo>
                  <a:lnTo>
                    <a:pt x="1426258" y="1898218"/>
                  </a:lnTo>
                  <a:lnTo>
                    <a:pt x="1431330" y="1906784"/>
                  </a:lnTo>
                  <a:lnTo>
                    <a:pt x="1436084" y="1915985"/>
                  </a:lnTo>
                  <a:lnTo>
                    <a:pt x="1440204" y="1924869"/>
                  </a:lnTo>
                  <a:lnTo>
                    <a:pt x="1443691" y="1934387"/>
                  </a:lnTo>
                  <a:lnTo>
                    <a:pt x="1446860" y="1943905"/>
                  </a:lnTo>
                  <a:lnTo>
                    <a:pt x="1449396" y="1953423"/>
                  </a:lnTo>
                  <a:lnTo>
                    <a:pt x="1451298" y="1963258"/>
                  </a:lnTo>
                  <a:lnTo>
                    <a:pt x="1452882" y="1973728"/>
                  </a:lnTo>
                  <a:lnTo>
                    <a:pt x="1453833" y="1983563"/>
                  </a:lnTo>
                  <a:lnTo>
                    <a:pt x="1454150" y="1994033"/>
                  </a:lnTo>
                  <a:lnTo>
                    <a:pt x="1344167" y="1994033"/>
                  </a:lnTo>
                  <a:lnTo>
                    <a:pt x="1343850" y="1988005"/>
                  </a:lnTo>
                  <a:lnTo>
                    <a:pt x="1343533" y="1982611"/>
                  </a:lnTo>
                  <a:lnTo>
                    <a:pt x="1342266" y="1976901"/>
                  </a:lnTo>
                  <a:lnTo>
                    <a:pt x="1341315" y="1971190"/>
                  </a:lnTo>
                  <a:lnTo>
                    <a:pt x="1340047" y="1966114"/>
                  </a:lnTo>
                  <a:lnTo>
                    <a:pt x="1338462" y="1960403"/>
                  </a:lnTo>
                  <a:lnTo>
                    <a:pt x="1336877" y="1955009"/>
                  </a:lnTo>
                  <a:lnTo>
                    <a:pt x="1334659" y="1949933"/>
                  </a:lnTo>
                  <a:lnTo>
                    <a:pt x="1332123" y="1944857"/>
                  </a:lnTo>
                  <a:lnTo>
                    <a:pt x="1329587" y="1940098"/>
                  </a:lnTo>
                  <a:lnTo>
                    <a:pt x="1326735" y="1935021"/>
                  </a:lnTo>
                  <a:lnTo>
                    <a:pt x="1323565" y="1930262"/>
                  </a:lnTo>
                  <a:lnTo>
                    <a:pt x="1320079" y="1925503"/>
                  </a:lnTo>
                  <a:lnTo>
                    <a:pt x="1316592" y="1921062"/>
                  </a:lnTo>
                  <a:lnTo>
                    <a:pt x="1312789" y="1916620"/>
                  </a:lnTo>
                  <a:lnTo>
                    <a:pt x="1308669" y="1912178"/>
                  </a:lnTo>
                  <a:lnTo>
                    <a:pt x="1304548" y="1908371"/>
                  </a:lnTo>
                  <a:lnTo>
                    <a:pt x="1299794" y="1904246"/>
                  </a:lnTo>
                  <a:lnTo>
                    <a:pt x="1295357" y="1900439"/>
                  </a:lnTo>
                  <a:lnTo>
                    <a:pt x="1290602" y="1896632"/>
                  </a:lnTo>
                  <a:lnTo>
                    <a:pt x="1285531" y="1893142"/>
                  </a:lnTo>
                  <a:lnTo>
                    <a:pt x="1280460" y="1889969"/>
                  </a:lnTo>
                  <a:lnTo>
                    <a:pt x="1274755" y="1886479"/>
                  </a:lnTo>
                  <a:lnTo>
                    <a:pt x="1269683" y="1883624"/>
                  </a:lnTo>
                  <a:lnTo>
                    <a:pt x="1263661" y="1880769"/>
                  </a:lnTo>
                  <a:lnTo>
                    <a:pt x="1257956" y="1877913"/>
                  </a:lnTo>
                  <a:lnTo>
                    <a:pt x="1251934" y="1875375"/>
                  </a:lnTo>
                  <a:lnTo>
                    <a:pt x="1245912" y="1873154"/>
                  </a:lnTo>
                  <a:lnTo>
                    <a:pt x="1239573" y="1870933"/>
                  </a:lnTo>
                  <a:lnTo>
                    <a:pt x="1233234" y="1869030"/>
                  </a:lnTo>
                  <a:lnTo>
                    <a:pt x="1226578" y="1867443"/>
                  </a:lnTo>
                  <a:lnTo>
                    <a:pt x="1219922" y="1865857"/>
                  </a:lnTo>
                  <a:lnTo>
                    <a:pt x="1219922" y="2128872"/>
                  </a:lnTo>
                  <a:lnTo>
                    <a:pt x="1232283" y="2130458"/>
                  </a:lnTo>
                  <a:lnTo>
                    <a:pt x="1244327" y="2132679"/>
                  </a:lnTo>
                  <a:lnTo>
                    <a:pt x="1256371" y="2135534"/>
                  </a:lnTo>
                  <a:lnTo>
                    <a:pt x="1268099" y="2138390"/>
                  </a:lnTo>
                  <a:lnTo>
                    <a:pt x="1279509" y="2141563"/>
                  </a:lnTo>
                  <a:lnTo>
                    <a:pt x="1290602" y="2145687"/>
                  </a:lnTo>
                  <a:lnTo>
                    <a:pt x="1301696" y="2149494"/>
                  </a:lnTo>
                  <a:lnTo>
                    <a:pt x="1312155" y="2154253"/>
                  </a:lnTo>
                  <a:lnTo>
                    <a:pt x="1322615" y="2159012"/>
                  </a:lnTo>
                  <a:lnTo>
                    <a:pt x="1332757" y="2164406"/>
                  </a:lnTo>
                  <a:lnTo>
                    <a:pt x="1342266" y="2170117"/>
                  </a:lnTo>
                  <a:lnTo>
                    <a:pt x="1352091" y="2175510"/>
                  </a:lnTo>
                  <a:lnTo>
                    <a:pt x="1361283" y="2181856"/>
                  </a:lnTo>
                  <a:lnTo>
                    <a:pt x="1369841" y="2188518"/>
                  </a:lnTo>
                  <a:lnTo>
                    <a:pt x="1378398" y="2195498"/>
                  </a:lnTo>
                  <a:lnTo>
                    <a:pt x="1386322" y="2202478"/>
                  </a:lnTo>
                  <a:lnTo>
                    <a:pt x="1394246" y="2209458"/>
                  </a:lnTo>
                  <a:lnTo>
                    <a:pt x="1401219" y="2217390"/>
                  </a:lnTo>
                  <a:lnTo>
                    <a:pt x="1407875" y="2225004"/>
                  </a:lnTo>
                  <a:lnTo>
                    <a:pt x="1414531" y="2233253"/>
                  </a:lnTo>
                  <a:lnTo>
                    <a:pt x="1420553" y="2241502"/>
                  </a:lnTo>
                  <a:lnTo>
                    <a:pt x="1425941" y="2250068"/>
                  </a:lnTo>
                  <a:lnTo>
                    <a:pt x="1431013" y="2258952"/>
                  </a:lnTo>
                  <a:lnTo>
                    <a:pt x="1435450" y="2267835"/>
                  </a:lnTo>
                  <a:lnTo>
                    <a:pt x="1439570" y="2277036"/>
                  </a:lnTo>
                  <a:lnTo>
                    <a:pt x="1443057" y="2286554"/>
                  </a:lnTo>
                  <a:lnTo>
                    <a:pt x="1446543" y="2296389"/>
                  </a:lnTo>
                  <a:lnTo>
                    <a:pt x="1448762" y="2305907"/>
                  </a:lnTo>
                  <a:lnTo>
                    <a:pt x="1450664" y="2315742"/>
                  </a:lnTo>
                  <a:lnTo>
                    <a:pt x="1452248" y="2325578"/>
                  </a:lnTo>
                  <a:lnTo>
                    <a:pt x="1453199" y="2335730"/>
                  </a:lnTo>
                  <a:lnTo>
                    <a:pt x="1453516" y="2345883"/>
                  </a:lnTo>
                  <a:lnTo>
                    <a:pt x="1453199" y="2356353"/>
                  </a:lnTo>
                  <a:lnTo>
                    <a:pt x="1452248" y="2366505"/>
                  </a:lnTo>
                  <a:lnTo>
                    <a:pt x="1450664" y="2376341"/>
                  </a:lnTo>
                  <a:lnTo>
                    <a:pt x="1448762" y="2386176"/>
                  </a:lnTo>
                  <a:lnTo>
                    <a:pt x="1446543" y="2395694"/>
                  </a:lnTo>
                  <a:lnTo>
                    <a:pt x="1443057" y="2405212"/>
                  </a:lnTo>
                  <a:lnTo>
                    <a:pt x="1439570" y="2415047"/>
                  </a:lnTo>
                  <a:lnTo>
                    <a:pt x="1435450" y="2424248"/>
                  </a:lnTo>
                  <a:lnTo>
                    <a:pt x="1431013" y="2433131"/>
                  </a:lnTo>
                  <a:lnTo>
                    <a:pt x="1425941" y="2442015"/>
                  </a:lnTo>
                  <a:lnTo>
                    <a:pt x="1420553" y="2450581"/>
                  </a:lnTo>
                  <a:lnTo>
                    <a:pt x="1414531" y="2458830"/>
                  </a:lnTo>
                  <a:lnTo>
                    <a:pt x="1407875" y="2467079"/>
                  </a:lnTo>
                  <a:lnTo>
                    <a:pt x="1401219" y="2475011"/>
                  </a:lnTo>
                  <a:lnTo>
                    <a:pt x="1394246" y="2482625"/>
                  </a:lnTo>
                  <a:lnTo>
                    <a:pt x="1386322" y="2489605"/>
                  </a:lnTo>
                  <a:lnTo>
                    <a:pt x="1378398" y="2496902"/>
                  </a:lnTo>
                  <a:lnTo>
                    <a:pt x="1369841" y="2503565"/>
                  </a:lnTo>
                  <a:lnTo>
                    <a:pt x="1361283" y="2510227"/>
                  </a:lnTo>
                  <a:lnTo>
                    <a:pt x="1352091" y="2516573"/>
                  </a:lnTo>
                  <a:lnTo>
                    <a:pt x="1342266" y="2522284"/>
                  </a:lnTo>
                  <a:lnTo>
                    <a:pt x="1332757" y="2527994"/>
                  </a:lnTo>
                  <a:lnTo>
                    <a:pt x="1322615" y="2532753"/>
                  </a:lnTo>
                  <a:lnTo>
                    <a:pt x="1312155" y="2537830"/>
                  </a:lnTo>
                  <a:lnTo>
                    <a:pt x="1301696" y="2542589"/>
                  </a:lnTo>
                  <a:lnTo>
                    <a:pt x="1290602" y="2546396"/>
                  </a:lnTo>
                  <a:lnTo>
                    <a:pt x="1279509" y="2550520"/>
                  </a:lnTo>
                  <a:lnTo>
                    <a:pt x="1268099" y="2553693"/>
                  </a:lnTo>
                  <a:lnTo>
                    <a:pt x="1256371" y="2556549"/>
                  </a:lnTo>
                  <a:lnTo>
                    <a:pt x="1244327" y="2559404"/>
                  </a:lnTo>
                  <a:lnTo>
                    <a:pt x="1232283" y="2561625"/>
                  </a:lnTo>
                  <a:lnTo>
                    <a:pt x="1219922" y="2563211"/>
                  </a:lnTo>
                  <a:lnTo>
                    <a:pt x="1219922" y="2608263"/>
                  </a:lnTo>
                  <a:lnTo>
                    <a:pt x="1135929" y="2608263"/>
                  </a:lnTo>
                  <a:lnTo>
                    <a:pt x="1135929" y="2563211"/>
                  </a:lnTo>
                  <a:lnTo>
                    <a:pt x="1123568" y="2561625"/>
                  </a:lnTo>
                  <a:lnTo>
                    <a:pt x="1111207" y="2559404"/>
                  </a:lnTo>
                  <a:lnTo>
                    <a:pt x="1099479" y="2556549"/>
                  </a:lnTo>
                  <a:lnTo>
                    <a:pt x="1087435" y="2553693"/>
                  </a:lnTo>
                  <a:lnTo>
                    <a:pt x="1076342" y="2550520"/>
                  </a:lnTo>
                  <a:lnTo>
                    <a:pt x="1065248" y="2546396"/>
                  </a:lnTo>
                  <a:lnTo>
                    <a:pt x="1053838" y="2542589"/>
                  </a:lnTo>
                  <a:lnTo>
                    <a:pt x="1043378" y="2537830"/>
                  </a:lnTo>
                  <a:lnTo>
                    <a:pt x="1032919" y="2532753"/>
                  </a:lnTo>
                  <a:lnTo>
                    <a:pt x="1022776" y="2527994"/>
                  </a:lnTo>
                  <a:lnTo>
                    <a:pt x="1012951" y="2522284"/>
                  </a:lnTo>
                  <a:lnTo>
                    <a:pt x="1003442" y="2516573"/>
                  </a:lnTo>
                  <a:lnTo>
                    <a:pt x="994251" y="2510227"/>
                  </a:lnTo>
                  <a:lnTo>
                    <a:pt x="985376" y="2503565"/>
                  </a:lnTo>
                  <a:lnTo>
                    <a:pt x="977135" y="2496902"/>
                  </a:lnTo>
                  <a:lnTo>
                    <a:pt x="968894" y="2489605"/>
                  </a:lnTo>
                  <a:lnTo>
                    <a:pt x="961288" y="2482625"/>
                  </a:lnTo>
                  <a:lnTo>
                    <a:pt x="953998" y="2475011"/>
                  </a:lnTo>
                  <a:lnTo>
                    <a:pt x="947342" y="2467079"/>
                  </a:lnTo>
                  <a:lnTo>
                    <a:pt x="941002" y="2458830"/>
                  </a:lnTo>
                  <a:lnTo>
                    <a:pt x="934663" y="2450581"/>
                  </a:lnTo>
                  <a:lnTo>
                    <a:pt x="929592" y="2442015"/>
                  </a:lnTo>
                  <a:lnTo>
                    <a:pt x="924204" y="2433131"/>
                  </a:lnTo>
                  <a:lnTo>
                    <a:pt x="919450" y="2424248"/>
                  </a:lnTo>
                  <a:lnTo>
                    <a:pt x="915646" y="2415047"/>
                  </a:lnTo>
                  <a:lnTo>
                    <a:pt x="911843" y="2405212"/>
                  </a:lnTo>
                  <a:lnTo>
                    <a:pt x="908990" y="2396011"/>
                  </a:lnTo>
                  <a:lnTo>
                    <a:pt x="906455" y="2386176"/>
                  </a:lnTo>
                  <a:lnTo>
                    <a:pt x="904553" y="2376341"/>
                  </a:lnTo>
                  <a:lnTo>
                    <a:pt x="902651" y="2366505"/>
                  </a:lnTo>
                  <a:lnTo>
                    <a:pt x="902017" y="2356353"/>
                  </a:lnTo>
                  <a:lnTo>
                    <a:pt x="901700" y="2345883"/>
                  </a:lnTo>
                  <a:lnTo>
                    <a:pt x="1011683" y="2345883"/>
                  </a:lnTo>
                  <a:lnTo>
                    <a:pt x="1011683" y="2351594"/>
                  </a:lnTo>
                  <a:lnTo>
                    <a:pt x="1012317" y="2357622"/>
                  </a:lnTo>
                  <a:lnTo>
                    <a:pt x="1012951" y="2363015"/>
                  </a:lnTo>
                  <a:lnTo>
                    <a:pt x="1014219" y="2368409"/>
                  </a:lnTo>
                  <a:lnTo>
                    <a:pt x="1015487" y="2374120"/>
                  </a:lnTo>
                  <a:lnTo>
                    <a:pt x="1017071" y="2379196"/>
                  </a:lnTo>
                  <a:lnTo>
                    <a:pt x="1018973" y="2384590"/>
                  </a:lnTo>
                  <a:lnTo>
                    <a:pt x="1020875" y="2389983"/>
                  </a:lnTo>
                  <a:lnTo>
                    <a:pt x="1023727" y="2395059"/>
                  </a:lnTo>
                  <a:lnTo>
                    <a:pt x="1026263" y="2400136"/>
                  </a:lnTo>
                  <a:lnTo>
                    <a:pt x="1028799" y="2404577"/>
                  </a:lnTo>
                  <a:lnTo>
                    <a:pt x="1032285" y="2409654"/>
                  </a:lnTo>
                  <a:lnTo>
                    <a:pt x="1035455" y="2414413"/>
                  </a:lnTo>
                  <a:lnTo>
                    <a:pt x="1039258" y="2418854"/>
                  </a:lnTo>
                  <a:lnTo>
                    <a:pt x="1043062" y="2423296"/>
                  </a:lnTo>
                  <a:lnTo>
                    <a:pt x="1046865" y="2427421"/>
                  </a:lnTo>
                  <a:lnTo>
                    <a:pt x="1051302" y="2431862"/>
                  </a:lnTo>
                  <a:lnTo>
                    <a:pt x="1055423" y="2435670"/>
                  </a:lnTo>
                  <a:lnTo>
                    <a:pt x="1060177" y="2439160"/>
                  </a:lnTo>
                  <a:lnTo>
                    <a:pt x="1065248" y="2443284"/>
                  </a:lnTo>
                  <a:lnTo>
                    <a:pt x="1070003" y="2446457"/>
                  </a:lnTo>
                  <a:lnTo>
                    <a:pt x="1075391" y="2450264"/>
                  </a:lnTo>
                  <a:lnTo>
                    <a:pt x="1080779" y="2453119"/>
                  </a:lnTo>
                  <a:lnTo>
                    <a:pt x="1086167" y="2456292"/>
                  </a:lnTo>
                  <a:lnTo>
                    <a:pt x="1092189" y="2459147"/>
                  </a:lnTo>
                  <a:lnTo>
                    <a:pt x="1097578" y="2461686"/>
                  </a:lnTo>
                  <a:lnTo>
                    <a:pt x="1103917" y="2464224"/>
                  </a:lnTo>
                  <a:lnTo>
                    <a:pt x="1109939" y="2466762"/>
                  </a:lnTo>
                  <a:lnTo>
                    <a:pt x="1116278" y="2468665"/>
                  </a:lnTo>
                  <a:lnTo>
                    <a:pt x="1122617" y="2470569"/>
                  </a:lnTo>
                  <a:lnTo>
                    <a:pt x="1128956" y="2472473"/>
                  </a:lnTo>
                  <a:lnTo>
                    <a:pt x="1135929" y="2474059"/>
                  </a:lnTo>
                  <a:lnTo>
                    <a:pt x="1135929" y="2211044"/>
                  </a:lnTo>
                  <a:lnTo>
                    <a:pt x="1123568" y="2209141"/>
                  </a:lnTo>
                  <a:lnTo>
                    <a:pt x="1111207" y="2206920"/>
                  </a:lnTo>
                  <a:lnTo>
                    <a:pt x="1099479" y="2204699"/>
                  </a:lnTo>
                  <a:lnTo>
                    <a:pt x="1087752" y="2201526"/>
                  </a:lnTo>
                  <a:lnTo>
                    <a:pt x="1076342" y="2198036"/>
                  </a:lnTo>
                  <a:lnTo>
                    <a:pt x="1065248" y="2194546"/>
                  </a:lnTo>
                  <a:lnTo>
                    <a:pt x="1054155" y="2190104"/>
                  </a:lnTo>
                  <a:lnTo>
                    <a:pt x="1043378" y="2185663"/>
                  </a:lnTo>
                  <a:lnTo>
                    <a:pt x="1033236" y="2180904"/>
                  </a:lnTo>
                  <a:lnTo>
                    <a:pt x="1023093" y="2175510"/>
                  </a:lnTo>
                  <a:lnTo>
                    <a:pt x="1012951" y="2170117"/>
                  </a:lnTo>
                  <a:lnTo>
                    <a:pt x="1003759" y="2164089"/>
                  </a:lnTo>
                  <a:lnTo>
                    <a:pt x="994568" y="2157743"/>
                  </a:lnTo>
                  <a:lnTo>
                    <a:pt x="985693" y="2151715"/>
                  </a:lnTo>
                  <a:lnTo>
                    <a:pt x="977452" y="2144735"/>
                  </a:lnTo>
                  <a:lnTo>
                    <a:pt x="969211" y="2137438"/>
                  </a:lnTo>
                  <a:lnTo>
                    <a:pt x="961604" y="2130141"/>
                  </a:lnTo>
                  <a:lnTo>
                    <a:pt x="954631" y="2122527"/>
                  </a:lnTo>
                  <a:lnTo>
                    <a:pt x="947659" y="2114595"/>
                  </a:lnTo>
                  <a:lnTo>
                    <a:pt x="941319" y="2106346"/>
                  </a:lnTo>
                  <a:lnTo>
                    <a:pt x="935297" y="2098097"/>
                  </a:lnTo>
                  <a:lnTo>
                    <a:pt x="929909" y="2089531"/>
                  </a:lnTo>
                  <a:lnTo>
                    <a:pt x="924838" y="2080647"/>
                  </a:lnTo>
                  <a:lnTo>
                    <a:pt x="920084" y="2071764"/>
                  </a:lnTo>
                  <a:lnTo>
                    <a:pt x="915963" y="2062563"/>
                  </a:lnTo>
                  <a:lnTo>
                    <a:pt x="912794" y="2053362"/>
                  </a:lnTo>
                  <a:lnTo>
                    <a:pt x="909307" y="2043844"/>
                  </a:lnTo>
                  <a:lnTo>
                    <a:pt x="907088" y="2034009"/>
                  </a:lnTo>
                  <a:lnTo>
                    <a:pt x="905187" y="2024491"/>
                  </a:lnTo>
                  <a:lnTo>
                    <a:pt x="903285" y="2014021"/>
                  </a:lnTo>
                  <a:lnTo>
                    <a:pt x="902651" y="2004186"/>
                  </a:lnTo>
                  <a:lnTo>
                    <a:pt x="902334" y="1994033"/>
                  </a:lnTo>
                  <a:lnTo>
                    <a:pt x="902651" y="1983563"/>
                  </a:lnTo>
                  <a:lnTo>
                    <a:pt x="903285" y="1973728"/>
                  </a:lnTo>
                  <a:lnTo>
                    <a:pt x="905187" y="1963258"/>
                  </a:lnTo>
                  <a:lnTo>
                    <a:pt x="907088" y="1953740"/>
                  </a:lnTo>
                  <a:lnTo>
                    <a:pt x="909307" y="1943905"/>
                  </a:lnTo>
                  <a:lnTo>
                    <a:pt x="912794" y="1934387"/>
                  </a:lnTo>
                  <a:lnTo>
                    <a:pt x="915963" y="1925186"/>
                  </a:lnTo>
                  <a:lnTo>
                    <a:pt x="920084" y="1915985"/>
                  </a:lnTo>
                  <a:lnTo>
                    <a:pt x="924838" y="1907102"/>
                  </a:lnTo>
                  <a:lnTo>
                    <a:pt x="929909" y="1898218"/>
                  </a:lnTo>
                  <a:lnTo>
                    <a:pt x="935297" y="1889652"/>
                  </a:lnTo>
                  <a:lnTo>
                    <a:pt x="941319" y="1881403"/>
                  </a:lnTo>
                  <a:lnTo>
                    <a:pt x="947659" y="1873154"/>
                  </a:lnTo>
                  <a:lnTo>
                    <a:pt x="954631" y="1865222"/>
                  </a:lnTo>
                  <a:lnTo>
                    <a:pt x="961604" y="1857608"/>
                  </a:lnTo>
                  <a:lnTo>
                    <a:pt x="969211" y="1850311"/>
                  </a:lnTo>
                  <a:lnTo>
                    <a:pt x="977452" y="1843014"/>
                  </a:lnTo>
                  <a:lnTo>
                    <a:pt x="985693" y="1836034"/>
                  </a:lnTo>
                  <a:lnTo>
                    <a:pt x="994568" y="1830006"/>
                  </a:lnTo>
                  <a:lnTo>
                    <a:pt x="1003759" y="1823660"/>
                  </a:lnTo>
                  <a:lnTo>
                    <a:pt x="1012951" y="1817632"/>
                  </a:lnTo>
                  <a:lnTo>
                    <a:pt x="1023093" y="1812239"/>
                  </a:lnTo>
                  <a:lnTo>
                    <a:pt x="1033236" y="1806845"/>
                  </a:lnTo>
                  <a:lnTo>
                    <a:pt x="1043378" y="1802086"/>
                  </a:lnTo>
                  <a:lnTo>
                    <a:pt x="1054155" y="1797644"/>
                  </a:lnTo>
                  <a:lnTo>
                    <a:pt x="1065248" y="1793203"/>
                  </a:lnTo>
                  <a:lnTo>
                    <a:pt x="1076342" y="1789713"/>
                  </a:lnTo>
                  <a:lnTo>
                    <a:pt x="1087752" y="1785906"/>
                  </a:lnTo>
                  <a:lnTo>
                    <a:pt x="1099479" y="1783050"/>
                  </a:lnTo>
                  <a:lnTo>
                    <a:pt x="1111207" y="1780829"/>
                  </a:lnTo>
                  <a:lnTo>
                    <a:pt x="1123568" y="1778608"/>
                  </a:lnTo>
                  <a:lnTo>
                    <a:pt x="1135929" y="1776705"/>
                  </a:lnTo>
                  <a:lnTo>
                    <a:pt x="1135929" y="1741488"/>
                  </a:lnTo>
                  <a:close/>
                  <a:moveTo>
                    <a:pt x="1183323" y="1498000"/>
                  </a:moveTo>
                  <a:lnTo>
                    <a:pt x="1166813" y="1498635"/>
                  </a:lnTo>
                  <a:lnTo>
                    <a:pt x="1150621" y="1498953"/>
                  </a:lnTo>
                  <a:lnTo>
                    <a:pt x="1134111" y="1499588"/>
                  </a:lnTo>
                  <a:lnTo>
                    <a:pt x="1117918" y="1500858"/>
                  </a:lnTo>
                  <a:lnTo>
                    <a:pt x="1101726" y="1502446"/>
                  </a:lnTo>
                  <a:lnTo>
                    <a:pt x="1085533" y="1504351"/>
                  </a:lnTo>
                  <a:lnTo>
                    <a:pt x="1069341" y="1507209"/>
                  </a:lnTo>
                  <a:lnTo>
                    <a:pt x="1053466" y="1509749"/>
                  </a:lnTo>
                  <a:lnTo>
                    <a:pt x="1037273" y="1512925"/>
                  </a:lnTo>
                  <a:lnTo>
                    <a:pt x="1021716" y="1516418"/>
                  </a:lnTo>
                  <a:lnTo>
                    <a:pt x="1005841" y="1520229"/>
                  </a:lnTo>
                  <a:lnTo>
                    <a:pt x="990283" y="1524674"/>
                  </a:lnTo>
                  <a:lnTo>
                    <a:pt x="974726" y="1529120"/>
                  </a:lnTo>
                  <a:lnTo>
                    <a:pt x="959168" y="1534518"/>
                  </a:lnTo>
                  <a:lnTo>
                    <a:pt x="943611" y="1539599"/>
                  </a:lnTo>
                  <a:lnTo>
                    <a:pt x="928688" y="1545633"/>
                  </a:lnTo>
                  <a:lnTo>
                    <a:pt x="913448" y="1551666"/>
                  </a:lnTo>
                  <a:lnTo>
                    <a:pt x="898526" y="1558335"/>
                  </a:lnTo>
                  <a:lnTo>
                    <a:pt x="883603" y="1565003"/>
                  </a:lnTo>
                  <a:lnTo>
                    <a:pt x="869316" y="1572307"/>
                  </a:lnTo>
                  <a:lnTo>
                    <a:pt x="854711" y="1579928"/>
                  </a:lnTo>
                  <a:lnTo>
                    <a:pt x="840106" y="1587867"/>
                  </a:lnTo>
                  <a:lnTo>
                    <a:pt x="826453" y="1596123"/>
                  </a:lnTo>
                  <a:lnTo>
                    <a:pt x="812166" y="1604697"/>
                  </a:lnTo>
                  <a:lnTo>
                    <a:pt x="798513" y="1613906"/>
                  </a:lnTo>
                  <a:lnTo>
                    <a:pt x="785178" y="1623115"/>
                  </a:lnTo>
                  <a:lnTo>
                    <a:pt x="771526" y="1632642"/>
                  </a:lnTo>
                  <a:lnTo>
                    <a:pt x="758191" y="1643121"/>
                  </a:lnTo>
                  <a:lnTo>
                    <a:pt x="745491" y="1653600"/>
                  </a:lnTo>
                  <a:lnTo>
                    <a:pt x="732791" y="1664079"/>
                  </a:lnTo>
                  <a:lnTo>
                    <a:pt x="720408" y="1675193"/>
                  </a:lnTo>
                  <a:lnTo>
                    <a:pt x="708343" y="1686625"/>
                  </a:lnTo>
                  <a:lnTo>
                    <a:pt x="695961" y="1698375"/>
                  </a:lnTo>
                  <a:lnTo>
                    <a:pt x="684531" y="1710442"/>
                  </a:lnTo>
                  <a:lnTo>
                    <a:pt x="672783" y="1723144"/>
                  </a:lnTo>
                  <a:lnTo>
                    <a:pt x="661671" y="1735528"/>
                  </a:lnTo>
                  <a:lnTo>
                    <a:pt x="650876" y="1748865"/>
                  </a:lnTo>
                  <a:lnTo>
                    <a:pt x="640398" y="1762520"/>
                  </a:lnTo>
                  <a:lnTo>
                    <a:pt x="629921" y="1776175"/>
                  </a:lnTo>
                  <a:lnTo>
                    <a:pt x="620078" y="1790464"/>
                  </a:lnTo>
                  <a:lnTo>
                    <a:pt x="610236" y="1804754"/>
                  </a:lnTo>
                  <a:lnTo>
                    <a:pt x="601028" y="1819361"/>
                  </a:lnTo>
                  <a:lnTo>
                    <a:pt x="592138" y="1834286"/>
                  </a:lnTo>
                  <a:lnTo>
                    <a:pt x="583566" y="1849529"/>
                  </a:lnTo>
                  <a:lnTo>
                    <a:pt x="575311" y="1864771"/>
                  </a:lnTo>
                  <a:lnTo>
                    <a:pt x="567373" y="1880014"/>
                  </a:lnTo>
                  <a:lnTo>
                    <a:pt x="560071" y="1895574"/>
                  </a:lnTo>
                  <a:lnTo>
                    <a:pt x="553086" y="1911134"/>
                  </a:lnTo>
                  <a:lnTo>
                    <a:pt x="546736" y="1927011"/>
                  </a:lnTo>
                  <a:lnTo>
                    <a:pt x="541021" y="1942889"/>
                  </a:lnTo>
                  <a:lnTo>
                    <a:pt x="535306" y="1958766"/>
                  </a:lnTo>
                  <a:lnTo>
                    <a:pt x="529908" y="1974644"/>
                  </a:lnTo>
                  <a:lnTo>
                    <a:pt x="525146" y="1990521"/>
                  </a:lnTo>
                  <a:lnTo>
                    <a:pt x="520701" y="2006716"/>
                  </a:lnTo>
                  <a:lnTo>
                    <a:pt x="516891" y="2022912"/>
                  </a:lnTo>
                  <a:lnTo>
                    <a:pt x="513398" y="2039107"/>
                  </a:lnTo>
                  <a:lnTo>
                    <a:pt x="510223" y="2055302"/>
                  </a:lnTo>
                  <a:lnTo>
                    <a:pt x="507683" y="2071497"/>
                  </a:lnTo>
                  <a:lnTo>
                    <a:pt x="505461" y="2088009"/>
                  </a:lnTo>
                  <a:lnTo>
                    <a:pt x="503238" y="2104205"/>
                  </a:lnTo>
                  <a:lnTo>
                    <a:pt x="501651" y="2120717"/>
                  </a:lnTo>
                  <a:lnTo>
                    <a:pt x="500698" y="2136912"/>
                  </a:lnTo>
                  <a:lnTo>
                    <a:pt x="500063" y="2153425"/>
                  </a:lnTo>
                  <a:lnTo>
                    <a:pt x="499746" y="2169938"/>
                  </a:lnTo>
                  <a:lnTo>
                    <a:pt x="499746" y="2185815"/>
                  </a:lnTo>
                  <a:lnTo>
                    <a:pt x="500063" y="2202328"/>
                  </a:lnTo>
                  <a:lnTo>
                    <a:pt x="501016" y="2218523"/>
                  </a:lnTo>
                  <a:lnTo>
                    <a:pt x="502286" y="2234718"/>
                  </a:lnTo>
                  <a:lnTo>
                    <a:pt x="503556" y="2250913"/>
                  </a:lnTo>
                  <a:lnTo>
                    <a:pt x="506096" y="2267108"/>
                  </a:lnTo>
                  <a:lnTo>
                    <a:pt x="508318" y="2283303"/>
                  </a:lnTo>
                  <a:lnTo>
                    <a:pt x="510858" y="2299181"/>
                  </a:lnTo>
                  <a:lnTo>
                    <a:pt x="514351" y="2315376"/>
                  </a:lnTo>
                  <a:lnTo>
                    <a:pt x="517843" y="2331253"/>
                  </a:lnTo>
                  <a:lnTo>
                    <a:pt x="521336" y="2346813"/>
                  </a:lnTo>
                  <a:lnTo>
                    <a:pt x="525781" y="2362373"/>
                  </a:lnTo>
                  <a:lnTo>
                    <a:pt x="530861" y="2377933"/>
                  </a:lnTo>
                  <a:lnTo>
                    <a:pt x="535623" y="2393493"/>
                  </a:lnTo>
                  <a:lnTo>
                    <a:pt x="541021" y="2409053"/>
                  </a:lnTo>
                  <a:lnTo>
                    <a:pt x="546736" y="2424296"/>
                  </a:lnTo>
                  <a:lnTo>
                    <a:pt x="552768" y="2439221"/>
                  </a:lnTo>
                  <a:lnTo>
                    <a:pt x="559436" y="2454146"/>
                  </a:lnTo>
                  <a:lnTo>
                    <a:pt x="566421" y="2469071"/>
                  </a:lnTo>
                  <a:lnTo>
                    <a:pt x="573723" y="2483678"/>
                  </a:lnTo>
                  <a:lnTo>
                    <a:pt x="581343" y="2497968"/>
                  </a:lnTo>
                  <a:lnTo>
                    <a:pt x="588963" y="2512257"/>
                  </a:lnTo>
                  <a:lnTo>
                    <a:pt x="597218" y="2526547"/>
                  </a:lnTo>
                  <a:lnTo>
                    <a:pt x="605791" y="2540519"/>
                  </a:lnTo>
                  <a:lnTo>
                    <a:pt x="615316" y="2554174"/>
                  </a:lnTo>
                  <a:lnTo>
                    <a:pt x="624523" y="2567511"/>
                  </a:lnTo>
                  <a:lnTo>
                    <a:pt x="634366" y="2581166"/>
                  </a:lnTo>
                  <a:lnTo>
                    <a:pt x="644208" y="2594503"/>
                  </a:lnTo>
                  <a:lnTo>
                    <a:pt x="654686" y="2607205"/>
                  </a:lnTo>
                  <a:lnTo>
                    <a:pt x="665163" y="2619907"/>
                  </a:lnTo>
                  <a:lnTo>
                    <a:pt x="676593" y="2632292"/>
                  </a:lnTo>
                  <a:lnTo>
                    <a:pt x="688023" y="2644676"/>
                  </a:lnTo>
                  <a:lnTo>
                    <a:pt x="699771" y="2656426"/>
                  </a:lnTo>
                  <a:lnTo>
                    <a:pt x="711836" y="2668175"/>
                  </a:lnTo>
                  <a:lnTo>
                    <a:pt x="724218" y="2679924"/>
                  </a:lnTo>
                  <a:lnTo>
                    <a:pt x="737236" y="2691039"/>
                  </a:lnTo>
                  <a:lnTo>
                    <a:pt x="749936" y="2701835"/>
                  </a:lnTo>
                  <a:lnTo>
                    <a:pt x="763588" y="2712632"/>
                  </a:lnTo>
                  <a:lnTo>
                    <a:pt x="777558" y="2722794"/>
                  </a:lnTo>
                  <a:lnTo>
                    <a:pt x="791528" y="2732638"/>
                  </a:lnTo>
                  <a:lnTo>
                    <a:pt x="805816" y="2742482"/>
                  </a:lnTo>
                  <a:lnTo>
                    <a:pt x="820738" y="2751691"/>
                  </a:lnTo>
                  <a:lnTo>
                    <a:pt x="835661" y="2760582"/>
                  </a:lnTo>
                  <a:lnTo>
                    <a:pt x="850583" y="2769156"/>
                  </a:lnTo>
                  <a:lnTo>
                    <a:pt x="866141" y="2777412"/>
                  </a:lnTo>
                  <a:lnTo>
                    <a:pt x="881381" y="2785351"/>
                  </a:lnTo>
                  <a:lnTo>
                    <a:pt x="896938" y="2792655"/>
                  </a:lnTo>
                  <a:lnTo>
                    <a:pt x="912496" y="2799641"/>
                  </a:lnTo>
                  <a:lnTo>
                    <a:pt x="928371" y="2805992"/>
                  </a:lnTo>
                  <a:lnTo>
                    <a:pt x="943928" y="2811708"/>
                  </a:lnTo>
                  <a:lnTo>
                    <a:pt x="959803" y="2817424"/>
                  </a:lnTo>
                  <a:lnTo>
                    <a:pt x="975678" y="2822505"/>
                  </a:lnTo>
                  <a:lnTo>
                    <a:pt x="991871" y="2827585"/>
                  </a:lnTo>
                  <a:lnTo>
                    <a:pt x="1008063" y="2832031"/>
                  </a:lnTo>
                  <a:lnTo>
                    <a:pt x="1024256" y="2835842"/>
                  </a:lnTo>
                  <a:lnTo>
                    <a:pt x="1040448" y="2839335"/>
                  </a:lnTo>
                  <a:lnTo>
                    <a:pt x="1056641" y="2842510"/>
                  </a:lnTo>
                  <a:lnTo>
                    <a:pt x="1073151" y="2845051"/>
                  </a:lnTo>
                  <a:lnTo>
                    <a:pt x="1089343" y="2847591"/>
                  </a:lnTo>
                  <a:lnTo>
                    <a:pt x="1105853" y="2849496"/>
                  </a:lnTo>
                  <a:lnTo>
                    <a:pt x="1121728" y="2851084"/>
                  </a:lnTo>
                  <a:lnTo>
                    <a:pt x="1138238" y="2852037"/>
                  </a:lnTo>
                  <a:lnTo>
                    <a:pt x="1154431" y="2852989"/>
                  </a:lnTo>
                  <a:lnTo>
                    <a:pt x="1170941" y="2853307"/>
                  </a:lnTo>
                  <a:lnTo>
                    <a:pt x="1187133" y="2852989"/>
                  </a:lnTo>
                  <a:lnTo>
                    <a:pt x="1203643" y="2852672"/>
                  </a:lnTo>
                  <a:lnTo>
                    <a:pt x="1219836" y="2851719"/>
                  </a:lnTo>
                  <a:lnTo>
                    <a:pt x="1236346" y="2850767"/>
                  </a:lnTo>
                  <a:lnTo>
                    <a:pt x="1252538" y="2849179"/>
                  </a:lnTo>
                  <a:lnTo>
                    <a:pt x="1268731" y="2846956"/>
                  </a:lnTo>
                  <a:lnTo>
                    <a:pt x="1284606" y="2844416"/>
                  </a:lnTo>
                  <a:lnTo>
                    <a:pt x="1300799" y="2841875"/>
                  </a:lnTo>
                  <a:lnTo>
                    <a:pt x="1316356" y="2838382"/>
                  </a:lnTo>
                  <a:lnTo>
                    <a:pt x="1332231" y="2835207"/>
                  </a:lnTo>
                  <a:lnTo>
                    <a:pt x="1348106" y="2831396"/>
                  </a:lnTo>
                  <a:lnTo>
                    <a:pt x="1363981" y="2826950"/>
                  </a:lnTo>
                  <a:lnTo>
                    <a:pt x="1379539" y="2822187"/>
                  </a:lnTo>
                  <a:lnTo>
                    <a:pt x="1395096" y="2817106"/>
                  </a:lnTo>
                  <a:lnTo>
                    <a:pt x="1410336" y="2811708"/>
                  </a:lnTo>
                  <a:lnTo>
                    <a:pt x="1425259" y="2805992"/>
                  </a:lnTo>
                  <a:lnTo>
                    <a:pt x="1440499" y="2799958"/>
                  </a:lnTo>
                  <a:lnTo>
                    <a:pt x="1455421" y="2793290"/>
                  </a:lnTo>
                  <a:lnTo>
                    <a:pt x="1470344" y="2786304"/>
                  </a:lnTo>
                  <a:lnTo>
                    <a:pt x="1484949" y="2779000"/>
                  </a:lnTo>
                  <a:lnTo>
                    <a:pt x="1499554" y="2771379"/>
                  </a:lnTo>
                  <a:lnTo>
                    <a:pt x="1513841" y="2763758"/>
                  </a:lnTo>
                  <a:lnTo>
                    <a:pt x="1527811" y="2755501"/>
                  </a:lnTo>
                  <a:lnTo>
                    <a:pt x="1541781" y="2746927"/>
                  </a:lnTo>
                  <a:lnTo>
                    <a:pt x="1555751" y="2738036"/>
                  </a:lnTo>
                  <a:lnTo>
                    <a:pt x="1569086" y="2728192"/>
                  </a:lnTo>
                  <a:lnTo>
                    <a:pt x="1582421" y="2718665"/>
                  </a:lnTo>
                  <a:lnTo>
                    <a:pt x="1595439" y="2708504"/>
                  </a:lnTo>
                  <a:lnTo>
                    <a:pt x="1608456" y="2698342"/>
                  </a:lnTo>
                  <a:lnTo>
                    <a:pt x="1621156" y="2687545"/>
                  </a:lnTo>
                  <a:lnTo>
                    <a:pt x="1633856" y="2676431"/>
                  </a:lnTo>
                  <a:lnTo>
                    <a:pt x="1645921" y="2664999"/>
                  </a:lnTo>
                  <a:lnTo>
                    <a:pt x="1657986" y="2653250"/>
                  </a:lnTo>
                  <a:lnTo>
                    <a:pt x="1669416" y="2640866"/>
                  </a:lnTo>
                  <a:lnTo>
                    <a:pt x="1681164" y="2628799"/>
                  </a:lnTo>
                  <a:lnTo>
                    <a:pt x="1692276" y="2615779"/>
                  </a:lnTo>
                  <a:lnTo>
                    <a:pt x="1703071" y="2602759"/>
                  </a:lnTo>
                  <a:lnTo>
                    <a:pt x="1713549" y="2589422"/>
                  </a:lnTo>
                  <a:lnTo>
                    <a:pt x="1724026" y="2575450"/>
                  </a:lnTo>
                  <a:lnTo>
                    <a:pt x="1734186" y="2561478"/>
                  </a:lnTo>
                  <a:lnTo>
                    <a:pt x="1743711" y="2546870"/>
                  </a:lnTo>
                  <a:lnTo>
                    <a:pt x="1753236" y="2532263"/>
                  </a:lnTo>
                  <a:lnTo>
                    <a:pt x="1762126" y="2517338"/>
                  </a:lnTo>
                  <a:lnTo>
                    <a:pt x="1770699" y="2502096"/>
                  </a:lnTo>
                  <a:lnTo>
                    <a:pt x="1778954" y="2486853"/>
                  </a:lnTo>
                  <a:lnTo>
                    <a:pt x="1786574" y="2471611"/>
                  </a:lnTo>
                  <a:lnTo>
                    <a:pt x="1793876" y="2456051"/>
                  </a:lnTo>
                  <a:lnTo>
                    <a:pt x="1800861" y="2440173"/>
                  </a:lnTo>
                  <a:lnTo>
                    <a:pt x="1807211" y="2424931"/>
                  </a:lnTo>
                  <a:lnTo>
                    <a:pt x="1813244" y="2409053"/>
                  </a:lnTo>
                  <a:lnTo>
                    <a:pt x="1818959" y="2393176"/>
                  </a:lnTo>
                  <a:lnTo>
                    <a:pt x="1824039" y="2376981"/>
                  </a:lnTo>
                  <a:lnTo>
                    <a:pt x="1828801" y="2361103"/>
                  </a:lnTo>
                  <a:lnTo>
                    <a:pt x="1833246" y="2344908"/>
                  </a:lnTo>
                  <a:lnTo>
                    <a:pt x="1837056" y="2328713"/>
                  </a:lnTo>
                  <a:lnTo>
                    <a:pt x="1840549" y="2312518"/>
                  </a:lnTo>
                  <a:lnTo>
                    <a:pt x="1844041" y="2296005"/>
                  </a:lnTo>
                  <a:lnTo>
                    <a:pt x="1846581" y="2280128"/>
                  </a:lnTo>
                  <a:lnTo>
                    <a:pt x="1848804" y="2263615"/>
                  </a:lnTo>
                  <a:lnTo>
                    <a:pt x="1851026" y="2247420"/>
                  </a:lnTo>
                  <a:lnTo>
                    <a:pt x="1852614" y="2230907"/>
                  </a:lnTo>
                  <a:lnTo>
                    <a:pt x="1853566" y="2214712"/>
                  </a:lnTo>
                  <a:lnTo>
                    <a:pt x="1854201" y="2198200"/>
                  </a:lnTo>
                  <a:lnTo>
                    <a:pt x="1854519" y="2182005"/>
                  </a:lnTo>
                  <a:lnTo>
                    <a:pt x="1854519" y="2165492"/>
                  </a:lnTo>
                  <a:lnTo>
                    <a:pt x="1853884" y="2149297"/>
                  </a:lnTo>
                  <a:lnTo>
                    <a:pt x="1853249" y="2132784"/>
                  </a:lnTo>
                  <a:lnTo>
                    <a:pt x="1851979" y="2116589"/>
                  </a:lnTo>
                  <a:lnTo>
                    <a:pt x="1850391" y="2100394"/>
                  </a:lnTo>
                  <a:lnTo>
                    <a:pt x="1848169" y="2084516"/>
                  </a:lnTo>
                  <a:lnTo>
                    <a:pt x="1845946" y="2068321"/>
                  </a:lnTo>
                  <a:lnTo>
                    <a:pt x="1843089" y="2052444"/>
                  </a:lnTo>
                  <a:lnTo>
                    <a:pt x="1839914" y="2036249"/>
                  </a:lnTo>
                  <a:lnTo>
                    <a:pt x="1836421" y="2020371"/>
                  </a:lnTo>
                  <a:lnTo>
                    <a:pt x="1832294" y="2004494"/>
                  </a:lnTo>
                  <a:lnTo>
                    <a:pt x="1828166" y="1988934"/>
                  </a:lnTo>
                  <a:lnTo>
                    <a:pt x="1823404" y="1973374"/>
                  </a:lnTo>
                  <a:lnTo>
                    <a:pt x="1818641" y="1958131"/>
                  </a:lnTo>
                  <a:lnTo>
                    <a:pt x="1812926" y="1942571"/>
                  </a:lnTo>
                  <a:lnTo>
                    <a:pt x="1807211" y="1927329"/>
                  </a:lnTo>
                  <a:lnTo>
                    <a:pt x="1801179" y="1912086"/>
                  </a:lnTo>
                  <a:lnTo>
                    <a:pt x="1794829" y="1897161"/>
                  </a:lnTo>
                  <a:lnTo>
                    <a:pt x="1787844" y="1882554"/>
                  </a:lnTo>
                  <a:lnTo>
                    <a:pt x="1780541" y="1867947"/>
                  </a:lnTo>
                  <a:lnTo>
                    <a:pt x="1772921" y="1853339"/>
                  </a:lnTo>
                  <a:lnTo>
                    <a:pt x="1764984" y="1839050"/>
                  </a:lnTo>
                  <a:lnTo>
                    <a:pt x="1757046" y="1825077"/>
                  </a:lnTo>
                  <a:lnTo>
                    <a:pt x="1747839" y="1810788"/>
                  </a:lnTo>
                  <a:lnTo>
                    <a:pt x="1738949" y="1797450"/>
                  </a:lnTo>
                  <a:lnTo>
                    <a:pt x="1729741" y="1783478"/>
                  </a:lnTo>
                  <a:lnTo>
                    <a:pt x="1719899" y="1770459"/>
                  </a:lnTo>
                  <a:lnTo>
                    <a:pt x="1710056" y="1757121"/>
                  </a:lnTo>
                  <a:lnTo>
                    <a:pt x="1699579" y="1744102"/>
                  </a:lnTo>
                  <a:lnTo>
                    <a:pt x="1688466" y="1731400"/>
                  </a:lnTo>
                  <a:lnTo>
                    <a:pt x="1677671" y="1719333"/>
                  </a:lnTo>
                  <a:lnTo>
                    <a:pt x="1666241" y="1706948"/>
                  </a:lnTo>
                  <a:lnTo>
                    <a:pt x="1654176" y="1694882"/>
                  </a:lnTo>
                  <a:lnTo>
                    <a:pt x="1642429" y="1683132"/>
                  </a:lnTo>
                  <a:lnTo>
                    <a:pt x="1629729" y="1671700"/>
                  </a:lnTo>
                  <a:lnTo>
                    <a:pt x="1617029" y="1660586"/>
                  </a:lnTo>
                  <a:lnTo>
                    <a:pt x="1603694" y="1649472"/>
                  </a:lnTo>
                  <a:lnTo>
                    <a:pt x="1590676" y="1638993"/>
                  </a:lnTo>
                  <a:lnTo>
                    <a:pt x="1576706" y="1628831"/>
                  </a:lnTo>
                  <a:lnTo>
                    <a:pt x="1562736" y="1618987"/>
                  </a:lnTo>
                  <a:lnTo>
                    <a:pt x="1548131" y="1609143"/>
                  </a:lnTo>
                  <a:lnTo>
                    <a:pt x="1533526" y="1599616"/>
                  </a:lnTo>
                  <a:lnTo>
                    <a:pt x="1518286" y="1590407"/>
                  </a:lnTo>
                  <a:lnTo>
                    <a:pt x="1503364" y="1581833"/>
                  </a:lnTo>
                  <a:lnTo>
                    <a:pt x="1488124" y="1573895"/>
                  </a:lnTo>
                  <a:lnTo>
                    <a:pt x="1472884" y="1565956"/>
                  </a:lnTo>
                  <a:lnTo>
                    <a:pt x="1457326" y="1558970"/>
                  </a:lnTo>
                  <a:lnTo>
                    <a:pt x="1441451" y="1551984"/>
                  </a:lnTo>
                  <a:lnTo>
                    <a:pt x="1425894" y="1545633"/>
                  </a:lnTo>
                  <a:lnTo>
                    <a:pt x="1410336" y="1539282"/>
                  </a:lnTo>
                  <a:lnTo>
                    <a:pt x="1394461" y="1533883"/>
                  </a:lnTo>
                  <a:lnTo>
                    <a:pt x="1378269" y="1528802"/>
                  </a:lnTo>
                  <a:lnTo>
                    <a:pt x="1362393" y="1523722"/>
                  </a:lnTo>
                  <a:lnTo>
                    <a:pt x="1346201" y="1519593"/>
                  </a:lnTo>
                  <a:lnTo>
                    <a:pt x="1330008" y="1515783"/>
                  </a:lnTo>
                  <a:lnTo>
                    <a:pt x="1313816" y="1511972"/>
                  </a:lnTo>
                  <a:lnTo>
                    <a:pt x="1297306" y="1509114"/>
                  </a:lnTo>
                  <a:lnTo>
                    <a:pt x="1281114" y="1505939"/>
                  </a:lnTo>
                  <a:lnTo>
                    <a:pt x="1264604" y="1503716"/>
                  </a:lnTo>
                  <a:lnTo>
                    <a:pt x="1248411" y="1502128"/>
                  </a:lnTo>
                  <a:lnTo>
                    <a:pt x="1231901" y="1500540"/>
                  </a:lnTo>
                  <a:lnTo>
                    <a:pt x="1216026" y="1499588"/>
                  </a:lnTo>
                  <a:lnTo>
                    <a:pt x="1199516" y="1498635"/>
                  </a:lnTo>
                  <a:lnTo>
                    <a:pt x="1183323" y="1498000"/>
                  </a:lnTo>
                  <a:close/>
                  <a:moveTo>
                    <a:pt x="3448610" y="1292740"/>
                  </a:moveTo>
                  <a:lnTo>
                    <a:pt x="3453374" y="1316233"/>
                  </a:lnTo>
                  <a:lnTo>
                    <a:pt x="3457184" y="1339726"/>
                  </a:lnTo>
                  <a:lnTo>
                    <a:pt x="3461313" y="1363536"/>
                  </a:lnTo>
                  <a:lnTo>
                    <a:pt x="3464806" y="1387029"/>
                  </a:lnTo>
                  <a:lnTo>
                    <a:pt x="3468617" y="1410521"/>
                  </a:lnTo>
                  <a:lnTo>
                    <a:pt x="3471475" y="1434332"/>
                  </a:lnTo>
                  <a:lnTo>
                    <a:pt x="3474333" y="1458142"/>
                  </a:lnTo>
                  <a:lnTo>
                    <a:pt x="3477191" y="1482270"/>
                  </a:lnTo>
                  <a:lnTo>
                    <a:pt x="3479414" y="1505763"/>
                  </a:lnTo>
                  <a:lnTo>
                    <a:pt x="3481637" y="1529573"/>
                  </a:lnTo>
                  <a:lnTo>
                    <a:pt x="3483542" y="1553383"/>
                  </a:lnTo>
                  <a:lnTo>
                    <a:pt x="3485130" y="1577511"/>
                  </a:lnTo>
                  <a:lnTo>
                    <a:pt x="3486400" y="1601321"/>
                  </a:lnTo>
                  <a:lnTo>
                    <a:pt x="3487353" y="1625449"/>
                  </a:lnTo>
                  <a:lnTo>
                    <a:pt x="3487988" y="1648942"/>
                  </a:lnTo>
                  <a:lnTo>
                    <a:pt x="3488623" y="1672752"/>
                  </a:lnTo>
                  <a:lnTo>
                    <a:pt x="3760136" y="1672752"/>
                  </a:lnTo>
                  <a:lnTo>
                    <a:pt x="3758549" y="1661641"/>
                  </a:lnTo>
                  <a:lnTo>
                    <a:pt x="3756643" y="1649894"/>
                  </a:lnTo>
                  <a:lnTo>
                    <a:pt x="3754420" y="1638465"/>
                  </a:lnTo>
                  <a:lnTo>
                    <a:pt x="3751245" y="1627354"/>
                  </a:lnTo>
                  <a:lnTo>
                    <a:pt x="3748069" y="1615925"/>
                  </a:lnTo>
                  <a:lnTo>
                    <a:pt x="3744258" y="1604813"/>
                  </a:lnTo>
                  <a:lnTo>
                    <a:pt x="3740448" y="1594019"/>
                  </a:lnTo>
                  <a:lnTo>
                    <a:pt x="3736002" y="1583225"/>
                  </a:lnTo>
                  <a:lnTo>
                    <a:pt x="3731238" y="1572114"/>
                  </a:lnTo>
                  <a:lnTo>
                    <a:pt x="3726158" y="1561320"/>
                  </a:lnTo>
                  <a:lnTo>
                    <a:pt x="3721076" y="1550843"/>
                  </a:lnTo>
                  <a:lnTo>
                    <a:pt x="3715043" y="1540049"/>
                  </a:lnTo>
                  <a:lnTo>
                    <a:pt x="3709009" y="1529890"/>
                  </a:lnTo>
                  <a:lnTo>
                    <a:pt x="3702658" y="1519731"/>
                  </a:lnTo>
                  <a:lnTo>
                    <a:pt x="3696307" y="1509890"/>
                  </a:lnTo>
                  <a:lnTo>
                    <a:pt x="3689321" y="1500048"/>
                  </a:lnTo>
                  <a:lnTo>
                    <a:pt x="3680746" y="1488302"/>
                  </a:lnTo>
                  <a:lnTo>
                    <a:pt x="3671855" y="1476873"/>
                  </a:lnTo>
                  <a:lnTo>
                    <a:pt x="3662646" y="1465761"/>
                  </a:lnTo>
                  <a:lnTo>
                    <a:pt x="3653119" y="1454650"/>
                  </a:lnTo>
                  <a:lnTo>
                    <a:pt x="3642957" y="1443856"/>
                  </a:lnTo>
                  <a:lnTo>
                    <a:pt x="3632795" y="1433379"/>
                  </a:lnTo>
                  <a:lnTo>
                    <a:pt x="3622633" y="1423220"/>
                  </a:lnTo>
                  <a:lnTo>
                    <a:pt x="3612154" y="1412744"/>
                  </a:lnTo>
                  <a:lnTo>
                    <a:pt x="3601039" y="1402902"/>
                  </a:lnTo>
                  <a:lnTo>
                    <a:pt x="3590242" y="1393061"/>
                  </a:lnTo>
                  <a:lnTo>
                    <a:pt x="3578810" y="1383536"/>
                  </a:lnTo>
                  <a:lnTo>
                    <a:pt x="3567378" y="1374330"/>
                  </a:lnTo>
                  <a:lnTo>
                    <a:pt x="3555946" y="1365123"/>
                  </a:lnTo>
                  <a:lnTo>
                    <a:pt x="3544196" y="1356234"/>
                  </a:lnTo>
                  <a:lnTo>
                    <a:pt x="3532128" y="1347345"/>
                  </a:lnTo>
                  <a:lnTo>
                    <a:pt x="3520061" y="1338456"/>
                  </a:lnTo>
                  <a:lnTo>
                    <a:pt x="3502596" y="1326392"/>
                  </a:lnTo>
                  <a:lnTo>
                    <a:pt x="3484812" y="1314963"/>
                  </a:lnTo>
                  <a:lnTo>
                    <a:pt x="3467029" y="1303851"/>
                  </a:lnTo>
                  <a:lnTo>
                    <a:pt x="3448610" y="1292740"/>
                  </a:lnTo>
                  <a:close/>
                  <a:moveTo>
                    <a:pt x="1163321" y="1279525"/>
                  </a:moveTo>
                  <a:lnTo>
                    <a:pt x="1184911" y="1279525"/>
                  </a:lnTo>
                  <a:lnTo>
                    <a:pt x="1206501" y="1279843"/>
                  </a:lnTo>
                  <a:lnTo>
                    <a:pt x="1228408" y="1280795"/>
                  </a:lnTo>
                  <a:lnTo>
                    <a:pt x="1249998" y="1282383"/>
                  </a:lnTo>
                  <a:lnTo>
                    <a:pt x="1271589" y="1284288"/>
                  </a:lnTo>
                  <a:lnTo>
                    <a:pt x="1293179" y="1287146"/>
                  </a:lnTo>
                  <a:lnTo>
                    <a:pt x="1314769" y="1290004"/>
                  </a:lnTo>
                  <a:lnTo>
                    <a:pt x="1336358" y="1293497"/>
                  </a:lnTo>
                  <a:lnTo>
                    <a:pt x="1357631" y="1297625"/>
                  </a:lnTo>
                  <a:lnTo>
                    <a:pt x="1379221" y="1302389"/>
                  </a:lnTo>
                  <a:lnTo>
                    <a:pt x="1400494" y="1307787"/>
                  </a:lnTo>
                  <a:lnTo>
                    <a:pt x="1422084" y="1313503"/>
                  </a:lnTo>
                  <a:lnTo>
                    <a:pt x="1443039" y="1319536"/>
                  </a:lnTo>
                  <a:lnTo>
                    <a:pt x="1464311" y="1326523"/>
                  </a:lnTo>
                  <a:lnTo>
                    <a:pt x="1485266" y="1334144"/>
                  </a:lnTo>
                  <a:lnTo>
                    <a:pt x="1506221" y="1342083"/>
                  </a:lnTo>
                  <a:lnTo>
                    <a:pt x="1526859" y="1350656"/>
                  </a:lnTo>
                  <a:lnTo>
                    <a:pt x="1547814" y="1359548"/>
                  </a:lnTo>
                  <a:lnTo>
                    <a:pt x="1568134" y="1369392"/>
                  </a:lnTo>
                  <a:lnTo>
                    <a:pt x="1588454" y="1379871"/>
                  </a:lnTo>
                  <a:lnTo>
                    <a:pt x="1608456" y="1390350"/>
                  </a:lnTo>
                  <a:lnTo>
                    <a:pt x="1628459" y="1401782"/>
                  </a:lnTo>
                  <a:lnTo>
                    <a:pt x="1648461" y="1413849"/>
                  </a:lnTo>
                  <a:lnTo>
                    <a:pt x="1667829" y="1426234"/>
                  </a:lnTo>
                  <a:lnTo>
                    <a:pt x="1686879" y="1438618"/>
                  </a:lnTo>
                  <a:lnTo>
                    <a:pt x="1705611" y="1451955"/>
                  </a:lnTo>
                  <a:lnTo>
                    <a:pt x="1724026" y="1465927"/>
                  </a:lnTo>
                  <a:lnTo>
                    <a:pt x="1741806" y="1479582"/>
                  </a:lnTo>
                  <a:lnTo>
                    <a:pt x="1759269" y="1494189"/>
                  </a:lnTo>
                  <a:lnTo>
                    <a:pt x="1776096" y="1509114"/>
                  </a:lnTo>
                  <a:lnTo>
                    <a:pt x="1792606" y="1524357"/>
                  </a:lnTo>
                  <a:lnTo>
                    <a:pt x="1808481" y="1539599"/>
                  </a:lnTo>
                  <a:lnTo>
                    <a:pt x="1824039" y="1555159"/>
                  </a:lnTo>
                  <a:lnTo>
                    <a:pt x="1838961" y="1571354"/>
                  </a:lnTo>
                  <a:lnTo>
                    <a:pt x="1853884" y="1587867"/>
                  </a:lnTo>
                  <a:lnTo>
                    <a:pt x="1868171" y="1604697"/>
                  </a:lnTo>
                  <a:lnTo>
                    <a:pt x="1881824" y="1621845"/>
                  </a:lnTo>
                  <a:lnTo>
                    <a:pt x="1895159" y="1639310"/>
                  </a:lnTo>
                  <a:lnTo>
                    <a:pt x="1907859" y="1656775"/>
                  </a:lnTo>
                  <a:lnTo>
                    <a:pt x="1920559" y="1674876"/>
                  </a:lnTo>
                  <a:lnTo>
                    <a:pt x="1932306" y="1692976"/>
                  </a:lnTo>
                  <a:lnTo>
                    <a:pt x="1944054" y="1711712"/>
                  </a:lnTo>
                  <a:lnTo>
                    <a:pt x="1954849" y="1730130"/>
                  </a:lnTo>
                  <a:lnTo>
                    <a:pt x="1965326" y="1749183"/>
                  </a:lnTo>
                  <a:lnTo>
                    <a:pt x="1975169" y="1768236"/>
                  </a:lnTo>
                  <a:lnTo>
                    <a:pt x="1984694" y="1787924"/>
                  </a:lnTo>
                  <a:lnTo>
                    <a:pt x="1994219" y="1807295"/>
                  </a:lnTo>
                  <a:lnTo>
                    <a:pt x="2002791" y="1826983"/>
                  </a:lnTo>
                  <a:lnTo>
                    <a:pt x="2011046" y="1846988"/>
                  </a:lnTo>
                  <a:lnTo>
                    <a:pt x="2018349" y="1866994"/>
                  </a:lnTo>
                  <a:lnTo>
                    <a:pt x="2025334" y="1887317"/>
                  </a:lnTo>
                  <a:lnTo>
                    <a:pt x="2032319" y="1907958"/>
                  </a:lnTo>
                  <a:lnTo>
                    <a:pt x="2038351" y="1928281"/>
                  </a:lnTo>
                  <a:lnTo>
                    <a:pt x="2044066" y="1949240"/>
                  </a:lnTo>
                  <a:lnTo>
                    <a:pt x="2049146" y="1970198"/>
                  </a:lnTo>
                  <a:lnTo>
                    <a:pt x="2054226" y="1991156"/>
                  </a:lnTo>
                  <a:lnTo>
                    <a:pt x="2058036" y="2012115"/>
                  </a:lnTo>
                  <a:lnTo>
                    <a:pt x="2061846" y="2033391"/>
                  </a:lnTo>
                  <a:lnTo>
                    <a:pt x="2065021" y="2054667"/>
                  </a:lnTo>
                  <a:lnTo>
                    <a:pt x="2067561" y="2076260"/>
                  </a:lnTo>
                  <a:lnTo>
                    <a:pt x="2070101" y="2097536"/>
                  </a:lnTo>
                  <a:lnTo>
                    <a:pt x="2071689" y="2119130"/>
                  </a:lnTo>
                  <a:lnTo>
                    <a:pt x="2072641" y="2140405"/>
                  </a:lnTo>
                  <a:lnTo>
                    <a:pt x="2073276" y="2161999"/>
                  </a:lnTo>
                  <a:lnTo>
                    <a:pt x="2073276" y="2183592"/>
                  </a:lnTo>
                  <a:lnTo>
                    <a:pt x="2072959" y="2205503"/>
                  </a:lnTo>
                  <a:lnTo>
                    <a:pt x="2072006" y="2226779"/>
                  </a:lnTo>
                  <a:lnTo>
                    <a:pt x="2070419" y="2248690"/>
                  </a:lnTo>
                  <a:lnTo>
                    <a:pt x="2068196" y="2269966"/>
                  </a:lnTo>
                  <a:lnTo>
                    <a:pt x="2065974" y="2291877"/>
                  </a:lnTo>
                  <a:lnTo>
                    <a:pt x="2062799" y="2313153"/>
                  </a:lnTo>
                  <a:lnTo>
                    <a:pt x="2058989" y="2335064"/>
                  </a:lnTo>
                  <a:lnTo>
                    <a:pt x="2055179" y="2356658"/>
                  </a:lnTo>
                  <a:lnTo>
                    <a:pt x="2050099" y="2377933"/>
                  </a:lnTo>
                  <a:lnTo>
                    <a:pt x="2045336" y="2399527"/>
                  </a:lnTo>
                  <a:lnTo>
                    <a:pt x="2039304" y="2420485"/>
                  </a:lnTo>
                  <a:lnTo>
                    <a:pt x="2032954" y="2442079"/>
                  </a:lnTo>
                  <a:lnTo>
                    <a:pt x="2025969" y="2463037"/>
                  </a:lnTo>
                  <a:lnTo>
                    <a:pt x="2018666" y="2483995"/>
                  </a:lnTo>
                  <a:lnTo>
                    <a:pt x="2010411" y="2504954"/>
                  </a:lnTo>
                  <a:lnTo>
                    <a:pt x="2002474" y="2525912"/>
                  </a:lnTo>
                  <a:lnTo>
                    <a:pt x="1992949" y="2546235"/>
                  </a:lnTo>
                  <a:lnTo>
                    <a:pt x="1983424" y="2566876"/>
                  </a:lnTo>
                  <a:lnTo>
                    <a:pt x="1973264" y="2587199"/>
                  </a:lnTo>
                  <a:lnTo>
                    <a:pt x="1962469" y="2607205"/>
                  </a:lnTo>
                  <a:lnTo>
                    <a:pt x="1951039" y="2627211"/>
                  </a:lnTo>
                  <a:lnTo>
                    <a:pt x="1939291" y="2647217"/>
                  </a:lnTo>
                  <a:lnTo>
                    <a:pt x="1928179" y="2664682"/>
                  </a:lnTo>
                  <a:lnTo>
                    <a:pt x="1916431" y="2681830"/>
                  </a:lnTo>
                  <a:lnTo>
                    <a:pt x="1905001" y="2698660"/>
                  </a:lnTo>
                  <a:lnTo>
                    <a:pt x="1892936" y="2715172"/>
                  </a:lnTo>
                  <a:lnTo>
                    <a:pt x="1880236" y="2731367"/>
                  </a:lnTo>
                  <a:lnTo>
                    <a:pt x="1867854" y="2747245"/>
                  </a:lnTo>
                  <a:lnTo>
                    <a:pt x="1854519" y="2762170"/>
                  </a:lnTo>
                  <a:lnTo>
                    <a:pt x="1841184" y="2777412"/>
                  </a:lnTo>
                  <a:lnTo>
                    <a:pt x="1827849" y="2792337"/>
                  </a:lnTo>
                  <a:lnTo>
                    <a:pt x="1813879" y="2806627"/>
                  </a:lnTo>
                  <a:lnTo>
                    <a:pt x="1799909" y="2820282"/>
                  </a:lnTo>
                  <a:lnTo>
                    <a:pt x="1785304" y="2834254"/>
                  </a:lnTo>
                  <a:lnTo>
                    <a:pt x="1770699" y="2847274"/>
                  </a:lnTo>
                  <a:lnTo>
                    <a:pt x="1755776" y="2860293"/>
                  </a:lnTo>
                  <a:lnTo>
                    <a:pt x="1740854" y="2872678"/>
                  </a:lnTo>
                  <a:lnTo>
                    <a:pt x="1725296" y="2885062"/>
                  </a:lnTo>
                  <a:lnTo>
                    <a:pt x="1709739" y="2896811"/>
                  </a:lnTo>
                  <a:lnTo>
                    <a:pt x="1693864" y="2908243"/>
                  </a:lnTo>
                  <a:lnTo>
                    <a:pt x="1677671" y="2919358"/>
                  </a:lnTo>
                  <a:lnTo>
                    <a:pt x="1661161" y="2929837"/>
                  </a:lnTo>
                  <a:lnTo>
                    <a:pt x="1644969" y="2940316"/>
                  </a:lnTo>
                  <a:lnTo>
                    <a:pt x="1628141" y="2950478"/>
                  </a:lnTo>
                  <a:lnTo>
                    <a:pt x="1611314" y="2960004"/>
                  </a:lnTo>
                  <a:lnTo>
                    <a:pt x="1594169" y="2969213"/>
                  </a:lnTo>
                  <a:lnTo>
                    <a:pt x="1577024" y="2977787"/>
                  </a:lnTo>
                  <a:lnTo>
                    <a:pt x="1559561" y="2986361"/>
                  </a:lnTo>
                  <a:lnTo>
                    <a:pt x="1542099" y="2994300"/>
                  </a:lnTo>
                  <a:lnTo>
                    <a:pt x="1524319" y="3001921"/>
                  </a:lnTo>
                  <a:lnTo>
                    <a:pt x="1506539" y="3008907"/>
                  </a:lnTo>
                  <a:lnTo>
                    <a:pt x="1488441" y="3015893"/>
                  </a:lnTo>
                  <a:lnTo>
                    <a:pt x="1470344" y="3022562"/>
                  </a:lnTo>
                  <a:lnTo>
                    <a:pt x="1451929" y="3028595"/>
                  </a:lnTo>
                  <a:lnTo>
                    <a:pt x="1433514" y="3034311"/>
                  </a:lnTo>
                  <a:lnTo>
                    <a:pt x="1415099" y="3039709"/>
                  </a:lnTo>
                  <a:lnTo>
                    <a:pt x="1396684" y="3044473"/>
                  </a:lnTo>
                  <a:lnTo>
                    <a:pt x="1377951" y="3048918"/>
                  </a:lnTo>
                  <a:lnTo>
                    <a:pt x="1358901" y="3053364"/>
                  </a:lnTo>
                  <a:lnTo>
                    <a:pt x="1340168" y="3056857"/>
                  </a:lnTo>
                  <a:lnTo>
                    <a:pt x="1321119" y="3060033"/>
                  </a:lnTo>
                  <a:lnTo>
                    <a:pt x="1302069" y="3062891"/>
                  </a:lnTo>
                  <a:lnTo>
                    <a:pt x="1282701" y="3065431"/>
                  </a:lnTo>
                  <a:lnTo>
                    <a:pt x="1263651" y="3067336"/>
                  </a:lnTo>
                  <a:lnTo>
                    <a:pt x="1244601" y="3069242"/>
                  </a:lnTo>
                  <a:lnTo>
                    <a:pt x="1225551" y="3070512"/>
                  </a:lnTo>
                  <a:lnTo>
                    <a:pt x="1205866" y="3071464"/>
                  </a:lnTo>
                  <a:lnTo>
                    <a:pt x="1186816" y="3071782"/>
                  </a:lnTo>
                  <a:lnTo>
                    <a:pt x="1167448" y="3071782"/>
                  </a:lnTo>
                  <a:lnTo>
                    <a:pt x="1148081" y="3071464"/>
                  </a:lnTo>
                  <a:lnTo>
                    <a:pt x="1128396" y="3070512"/>
                  </a:lnTo>
                  <a:lnTo>
                    <a:pt x="1109346" y="3069242"/>
                  </a:lnTo>
                  <a:lnTo>
                    <a:pt x="1089978" y="3067336"/>
                  </a:lnTo>
                  <a:lnTo>
                    <a:pt x="1070293" y="3065431"/>
                  </a:lnTo>
                  <a:lnTo>
                    <a:pt x="1051243" y="3062891"/>
                  </a:lnTo>
                  <a:lnTo>
                    <a:pt x="1031876" y="3059715"/>
                  </a:lnTo>
                  <a:lnTo>
                    <a:pt x="1012826" y="3056540"/>
                  </a:lnTo>
                  <a:lnTo>
                    <a:pt x="993141" y="3053046"/>
                  </a:lnTo>
                  <a:lnTo>
                    <a:pt x="974091" y="3048601"/>
                  </a:lnTo>
                  <a:lnTo>
                    <a:pt x="955041" y="3043837"/>
                  </a:lnTo>
                  <a:lnTo>
                    <a:pt x="935673" y="3038757"/>
                  </a:lnTo>
                  <a:lnTo>
                    <a:pt x="916941" y="3033041"/>
                  </a:lnTo>
                  <a:lnTo>
                    <a:pt x="897891" y="3027325"/>
                  </a:lnTo>
                  <a:lnTo>
                    <a:pt x="879158" y="3020656"/>
                  </a:lnTo>
                  <a:lnTo>
                    <a:pt x="860426" y="3013988"/>
                  </a:lnTo>
                  <a:lnTo>
                    <a:pt x="841376" y="3006367"/>
                  </a:lnTo>
                  <a:lnTo>
                    <a:pt x="682626" y="3263900"/>
                  </a:lnTo>
                  <a:lnTo>
                    <a:pt x="424180" y="3104490"/>
                  </a:lnTo>
                  <a:lnTo>
                    <a:pt x="583566" y="2846956"/>
                  </a:lnTo>
                  <a:lnTo>
                    <a:pt x="568326" y="2833619"/>
                  </a:lnTo>
                  <a:lnTo>
                    <a:pt x="553721" y="2819647"/>
                  </a:lnTo>
                  <a:lnTo>
                    <a:pt x="539751" y="2805992"/>
                  </a:lnTo>
                  <a:lnTo>
                    <a:pt x="526098" y="2791702"/>
                  </a:lnTo>
                  <a:lnTo>
                    <a:pt x="512446" y="2777095"/>
                  </a:lnTo>
                  <a:lnTo>
                    <a:pt x="499428" y="2762170"/>
                  </a:lnTo>
                  <a:lnTo>
                    <a:pt x="486411" y="2747245"/>
                  </a:lnTo>
                  <a:lnTo>
                    <a:pt x="474346" y="2732003"/>
                  </a:lnTo>
                  <a:lnTo>
                    <a:pt x="462280" y="2716443"/>
                  </a:lnTo>
                  <a:lnTo>
                    <a:pt x="450533" y="2700565"/>
                  </a:lnTo>
                  <a:lnTo>
                    <a:pt x="439420" y="2684688"/>
                  </a:lnTo>
                  <a:lnTo>
                    <a:pt x="428308" y="2668492"/>
                  </a:lnTo>
                  <a:lnTo>
                    <a:pt x="417830" y="2651980"/>
                  </a:lnTo>
                  <a:lnTo>
                    <a:pt x="407988" y="2635467"/>
                  </a:lnTo>
                  <a:lnTo>
                    <a:pt x="398145" y="2618637"/>
                  </a:lnTo>
                  <a:lnTo>
                    <a:pt x="388620" y="2601489"/>
                  </a:lnTo>
                  <a:lnTo>
                    <a:pt x="379730" y="2584341"/>
                  </a:lnTo>
                  <a:lnTo>
                    <a:pt x="371158" y="2567194"/>
                  </a:lnTo>
                  <a:lnTo>
                    <a:pt x="362903" y="2549728"/>
                  </a:lnTo>
                  <a:lnTo>
                    <a:pt x="354965" y="2531946"/>
                  </a:lnTo>
                  <a:lnTo>
                    <a:pt x="347663" y="2514163"/>
                  </a:lnTo>
                  <a:lnTo>
                    <a:pt x="340360" y="2496380"/>
                  </a:lnTo>
                  <a:lnTo>
                    <a:pt x="333693" y="2478280"/>
                  </a:lnTo>
                  <a:lnTo>
                    <a:pt x="327660" y="2460179"/>
                  </a:lnTo>
                  <a:lnTo>
                    <a:pt x="321628" y="2441761"/>
                  </a:lnTo>
                  <a:lnTo>
                    <a:pt x="315913" y="2423343"/>
                  </a:lnTo>
                  <a:lnTo>
                    <a:pt x="310833" y="2404608"/>
                  </a:lnTo>
                  <a:lnTo>
                    <a:pt x="306070" y="2386190"/>
                  </a:lnTo>
                  <a:lnTo>
                    <a:pt x="301943" y="2367454"/>
                  </a:lnTo>
                  <a:lnTo>
                    <a:pt x="297815" y="2348719"/>
                  </a:lnTo>
                  <a:lnTo>
                    <a:pt x="294323" y="2329348"/>
                  </a:lnTo>
                  <a:lnTo>
                    <a:pt x="291148" y="2310613"/>
                  </a:lnTo>
                  <a:lnTo>
                    <a:pt x="288608" y="2291560"/>
                  </a:lnTo>
                  <a:lnTo>
                    <a:pt x="286385" y="2272507"/>
                  </a:lnTo>
                  <a:lnTo>
                    <a:pt x="284163" y="2253136"/>
                  </a:lnTo>
                  <a:lnTo>
                    <a:pt x="282893" y="2233765"/>
                  </a:lnTo>
                  <a:lnTo>
                    <a:pt x="281623" y="2214712"/>
                  </a:lnTo>
                  <a:lnTo>
                    <a:pt x="280988" y="2195342"/>
                  </a:lnTo>
                  <a:lnTo>
                    <a:pt x="280988" y="2175971"/>
                  </a:lnTo>
                  <a:lnTo>
                    <a:pt x="280988" y="2156600"/>
                  </a:lnTo>
                  <a:lnTo>
                    <a:pt x="281623" y="2137230"/>
                  </a:lnTo>
                  <a:lnTo>
                    <a:pt x="282575" y="2117859"/>
                  </a:lnTo>
                  <a:lnTo>
                    <a:pt x="284163" y="2098489"/>
                  </a:lnTo>
                  <a:lnTo>
                    <a:pt x="286068" y="2079118"/>
                  </a:lnTo>
                  <a:lnTo>
                    <a:pt x="288290" y="2060065"/>
                  </a:lnTo>
                  <a:lnTo>
                    <a:pt x="290830" y="2040377"/>
                  </a:lnTo>
                  <a:lnTo>
                    <a:pt x="294323" y="2021324"/>
                  </a:lnTo>
                  <a:lnTo>
                    <a:pt x="297815" y="2001953"/>
                  </a:lnTo>
                  <a:lnTo>
                    <a:pt x="301943" y="1982900"/>
                  </a:lnTo>
                  <a:lnTo>
                    <a:pt x="306070" y="1963530"/>
                  </a:lnTo>
                  <a:lnTo>
                    <a:pt x="311150" y="1944476"/>
                  </a:lnTo>
                  <a:lnTo>
                    <a:pt x="316230" y="1925423"/>
                  </a:lnTo>
                  <a:lnTo>
                    <a:pt x="322263" y="1906688"/>
                  </a:lnTo>
                  <a:lnTo>
                    <a:pt x="328613" y="1887317"/>
                  </a:lnTo>
                  <a:lnTo>
                    <a:pt x="334963" y="1868582"/>
                  </a:lnTo>
                  <a:lnTo>
                    <a:pt x="341948" y="1849846"/>
                  </a:lnTo>
                  <a:lnTo>
                    <a:pt x="349568" y="1831428"/>
                  </a:lnTo>
                  <a:lnTo>
                    <a:pt x="357505" y="1813010"/>
                  </a:lnTo>
                  <a:lnTo>
                    <a:pt x="366078" y="1794275"/>
                  </a:lnTo>
                  <a:lnTo>
                    <a:pt x="374968" y="1775857"/>
                  </a:lnTo>
                  <a:lnTo>
                    <a:pt x="384175" y="1757757"/>
                  </a:lnTo>
                  <a:lnTo>
                    <a:pt x="393700" y="1739974"/>
                  </a:lnTo>
                  <a:lnTo>
                    <a:pt x="404495" y="1721873"/>
                  </a:lnTo>
                  <a:lnTo>
                    <a:pt x="414973" y="1704408"/>
                  </a:lnTo>
                  <a:lnTo>
                    <a:pt x="427355" y="1684402"/>
                  </a:lnTo>
                  <a:lnTo>
                    <a:pt x="440055" y="1665667"/>
                  </a:lnTo>
                  <a:lnTo>
                    <a:pt x="453390" y="1646931"/>
                  </a:lnTo>
                  <a:lnTo>
                    <a:pt x="467043" y="1628831"/>
                  </a:lnTo>
                  <a:lnTo>
                    <a:pt x="481331" y="1611048"/>
                  </a:lnTo>
                  <a:lnTo>
                    <a:pt x="495301" y="1593583"/>
                  </a:lnTo>
                  <a:lnTo>
                    <a:pt x="510223" y="1576753"/>
                  </a:lnTo>
                  <a:lnTo>
                    <a:pt x="525463" y="1560240"/>
                  </a:lnTo>
                  <a:lnTo>
                    <a:pt x="541021" y="1544045"/>
                  </a:lnTo>
                  <a:lnTo>
                    <a:pt x="556896" y="1528485"/>
                  </a:lnTo>
                  <a:lnTo>
                    <a:pt x="573088" y="1513242"/>
                  </a:lnTo>
                  <a:lnTo>
                    <a:pt x="589598" y="1498953"/>
                  </a:lnTo>
                  <a:lnTo>
                    <a:pt x="606108" y="1484663"/>
                  </a:lnTo>
                  <a:lnTo>
                    <a:pt x="623571" y="1470691"/>
                  </a:lnTo>
                  <a:lnTo>
                    <a:pt x="640716" y="1457671"/>
                  </a:lnTo>
                  <a:lnTo>
                    <a:pt x="658496" y="1444651"/>
                  </a:lnTo>
                  <a:lnTo>
                    <a:pt x="676276" y="1432267"/>
                  </a:lnTo>
                  <a:lnTo>
                    <a:pt x="694373" y="1420200"/>
                  </a:lnTo>
                  <a:lnTo>
                    <a:pt x="712788" y="1408768"/>
                  </a:lnTo>
                  <a:lnTo>
                    <a:pt x="731521" y="1397972"/>
                  </a:lnTo>
                  <a:lnTo>
                    <a:pt x="750571" y="1387175"/>
                  </a:lnTo>
                  <a:lnTo>
                    <a:pt x="769621" y="1377331"/>
                  </a:lnTo>
                  <a:lnTo>
                    <a:pt x="788988" y="1367804"/>
                  </a:lnTo>
                  <a:lnTo>
                    <a:pt x="808673" y="1358595"/>
                  </a:lnTo>
                  <a:lnTo>
                    <a:pt x="828358" y="1350021"/>
                  </a:lnTo>
                  <a:lnTo>
                    <a:pt x="848361" y="1341765"/>
                  </a:lnTo>
                  <a:lnTo>
                    <a:pt x="868363" y="1334144"/>
                  </a:lnTo>
                  <a:lnTo>
                    <a:pt x="889001" y="1326840"/>
                  </a:lnTo>
                  <a:lnTo>
                    <a:pt x="909321" y="1320489"/>
                  </a:lnTo>
                  <a:lnTo>
                    <a:pt x="929958" y="1314456"/>
                  </a:lnTo>
                  <a:lnTo>
                    <a:pt x="950596" y="1308422"/>
                  </a:lnTo>
                  <a:lnTo>
                    <a:pt x="971551" y="1303659"/>
                  </a:lnTo>
                  <a:lnTo>
                    <a:pt x="992506" y="1298578"/>
                  </a:lnTo>
                  <a:lnTo>
                    <a:pt x="1013778" y="1294450"/>
                  </a:lnTo>
                  <a:lnTo>
                    <a:pt x="1034733" y="1290957"/>
                  </a:lnTo>
                  <a:lnTo>
                    <a:pt x="1056006" y="1287781"/>
                  </a:lnTo>
                  <a:lnTo>
                    <a:pt x="1077278" y="1284923"/>
                  </a:lnTo>
                  <a:lnTo>
                    <a:pt x="1098868" y="1282701"/>
                  </a:lnTo>
                  <a:lnTo>
                    <a:pt x="1120141" y="1281113"/>
                  </a:lnTo>
                  <a:lnTo>
                    <a:pt x="1142048" y="1280160"/>
                  </a:lnTo>
                  <a:lnTo>
                    <a:pt x="1163321" y="1279525"/>
                  </a:lnTo>
                  <a:close/>
                  <a:moveTo>
                    <a:pt x="2870652" y="1075590"/>
                  </a:moveTo>
                  <a:lnTo>
                    <a:pt x="2877003" y="1112417"/>
                  </a:lnTo>
                  <a:lnTo>
                    <a:pt x="2883037" y="1149561"/>
                  </a:lnTo>
                  <a:lnTo>
                    <a:pt x="2888435" y="1186705"/>
                  </a:lnTo>
                  <a:lnTo>
                    <a:pt x="2893834" y="1223849"/>
                  </a:lnTo>
                  <a:lnTo>
                    <a:pt x="2898280" y="1261310"/>
                  </a:lnTo>
                  <a:lnTo>
                    <a:pt x="2902725" y="1298454"/>
                  </a:lnTo>
                  <a:lnTo>
                    <a:pt x="2906536" y="1335598"/>
                  </a:lnTo>
                  <a:lnTo>
                    <a:pt x="2910347" y="1373377"/>
                  </a:lnTo>
                  <a:lnTo>
                    <a:pt x="2913205" y="1410521"/>
                  </a:lnTo>
                  <a:lnTo>
                    <a:pt x="2916063" y="1448300"/>
                  </a:lnTo>
                  <a:lnTo>
                    <a:pt x="2918603" y="1485444"/>
                  </a:lnTo>
                  <a:lnTo>
                    <a:pt x="2920509" y="1522906"/>
                  </a:lnTo>
                  <a:lnTo>
                    <a:pt x="2922096" y="1560685"/>
                  </a:lnTo>
                  <a:lnTo>
                    <a:pt x="2923049" y="1597829"/>
                  </a:lnTo>
                  <a:lnTo>
                    <a:pt x="2924002" y="1635608"/>
                  </a:lnTo>
                  <a:lnTo>
                    <a:pt x="2924954" y="1672752"/>
                  </a:lnTo>
                  <a:lnTo>
                    <a:pt x="3418125" y="1672752"/>
                  </a:lnTo>
                  <a:lnTo>
                    <a:pt x="3417490" y="1646085"/>
                  </a:lnTo>
                  <a:lnTo>
                    <a:pt x="3416537" y="1619417"/>
                  </a:lnTo>
                  <a:lnTo>
                    <a:pt x="3414949" y="1592432"/>
                  </a:lnTo>
                  <a:lnTo>
                    <a:pt x="3413361" y="1565447"/>
                  </a:lnTo>
                  <a:lnTo>
                    <a:pt x="3411456" y="1538780"/>
                  </a:lnTo>
                  <a:lnTo>
                    <a:pt x="3409233" y="1512112"/>
                  </a:lnTo>
                  <a:lnTo>
                    <a:pt x="3406375" y="1485127"/>
                  </a:lnTo>
                  <a:lnTo>
                    <a:pt x="3403517" y="1458777"/>
                  </a:lnTo>
                  <a:lnTo>
                    <a:pt x="3400341" y="1432109"/>
                  </a:lnTo>
                  <a:lnTo>
                    <a:pt x="3396213" y="1405442"/>
                  </a:lnTo>
                  <a:lnTo>
                    <a:pt x="3392402" y="1378774"/>
                  </a:lnTo>
                  <a:lnTo>
                    <a:pt x="3387956" y="1352107"/>
                  </a:lnTo>
                  <a:lnTo>
                    <a:pt x="3383193" y="1325757"/>
                  </a:lnTo>
                  <a:lnTo>
                    <a:pt x="3378112" y="1299407"/>
                  </a:lnTo>
                  <a:lnTo>
                    <a:pt x="3372396" y="1273374"/>
                  </a:lnTo>
                  <a:lnTo>
                    <a:pt x="3366998" y="1247024"/>
                  </a:lnTo>
                  <a:lnTo>
                    <a:pt x="3350167" y="1238452"/>
                  </a:lnTo>
                  <a:lnTo>
                    <a:pt x="3333019" y="1230198"/>
                  </a:lnTo>
                  <a:lnTo>
                    <a:pt x="3315870" y="1222261"/>
                  </a:lnTo>
                  <a:lnTo>
                    <a:pt x="3298722" y="1214325"/>
                  </a:lnTo>
                  <a:lnTo>
                    <a:pt x="3281574" y="1206705"/>
                  </a:lnTo>
                  <a:lnTo>
                    <a:pt x="3264108" y="1199086"/>
                  </a:lnTo>
                  <a:lnTo>
                    <a:pt x="3246642" y="1191784"/>
                  </a:lnTo>
                  <a:lnTo>
                    <a:pt x="3228542" y="1184800"/>
                  </a:lnTo>
                  <a:lnTo>
                    <a:pt x="3193292" y="1170831"/>
                  </a:lnTo>
                  <a:lnTo>
                    <a:pt x="3157726" y="1157815"/>
                  </a:lnTo>
                  <a:lnTo>
                    <a:pt x="3121842" y="1145434"/>
                  </a:lnTo>
                  <a:lnTo>
                    <a:pt x="3085957" y="1133687"/>
                  </a:lnTo>
                  <a:lnTo>
                    <a:pt x="3058965" y="1125433"/>
                  </a:lnTo>
                  <a:lnTo>
                    <a:pt x="3032290" y="1117179"/>
                  </a:lnTo>
                  <a:lnTo>
                    <a:pt x="3005615" y="1109559"/>
                  </a:lnTo>
                  <a:lnTo>
                    <a:pt x="2978940" y="1102258"/>
                  </a:lnTo>
                  <a:lnTo>
                    <a:pt x="2951947" y="1094956"/>
                  </a:lnTo>
                  <a:lnTo>
                    <a:pt x="2924954" y="1088289"/>
                  </a:lnTo>
                  <a:lnTo>
                    <a:pt x="2897644" y="1081622"/>
                  </a:lnTo>
                  <a:lnTo>
                    <a:pt x="2870652" y="1075590"/>
                  </a:lnTo>
                  <a:close/>
                  <a:moveTo>
                    <a:pt x="2177737" y="996540"/>
                  </a:moveTo>
                  <a:lnTo>
                    <a:pt x="2177737" y="1672752"/>
                  </a:lnTo>
                  <a:lnTo>
                    <a:pt x="2854139" y="1672752"/>
                  </a:lnTo>
                  <a:lnTo>
                    <a:pt x="2853821" y="1634656"/>
                  </a:lnTo>
                  <a:lnTo>
                    <a:pt x="2852868" y="1595924"/>
                  </a:lnTo>
                  <a:lnTo>
                    <a:pt x="2851281" y="1557510"/>
                  </a:lnTo>
                  <a:lnTo>
                    <a:pt x="2849693" y="1518779"/>
                  </a:lnTo>
                  <a:lnTo>
                    <a:pt x="2847470" y="1480047"/>
                  </a:lnTo>
                  <a:lnTo>
                    <a:pt x="2844930" y="1441634"/>
                  </a:lnTo>
                  <a:lnTo>
                    <a:pt x="2842072" y="1403220"/>
                  </a:lnTo>
                  <a:lnTo>
                    <a:pt x="2838578" y="1364806"/>
                  </a:lnTo>
                  <a:lnTo>
                    <a:pt x="2834768" y="1326392"/>
                  </a:lnTo>
                  <a:lnTo>
                    <a:pt x="2830322" y="1288295"/>
                  </a:lnTo>
                  <a:lnTo>
                    <a:pt x="2825876" y="1249881"/>
                  </a:lnTo>
                  <a:lnTo>
                    <a:pt x="2820478" y="1211785"/>
                  </a:lnTo>
                  <a:lnTo>
                    <a:pt x="2815396" y="1173688"/>
                  </a:lnTo>
                  <a:lnTo>
                    <a:pt x="2809045" y="1135592"/>
                  </a:lnTo>
                  <a:lnTo>
                    <a:pt x="2802694" y="1097496"/>
                  </a:lnTo>
                  <a:lnTo>
                    <a:pt x="2795390" y="1060034"/>
                  </a:lnTo>
                  <a:lnTo>
                    <a:pt x="2757600" y="1052732"/>
                  </a:lnTo>
                  <a:lnTo>
                    <a:pt x="2719176" y="1045748"/>
                  </a:lnTo>
                  <a:lnTo>
                    <a:pt x="2681069" y="1039081"/>
                  </a:lnTo>
                  <a:lnTo>
                    <a:pt x="2642644" y="1033684"/>
                  </a:lnTo>
                  <a:lnTo>
                    <a:pt x="2604219" y="1027969"/>
                  </a:lnTo>
                  <a:lnTo>
                    <a:pt x="2565477" y="1023207"/>
                  </a:lnTo>
                  <a:lnTo>
                    <a:pt x="2526735" y="1018445"/>
                  </a:lnTo>
                  <a:lnTo>
                    <a:pt x="2488310" y="1014636"/>
                  </a:lnTo>
                  <a:lnTo>
                    <a:pt x="2449568" y="1010826"/>
                  </a:lnTo>
                  <a:lnTo>
                    <a:pt x="2410826" y="1007651"/>
                  </a:lnTo>
                  <a:lnTo>
                    <a:pt x="2372083" y="1004477"/>
                  </a:lnTo>
                  <a:lnTo>
                    <a:pt x="2333341" y="1002254"/>
                  </a:lnTo>
                  <a:lnTo>
                    <a:pt x="2294281" y="1000350"/>
                  </a:lnTo>
                  <a:lnTo>
                    <a:pt x="2255221" y="998762"/>
                  </a:lnTo>
                  <a:lnTo>
                    <a:pt x="2216796" y="997810"/>
                  </a:lnTo>
                  <a:lnTo>
                    <a:pt x="2177737" y="996540"/>
                  </a:lnTo>
                  <a:close/>
                  <a:moveTo>
                    <a:pt x="3288878" y="811772"/>
                  </a:moveTo>
                  <a:lnTo>
                    <a:pt x="3299992" y="834947"/>
                  </a:lnTo>
                  <a:lnTo>
                    <a:pt x="3310472" y="858440"/>
                  </a:lnTo>
                  <a:lnTo>
                    <a:pt x="3320952" y="882251"/>
                  </a:lnTo>
                  <a:lnTo>
                    <a:pt x="3331431" y="906061"/>
                  </a:lnTo>
                  <a:lnTo>
                    <a:pt x="3341275" y="929871"/>
                  </a:lnTo>
                  <a:lnTo>
                    <a:pt x="3350802" y="953681"/>
                  </a:lnTo>
                  <a:lnTo>
                    <a:pt x="3360011" y="977809"/>
                  </a:lnTo>
                  <a:lnTo>
                    <a:pt x="3368903" y="1002254"/>
                  </a:lnTo>
                  <a:lnTo>
                    <a:pt x="3377477" y="1026700"/>
                  </a:lnTo>
                  <a:lnTo>
                    <a:pt x="3385734" y="1051145"/>
                  </a:lnTo>
                  <a:lnTo>
                    <a:pt x="3393672" y="1075590"/>
                  </a:lnTo>
                  <a:lnTo>
                    <a:pt x="3401294" y="1100353"/>
                  </a:lnTo>
                  <a:lnTo>
                    <a:pt x="3408598" y="1125115"/>
                  </a:lnTo>
                  <a:lnTo>
                    <a:pt x="3415267" y="1150196"/>
                  </a:lnTo>
                  <a:lnTo>
                    <a:pt x="3421936" y="1174641"/>
                  </a:lnTo>
                  <a:lnTo>
                    <a:pt x="3428286" y="1199721"/>
                  </a:lnTo>
                  <a:lnTo>
                    <a:pt x="3445435" y="1208928"/>
                  </a:lnTo>
                  <a:lnTo>
                    <a:pt x="3462266" y="1218769"/>
                  </a:lnTo>
                  <a:lnTo>
                    <a:pt x="3479096" y="1228611"/>
                  </a:lnTo>
                  <a:lnTo>
                    <a:pt x="3495609" y="1238452"/>
                  </a:lnTo>
                  <a:lnTo>
                    <a:pt x="3512122" y="1248611"/>
                  </a:lnTo>
                  <a:lnTo>
                    <a:pt x="3528636" y="1259088"/>
                  </a:lnTo>
                  <a:lnTo>
                    <a:pt x="3544831" y="1269882"/>
                  </a:lnTo>
                  <a:lnTo>
                    <a:pt x="3561026" y="1280993"/>
                  </a:lnTo>
                  <a:lnTo>
                    <a:pt x="3582620" y="1297184"/>
                  </a:lnTo>
                  <a:lnTo>
                    <a:pt x="3593735" y="1305439"/>
                  </a:lnTo>
                  <a:lnTo>
                    <a:pt x="3604532" y="1314010"/>
                  </a:lnTo>
                  <a:lnTo>
                    <a:pt x="3615012" y="1322582"/>
                  </a:lnTo>
                  <a:lnTo>
                    <a:pt x="3625491" y="1331154"/>
                  </a:lnTo>
                  <a:lnTo>
                    <a:pt x="3636288" y="1340360"/>
                  </a:lnTo>
                  <a:lnTo>
                    <a:pt x="3646450" y="1349567"/>
                  </a:lnTo>
                  <a:lnTo>
                    <a:pt x="3656612" y="1358774"/>
                  </a:lnTo>
                  <a:lnTo>
                    <a:pt x="3666456" y="1368298"/>
                  </a:lnTo>
                  <a:lnTo>
                    <a:pt x="3676301" y="1377822"/>
                  </a:lnTo>
                  <a:lnTo>
                    <a:pt x="3685828" y="1387981"/>
                  </a:lnTo>
                  <a:lnTo>
                    <a:pt x="3695672" y="1398140"/>
                  </a:lnTo>
                  <a:lnTo>
                    <a:pt x="3704881" y="1408299"/>
                  </a:lnTo>
                  <a:lnTo>
                    <a:pt x="3714090" y="1418776"/>
                  </a:lnTo>
                  <a:lnTo>
                    <a:pt x="3722982" y="1429570"/>
                  </a:lnTo>
                  <a:lnTo>
                    <a:pt x="3717901" y="1412426"/>
                  </a:lnTo>
                  <a:lnTo>
                    <a:pt x="3712502" y="1395283"/>
                  </a:lnTo>
                  <a:lnTo>
                    <a:pt x="3706786" y="1378457"/>
                  </a:lnTo>
                  <a:lnTo>
                    <a:pt x="3700753" y="1361314"/>
                  </a:lnTo>
                  <a:lnTo>
                    <a:pt x="3695037" y="1344488"/>
                  </a:lnTo>
                  <a:lnTo>
                    <a:pt x="3688368" y="1327979"/>
                  </a:lnTo>
                  <a:lnTo>
                    <a:pt x="3681382" y="1311471"/>
                  </a:lnTo>
                  <a:lnTo>
                    <a:pt x="3674395" y="1294962"/>
                  </a:lnTo>
                  <a:lnTo>
                    <a:pt x="3667092" y="1278771"/>
                  </a:lnTo>
                  <a:lnTo>
                    <a:pt x="3659470" y="1262580"/>
                  </a:lnTo>
                  <a:lnTo>
                    <a:pt x="3651531" y="1246389"/>
                  </a:lnTo>
                  <a:lnTo>
                    <a:pt x="3643274" y="1230198"/>
                  </a:lnTo>
                  <a:lnTo>
                    <a:pt x="3635018" y="1214325"/>
                  </a:lnTo>
                  <a:lnTo>
                    <a:pt x="3626444" y="1198451"/>
                  </a:lnTo>
                  <a:lnTo>
                    <a:pt x="3617552" y="1182895"/>
                  </a:lnTo>
                  <a:lnTo>
                    <a:pt x="3608343" y="1167657"/>
                  </a:lnTo>
                  <a:lnTo>
                    <a:pt x="3592465" y="1142259"/>
                  </a:lnTo>
                  <a:lnTo>
                    <a:pt x="3575952" y="1117179"/>
                  </a:lnTo>
                  <a:lnTo>
                    <a:pt x="3558804" y="1092416"/>
                  </a:lnTo>
                  <a:lnTo>
                    <a:pt x="3541338" y="1068288"/>
                  </a:lnTo>
                  <a:lnTo>
                    <a:pt x="3522920" y="1044478"/>
                  </a:lnTo>
                  <a:lnTo>
                    <a:pt x="3504183" y="1020985"/>
                  </a:lnTo>
                  <a:lnTo>
                    <a:pt x="3485130" y="998445"/>
                  </a:lnTo>
                  <a:lnTo>
                    <a:pt x="3464806" y="975587"/>
                  </a:lnTo>
                  <a:lnTo>
                    <a:pt x="3444482" y="953364"/>
                  </a:lnTo>
                  <a:lnTo>
                    <a:pt x="3423523" y="932093"/>
                  </a:lnTo>
                  <a:lnTo>
                    <a:pt x="3402247" y="910823"/>
                  </a:lnTo>
                  <a:lnTo>
                    <a:pt x="3380335" y="890187"/>
                  </a:lnTo>
                  <a:lnTo>
                    <a:pt x="3358106" y="869552"/>
                  </a:lnTo>
                  <a:lnTo>
                    <a:pt x="3335242" y="849869"/>
                  </a:lnTo>
                  <a:lnTo>
                    <a:pt x="3312060" y="830820"/>
                  </a:lnTo>
                  <a:lnTo>
                    <a:pt x="3288878" y="811772"/>
                  </a:lnTo>
                  <a:close/>
                  <a:moveTo>
                    <a:pt x="2705203" y="515572"/>
                  </a:moveTo>
                  <a:lnTo>
                    <a:pt x="2716318" y="541287"/>
                  </a:lnTo>
                  <a:lnTo>
                    <a:pt x="2727115" y="567320"/>
                  </a:lnTo>
                  <a:lnTo>
                    <a:pt x="2737594" y="593352"/>
                  </a:lnTo>
                  <a:lnTo>
                    <a:pt x="2747756" y="619385"/>
                  </a:lnTo>
                  <a:lnTo>
                    <a:pt x="2757600" y="645735"/>
                  </a:lnTo>
                  <a:lnTo>
                    <a:pt x="2766810" y="672403"/>
                  </a:lnTo>
                  <a:lnTo>
                    <a:pt x="2776019" y="698753"/>
                  </a:lnTo>
                  <a:lnTo>
                    <a:pt x="2784593" y="725420"/>
                  </a:lnTo>
                  <a:lnTo>
                    <a:pt x="2795073" y="759389"/>
                  </a:lnTo>
                  <a:lnTo>
                    <a:pt x="2804917" y="793359"/>
                  </a:lnTo>
                  <a:lnTo>
                    <a:pt x="2814444" y="827963"/>
                  </a:lnTo>
                  <a:lnTo>
                    <a:pt x="2823653" y="861932"/>
                  </a:lnTo>
                  <a:lnTo>
                    <a:pt x="2832227" y="896537"/>
                  </a:lnTo>
                  <a:lnTo>
                    <a:pt x="2840484" y="930824"/>
                  </a:lnTo>
                  <a:lnTo>
                    <a:pt x="2848105" y="965428"/>
                  </a:lnTo>
                  <a:lnTo>
                    <a:pt x="2855409" y="999715"/>
                  </a:lnTo>
                  <a:lnTo>
                    <a:pt x="2887165" y="1007016"/>
                  </a:lnTo>
                  <a:lnTo>
                    <a:pt x="2918921" y="1014001"/>
                  </a:lnTo>
                  <a:lnTo>
                    <a:pt x="2950677" y="1021938"/>
                  </a:lnTo>
                  <a:lnTo>
                    <a:pt x="2981798" y="1029874"/>
                  </a:lnTo>
                  <a:lnTo>
                    <a:pt x="3013554" y="1038446"/>
                  </a:lnTo>
                  <a:lnTo>
                    <a:pt x="3044992" y="1047335"/>
                  </a:lnTo>
                  <a:lnTo>
                    <a:pt x="3075796" y="1056224"/>
                  </a:lnTo>
                  <a:lnTo>
                    <a:pt x="3107234" y="1066383"/>
                  </a:lnTo>
                  <a:lnTo>
                    <a:pt x="3137402" y="1076225"/>
                  </a:lnTo>
                  <a:lnTo>
                    <a:pt x="3167252" y="1086384"/>
                  </a:lnTo>
                  <a:lnTo>
                    <a:pt x="3197421" y="1096861"/>
                  </a:lnTo>
                  <a:lnTo>
                    <a:pt x="3226954" y="1108290"/>
                  </a:lnTo>
                  <a:lnTo>
                    <a:pt x="3256487" y="1119718"/>
                  </a:lnTo>
                  <a:lnTo>
                    <a:pt x="3286020" y="1131782"/>
                  </a:lnTo>
                  <a:lnTo>
                    <a:pt x="3315235" y="1144481"/>
                  </a:lnTo>
                  <a:lnTo>
                    <a:pt x="3344133" y="1157497"/>
                  </a:lnTo>
                  <a:lnTo>
                    <a:pt x="3335877" y="1128925"/>
                  </a:lnTo>
                  <a:lnTo>
                    <a:pt x="3327303" y="1100353"/>
                  </a:lnTo>
                  <a:lnTo>
                    <a:pt x="3318094" y="1071780"/>
                  </a:lnTo>
                  <a:lnTo>
                    <a:pt x="3308566" y="1043843"/>
                  </a:lnTo>
                  <a:lnTo>
                    <a:pt x="3298722" y="1015588"/>
                  </a:lnTo>
                  <a:lnTo>
                    <a:pt x="3287925" y="987651"/>
                  </a:lnTo>
                  <a:lnTo>
                    <a:pt x="3277446" y="960031"/>
                  </a:lnTo>
                  <a:lnTo>
                    <a:pt x="3266014" y="932411"/>
                  </a:lnTo>
                  <a:lnTo>
                    <a:pt x="3253946" y="905108"/>
                  </a:lnTo>
                  <a:lnTo>
                    <a:pt x="3241879" y="877806"/>
                  </a:lnTo>
                  <a:lnTo>
                    <a:pt x="3229177" y="850821"/>
                  </a:lnTo>
                  <a:lnTo>
                    <a:pt x="3216157" y="824153"/>
                  </a:lnTo>
                  <a:lnTo>
                    <a:pt x="3202502" y="797803"/>
                  </a:lnTo>
                  <a:lnTo>
                    <a:pt x="3188846" y="771771"/>
                  </a:lnTo>
                  <a:lnTo>
                    <a:pt x="3174239" y="745738"/>
                  </a:lnTo>
                  <a:lnTo>
                    <a:pt x="3159314" y="720023"/>
                  </a:lnTo>
                  <a:lnTo>
                    <a:pt x="3132638" y="703515"/>
                  </a:lnTo>
                  <a:lnTo>
                    <a:pt x="3105964" y="687324"/>
                  </a:lnTo>
                  <a:lnTo>
                    <a:pt x="3078971" y="671768"/>
                  </a:lnTo>
                  <a:lnTo>
                    <a:pt x="3051343" y="656846"/>
                  </a:lnTo>
                  <a:lnTo>
                    <a:pt x="3023716" y="642560"/>
                  </a:lnTo>
                  <a:lnTo>
                    <a:pt x="2996088" y="628274"/>
                  </a:lnTo>
                  <a:lnTo>
                    <a:pt x="2967825" y="614623"/>
                  </a:lnTo>
                  <a:lnTo>
                    <a:pt x="2939245" y="601924"/>
                  </a:lnTo>
                  <a:lnTo>
                    <a:pt x="2910982" y="589225"/>
                  </a:lnTo>
                  <a:lnTo>
                    <a:pt x="2881766" y="577479"/>
                  </a:lnTo>
                  <a:lnTo>
                    <a:pt x="2853186" y="566050"/>
                  </a:lnTo>
                  <a:lnTo>
                    <a:pt x="2823970" y="554621"/>
                  </a:lnTo>
                  <a:lnTo>
                    <a:pt x="2794438" y="544144"/>
                  </a:lnTo>
                  <a:lnTo>
                    <a:pt x="2764904" y="533985"/>
                  </a:lnTo>
                  <a:lnTo>
                    <a:pt x="2735054" y="524461"/>
                  </a:lnTo>
                  <a:lnTo>
                    <a:pt x="2705203" y="515572"/>
                  </a:lnTo>
                  <a:close/>
                  <a:moveTo>
                    <a:pt x="2177737" y="433347"/>
                  </a:moveTo>
                  <a:lnTo>
                    <a:pt x="2177737" y="926379"/>
                  </a:lnTo>
                  <a:lnTo>
                    <a:pt x="2215526" y="927014"/>
                  </a:lnTo>
                  <a:lnTo>
                    <a:pt x="2253316" y="927966"/>
                  </a:lnTo>
                  <a:lnTo>
                    <a:pt x="2291423" y="929871"/>
                  </a:lnTo>
                  <a:lnTo>
                    <a:pt x="2329213" y="931458"/>
                  </a:lnTo>
                  <a:lnTo>
                    <a:pt x="2367002" y="933681"/>
                  </a:lnTo>
                  <a:lnTo>
                    <a:pt x="2404792" y="936221"/>
                  </a:lnTo>
                  <a:lnTo>
                    <a:pt x="2442264" y="939395"/>
                  </a:lnTo>
                  <a:lnTo>
                    <a:pt x="2480371" y="942887"/>
                  </a:lnTo>
                  <a:lnTo>
                    <a:pt x="2517843" y="946697"/>
                  </a:lnTo>
                  <a:lnTo>
                    <a:pt x="2555633" y="950824"/>
                  </a:lnTo>
                  <a:lnTo>
                    <a:pt x="2593105" y="955586"/>
                  </a:lnTo>
                  <a:lnTo>
                    <a:pt x="2630894" y="960348"/>
                  </a:lnTo>
                  <a:lnTo>
                    <a:pt x="2668366" y="966063"/>
                  </a:lnTo>
                  <a:lnTo>
                    <a:pt x="2706156" y="972095"/>
                  </a:lnTo>
                  <a:lnTo>
                    <a:pt x="2743310" y="978127"/>
                  </a:lnTo>
                  <a:lnTo>
                    <a:pt x="2780465" y="985111"/>
                  </a:lnTo>
                  <a:lnTo>
                    <a:pt x="2774114" y="955269"/>
                  </a:lnTo>
                  <a:lnTo>
                    <a:pt x="2766810" y="925109"/>
                  </a:lnTo>
                  <a:lnTo>
                    <a:pt x="2759506" y="894949"/>
                  </a:lnTo>
                  <a:lnTo>
                    <a:pt x="2751567" y="865107"/>
                  </a:lnTo>
                  <a:lnTo>
                    <a:pt x="2743628" y="835265"/>
                  </a:lnTo>
                  <a:lnTo>
                    <a:pt x="2735372" y="805740"/>
                  </a:lnTo>
                  <a:lnTo>
                    <a:pt x="2726480" y="776215"/>
                  </a:lnTo>
                  <a:lnTo>
                    <a:pt x="2717270" y="747008"/>
                  </a:lnTo>
                  <a:lnTo>
                    <a:pt x="2706791" y="714309"/>
                  </a:lnTo>
                  <a:lnTo>
                    <a:pt x="2695359" y="681609"/>
                  </a:lnTo>
                  <a:lnTo>
                    <a:pt x="2683609" y="649545"/>
                  </a:lnTo>
                  <a:lnTo>
                    <a:pt x="2671224" y="617163"/>
                  </a:lnTo>
                  <a:lnTo>
                    <a:pt x="2658204" y="585098"/>
                  </a:lnTo>
                  <a:lnTo>
                    <a:pt x="2644549" y="553351"/>
                  </a:lnTo>
                  <a:lnTo>
                    <a:pt x="2630894" y="522239"/>
                  </a:lnTo>
                  <a:lnTo>
                    <a:pt x="2615969" y="491127"/>
                  </a:lnTo>
                  <a:lnTo>
                    <a:pt x="2589294" y="484777"/>
                  </a:lnTo>
                  <a:lnTo>
                    <a:pt x="2562301" y="478746"/>
                  </a:lnTo>
                  <a:lnTo>
                    <a:pt x="2534991" y="473348"/>
                  </a:lnTo>
                  <a:lnTo>
                    <a:pt x="2507681" y="467952"/>
                  </a:lnTo>
                  <a:lnTo>
                    <a:pt x="2480689" y="463189"/>
                  </a:lnTo>
                  <a:lnTo>
                    <a:pt x="2453378" y="458427"/>
                  </a:lnTo>
                  <a:lnTo>
                    <a:pt x="2426068" y="454618"/>
                  </a:lnTo>
                  <a:lnTo>
                    <a:pt x="2398441" y="450491"/>
                  </a:lnTo>
                  <a:lnTo>
                    <a:pt x="2370813" y="447316"/>
                  </a:lnTo>
                  <a:lnTo>
                    <a:pt x="2343503" y="444141"/>
                  </a:lnTo>
                  <a:lnTo>
                    <a:pt x="2315875" y="441284"/>
                  </a:lnTo>
                  <a:lnTo>
                    <a:pt x="2288247" y="439062"/>
                  </a:lnTo>
                  <a:lnTo>
                    <a:pt x="2260620" y="436839"/>
                  </a:lnTo>
                  <a:lnTo>
                    <a:pt x="2232992" y="435570"/>
                  </a:lnTo>
                  <a:lnTo>
                    <a:pt x="2205047" y="434300"/>
                  </a:lnTo>
                  <a:lnTo>
                    <a:pt x="2177737" y="433347"/>
                  </a:lnTo>
                  <a:close/>
                  <a:moveTo>
                    <a:pt x="2107239" y="432712"/>
                  </a:moveTo>
                  <a:lnTo>
                    <a:pt x="2079928" y="433347"/>
                  </a:lnTo>
                  <a:lnTo>
                    <a:pt x="2052618" y="433982"/>
                  </a:lnTo>
                  <a:lnTo>
                    <a:pt x="2025308" y="434935"/>
                  </a:lnTo>
                  <a:lnTo>
                    <a:pt x="1997998" y="436205"/>
                  </a:lnTo>
                  <a:lnTo>
                    <a:pt x="1970688" y="438427"/>
                  </a:lnTo>
                  <a:lnTo>
                    <a:pt x="1943695" y="440332"/>
                  </a:lnTo>
                  <a:lnTo>
                    <a:pt x="1916068" y="442871"/>
                  </a:lnTo>
                  <a:lnTo>
                    <a:pt x="1889075" y="446046"/>
                  </a:lnTo>
                  <a:lnTo>
                    <a:pt x="1861765" y="448903"/>
                  </a:lnTo>
                  <a:lnTo>
                    <a:pt x="1834772" y="452395"/>
                  </a:lnTo>
                  <a:lnTo>
                    <a:pt x="1807462" y="456523"/>
                  </a:lnTo>
                  <a:lnTo>
                    <a:pt x="1780470" y="460650"/>
                  </a:lnTo>
                  <a:lnTo>
                    <a:pt x="1753795" y="465412"/>
                  </a:lnTo>
                  <a:lnTo>
                    <a:pt x="1726802" y="470491"/>
                  </a:lnTo>
                  <a:lnTo>
                    <a:pt x="1700127" y="475888"/>
                  </a:lnTo>
                  <a:lnTo>
                    <a:pt x="1673452" y="481920"/>
                  </a:lnTo>
                  <a:lnTo>
                    <a:pt x="1665513" y="497794"/>
                  </a:lnTo>
                  <a:lnTo>
                    <a:pt x="1657892" y="513985"/>
                  </a:lnTo>
                  <a:lnTo>
                    <a:pt x="1642966" y="546049"/>
                  </a:lnTo>
                  <a:lnTo>
                    <a:pt x="1628994" y="579066"/>
                  </a:lnTo>
                  <a:lnTo>
                    <a:pt x="1615656" y="612083"/>
                  </a:lnTo>
                  <a:lnTo>
                    <a:pt x="1602636" y="645418"/>
                  </a:lnTo>
                  <a:lnTo>
                    <a:pt x="1590251" y="679069"/>
                  </a:lnTo>
                  <a:lnTo>
                    <a:pt x="1578502" y="713039"/>
                  </a:lnTo>
                  <a:lnTo>
                    <a:pt x="1567387" y="747008"/>
                  </a:lnTo>
                  <a:lnTo>
                    <a:pt x="1558496" y="775263"/>
                  </a:lnTo>
                  <a:lnTo>
                    <a:pt x="1549921" y="804153"/>
                  </a:lnTo>
                  <a:lnTo>
                    <a:pt x="1541982" y="832725"/>
                  </a:lnTo>
                  <a:lnTo>
                    <a:pt x="1534043" y="861615"/>
                  </a:lnTo>
                  <a:lnTo>
                    <a:pt x="1526422" y="890505"/>
                  </a:lnTo>
                  <a:lnTo>
                    <a:pt x="1519118" y="919395"/>
                  </a:lnTo>
                  <a:lnTo>
                    <a:pt x="1512449" y="948602"/>
                  </a:lnTo>
                  <a:lnTo>
                    <a:pt x="1505781" y="977492"/>
                  </a:lnTo>
                  <a:lnTo>
                    <a:pt x="1542935" y="970825"/>
                  </a:lnTo>
                  <a:lnTo>
                    <a:pt x="1580407" y="965428"/>
                  </a:lnTo>
                  <a:lnTo>
                    <a:pt x="1617879" y="959713"/>
                  </a:lnTo>
                  <a:lnTo>
                    <a:pt x="1655034" y="954951"/>
                  </a:lnTo>
                  <a:lnTo>
                    <a:pt x="1692823" y="950189"/>
                  </a:lnTo>
                  <a:lnTo>
                    <a:pt x="1730295" y="946062"/>
                  </a:lnTo>
                  <a:lnTo>
                    <a:pt x="1768085" y="942252"/>
                  </a:lnTo>
                  <a:lnTo>
                    <a:pt x="1805557" y="939078"/>
                  </a:lnTo>
                  <a:lnTo>
                    <a:pt x="1843347" y="935903"/>
                  </a:lnTo>
                  <a:lnTo>
                    <a:pt x="1880819" y="933363"/>
                  </a:lnTo>
                  <a:lnTo>
                    <a:pt x="1918608" y="931458"/>
                  </a:lnTo>
                  <a:lnTo>
                    <a:pt x="1956398" y="929554"/>
                  </a:lnTo>
                  <a:lnTo>
                    <a:pt x="1994187" y="927966"/>
                  </a:lnTo>
                  <a:lnTo>
                    <a:pt x="2031659" y="926696"/>
                  </a:lnTo>
                  <a:lnTo>
                    <a:pt x="2069449" y="926061"/>
                  </a:lnTo>
                  <a:lnTo>
                    <a:pt x="2107239" y="925744"/>
                  </a:lnTo>
                  <a:lnTo>
                    <a:pt x="2107239" y="432712"/>
                  </a:lnTo>
                  <a:close/>
                  <a:moveTo>
                    <a:pt x="2763317" y="192705"/>
                  </a:moveTo>
                  <a:lnTo>
                    <a:pt x="2777924" y="202229"/>
                  </a:lnTo>
                  <a:lnTo>
                    <a:pt x="2792214" y="212070"/>
                  </a:lnTo>
                  <a:lnTo>
                    <a:pt x="2806505" y="221912"/>
                  </a:lnTo>
                  <a:lnTo>
                    <a:pt x="2820160" y="232071"/>
                  </a:lnTo>
                  <a:lnTo>
                    <a:pt x="2834132" y="242547"/>
                  </a:lnTo>
                  <a:lnTo>
                    <a:pt x="2847470" y="253024"/>
                  </a:lnTo>
                  <a:lnTo>
                    <a:pt x="2861125" y="263501"/>
                  </a:lnTo>
                  <a:lnTo>
                    <a:pt x="2874780" y="274294"/>
                  </a:lnTo>
                  <a:lnTo>
                    <a:pt x="2887800" y="285723"/>
                  </a:lnTo>
                  <a:lnTo>
                    <a:pt x="2900820" y="296517"/>
                  </a:lnTo>
                  <a:lnTo>
                    <a:pt x="2913840" y="307946"/>
                  </a:lnTo>
                  <a:lnTo>
                    <a:pt x="2926542" y="319693"/>
                  </a:lnTo>
                  <a:lnTo>
                    <a:pt x="2939245" y="331122"/>
                  </a:lnTo>
                  <a:lnTo>
                    <a:pt x="2951947" y="342868"/>
                  </a:lnTo>
                  <a:lnTo>
                    <a:pt x="2964014" y="354932"/>
                  </a:lnTo>
                  <a:lnTo>
                    <a:pt x="2976399" y="366996"/>
                  </a:lnTo>
                  <a:lnTo>
                    <a:pt x="2988466" y="379377"/>
                  </a:lnTo>
                  <a:lnTo>
                    <a:pt x="3000216" y="391441"/>
                  </a:lnTo>
                  <a:lnTo>
                    <a:pt x="3012284" y="404140"/>
                  </a:lnTo>
                  <a:lnTo>
                    <a:pt x="3023716" y="416839"/>
                  </a:lnTo>
                  <a:lnTo>
                    <a:pt x="3046898" y="442236"/>
                  </a:lnTo>
                  <a:lnTo>
                    <a:pt x="3069127" y="468586"/>
                  </a:lnTo>
                  <a:lnTo>
                    <a:pt x="3090721" y="495254"/>
                  </a:lnTo>
                  <a:lnTo>
                    <a:pt x="3111997" y="522556"/>
                  </a:lnTo>
                  <a:lnTo>
                    <a:pt x="3132321" y="549859"/>
                  </a:lnTo>
                  <a:lnTo>
                    <a:pt x="3152010" y="577479"/>
                  </a:lnTo>
                  <a:lnTo>
                    <a:pt x="3167570" y="600337"/>
                  </a:lnTo>
                  <a:lnTo>
                    <a:pt x="3182496" y="623195"/>
                  </a:lnTo>
                  <a:lnTo>
                    <a:pt x="3197421" y="646370"/>
                  </a:lnTo>
                  <a:lnTo>
                    <a:pt x="3211393" y="669863"/>
                  </a:lnTo>
                  <a:lnTo>
                    <a:pt x="3233305" y="684149"/>
                  </a:lnTo>
                  <a:lnTo>
                    <a:pt x="3255216" y="698753"/>
                  </a:lnTo>
                  <a:lnTo>
                    <a:pt x="3270142" y="709547"/>
                  </a:lnTo>
                  <a:lnTo>
                    <a:pt x="3285385" y="720658"/>
                  </a:lnTo>
                  <a:lnTo>
                    <a:pt x="3300628" y="731770"/>
                  </a:lnTo>
                  <a:lnTo>
                    <a:pt x="3315870" y="743198"/>
                  </a:lnTo>
                  <a:lnTo>
                    <a:pt x="3330478" y="754627"/>
                  </a:lnTo>
                  <a:lnTo>
                    <a:pt x="3345086" y="766056"/>
                  </a:lnTo>
                  <a:lnTo>
                    <a:pt x="3359694" y="778120"/>
                  </a:lnTo>
                  <a:lnTo>
                    <a:pt x="3374302" y="790184"/>
                  </a:lnTo>
                  <a:lnTo>
                    <a:pt x="3388592" y="802565"/>
                  </a:lnTo>
                  <a:lnTo>
                    <a:pt x="3402564" y="814947"/>
                  </a:lnTo>
                  <a:lnTo>
                    <a:pt x="3416854" y="827646"/>
                  </a:lnTo>
                  <a:lnTo>
                    <a:pt x="3430510" y="840027"/>
                  </a:lnTo>
                  <a:lnTo>
                    <a:pt x="3444164" y="853361"/>
                  </a:lnTo>
                  <a:lnTo>
                    <a:pt x="3457502" y="866060"/>
                  </a:lnTo>
                  <a:lnTo>
                    <a:pt x="3471157" y="879711"/>
                  </a:lnTo>
                  <a:lnTo>
                    <a:pt x="3484495" y="892727"/>
                  </a:lnTo>
                  <a:lnTo>
                    <a:pt x="3497197" y="906696"/>
                  </a:lnTo>
                  <a:lnTo>
                    <a:pt x="3510217" y="920030"/>
                  </a:lnTo>
                  <a:lnTo>
                    <a:pt x="3522920" y="934316"/>
                  </a:lnTo>
                  <a:lnTo>
                    <a:pt x="3535304" y="948602"/>
                  </a:lnTo>
                  <a:lnTo>
                    <a:pt x="3547689" y="962571"/>
                  </a:lnTo>
                  <a:lnTo>
                    <a:pt x="3559756" y="977174"/>
                  </a:lnTo>
                  <a:lnTo>
                    <a:pt x="3571506" y="991778"/>
                  </a:lnTo>
                  <a:lnTo>
                    <a:pt x="3583256" y="1006699"/>
                  </a:lnTo>
                  <a:lnTo>
                    <a:pt x="3594688" y="1021620"/>
                  </a:lnTo>
                  <a:lnTo>
                    <a:pt x="3605802" y="1036859"/>
                  </a:lnTo>
                  <a:lnTo>
                    <a:pt x="3616917" y="1052097"/>
                  </a:lnTo>
                  <a:lnTo>
                    <a:pt x="3628032" y="1067653"/>
                  </a:lnTo>
                  <a:lnTo>
                    <a:pt x="3638511" y="1083527"/>
                  </a:lnTo>
                  <a:lnTo>
                    <a:pt x="3648673" y="1099400"/>
                  </a:lnTo>
                  <a:lnTo>
                    <a:pt x="3658835" y="1114956"/>
                  </a:lnTo>
                  <a:lnTo>
                    <a:pt x="3668679" y="1131147"/>
                  </a:lnTo>
                  <a:lnTo>
                    <a:pt x="3673760" y="1140037"/>
                  </a:lnTo>
                  <a:lnTo>
                    <a:pt x="3679159" y="1148926"/>
                  </a:lnTo>
                  <a:lnTo>
                    <a:pt x="3688686" y="1167339"/>
                  </a:lnTo>
                  <a:lnTo>
                    <a:pt x="3681064" y="1145434"/>
                  </a:lnTo>
                  <a:lnTo>
                    <a:pt x="3673125" y="1123846"/>
                  </a:lnTo>
                  <a:lnTo>
                    <a:pt x="3664868" y="1102575"/>
                  </a:lnTo>
                  <a:lnTo>
                    <a:pt x="3656294" y="1081305"/>
                  </a:lnTo>
                  <a:lnTo>
                    <a:pt x="3648356" y="1062891"/>
                  </a:lnTo>
                  <a:lnTo>
                    <a:pt x="3640416" y="1044478"/>
                  </a:lnTo>
                  <a:lnTo>
                    <a:pt x="3632160" y="1026065"/>
                  </a:lnTo>
                  <a:lnTo>
                    <a:pt x="3623586" y="1007969"/>
                  </a:lnTo>
                  <a:lnTo>
                    <a:pt x="3615012" y="989873"/>
                  </a:lnTo>
                  <a:lnTo>
                    <a:pt x="3606120" y="972095"/>
                  </a:lnTo>
                  <a:lnTo>
                    <a:pt x="3596911" y="953681"/>
                  </a:lnTo>
                  <a:lnTo>
                    <a:pt x="3587384" y="936221"/>
                  </a:lnTo>
                  <a:lnTo>
                    <a:pt x="3577857" y="918442"/>
                  </a:lnTo>
                  <a:lnTo>
                    <a:pt x="3568330" y="900981"/>
                  </a:lnTo>
                  <a:lnTo>
                    <a:pt x="3557851" y="883520"/>
                  </a:lnTo>
                  <a:lnTo>
                    <a:pt x="3547689" y="866377"/>
                  </a:lnTo>
                  <a:lnTo>
                    <a:pt x="3537210" y="849234"/>
                  </a:lnTo>
                  <a:lnTo>
                    <a:pt x="3526730" y="832090"/>
                  </a:lnTo>
                  <a:lnTo>
                    <a:pt x="3515616" y="815264"/>
                  </a:lnTo>
                  <a:lnTo>
                    <a:pt x="3504818" y="798438"/>
                  </a:lnTo>
                  <a:lnTo>
                    <a:pt x="3493386" y="781612"/>
                  </a:lnTo>
                  <a:lnTo>
                    <a:pt x="3481637" y="765104"/>
                  </a:lnTo>
                  <a:lnTo>
                    <a:pt x="3470204" y="748913"/>
                  </a:lnTo>
                  <a:lnTo>
                    <a:pt x="3458455" y="732722"/>
                  </a:lnTo>
                  <a:lnTo>
                    <a:pt x="3446070" y="716531"/>
                  </a:lnTo>
                  <a:lnTo>
                    <a:pt x="3434003" y="700975"/>
                  </a:lnTo>
                  <a:lnTo>
                    <a:pt x="3421300" y="685101"/>
                  </a:lnTo>
                  <a:lnTo>
                    <a:pt x="3408916" y="669545"/>
                  </a:lnTo>
                  <a:lnTo>
                    <a:pt x="3395896" y="653989"/>
                  </a:lnTo>
                  <a:lnTo>
                    <a:pt x="3382876" y="638433"/>
                  </a:lnTo>
                  <a:lnTo>
                    <a:pt x="3369538" y="623195"/>
                  </a:lnTo>
                  <a:lnTo>
                    <a:pt x="3356518" y="608591"/>
                  </a:lnTo>
                  <a:lnTo>
                    <a:pt x="3342863" y="593670"/>
                  </a:lnTo>
                  <a:lnTo>
                    <a:pt x="3328890" y="579066"/>
                  </a:lnTo>
                  <a:lnTo>
                    <a:pt x="3314918" y="564780"/>
                  </a:lnTo>
                  <a:lnTo>
                    <a:pt x="3300945" y="550176"/>
                  </a:lnTo>
                  <a:lnTo>
                    <a:pt x="3286338" y="536208"/>
                  </a:lnTo>
                  <a:lnTo>
                    <a:pt x="3272047" y="522239"/>
                  </a:lnTo>
                  <a:lnTo>
                    <a:pt x="3257440" y="508588"/>
                  </a:lnTo>
                  <a:lnTo>
                    <a:pt x="3242514" y="494619"/>
                  </a:lnTo>
                  <a:lnTo>
                    <a:pt x="3227589" y="481603"/>
                  </a:lnTo>
                  <a:lnTo>
                    <a:pt x="3212664" y="468269"/>
                  </a:lnTo>
                  <a:lnTo>
                    <a:pt x="3197103" y="455253"/>
                  </a:lnTo>
                  <a:lnTo>
                    <a:pt x="3181860" y="442236"/>
                  </a:lnTo>
                  <a:lnTo>
                    <a:pt x="3165982" y="429855"/>
                  </a:lnTo>
                  <a:lnTo>
                    <a:pt x="3150104" y="417156"/>
                  </a:lnTo>
                  <a:lnTo>
                    <a:pt x="3134226" y="405092"/>
                  </a:lnTo>
                  <a:lnTo>
                    <a:pt x="3118031" y="392711"/>
                  </a:lnTo>
                  <a:lnTo>
                    <a:pt x="3101835" y="380965"/>
                  </a:lnTo>
                  <a:lnTo>
                    <a:pt x="3085957" y="369536"/>
                  </a:lnTo>
                  <a:lnTo>
                    <a:pt x="3069444" y="357789"/>
                  </a:lnTo>
                  <a:lnTo>
                    <a:pt x="3052614" y="346360"/>
                  </a:lnTo>
                  <a:lnTo>
                    <a:pt x="3035783" y="335566"/>
                  </a:lnTo>
                  <a:lnTo>
                    <a:pt x="3018952" y="324455"/>
                  </a:lnTo>
                  <a:lnTo>
                    <a:pt x="3001804" y="313661"/>
                  </a:lnTo>
                  <a:lnTo>
                    <a:pt x="2984656" y="303502"/>
                  </a:lnTo>
                  <a:lnTo>
                    <a:pt x="2967508" y="293343"/>
                  </a:lnTo>
                  <a:lnTo>
                    <a:pt x="2949724" y="282866"/>
                  </a:lnTo>
                  <a:lnTo>
                    <a:pt x="2932258" y="273025"/>
                  </a:lnTo>
                  <a:lnTo>
                    <a:pt x="2914475" y="263501"/>
                  </a:lnTo>
                  <a:lnTo>
                    <a:pt x="2896692" y="254294"/>
                  </a:lnTo>
                  <a:lnTo>
                    <a:pt x="2878908" y="245087"/>
                  </a:lnTo>
                  <a:lnTo>
                    <a:pt x="2861125" y="236198"/>
                  </a:lnTo>
                  <a:lnTo>
                    <a:pt x="2843024" y="227309"/>
                  </a:lnTo>
                  <a:lnTo>
                    <a:pt x="2824606" y="219055"/>
                  </a:lnTo>
                  <a:lnTo>
                    <a:pt x="2806505" y="210483"/>
                  </a:lnTo>
                  <a:lnTo>
                    <a:pt x="2787769" y="202546"/>
                  </a:lnTo>
                  <a:lnTo>
                    <a:pt x="2769350" y="194609"/>
                  </a:lnTo>
                  <a:lnTo>
                    <a:pt x="2766492" y="193657"/>
                  </a:lnTo>
                  <a:lnTo>
                    <a:pt x="2763317" y="192705"/>
                  </a:lnTo>
                  <a:close/>
                  <a:moveTo>
                    <a:pt x="1521341" y="192705"/>
                  </a:moveTo>
                  <a:lnTo>
                    <a:pt x="1518165" y="193657"/>
                  </a:lnTo>
                  <a:lnTo>
                    <a:pt x="1515307" y="194609"/>
                  </a:lnTo>
                  <a:lnTo>
                    <a:pt x="1496889" y="202546"/>
                  </a:lnTo>
                  <a:lnTo>
                    <a:pt x="1478471" y="210483"/>
                  </a:lnTo>
                  <a:lnTo>
                    <a:pt x="1459734" y="219055"/>
                  </a:lnTo>
                  <a:lnTo>
                    <a:pt x="1441634" y="227309"/>
                  </a:lnTo>
                  <a:lnTo>
                    <a:pt x="1423533" y="236198"/>
                  </a:lnTo>
                  <a:lnTo>
                    <a:pt x="1405749" y="245087"/>
                  </a:lnTo>
                  <a:lnTo>
                    <a:pt x="1387966" y="254294"/>
                  </a:lnTo>
                  <a:lnTo>
                    <a:pt x="1370183" y="263501"/>
                  </a:lnTo>
                  <a:lnTo>
                    <a:pt x="1352399" y="273025"/>
                  </a:lnTo>
                  <a:lnTo>
                    <a:pt x="1334934" y="282866"/>
                  </a:lnTo>
                  <a:lnTo>
                    <a:pt x="1317468" y="293343"/>
                  </a:lnTo>
                  <a:lnTo>
                    <a:pt x="1300320" y="303502"/>
                  </a:lnTo>
                  <a:lnTo>
                    <a:pt x="1282854" y="313661"/>
                  </a:lnTo>
                  <a:lnTo>
                    <a:pt x="1265706" y="324455"/>
                  </a:lnTo>
                  <a:lnTo>
                    <a:pt x="1248875" y="335566"/>
                  </a:lnTo>
                  <a:lnTo>
                    <a:pt x="1232044" y="346360"/>
                  </a:lnTo>
                  <a:lnTo>
                    <a:pt x="1215849" y="357789"/>
                  </a:lnTo>
                  <a:lnTo>
                    <a:pt x="1199336" y="369536"/>
                  </a:lnTo>
                  <a:lnTo>
                    <a:pt x="1182822" y="380965"/>
                  </a:lnTo>
                  <a:lnTo>
                    <a:pt x="1166627" y="392711"/>
                  </a:lnTo>
                  <a:lnTo>
                    <a:pt x="1150431" y="405092"/>
                  </a:lnTo>
                  <a:lnTo>
                    <a:pt x="1134553" y="417156"/>
                  </a:lnTo>
                  <a:lnTo>
                    <a:pt x="1118675" y="429855"/>
                  </a:lnTo>
                  <a:lnTo>
                    <a:pt x="1103115" y="442236"/>
                  </a:lnTo>
                  <a:lnTo>
                    <a:pt x="1087555" y="455253"/>
                  </a:lnTo>
                  <a:lnTo>
                    <a:pt x="1072312" y="468269"/>
                  </a:lnTo>
                  <a:lnTo>
                    <a:pt x="1057386" y="481603"/>
                  </a:lnTo>
                  <a:lnTo>
                    <a:pt x="1042144" y="494619"/>
                  </a:lnTo>
                  <a:lnTo>
                    <a:pt x="1027218" y="508588"/>
                  </a:lnTo>
                  <a:lnTo>
                    <a:pt x="1012928" y="522239"/>
                  </a:lnTo>
                  <a:lnTo>
                    <a:pt x="998320" y="536208"/>
                  </a:lnTo>
                  <a:lnTo>
                    <a:pt x="984030" y="550176"/>
                  </a:lnTo>
                  <a:lnTo>
                    <a:pt x="971328" y="562875"/>
                  </a:lnTo>
                  <a:lnTo>
                    <a:pt x="958625" y="575891"/>
                  </a:lnTo>
                  <a:lnTo>
                    <a:pt x="946558" y="588908"/>
                  </a:lnTo>
                  <a:lnTo>
                    <a:pt x="934173" y="602242"/>
                  </a:lnTo>
                  <a:lnTo>
                    <a:pt x="922106" y="615575"/>
                  </a:lnTo>
                  <a:lnTo>
                    <a:pt x="910039" y="628909"/>
                  </a:lnTo>
                  <a:lnTo>
                    <a:pt x="898289" y="642560"/>
                  </a:lnTo>
                  <a:lnTo>
                    <a:pt x="886857" y="656212"/>
                  </a:lnTo>
                  <a:lnTo>
                    <a:pt x="875107" y="670180"/>
                  </a:lnTo>
                  <a:lnTo>
                    <a:pt x="863993" y="684149"/>
                  </a:lnTo>
                  <a:lnTo>
                    <a:pt x="841763" y="712404"/>
                  </a:lnTo>
                  <a:lnTo>
                    <a:pt x="820487" y="740976"/>
                  </a:lnTo>
                  <a:lnTo>
                    <a:pt x="799210" y="770501"/>
                  </a:lnTo>
                  <a:lnTo>
                    <a:pt x="779204" y="800026"/>
                  </a:lnTo>
                  <a:lnTo>
                    <a:pt x="759515" y="830185"/>
                  </a:lnTo>
                  <a:lnTo>
                    <a:pt x="740462" y="860663"/>
                  </a:lnTo>
                  <a:lnTo>
                    <a:pt x="722361" y="891457"/>
                  </a:lnTo>
                  <a:lnTo>
                    <a:pt x="704578" y="922887"/>
                  </a:lnTo>
                  <a:lnTo>
                    <a:pt x="687747" y="954316"/>
                  </a:lnTo>
                  <a:lnTo>
                    <a:pt x="671551" y="986698"/>
                  </a:lnTo>
                  <a:lnTo>
                    <a:pt x="655991" y="1019080"/>
                  </a:lnTo>
                  <a:lnTo>
                    <a:pt x="673774" y="995905"/>
                  </a:lnTo>
                  <a:lnTo>
                    <a:pt x="692510" y="973365"/>
                  </a:lnTo>
                  <a:lnTo>
                    <a:pt x="711246" y="950824"/>
                  </a:lnTo>
                  <a:lnTo>
                    <a:pt x="730618" y="928919"/>
                  </a:lnTo>
                  <a:lnTo>
                    <a:pt x="750624" y="907648"/>
                  </a:lnTo>
                  <a:lnTo>
                    <a:pt x="770630" y="886378"/>
                  </a:lnTo>
                  <a:lnTo>
                    <a:pt x="791271" y="865742"/>
                  </a:lnTo>
                  <a:lnTo>
                    <a:pt x="812230" y="845741"/>
                  </a:lnTo>
                  <a:lnTo>
                    <a:pt x="833507" y="825741"/>
                  </a:lnTo>
                  <a:lnTo>
                    <a:pt x="855418" y="806375"/>
                  </a:lnTo>
                  <a:lnTo>
                    <a:pt x="877648" y="787327"/>
                  </a:lnTo>
                  <a:lnTo>
                    <a:pt x="900194" y="768914"/>
                  </a:lnTo>
                  <a:lnTo>
                    <a:pt x="923059" y="750500"/>
                  </a:lnTo>
                  <a:lnTo>
                    <a:pt x="946241" y="732722"/>
                  </a:lnTo>
                  <a:lnTo>
                    <a:pt x="969422" y="715579"/>
                  </a:lnTo>
                  <a:lnTo>
                    <a:pt x="993239" y="698753"/>
                  </a:lnTo>
                  <a:lnTo>
                    <a:pt x="1018327" y="681609"/>
                  </a:lnTo>
                  <a:lnTo>
                    <a:pt x="1043731" y="665101"/>
                  </a:lnTo>
                  <a:lnTo>
                    <a:pt x="1069454" y="648910"/>
                  </a:lnTo>
                  <a:lnTo>
                    <a:pt x="1095494" y="633354"/>
                  </a:lnTo>
                  <a:lnTo>
                    <a:pt x="1113594" y="605416"/>
                  </a:lnTo>
                  <a:lnTo>
                    <a:pt x="1132648" y="577479"/>
                  </a:lnTo>
                  <a:lnTo>
                    <a:pt x="1152337" y="549859"/>
                  </a:lnTo>
                  <a:lnTo>
                    <a:pt x="1172661" y="522556"/>
                  </a:lnTo>
                  <a:lnTo>
                    <a:pt x="1193937" y="495254"/>
                  </a:lnTo>
                  <a:lnTo>
                    <a:pt x="1215849" y="468586"/>
                  </a:lnTo>
                  <a:lnTo>
                    <a:pt x="1238078" y="442236"/>
                  </a:lnTo>
                  <a:lnTo>
                    <a:pt x="1260942" y="416839"/>
                  </a:lnTo>
                  <a:lnTo>
                    <a:pt x="1272374" y="404140"/>
                  </a:lnTo>
                  <a:lnTo>
                    <a:pt x="1284442" y="391441"/>
                  </a:lnTo>
                  <a:lnTo>
                    <a:pt x="1296191" y="379377"/>
                  </a:lnTo>
                  <a:lnTo>
                    <a:pt x="1308259" y="366996"/>
                  </a:lnTo>
                  <a:lnTo>
                    <a:pt x="1320643" y="354932"/>
                  </a:lnTo>
                  <a:lnTo>
                    <a:pt x="1332711" y="342868"/>
                  </a:lnTo>
                  <a:lnTo>
                    <a:pt x="1345413" y="331122"/>
                  </a:lnTo>
                  <a:lnTo>
                    <a:pt x="1358115" y="319693"/>
                  </a:lnTo>
                  <a:lnTo>
                    <a:pt x="1371135" y="307946"/>
                  </a:lnTo>
                  <a:lnTo>
                    <a:pt x="1383838" y="296517"/>
                  </a:lnTo>
                  <a:lnTo>
                    <a:pt x="1397175" y="285723"/>
                  </a:lnTo>
                  <a:lnTo>
                    <a:pt x="1410513" y="274294"/>
                  </a:lnTo>
                  <a:lnTo>
                    <a:pt x="1423533" y="263501"/>
                  </a:lnTo>
                  <a:lnTo>
                    <a:pt x="1437188" y="253024"/>
                  </a:lnTo>
                  <a:lnTo>
                    <a:pt x="1450843" y="242547"/>
                  </a:lnTo>
                  <a:lnTo>
                    <a:pt x="1464815" y="232071"/>
                  </a:lnTo>
                  <a:lnTo>
                    <a:pt x="1478788" y="221912"/>
                  </a:lnTo>
                  <a:lnTo>
                    <a:pt x="1492761" y="212070"/>
                  </a:lnTo>
                  <a:lnTo>
                    <a:pt x="1507051" y="202229"/>
                  </a:lnTo>
                  <a:lnTo>
                    <a:pt x="1521341" y="192705"/>
                  </a:lnTo>
                  <a:close/>
                  <a:moveTo>
                    <a:pt x="2420987" y="110162"/>
                  </a:moveTo>
                  <a:lnTo>
                    <a:pt x="2431784" y="119051"/>
                  </a:lnTo>
                  <a:lnTo>
                    <a:pt x="2442264" y="127941"/>
                  </a:lnTo>
                  <a:lnTo>
                    <a:pt x="2452743" y="137147"/>
                  </a:lnTo>
                  <a:lnTo>
                    <a:pt x="2462588" y="146671"/>
                  </a:lnTo>
                  <a:lnTo>
                    <a:pt x="2472432" y="156196"/>
                  </a:lnTo>
                  <a:lnTo>
                    <a:pt x="2482276" y="166355"/>
                  </a:lnTo>
                  <a:lnTo>
                    <a:pt x="2491803" y="176514"/>
                  </a:lnTo>
                  <a:lnTo>
                    <a:pt x="2501012" y="186355"/>
                  </a:lnTo>
                  <a:lnTo>
                    <a:pt x="2510539" y="196514"/>
                  </a:lnTo>
                  <a:lnTo>
                    <a:pt x="2519431" y="206991"/>
                  </a:lnTo>
                  <a:lnTo>
                    <a:pt x="2528322" y="217785"/>
                  </a:lnTo>
                  <a:lnTo>
                    <a:pt x="2536897" y="228261"/>
                  </a:lnTo>
                  <a:lnTo>
                    <a:pt x="2545471" y="239055"/>
                  </a:lnTo>
                  <a:lnTo>
                    <a:pt x="2553727" y="249849"/>
                  </a:lnTo>
                  <a:lnTo>
                    <a:pt x="2569923" y="272072"/>
                  </a:lnTo>
                  <a:lnTo>
                    <a:pt x="2582943" y="291120"/>
                  </a:lnTo>
                  <a:lnTo>
                    <a:pt x="2595963" y="310804"/>
                  </a:lnTo>
                  <a:lnTo>
                    <a:pt x="2608030" y="330169"/>
                  </a:lnTo>
                  <a:lnTo>
                    <a:pt x="2620415" y="349852"/>
                  </a:lnTo>
                  <a:lnTo>
                    <a:pt x="2631847" y="370171"/>
                  </a:lnTo>
                  <a:lnTo>
                    <a:pt x="2643279" y="390171"/>
                  </a:lnTo>
                  <a:lnTo>
                    <a:pt x="2654394" y="410489"/>
                  </a:lnTo>
                  <a:lnTo>
                    <a:pt x="2665191" y="431442"/>
                  </a:lnTo>
                  <a:lnTo>
                    <a:pt x="2691548" y="438427"/>
                  </a:lnTo>
                  <a:lnTo>
                    <a:pt x="2717906" y="446046"/>
                  </a:lnTo>
                  <a:lnTo>
                    <a:pt x="2743946" y="453348"/>
                  </a:lnTo>
                  <a:lnTo>
                    <a:pt x="2769986" y="461602"/>
                  </a:lnTo>
                  <a:lnTo>
                    <a:pt x="2796025" y="470174"/>
                  </a:lnTo>
                  <a:lnTo>
                    <a:pt x="2822065" y="479063"/>
                  </a:lnTo>
                  <a:lnTo>
                    <a:pt x="2847788" y="488587"/>
                  </a:lnTo>
                  <a:lnTo>
                    <a:pt x="2873192" y="498111"/>
                  </a:lnTo>
                  <a:lnTo>
                    <a:pt x="2898597" y="508270"/>
                  </a:lnTo>
                  <a:lnTo>
                    <a:pt x="2924002" y="518429"/>
                  </a:lnTo>
                  <a:lnTo>
                    <a:pt x="2949089" y="529223"/>
                  </a:lnTo>
                  <a:lnTo>
                    <a:pt x="2974176" y="540652"/>
                  </a:lnTo>
                  <a:lnTo>
                    <a:pt x="2999264" y="551764"/>
                  </a:lnTo>
                  <a:lnTo>
                    <a:pt x="3023716" y="563510"/>
                  </a:lnTo>
                  <a:lnTo>
                    <a:pt x="3048485" y="575891"/>
                  </a:lnTo>
                  <a:lnTo>
                    <a:pt x="3072620" y="588590"/>
                  </a:lnTo>
                  <a:lnTo>
                    <a:pt x="3052614" y="561605"/>
                  </a:lnTo>
                  <a:lnTo>
                    <a:pt x="3031654" y="534938"/>
                  </a:lnTo>
                  <a:lnTo>
                    <a:pt x="3010696" y="508905"/>
                  </a:lnTo>
                  <a:lnTo>
                    <a:pt x="2988784" y="483508"/>
                  </a:lnTo>
                  <a:lnTo>
                    <a:pt x="2966237" y="458427"/>
                  </a:lnTo>
                  <a:lnTo>
                    <a:pt x="2954805" y="446364"/>
                  </a:lnTo>
                  <a:lnTo>
                    <a:pt x="2943373" y="433982"/>
                  </a:lnTo>
                  <a:lnTo>
                    <a:pt x="2931306" y="421918"/>
                  </a:lnTo>
                  <a:lnTo>
                    <a:pt x="2919556" y="409854"/>
                  </a:lnTo>
                  <a:lnTo>
                    <a:pt x="2907489" y="398426"/>
                  </a:lnTo>
                  <a:lnTo>
                    <a:pt x="2895422" y="386997"/>
                  </a:lnTo>
                  <a:lnTo>
                    <a:pt x="2883354" y="375250"/>
                  </a:lnTo>
                  <a:lnTo>
                    <a:pt x="2870970" y="364139"/>
                  </a:lnTo>
                  <a:lnTo>
                    <a:pt x="2858584" y="353027"/>
                  </a:lnTo>
                  <a:lnTo>
                    <a:pt x="2845565" y="341916"/>
                  </a:lnTo>
                  <a:lnTo>
                    <a:pt x="2832862" y="331122"/>
                  </a:lnTo>
                  <a:lnTo>
                    <a:pt x="2819842" y="320645"/>
                  </a:lnTo>
                  <a:lnTo>
                    <a:pt x="2806822" y="310169"/>
                  </a:lnTo>
                  <a:lnTo>
                    <a:pt x="2793485" y="299692"/>
                  </a:lnTo>
                  <a:lnTo>
                    <a:pt x="2780147" y="289851"/>
                  </a:lnTo>
                  <a:lnTo>
                    <a:pt x="2766810" y="280009"/>
                  </a:lnTo>
                  <a:lnTo>
                    <a:pt x="2753155" y="270167"/>
                  </a:lnTo>
                  <a:lnTo>
                    <a:pt x="2739500" y="260643"/>
                  </a:lnTo>
                  <a:lnTo>
                    <a:pt x="2725527" y="251437"/>
                  </a:lnTo>
                  <a:lnTo>
                    <a:pt x="2711237" y="242230"/>
                  </a:lnTo>
                  <a:lnTo>
                    <a:pt x="2697582" y="233023"/>
                  </a:lnTo>
                  <a:lnTo>
                    <a:pt x="2682974" y="224452"/>
                  </a:lnTo>
                  <a:lnTo>
                    <a:pt x="2667731" y="215245"/>
                  </a:lnTo>
                  <a:lnTo>
                    <a:pt x="2651853" y="206356"/>
                  </a:lnTo>
                  <a:lnTo>
                    <a:pt x="2636293" y="197784"/>
                  </a:lnTo>
                  <a:lnTo>
                    <a:pt x="2620732" y="189212"/>
                  </a:lnTo>
                  <a:lnTo>
                    <a:pt x="2604537" y="180958"/>
                  </a:lnTo>
                  <a:lnTo>
                    <a:pt x="2588341" y="173339"/>
                  </a:lnTo>
                  <a:lnTo>
                    <a:pt x="2572146" y="166037"/>
                  </a:lnTo>
                  <a:lnTo>
                    <a:pt x="2555633" y="158418"/>
                  </a:lnTo>
                  <a:lnTo>
                    <a:pt x="2539437" y="151433"/>
                  </a:lnTo>
                  <a:lnTo>
                    <a:pt x="2522606" y="144767"/>
                  </a:lnTo>
                  <a:lnTo>
                    <a:pt x="2506093" y="138100"/>
                  </a:lnTo>
                  <a:lnTo>
                    <a:pt x="2489263" y="132068"/>
                  </a:lnTo>
                  <a:lnTo>
                    <a:pt x="2472114" y="126036"/>
                  </a:lnTo>
                  <a:lnTo>
                    <a:pt x="2455284" y="120321"/>
                  </a:lnTo>
                  <a:lnTo>
                    <a:pt x="2438136" y="115242"/>
                  </a:lnTo>
                  <a:lnTo>
                    <a:pt x="2420987" y="110162"/>
                  </a:lnTo>
                  <a:close/>
                  <a:moveTo>
                    <a:pt x="1863670" y="109845"/>
                  </a:moveTo>
                  <a:lnTo>
                    <a:pt x="1846522" y="114924"/>
                  </a:lnTo>
                  <a:lnTo>
                    <a:pt x="1829691" y="120321"/>
                  </a:lnTo>
                  <a:lnTo>
                    <a:pt x="1812543" y="126036"/>
                  </a:lnTo>
                  <a:lnTo>
                    <a:pt x="1795713" y="132068"/>
                  </a:lnTo>
                  <a:lnTo>
                    <a:pt x="1778882" y="138100"/>
                  </a:lnTo>
                  <a:lnTo>
                    <a:pt x="1762051" y="144449"/>
                  </a:lnTo>
                  <a:lnTo>
                    <a:pt x="1745538" y="151433"/>
                  </a:lnTo>
                  <a:lnTo>
                    <a:pt x="1729025" y="158418"/>
                  </a:lnTo>
                  <a:lnTo>
                    <a:pt x="1712512" y="166037"/>
                  </a:lnTo>
                  <a:lnTo>
                    <a:pt x="1696316" y="173339"/>
                  </a:lnTo>
                  <a:lnTo>
                    <a:pt x="1680121" y="180958"/>
                  </a:lnTo>
                  <a:lnTo>
                    <a:pt x="1664560" y="189212"/>
                  </a:lnTo>
                  <a:lnTo>
                    <a:pt x="1648682" y="197784"/>
                  </a:lnTo>
                  <a:lnTo>
                    <a:pt x="1632804" y="206356"/>
                  </a:lnTo>
                  <a:lnTo>
                    <a:pt x="1617244" y="215245"/>
                  </a:lnTo>
                  <a:lnTo>
                    <a:pt x="1601684" y="224452"/>
                  </a:lnTo>
                  <a:lnTo>
                    <a:pt x="1588346" y="232388"/>
                  </a:lnTo>
                  <a:lnTo>
                    <a:pt x="1575009" y="240960"/>
                  </a:lnTo>
                  <a:lnTo>
                    <a:pt x="1561989" y="249214"/>
                  </a:lnTo>
                  <a:lnTo>
                    <a:pt x="1548969" y="258104"/>
                  </a:lnTo>
                  <a:lnTo>
                    <a:pt x="1535949" y="266675"/>
                  </a:lnTo>
                  <a:lnTo>
                    <a:pt x="1523246" y="276199"/>
                  </a:lnTo>
                  <a:lnTo>
                    <a:pt x="1510544" y="285088"/>
                  </a:lnTo>
                  <a:lnTo>
                    <a:pt x="1498159" y="294295"/>
                  </a:lnTo>
                  <a:lnTo>
                    <a:pt x="1473390" y="313343"/>
                  </a:lnTo>
                  <a:lnTo>
                    <a:pt x="1449255" y="333027"/>
                  </a:lnTo>
                  <a:lnTo>
                    <a:pt x="1425438" y="353662"/>
                  </a:lnTo>
                  <a:lnTo>
                    <a:pt x="1402256" y="374298"/>
                  </a:lnTo>
                  <a:lnTo>
                    <a:pt x="1379392" y="395886"/>
                  </a:lnTo>
                  <a:lnTo>
                    <a:pt x="1356845" y="417791"/>
                  </a:lnTo>
                  <a:lnTo>
                    <a:pt x="1335251" y="440332"/>
                  </a:lnTo>
                  <a:lnTo>
                    <a:pt x="1313657" y="463189"/>
                  </a:lnTo>
                  <a:lnTo>
                    <a:pt x="1293016" y="486365"/>
                  </a:lnTo>
                  <a:lnTo>
                    <a:pt x="1272374" y="510493"/>
                  </a:lnTo>
                  <a:lnTo>
                    <a:pt x="1252686" y="534938"/>
                  </a:lnTo>
                  <a:lnTo>
                    <a:pt x="1233314" y="559701"/>
                  </a:lnTo>
                  <a:lnTo>
                    <a:pt x="1256814" y="548589"/>
                  </a:lnTo>
                  <a:lnTo>
                    <a:pt x="1280313" y="537478"/>
                  </a:lnTo>
                  <a:lnTo>
                    <a:pt x="1304448" y="527001"/>
                  </a:lnTo>
                  <a:lnTo>
                    <a:pt x="1328265" y="516842"/>
                  </a:lnTo>
                  <a:lnTo>
                    <a:pt x="1352717" y="507000"/>
                  </a:lnTo>
                  <a:lnTo>
                    <a:pt x="1376851" y="497476"/>
                  </a:lnTo>
                  <a:lnTo>
                    <a:pt x="1400986" y="488270"/>
                  </a:lnTo>
                  <a:lnTo>
                    <a:pt x="1425438" y="479698"/>
                  </a:lnTo>
                  <a:lnTo>
                    <a:pt x="1450208" y="470809"/>
                  </a:lnTo>
                  <a:lnTo>
                    <a:pt x="1474977" y="462872"/>
                  </a:lnTo>
                  <a:lnTo>
                    <a:pt x="1499747" y="454935"/>
                  </a:lnTo>
                  <a:lnTo>
                    <a:pt x="1524834" y="447316"/>
                  </a:lnTo>
                  <a:lnTo>
                    <a:pt x="1549921" y="440014"/>
                  </a:lnTo>
                  <a:lnTo>
                    <a:pt x="1575009" y="433347"/>
                  </a:lnTo>
                  <a:lnTo>
                    <a:pt x="1600096" y="426680"/>
                  </a:lnTo>
                  <a:lnTo>
                    <a:pt x="1625501" y="420649"/>
                  </a:lnTo>
                  <a:lnTo>
                    <a:pt x="1635663" y="401283"/>
                  </a:lnTo>
                  <a:lnTo>
                    <a:pt x="1645824" y="382235"/>
                  </a:lnTo>
                  <a:lnTo>
                    <a:pt x="1656939" y="363504"/>
                  </a:lnTo>
                  <a:lnTo>
                    <a:pt x="1667736" y="345091"/>
                  </a:lnTo>
                  <a:lnTo>
                    <a:pt x="1678851" y="326360"/>
                  </a:lnTo>
                  <a:lnTo>
                    <a:pt x="1690918" y="307946"/>
                  </a:lnTo>
                  <a:lnTo>
                    <a:pt x="1702668" y="289851"/>
                  </a:lnTo>
                  <a:lnTo>
                    <a:pt x="1715370" y="272072"/>
                  </a:lnTo>
                  <a:lnTo>
                    <a:pt x="1731248" y="249849"/>
                  </a:lnTo>
                  <a:lnTo>
                    <a:pt x="1747761" y="228261"/>
                  </a:lnTo>
                  <a:lnTo>
                    <a:pt x="1756653" y="217785"/>
                  </a:lnTo>
                  <a:lnTo>
                    <a:pt x="1765227" y="206991"/>
                  </a:lnTo>
                  <a:lnTo>
                    <a:pt x="1774436" y="196514"/>
                  </a:lnTo>
                  <a:lnTo>
                    <a:pt x="1783645" y="186355"/>
                  </a:lnTo>
                  <a:lnTo>
                    <a:pt x="1793172" y="176196"/>
                  </a:lnTo>
                  <a:lnTo>
                    <a:pt x="1802381" y="166355"/>
                  </a:lnTo>
                  <a:lnTo>
                    <a:pt x="1812226" y="156196"/>
                  </a:lnTo>
                  <a:lnTo>
                    <a:pt x="1822070" y="146671"/>
                  </a:lnTo>
                  <a:lnTo>
                    <a:pt x="1832232" y="137147"/>
                  </a:lnTo>
                  <a:lnTo>
                    <a:pt x="1842711" y="127941"/>
                  </a:lnTo>
                  <a:lnTo>
                    <a:pt x="1853191" y="118734"/>
                  </a:lnTo>
                  <a:lnTo>
                    <a:pt x="1863670" y="109845"/>
                  </a:lnTo>
                  <a:close/>
                  <a:moveTo>
                    <a:pt x="2177737" y="72701"/>
                  </a:moveTo>
                  <a:lnTo>
                    <a:pt x="2177737" y="362869"/>
                  </a:lnTo>
                  <a:lnTo>
                    <a:pt x="2202506" y="363821"/>
                  </a:lnTo>
                  <a:lnTo>
                    <a:pt x="2227276" y="364774"/>
                  </a:lnTo>
                  <a:lnTo>
                    <a:pt x="2252363" y="366043"/>
                  </a:lnTo>
                  <a:lnTo>
                    <a:pt x="2277133" y="367313"/>
                  </a:lnTo>
                  <a:lnTo>
                    <a:pt x="2301902" y="369536"/>
                  </a:lnTo>
                  <a:lnTo>
                    <a:pt x="2326672" y="371758"/>
                  </a:lnTo>
                  <a:lnTo>
                    <a:pt x="2351442" y="373980"/>
                  </a:lnTo>
                  <a:lnTo>
                    <a:pt x="2376212" y="376520"/>
                  </a:lnTo>
                  <a:lnTo>
                    <a:pt x="2400981" y="379695"/>
                  </a:lnTo>
                  <a:lnTo>
                    <a:pt x="2425751" y="382869"/>
                  </a:lnTo>
                  <a:lnTo>
                    <a:pt x="2450203" y="386679"/>
                  </a:lnTo>
                  <a:lnTo>
                    <a:pt x="2474972" y="390489"/>
                  </a:lnTo>
                  <a:lnTo>
                    <a:pt x="2499425" y="394933"/>
                  </a:lnTo>
                  <a:lnTo>
                    <a:pt x="2523877" y="399060"/>
                  </a:lnTo>
                  <a:lnTo>
                    <a:pt x="2548329" y="404140"/>
                  </a:lnTo>
                  <a:lnTo>
                    <a:pt x="2572781" y="408902"/>
                  </a:lnTo>
                  <a:lnTo>
                    <a:pt x="2558491" y="384139"/>
                  </a:lnTo>
                  <a:lnTo>
                    <a:pt x="2543565" y="360012"/>
                  </a:lnTo>
                  <a:lnTo>
                    <a:pt x="2528322" y="336201"/>
                  </a:lnTo>
                  <a:lnTo>
                    <a:pt x="2512127" y="312708"/>
                  </a:lnTo>
                  <a:lnTo>
                    <a:pt x="2503553" y="300645"/>
                  </a:lnTo>
                  <a:lnTo>
                    <a:pt x="2494661" y="288898"/>
                  </a:lnTo>
                  <a:lnTo>
                    <a:pt x="2485770" y="277152"/>
                  </a:lnTo>
                  <a:lnTo>
                    <a:pt x="2476560" y="265405"/>
                  </a:lnTo>
                  <a:lnTo>
                    <a:pt x="2466716" y="253976"/>
                  </a:lnTo>
                  <a:lnTo>
                    <a:pt x="2457189" y="242865"/>
                  </a:lnTo>
                  <a:lnTo>
                    <a:pt x="2447662" y="231753"/>
                  </a:lnTo>
                  <a:lnTo>
                    <a:pt x="2437818" y="220959"/>
                  </a:lnTo>
                  <a:lnTo>
                    <a:pt x="2427656" y="210483"/>
                  </a:lnTo>
                  <a:lnTo>
                    <a:pt x="2416859" y="200006"/>
                  </a:lnTo>
                  <a:lnTo>
                    <a:pt x="2406380" y="189847"/>
                  </a:lnTo>
                  <a:lnTo>
                    <a:pt x="2395900" y="180006"/>
                  </a:lnTo>
                  <a:lnTo>
                    <a:pt x="2385103" y="170482"/>
                  </a:lnTo>
                  <a:lnTo>
                    <a:pt x="2373671" y="161275"/>
                  </a:lnTo>
                  <a:lnTo>
                    <a:pt x="2362239" y="152386"/>
                  </a:lnTo>
                  <a:lnTo>
                    <a:pt x="2350807" y="143814"/>
                  </a:lnTo>
                  <a:lnTo>
                    <a:pt x="2340645" y="136830"/>
                  </a:lnTo>
                  <a:lnTo>
                    <a:pt x="2330800" y="130163"/>
                  </a:lnTo>
                  <a:lnTo>
                    <a:pt x="2320638" y="123814"/>
                  </a:lnTo>
                  <a:lnTo>
                    <a:pt x="2310477" y="117782"/>
                  </a:lnTo>
                  <a:lnTo>
                    <a:pt x="2299997" y="112067"/>
                  </a:lnTo>
                  <a:lnTo>
                    <a:pt x="2289200" y="106670"/>
                  </a:lnTo>
                  <a:lnTo>
                    <a:pt x="2278403" y="101591"/>
                  </a:lnTo>
                  <a:lnTo>
                    <a:pt x="2267924" y="96829"/>
                  </a:lnTo>
                  <a:lnTo>
                    <a:pt x="2256809" y="92384"/>
                  </a:lnTo>
                  <a:lnTo>
                    <a:pt x="2245694" y="88257"/>
                  </a:lnTo>
                  <a:lnTo>
                    <a:pt x="2234580" y="84765"/>
                  </a:lnTo>
                  <a:lnTo>
                    <a:pt x="2223465" y="81590"/>
                  </a:lnTo>
                  <a:lnTo>
                    <a:pt x="2212033" y="78733"/>
                  </a:lnTo>
                  <a:lnTo>
                    <a:pt x="2200601" y="76193"/>
                  </a:lnTo>
                  <a:lnTo>
                    <a:pt x="2189487" y="74288"/>
                  </a:lnTo>
                  <a:lnTo>
                    <a:pt x="2177737" y="72701"/>
                  </a:lnTo>
                  <a:close/>
                  <a:moveTo>
                    <a:pt x="2107239" y="72701"/>
                  </a:moveTo>
                  <a:lnTo>
                    <a:pt x="2095806" y="74288"/>
                  </a:lnTo>
                  <a:lnTo>
                    <a:pt x="2084057" y="76193"/>
                  </a:lnTo>
                  <a:lnTo>
                    <a:pt x="2072942" y="78733"/>
                  </a:lnTo>
                  <a:lnTo>
                    <a:pt x="2061192" y="81590"/>
                  </a:lnTo>
                  <a:lnTo>
                    <a:pt x="2050078" y="84765"/>
                  </a:lnTo>
                  <a:lnTo>
                    <a:pt x="2039281" y="88257"/>
                  </a:lnTo>
                  <a:lnTo>
                    <a:pt x="2028166" y="92384"/>
                  </a:lnTo>
                  <a:lnTo>
                    <a:pt x="2017052" y="96829"/>
                  </a:lnTo>
                  <a:lnTo>
                    <a:pt x="2006255" y="101591"/>
                  </a:lnTo>
                  <a:lnTo>
                    <a:pt x="1995775" y="106670"/>
                  </a:lnTo>
                  <a:lnTo>
                    <a:pt x="1984661" y="112067"/>
                  </a:lnTo>
                  <a:lnTo>
                    <a:pt x="1974499" y="117782"/>
                  </a:lnTo>
                  <a:lnTo>
                    <a:pt x="1964019" y="123814"/>
                  </a:lnTo>
                  <a:lnTo>
                    <a:pt x="1954175" y="130163"/>
                  </a:lnTo>
                  <a:lnTo>
                    <a:pt x="1944013" y="136830"/>
                  </a:lnTo>
                  <a:lnTo>
                    <a:pt x="1933851" y="143814"/>
                  </a:lnTo>
                  <a:lnTo>
                    <a:pt x="1922419" y="152386"/>
                  </a:lnTo>
                  <a:lnTo>
                    <a:pt x="1911304" y="161275"/>
                  </a:lnTo>
                  <a:lnTo>
                    <a:pt x="1899872" y="170482"/>
                  </a:lnTo>
                  <a:lnTo>
                    <a:pt x="1889075" y="180006"/>
                  </a:lnTo>
                  <a:lnTo>
                    <a:pt x="1878278" y="189847"/>
                  </a:lnTo>
                  <a:lnTo>
                    <a:pt x="1867799" y="200006"/>
                  </a:lnTo>
                  <a:lnTo>
                    <a:pt x="1857319" y="210483"/>
                  </a:lnTo>
                  <a:lnTo>
                    <a:pt x="1847157" y="220959"/>
                  </a:lnTo>
                  <a:lnTo>
                    <a:pt x="1837313" y="231753"/>
                  </a:lnTo>
                  <a:lnTo>
                    <a:pt x="1827469" y="242865"/>
                  </a:lnTo>
                  <a:lnTo>
                    <a:pt x="1817942" y="253976"/>
                  </a:lnTo>
                  <a:lnTo>
                    <a:pt x="1808733" y="265405"/>
                  </a:lnTo>
                  <a:lnTo>
                    <a:pt x="1799206" y="277152"/>
                  </a:lnTo>
                  <a:lnTo>
                    <a:pt x="1789997" y="288898"/>
                  </a:lnTo>
                  <a:lnTo>
                    <a:pt x="1781105" y="300645"/>
                  </a:lnTo>
                  <a:lnTo>
                    <a:pt x="1772531" y="312708"/>
                  </a:lnTo>
                  <a:lnTo>
                    <a:pt x="1758241" y="333979"/>
                  </a:lnTo>
                  <a:lnTo>
                    <a:pt x="1743950" y="356202"/>
                  </a:lnTo>
                  <a:lnTo>
                    <a:pt x="1729978" y="378425"/>
                  </a:lnTo>
                  <a:lnTo>
                    <a:pt x="1716958" y="400648"/>
                  </a:lnTo>
                  <a:lnTo>
                    <a:pt x="1741092" y="396521"/>
                  </a:lnTo>
                  <a:lnTo>
                    <a:pt x="1764909" y="392076"/>
                  </a:lnTo>
                  <a:lnTo>
                    <a:pt x="1789361" y="388266"/>
                  </a:lnTo>
                  <a:lnTo>
                    <a:pt x="1813496" y="384457"/>
                  </a:lnTo>
                  <a:lnTo>
                    <a:pt x="1837948" y="380965"/>
                  </a:lnTo>
                  <a:lnTo>
                    <a:pt x="1862400" y="378107"/>
                  </a:lnTo>
                  <a:lnTo>
                    <a:pt x="1886852" y="374933"/>
                  </a:lnTo>
                  <a:lnTo>
                    <a:pt x="1911304" y="372393"/>
                  </a:lnTo>
                  <a:lnTo>
                    <a:pt x="1935756" y="370488"/>
                  </a:lnTo>
                  <a:lnTo>
                    <a:pt x="1959891" y="368266"/>
                  </a:lnTo>
                  <a:lnTo>
                    <a:pt x="1984661" y="366361"/>
                  </a:lnTo>
                  <a:lnTo>
                    <a:pt x="2009113" y="365091"/>
                  </a:lnTo>
                  <a:lnTo>
                    <a:pt x="2033565" y="364139"/>
                  </a:lnTo>
                  <a:lnTo>
                    <a:pt x="2058017" y="363186"/>
                  </a:lnTo>
                  <a:lnTo>
                    <a:pt x="2082787" y="362551"/>
                  </a:lnTo>
                  <a:lnTo>
                    <a:pt x="2107239" y="362234"/>
                  </a:lnTo>
                  <a:lnTo>
                    <a:pt x="2107239" y="72701"/>
                  </a:lnTo>
                  <a:close/>
                  <a:moveTo>
                    <a:pt x="2121529" y="0"/>
                  </a:moveTo>
                  <a:lnTo>
                    <a:pt x="2142170" y="0"/>
                  </a:lnTo>
                  <a:lnTo>
                    <a:pt x="2142488" y="0"/>
                  </a:lnTo>
                  <a:lnTo>
                    <a:pt x="2163447" y="0"/>
                  </a:lnTo>
                  <a:lnTo>
                    <a:pt x="2184406" y="317"/>
                  </a:lnTo>
                  <a:lnTo>
                    <a:pt x="2205047" y="952"/>
                  </a:lnTo>
                  <a:lnTo>
                    <a:pt x="2226323" y="1905"/>
                  </a:lnTo>
                  <a:lnTo>
                    <a:pt x="2246965" y="2857"/>
                  </a:lnTo>
                  <a:lnTo>
                    <a:pt x="2268241" y="4762"/>
                  </a:lnTo>
                  <a:lnTo>
                    <a:pt x="2288882" y="6349"/>
                  </a:lnTo>
                  <a:lnTo>
                    <a:pt x="2309842" y="8254"/>
                  </a:lnTo>
                  <a:lnTo>
                    <a:pt x="2330800" y="10159"/>
                  </a:lnTo>
                  <a:lnTo>
                    <a:pt x="2351759" y="12381"/>
                  </a:lnTo>
                  <a:lnTo>
                    <a:pt x="2372401" y="15556"/>
                  </a:lnTo>
                  <a:lnTo>
                    <a:pt x="2393360" y="18096"/>
                  </a:lnTo>
                  <a:lnTo>
                    <a:pt x="2413684" y="21588"/>
                  </a:lnTo>
                  <a:lnTo>
                    <a:pt x="2434642" y="25080"/>
                  </a:lnTo>
                  <a:lnTo>
                    <a:pt x="2455284" y="28572"/>
                  </a:lnTo>
                  <a:lnTo>
                    <a:pt x="2475608" y="32699"/>
                  </a:lnTo>
                  <a:lnTo>
                    <a:pt x="2496249" y="36509"/>
                  </a:lnTo>
                  <a:lnTo>
                    <a:pt x="2516890" y="41271"/>
                  </a:lnTo>
                  <a:lnTo>
                    <a:pt x="2537532" y="45716"/>
                  </a:lnTo>
                  <a:lnTo>
                    <a:pt x="2557538" y="50795"/>
                  </a:lnTo>
                  <a:lnTo>
                    <a:pt x="2578180" y="56192"/>
                  </a:lnTo>
                  <a:lnTo>
                    <a:pt x="2598186" y="61272"/>
                  </a:lnTo>
                  <a:lnTo>
                    <a:pt x="2618192" y="67304"/>
                  </a:lnTo>
                  <a:lnTo>
                    <a:pt x="2638516" y="73336"/>
                  </a:lnTo>
                  <a:lnTo>
                    <a:pt x="2658522" y="79368"/>
                  </a:lnTo>
                  <a:lnTo>
                    <a:pt x="2678528" y="85717"/>
                  </a:lnTo>
                  <a:lnTo>
                    <a:pt x="2698534" y="92384"/>
                  </a:lnTo>
                  <a:lnTo>
                    <a:pt x="2718223" y="99368"/>
                  </a:lnTo>
                  <a:lnTo>
                    <a:pt x="2737912" y="106670"/>
                  </a:lnTo>
                  <a:lnTo>
                    <a:pt x="2757600" y="113972"/>
                  </a:lnTo>
                  <a:lnTo>
                    <a:pt x="2776972" y="121591"/>
                  </a:lnTo>
                  <a:lnTo>
                    <a:pt x="2796343" y="129528"/>
                  </a:lnTo>
                  <a:lnTo>
                    <a:pt x="2816032" y="137782"/>
                  </a:lnTo>
                  <a:lnTo>
                    <a:pt x="2835085" y="146037"/>
                  </a:lnTo>
                  <a:lnTo>
                    <a:pt x="2854139" y="154608"/>
                  </a:lnTo>
                  <a:lnTo>
                    <a:pt x="2872875" y="163497"/>
                  </a:lnTo>
                  <a:lnTo>
                    <a:pt x="2892246" y="172704"/>
                  </a:lnTo>
                  <a:lnTo>
                    <a:pt x="2910982" y="181911"/>
                  </a:lnTo>
                  <a:lnTo>
                    <a:pt x="2929400" y="191752"/>
                  </a:lnTo>
                  <a:lnTo>
                    <a:pt x="2947819" y="201594"/>
                  </a:lnTo>
                  <a:lnTo>
                    <a:pt x="2966237" y="211435"/>
                  </a:lnTo>
                  <a:lnTo>
                    <a:pt x="2984973" y="221594"/>
                  </a:lnTo>
                  <a:lnTo>
                    <a:pt x="3003074" y="232071"/>
                  </a:lnTo>
                  <a:lnTo>
                    <a:pt x="3020858" y="242865"/>
                  </a:lnTo>
                  <a:lnTo>
                    <a:pt x="3038958" y="253976"/>
                  </a:lnTo>
                  <a:lnTo>
                    <a:pt x="3056742" y="264770"/>
                  </a:lnTo>
                  <a:lnTo>
                    <a:pt x="3074208" y="276517"/>
                  </a:lnTo>
                  <a:lnTo>
                    <a:pt x="3091673" y="287946"/>
                  </a:lnTo>
                  <a:lnTo>
                    <a:pt x="3109139" y="299375"/>
                  </a:lnTo>
                  <a:lnTo>
                    <a:pt x="3126287" y="311756"/>
                  </a:lnTo>
                  <a:lnTo>
                    <a:pt x="3143436" y="323820"/>
                  </a:lnTo>
                  <a:lnTo>
                    <a:pt x="3160266" y="336201"/>
                  </a:lnTo>
                  <a:lnTo>
                    <a:pt x="3177097" y="348900"/>
                  </a:lnTo>
                  <a:lnTo>
                    <a:pt x="3193610" y="361599"/>
                  </a:lnTo>
                  <a:lnTo>
                    <a:pt x="3210123" y="374615"/>
                  </a:lnTo>
                  <a:lnTo>
                    <a:pt x="3226319" y="387949"/>
                  </a:lnTo>
                  <a:lnTo>
                    <a:pt x="3242514" y="400965"/>
                  </a:lnTo>
                  <a:lnTo>
                    <a:pt x="3258710" y="414934"/>
                  </a:lnTo>
                  <a:lnTo>
                    <a:pt x="3274270" y="428903"/>
                  </a:lnTo>
                  <a:lnTo>
                    <a:pt x="3290148" y="442554"/>
                  </a:lnTo>
                  <a:lnTo>
                    <a:pt x="3305708" y="456840"/>
                  </a:lnTo>
                  <a:lnTo>
                    <a:pt x="3320634" y="470809"/>
                  </a:lnTo>
                  <a:lnTo>
                    <a:pt x="3335877" y="485730"/>
                  </a:lnTo>
                  <a:lnTo>
                    <a:pt x="3350802" y="500333"/>
                  </a:lnTo>
                  <a:lnTo>
                    <a:pt x="3365727" y="515255"/>
                  </a:lnTo>
                  <a:lnTo>
                    <a:pt x="3380018" y="530176"/>
                  </a:lnTo>
                  <a:lnTo>
                    <a:pt x="3394308" y="545414"/>
                  </a:lnTo>
                  <a:lnTo>
                    <a:pt x="3408598" y="560970"/>
                  </a:lnTo>
                  <a:lnTo>
                    <a:pt x="3422570" y="576526"/>
                  </a:lnTo>
                  <a:lnTo>
                    <a:pt x="3436226" y="592400"/>
                  </a:lnTo>
                  <a:lnTo>
                    <a:pt x="3450198" y="608591"/>
                  </a:lnTo>
                  <a:lnTo>
                    <a:pt x="3463218" y="624464"/>
                  </a:lnTo>
                  <a:lnTo>
                    <a:pt x="3476556" y="640973"/>
                  </a:lnTo>
                  <a:lnTo>
                    <a:pt x="3489576" y="657164"/>
                  </a:lnTo>
                  <a:lnTo>
                    <a:pt x="3502278" y="673672"/>
                  </a:lnTo>
                  <a:lnTo>
                    <a:pt x="3514980" y="690498"/>
                  </a:lnTo>
                  <a:lnTo>
                    <a:pt x="3527365" y="707324"/>
                  </a:lnTo>
                  <a:lnTo>
                    <a:pt x="3539432" y="724468"/>
                  </a:lnTo>
                  <a:lnTo>
                    <a:pt x="3551500" y="741611"/>
                  </a:lnTo>
                  <a:lnTo>
                    <a:pt x="3563250" y="758755"/>
                  </a:lnTo>
                  <a:lnTo>
                    <a:pt x="3574682" y="776215"/>
                  </a:lnTo>
                  <a:lnTo>
                    <a:pt x="3586431" y="794311"/>
                  </a:lnTo>
                  <a:lnTo>
                    <a:pt x="3597228" y="812090"/>
                  </a:lnTo>
                  <a:lnTo>
                    <a:pt x="3608026" y="829868"/>
                  </a:lnTo>
                  <a:lnTo>
                    <a:pt x="3619140" y="847964"/>
                  </a:lnTo>
                  <a:lnTo>
                    <a:pt x="3629302" y="866060"/>
                  </a:lnTo>
                  <a:lnTo>
                    <a:pt x="3639781" y="884155"/>
                  </a:lnTo>
                  <a:lnTo>
                    <a:pt x="3649626" y="902569"/>
                  </a:lnTo>
                  <a:lnTo>
                    <a:pt x="3659470" y="921299"/>
                  </a:lnTo>
                  <a:lnTo>
                    <a:pt x="3668997" y="940030"/>
                  </a:lnTo>
                  <a:lnTo>
                    <a:pt x="3678524" y="958761"/>
                  </a:lnTo>
                  <a:lnTo>
                    <a:pt x="3687415" y="977492"/>
                  </a:lnTo>
                  <a:lnTo>
                    <a:pt x="3696307" y="996540"/>
                  </a:lnTo>
                  <a:lnTo>
                    <a:pt x="3705199" y="1015906"/>
                  </a:lnTo>
                  <a:lnTo>
                    <a:pt x="3713455" y="1034954"/>
                  </a:lnTo>
                  <a:lnTo>
                    <a:pt x="3721712" y="1054320"/>
                  </a:lnTo>
                  <a:lnTo>
                    <a:pt x="3729651" y="1074003"/>
                  </a:lnTo>
                  <a:lnTo>
                    <a:pt x="3737272" y="1093368"/>
                  </a:lnTo>
                  <a:lnTo>
                    <a:pt x="3744576" y="1112734"/>
                  </a:lnTo>
                  <a:lnTo>
                    <a:pt x="3751562" y="1132417"/>
                  </a:lnTo>
                  <a:lnTo>
                    <a:pt x="3758549" y="1152418"/>
                  </a:lnTo>
                  <a:lnTo>
                    <a:pt x="3765535" y="1172101"/>
                  </a:lnTo>
                  <a:lnTo>
                    <a:pt x="3771886" y="1192102"/>
                  </a:lnTo>
                  <a:lnTo>
                    <a:pt x="3777920" y="1212102"/>
                  </a:lnTo>
                  <a:lnTo>
                    <a:pt x="3783954" y="1232103"/>
                  </a:lnTo>
                  <a:lnTo>
                    <a:pt x="3789670" y="1252739"/>
                  </a:lnTo>
                  <a:lnTo>
                    <a:pt x="3795068" y="1272739"/>
                  </a:lnTo>
                  <a:lnTo>
                    <a:pt x="3800149" y="1293057"/>
                  </a:lnTo>
                  <a:lnTo>
                    <a:pt x="3805230" y="1313375"/>
                  </a:lnTo>
                  <a:lnTo>
                    <a:pt x="3809993" y="1333694"/>
                  </a:lnTo>
                  <a:lnTo>
                    <a:pt x="3814439" y="1354329"/>
                  </a:lnTo>
                  <a:lnTo>
                    <a:pt x="3818568" y="1374965"/>
                  </a:lnTo>
                  <a:lnTo>
                    <a:pt x="3822696" y="1395283"/>
                  </a:lnTo>
                  <a:lnTo>
                    <a:pt x="3826189" y="1416236"/>
                  </a:lnTo>
                  <a:lnTo>
                    <a:pt x="3829682" y="1436554"/>
                  </a:lnTo>
                  <a:lnTo>
                    <a:pt x="3832858" y="1457507"/>
                  </a:lnTo>
                  <a:lnTo>
                    <a:pt x="3835716" y="1478143"/>
                  </a:lnTo>
                  <a:lnTo>
                    <a:pt x="3838256" y="1499096"/>
                  </a:lnTo>
                  <a:lnTo>
                    <a:pt x="3841114" y="1519731"/>
                  </a:lnTo>
                  <a:lnTo>
                    <a:pt x="3843020" y="1540684"/>
                  </a:lnTo>
                  <a:lnTo>
                    <a:pt x="3844925" y="1561637"/>
                  </a:lnTo>
                  <a:lnTo>
                    <a:pt x="3846513" y="1582273"/>
                  </a:lnTo>
                  <a:lnTo>
                    <a:pt x="3848100" y="1603226"/>
                  </a:lnTo>
                  <a:lnTo>
                    <a:pt x="3849371" y="1624179"/>
                  </a:lnTo>
                  <a:lnTo>
                    <a:pt x="3850324" y="1645132"/>
                  </a:lnTo>
                  <a:lnTo>
                    <a:pt x="3850641" y="1666085"/>
                  </a:lnTo>
                  <a:lnTo>
                    <a:pt x="3851276" y="1687038"/>
                  </a:lnTo>
                  <a:lnTo>
                    <a:pt x="3851276" y="1707991"/>
                  </a:lnTo>
                  <a:lnTo>
                    <a:pt x="3851276" y="1728944"/>
                  </a:lnTo>
                  <a:lnTo>
                    <a:pt x="3850641" y="1749897"/>
                  </a:lnTo>
                  <a:lnTo>
                    <a:pt x="3850324" y="1770850"/>
                  </a:lnTo>
                  <a:lnTo>
                    <a:pt x="3849371" y="1791804"/>
                  </a:lnTo>
                  <a:lnTo>
                    <a:pt x="3848100" y="1812757"/>
                  </a:lnTo>
                  <a:lnTo>
                    <a:pt x="3846513" y="1833710"/>
                  </a:lnTo>
                  <a:lnTo>
                    <a:pt x="3844925" y="1854663"/>
                  </a:lnTo>
                  <a:lnTo>
                    <a:pt x="3843020" y="1875616"/>
                  </a:lnTo>
                  <a:lnTo>
                    <a:pt x="3841114" y="1896251"/>
                  </a:lnTo>
                  <a:lnTo>
                    <a:pt x="3838256" y="1917204"/>
                  </a:lnTo>
                  <a:lnTo>
                    <a:pt x="3835716" y="1937840"/>
                  </a:lnTo>
                  <a:lnTo>
                    <a:pt x="3832858" y="1958793"/>
                  </a:lnTo>
                  <a:lnTo>
                    <a:pt x="3829682" y="1979429"/>
                  </a:lnTo>
                  <a:lnTo>
                    <a:pt x="3826189" y="2000382"/>
                  </a:lnTo>
                  <a:lnTo>
                    <a:pt x="3822696" y="2020700"/>
                  </a:lnTo>
                  <a:lnTo>
                    <a:pt x="3818568" y="2041653"/>
                  </a:lnTo>
                  <a:lnTo>
                    <a:pt x="3814439" y="2061971"/>
                  </a:lnTo>
                  <a:lnTo>
                    <a:pt x="3809993" y="2082289"/>
                  </a:lnTo>
                  <a:lnTo>
                    <a:pt x="3805230" y="2102925"/>
                  </a:lnTo>
                  <a:lnTo>
                    <a:pt x="3800149" y="2123243"/>
                  </a:lnTo>
                  <a:lnTo>
                    <a:pt x="3795068" y="2143561"/>
                  </a:lnTo>
                  <a:lnTo>
                    <a:pt x="3789670" y="2163879"/>
                  </a:lnTo>
                  <a:lnTo>
                    <a:pt x="3783954" y="2183880"/>
                  </a:lnTo>
                  <a:lnTo>
                    <a:pt x="3777920" y="2204198"/>
                  </a:lnTo>
                  <a:lnTo>
                    <a:pt x="3771886" y="2224198"/>
                  </a:lnTo>
                  <a:lnTo>
                    <a:pt x="3765535" y="2243882"/>
                  </a:lnTo>
                  <a:lnTo>
                    <a:pt x="3758549" y="2263882"/>
                  </a:lnTo>
                  <a:lnTo>
                    <a:pt x="3751562" y="2283565"/>
                  </a:lnTo>
                  <a:lnTo>
                    <a:pt x="3744576" y="2303249"/>
                  </a:lnTo>
                  <a:lnTo>
                    <a:pt x="3737272" y="2323249"/>
                  </a:lnTo>
                  <a:lnTo>
                    <a:pt x="3729651" y="2342615"/>
                  </a:lnTo>
                  <a:lnTo>
                    <a:pt x="3721712" y="2361663"/>
                  </a:lnTo>
                  <a:lnTo>
                    <a:pt x="3713455" y="2381346"/>
                  </a:lnTo>
                  <a:lnTo>
                    <a:pt x="3705199" y="2400394"/>
                  </a:lnTo>
                  <a:lnTo>
                    <a:pt x="3696307" y="2419443"/>
                  </a:lnTo>
                  <a:lnTo>
                    <a:pt x="3687415" y="2438491"/>
                  </a:lnTo>
                  <a:lnTo>
                    <a:pt x="3678524" y="2457539"/>
                  </a:lnTo>
                  <a:lnTo>
                    <a:pt x="3668997" y="2476270"/>
                  </a:lnTo>
                  <a:lnTo>
                    <a:pt x="3659470" y="2495001"/>
                  </a:lnTo>
                  <a:lnTo>
                    <a:pt x="3649626" y="2513414"/>
                  </a:lnTo>
                  <a:lnTo>
                    <a:pt x="3639781" y="2531827"/>
                  </a:lnTo>
                  <a:lnTo>
                    <a:pt x="3629302" y="2549923"/>
                  </a:lnTo>
                  <a:lnTo>
                    <a:pt x="3619140" y="2568336"/>
                  </a:lnTo>
                  <a:lnTo>
                    <a:pt x="3608026" y="2586432"/>
                  </a:lnTo>
                  <a:lnTo>
                    <a:pt x="3597228" y="2604211"/>
                  </a:lnTo>
                  <a:lnTo>
                    <a:pt x="3586431" y="2621989"/>
                  </a:lnTo>
                  <a:lnTo>
                    <a:pt x="3574682" y="2639767"/>
                  </a:lnTo>
                  <a:lnTo>
                    <a:pt x="3563250" y="2657228"/>
                  </a:lnTo>
                  <a:lnTo>
                    <a:pt x="3551500" y="2674372"/>
                  </a:lnTo>
                  <a:lnTo>
                    <a:pt x="3539432" y="2691832"/>
                  </a:lnTo>
                  <a:lnTo>
                    <a:pt x="3527365" y="2708658"/>
                  </a:lnTo>
                  <a:lnTo>
                    <a:pt x="3514980" y="2725802"/>
                  </a:lnTo>
                  <a:lnTo>
                    <a:pt x="3502278" y="2742310"/>
                  </a:lnTo>
                  <a:lnTo>
                    <a:pt x="3489576" y="2759136"/>
                  </a:lnTo>
                  <a:lnTo>
                    <a:pt x="3476556" y="2775645"/>
                  </a:lnTo>
                  <a:lnTo>
                    <a:pt x="3463218" y="2791836"/>
                  </a:lnTo>
                  <a:lnTo>
                    <a:pt x="3450198" y="2808027"/>
                  </a:lnTo>
                  <a:lnTo>
                    <a:pt x="3436226" y="2823900"/>
                  </a:lnTo>
                  <a:lnTo>
                    <a:pt x="3422570" y="2839774"/>
                  </a:lnTo>
                  <a:lnTo>
                    <a:pt x="3408598" y="2855330"/>
                  </a:lnTo>
                  <a:lnTo>
                    <a:pt x="3394308" y="2870568"/>
                  </a:lnTo>
                  <a:lnTo>
                    <a:pt x="3380018" y="2886124"/>
                  </a:lnTo>
                  <a:lnTo>
                    <a:pt x="3365727" y="2901045"/>
                  </a:lnTo>
                  <a:lnTo>
                    <a:pt x="3350802" y="2916284"/>
                  </a:lnTo>
                  <a:lnTo>
                    <a:pt x="3335877" y="2930570"/>
                  </a:lnTo>
                  <a:lnTo>
                    <a:pt x="3320634" y="2945491"/>
                  </a:lnTo>
                  <a:lnTo>
                    <a:pt x="3305708" y="2959777"/>
                  </a:lnTo>
                  <a:lnTo>
                    <a:pt x="3290148" y="2973746"/>
                  </a:lnTo>
                  <a:lnTo>
                    <a:pt x="3274270" y="2987715"/>
                  </a:lnTo>
                  <a:lnTo>
                    <a:pt x="3258710" y="3001684"/>
                  </a:lnTo>
                  <a:lnTo>
                    <a:pt x="3242514" y="3015017"/>
                  </a:lnTo>
                  <a:lnTo>
                    <a:pt x="3226319" y="3028669"/>
                  </a:lnTo>
                  <a:lnTo>
                    <a:pt x="3210123" y="3041685"/>
                  </a:lnTo>
                  <a:lnTo>
                    <a:pt x="3193610" y="3054701"/>
                  </a:lnTo>
                  <a:lnTo>
                    <a:pt x="3177097" y="3067400"/>
                  </a:lnTo>
                  <a:lnTo>
                    <a:pt x="3160266" y="3080099"/>
                  </a:lnTo>
                  <a:lnTo>
                    <a:pt x="3143436" y="3092480"/>
                  </a:lnTo>
                  <a:lnTo>
                    <a:pt x="3126287" y="3104862"/>
                  </a:lnTo>
                  <a:lnTo>
                    <a:pt x="3109139" y="3116608"/>
                  </a:lnTo>
                  <a:lnTo>
                    <a:pt x="3091673" y="3128672"/>
                  </a:lnTo>
                  <a:lnTo>
                    <a:pt x="3074208" y="3140101"/>
                  </a:lnTo>
                  <a:lnTo>
                    <a:pt x="3056742" y="3151212"/>
                  </a:lnTo>
                  <a:lnTo>
                    <a:pt x="3038958" y="3162641"/>
                  </a:lnTo>
                  <a:lnTo>
                    <a:pt x="3020858" y="3173435"/>
                  </a:lnTo>
                  <a:lnTo>
                    <a:pt x="3003074" y="3183912"/>
                  </a:lnTo>
                  <a:lnTo>
                    <a:pt x="2984973" y="3194388"/>
                  </a:lnTo>
                  <a:lnTo>
                    <a:pt x="2966237" y="3204865"/>
                  </a:lnTo>
                  <a:lnTo>
                    <a:pt x="2947819" y="3214706"/>
                  </a:lnTo>
                  <a:lnTo>
                    <a:pt x="2929400" y="3224548"/>
                  </a:lnTo>
                  <a:lnTo>
                    <a:pt x="2910982" y="3234072"/>
                  </a:lnTo>
                  <a:lnTo>
                    <a:pt x="2892246" y="3243279"/>
                  </a:lnTo>
                  <a:lnTo>
                    <a:pt x="2872875" y="3252485"/>
                  </a:lnTo>
                  <a:lnTo>
                    <a:pt x="2854139" y="3261374"/>
                  </a:lnTo>
                  <a:lnTo>
                    <a:pt x="2835085" y="3269946"/>
                  </a:lnTo>
                  <a:lnTo>
                    <a:pt x="2816032" y="3278200"/>
                  </a:lnTo>
                  <a:lnTo>
                    <a:pt x="2796343" y="3286455"/>
                  </a:lnTo>
                  <a:lnTo>
                    <a:pt x="2776972" y="3294391"/>
                  </a:lnTo>
                  <a:lnTo>
                    <a:pt x="2757600" y="3302011"/>
                  </a:lnTo>
                  <a:lnTo>
                    <a:pt x="2737912" y="3309630"/>
                  </a:lnTo>
                  <a:lnTo>
                    <a:pt x="2718223" y="3316932"/>
                  </a:lnTo>
                  <a:lnTo>
                    <a:pt x="2698534" y="3323916"/>
                  </a:lnTo>
                  <a:lnTo>
                    <a:pt x="2678528" y="3330266"/>
                  </a:lnTo>
                  <a:lnTo>
                    <a:pt x="2658522" y="3336932"/>
                  </a:lnTo>
                  <a:lnTo>
                    <a:pt x="2638833" y="3342964"/>
                  </a:lnTo>
                  <a:lnTo>
                    <a:pt x="2618510" y="3348996"/>
                  </a:lnTo>
                  <a:lnTo>
                    <a:pt x="2598186" y="3354711"/>
                  </a:lnTo>
                  <a:lnTo>
                    <a:pt x="2578180" y="3360108"/>
                  </a:lnTo>
                  <a:lnTo>
                    <a:pt x="2557538" y="3365505"/>
                  </a:lnTo>
                  <a:lnTo>
                    <a:pt x="2537532" y="3370267"/>
                  </a:lnTo>
                  <a:lnTo>
                    <a:pt x="2516890" y="3375029"/>
                  </a:lnTo>
                  <a:lnTo>
                    <a:pt x="2496566" y="3379473"/>
                  </a:lnTo>
                  <a:lnTo>
                    <a:pt x="2475608" y="3383918"/>
                  </a:lnTo>
                  <a:lnTo>
                    <a:pt x="2455284" y="3387728"/>
                  </a:lnTo>
                  <a:lnTo>
                    <a:pt x="2434642" y="3391537"/>
                  </a:lnTo>
                  <a:lnTo>
                    <a:pt x="2413684" y="3394712"/>
                  </a:lnTo>
                  <a:lnTo>
                    <a:pt x="2393360" y="3397887"/>
                  </a:lnTo>
                  <a:lnTo>
                    <a:pt x="2372401" y="3401061"/>
                  </a:lnTo>
                  <a:lnTo>
                    <a:pt x="2351759" y="3403601"/>
                  </a:lnTo>
                  <a:lnTo>
                    <a:pt x="2330800" y="3405824"/>
                  </a:lnTo>
                  <a:lnTo>
                    <a:pt x="2309842" y="3408363"/>
                  </a:lnTo>
                  <a:lnTo>
                    <a:pt x="2288882" y="3409951"/>
                  </a:lnTo>
                  <a:lnTo>
                    <a:pt x="2268241" y="3411538"/>
                  </a:lnTo>
                  <a:lnTo>
                    <a:pt x="2246965" y="3413125"/>
                  </a:lnTo>
                  <a:lnTo>
                    <a:pt x="2226323" y="3414078"/>
                  </a:lnTo>
                  <a:lnTo>
                    <a:pt x="2205047" y="3415030"/>
                  </a:lnTo>
                  <a:lnTo>
                    <a:pt x="2184406" y="3415665"/>
                  </a:lnTo>
                  <a:lnTo>
                    <a:pt x="2163447" y="3416300"/>
                  </a:lnTo>
                  <a:lnTo>
                    <a:pt x="2142488" y="3416300"/>
                  </a:lnTo>
                  <a:lnTo>
                    <a:pt x="2142170" y="3416300"/>
                  </a:lnTo>
                  <a:lnTo>
                    <a:pt x="2121529" y="3416300"/>
                  </a:lnTo>
                  <a:lnTo>
                    <a:pt x="2100252" y="3415665"/>
                  </a:lnTo>
                  <a:lnTo>
                    <a:pt x="2079611" y="3415030"/>
                  </a:lnTo>
                  <a:lnTo>
                    <a:pt x="2058334" y="3414078"/>
                  </a:lnTo>
                  <a:lnTo>
                    <a:pt x="2037693" y="3413125"/>
                  </a:lnTo>
                  <a:lnTo>
                    <a:pt x="2016417" y="3411538"/>
                  </a:lnTo>
                  <a:lnTo>
                    <a:pt x="1995775" y="3409951"/>
                  </a:lnTo>
                  <a:lnTo>
                    <a:pt x="1974816" y="3408363"/>
                  </a:lnTo>
                  <a:lnTo>
                    <a:pt x="1954175" y="3405824"/>
                  </a:lnTo>
                  <a:lnTo>
                    <a:pt x="1933216" y="3403601"/>
                  </a:lnTo>
                  <a:lnTo>
                    <a:pt x="1912257" y="3400744"/>
                  </a:lnTo>
                  <a:lnTo>
                    <a:pt x="1891616" y="3397887"/>
                  </a:lnTo>
                  <a:lnTo>
                    <a:pt x="1870974" y="3394712"/>
                  </a:lnTo>
                  <a:lnTo>
                    <a:pt x="1850333" y="3391220"/>
                  </a:lnTo>
                  <a:lnTo>
                    <a:pt x="1829374" y="3387410"/>
                  </a:lnTo>
                  <a:lnTo>
                    <a:pt x="1809050" y="3383601"/>
                  </a:lnTo>
                  <a:lnTo>
                    <a:pt x="1788409" y="3379473"/>
                  </a:lnTo>
                  <a:lnTo>
                    <a:pt x="1768085" y="3375029"/>
                  </a:lnTo>
                  <a:lnTo>
                    <a:pt x="1747444" y="3370267"/>
                  </a:lnTo>
                  <a:lnTo>
                    <a:pt x="1727120" y="3365505"/>
                  </a:lnTo>
                  <a:lnTo>
                    <a:pt x="1706796" y="3360108"/>
                  </a:lnTo>
                  <a:lnTo>
                    <a:pt x="1686472" y="3354711"/>
                  </a:lnTo>
                  <a:lnTo>
                    <a:pt x="1666466" y="3348996"/>
                  </a:lnTo>
                  <a:lnTo>
                    <a:pt x="1646142" y="3342964"/>
                  </a:lnTo>
                  <a:lnTo>
                    <a:pt x="1626136" y="3336932"/>
                  </a:lnTo>
                  <a:lnTo>
                    <a:pt x="1606447" y="3330266"/>
                  </a:lnTo>
                  <a:lnTo>
                    <a:pt x="1586123" y="3323916"/>
                  </a:lnTo>
                  <a:lnTo>
                    <a:pt x="1566434" y="3316932"/>
                  </a:lnTo>
                  <a:lnTo>
                    <a:pt x="1547063" y="3309630"/>
                  </a:lnTo>
                  <a:lnTo>
                    <a:pt x="1527057" y="3302011"/>
                  </a:lnTo>
                  <a:lnTo>
                    <a:pt x="1507686" y="3294391"/>
                  </a:lnTo>
                  <a:lnTo>
                    <a:pt x="1488315" y="3286455"/>
                  </a:lnTo>
                  <a:lnTo>
                    <a:pt x="1458464" y="3274073"/>
                  </a:lnTo>
                  <a:lnTo>
                    <a:pt x="1429249" y="3260740"/>
                  </a:lnTo>
                  <a:lnTo>
                    <a:pt x="1400033" y="3247406"/>
                  </a:lnTo>
                  <a:lnTo>
                    <a:pt x="1371453" y="3232802"/>
                  </a:lnTo>
                  <a:lnTo>
                    <a:pt x="1399081" y="3227405"/>
                  </a:lnTo>
                  <a:lnTo>
                    <a:pt x="1426708" y="3221373"/>
                  </a:lnTo>
                  <a:lnTo>
                    <a:pt x="1454336" y="3214389"/>
                  </a:lnTo>
                  <a:lnTo>
                    <a:pt x="1481329" y="3206770"/>
                  </a:lnTo>
                  <a:lnTo>
                    <a:pt x="1515307" y="3221691"/>
                  </a:lnTo>
                  <a:lnTo>
                    <a:pt x="1518165" y="3222643"/>
                  </a:lnTo>
                  <a:lnTo>
                    <a:pt x="1521341" y="3223913"/>
                  </a:lnTo>
                  <a:lnTo>
                    <a:pt x="1506733" y="3214071"/>
                  </a:lnTo>
                  <a:lnTo>
                    <a:pt x="1492126" y="3203595"/>
                  </a:lnTo>
                  <a:lnTo>
                    <a:pt x="1513402" y="3196928"/>
                  </a:lnTo>
                  <a:lnTo>
                    <a:pt x="1533726" y="3189944"/>
                  </a:lnTo>
                  <a:lnTo>
                    <a:pt x="1554685" y="3182642"/>
                  </a:lnTo>
                  <a:lnTo>
                    <a:pt x="1574691" y="3174705"/>
                  </a:lnTo>
                  <a:lnTo>
                    <a:pt x="1588346" y="3183277"/>
                  </a:lnTo>
                  <a:lnTo>
                    <a:pt x="1601684" y="3191531"/>
                  </a:lnTo>
                  <a:lnTo>
                    <a:pt x="1617244" y="3200738"/>
                  </a:lnTo>
                  <a:lnTo>
                    <a:pt x="1632804" y="3209627"/>
                  </a:lnTo>
                  <a:lnTo>
                    <a:pt x="1648682" y="3218198"/>
                  </a:lnTo>
                  <a:lnTo>
                    <a:pt x="1664560" y="3226770"/>
                  </a:lnTo>
                  <a:lnTo>
                    <a:pt x="1680121" y="3235024"/>
                  </a:lnTo>
                  <a:lnTo>
                    <a:pt x="1696316" y="3242961"/>
                  </a:lnTo>
                  <a:lnTo>
                    <a:pt x="1712512" y="3250580"/>
                  </a:lnTo>
                  <a:lnTo>
                    <a:pt x="1729025" y="3257882"/>
                  </a:lnTo>
                  <a:lnTo>
                    <a:pt x="1745538" y="3264867"/>
                  </a:lnTo>
                  <a:lnTo>
                    <a:pt x="1762051" y="3271851"/>
                  </a:lnTo>
                  <a:lnTo>
                    <a:pt x="1778882" y="3278200"/>
                  </a:lnTo>
                  <a:lnTo>
                    <a:pt x="1795713" y="3284550"/>
                  </a:lnTo>
                  <a:lnTo>
                    <a:pt x="1812543" y="3290582"/>
                  </a:lnTo>
                  <a:lnTo>
                    <a:pt x="1829691" y="3295979"/>
                  </a:lnTo>
                  <a:lnTo>
                    <a:pt x="1846522" y="3301376"/>
                  </a:lnTo>
                  <a:lnTo>
                    <a:pt x="1863670" y="3306455"/>
                  </a:lnTo>
                  <a:lnTo>
                    <a:pt x="1853191" y="3297566"/>
                  </a:lnTo>
                  <a:lnTo>
                    <a:pt x="1842711" y="3288042"/>
                  </a:lnTo>
                  <a:lnTo>
                    <a:pt x="1832232" y="3278835"/>
                  </a:lnTo>
                  <a:lnTo>
                    <a:pt x="1822070" y="3269311"/>
                  </a:lnTo>
                  <a:lnTo>
                    <a:pt x="1812226" y="3259787"/>
                  </a:lnTo>
                  <a:lnTo>
                    <a:pt x="1802381" y="3249946"/>
                  </a:lnTo>
                  <a:lnTo>
                    <a:pt x="1793172" y="3240104"/>
                  </a:lnTo>
                  <a:lnTo>
                    <a:pt x="1783645" y="3229945"/>
                  </a:lnTo>
                  <a:lnTo>
                    <a:pt x="1774436" y="3219468"/>
                  </a:lnTo>
                  <a:lnTo>
                    <a:pt x="1765227" y="3208992"/>
                  </a:lnTo>
                  <a:lnTo>
                    <a:pt x="1756653" y="3198515"/>
                  </a:lnTo>
                  <a:lnTo>
                    <a:pt x="1747761" y="3188039"/>
                  </a:lnTo>
                  <a:lnTo>
                    <a:pt x="1731248" y="3166133"/>
                  </a:lnTo>
                  <a:lnTo>
                    <a:pt x="1715370" y="3144545"/>
                  </a:lnTo>
                  <a:lnTo>
                    <a:pt x="1705843" y="3130577"/>
                  </a:lnTo>
                  <a:lnTo>
                    <a:pt x="1696634" y="3116925"/>
                  </a:lnTo>
                  <a:lnTo>
                    <a:pt x="1712194" y="3108354"/>
                  </a:lnTo>
                  <a:lnTo>
                    <a:pt x="1727437" y="3099465"/>
                  </a:lnTo>
                  <a:lnTo>
                    <a:pt x="1742680" y="3090258"/>
                  </a:lnTo>
                  <a:lnTo>
                    <a:pt x="1757605" y="3080734"/>
                  </a:lnTo>
                  <a:lnTo>
                    <a:pt x="1764909" y="3092163"/>
                  </a:lnTo>
                  <a:lnTo>
                    <a:pt x="1772531" y="3103592"/>
                  </a:lnTo>
                  <a:lnTo>
                    <a:pt x="1781105" y="3115656"/>
                  </a:lnTo>
                  <a:lnTo>
                    <a:pt x="1789997" y="3127719"/>
                  </a:lnTo>
                  <a:lnTo>
                    <a:pt x="1799206" y="3139148"/>
                  </a:lnTo>
                  <a:lnTo>
                    <a:pt x="1808733" y="3150895"/>
                  </a:lnTo>
                  <a:lnTo>
                    <a:pt x="1817942" y="3162324"/>
                  </a:lnTo>
                  <a:lnTo>
                    <a:pt x="1827469" y="3173435"/>
                  </a:lnTo>
                  <a:lnTo>
                    <a:pt x="1837313" y="3184547"/>
                  </a:lnTo>
                  <a:lnTo>
                    <a:pt x="1847157" y="3195658"/>
                  </a:lnTo>
                  <a:lnTo>
                    <a:pt x="1857319" y="3206135"/>
                  </a:lnTo>
                  <a:lnTo>
                    <a:pt x="1867799" y="3216294"/>
                  </a:lnTo>
                  <a:lnTo>
                    <a:pt x="1878278" y="3226453"/>
                  </a:lnTo>
                  <a:lnTo>
                    <a:pt x="1889075" y="3236294"/>
                  </a:lnTo>
                  <a:lnTo>
                    <a:pt x="1899872" y="3245818"/>
                  </a:lnTo>
                  <a:lnTo>
                    <a:pt x="1911304" y="3255025"/>
                  </a:lnTo>
                  <a:lnTo>
                    <a:pt x="1922419" y="3263914"/>
                  </a:lnTo>
                  <a:lnTo>
                    <a:pt x="1933851" y="3272486"/>
                  </a:lnTo>
                  <a:lnTo>
                    <a:pt x="1944013" y="3279153"/>
                  </a:lnTo>
                  <a:lnTo>
                    <a:pt x="1954175" y="3286137"/>
                  </a:lnTo>
                  <a:lnTo>
                    <a:pt x="1964019" y="3292487"/>
                  </a:lnTo>
                  <a:lnTo>
                    <a:pt x="1974499" y="3298519"/>
                  </a:lnTo>
                  <a:lnTo>
                    <a:pt x="1984661" y="3304233"/>
                  </a:lnTo>
                  <a:lnTo>
                    <a:pt x="1995775" y="3309630"/>
                  </a:lnTo>
                  <a:lnTo>
                    <a:pt x="2006255" y="3314710"/>
                  </a:lnTo>
                  <a:lnTo>
                    <a:pt x="2017052" y="3319472"/>
                  </a:lnTo>
                  <a:lnTo>
                    <a:pt x="2028166" y="3323916"/>
                  </a:lnTo>
                  <a:lnTo>
                    <a:pt x="2039281" y="3327726"/>
                  </a:lnTo>
                  <a:lnTo>
                    <a:pt x="2050078" y="3331535"/>
                  </a:lnTo>
                  <a:lnTo>
                    <a:pt x="2061192" y="3334710"/>
                  </a:lnTo>
                  <a:lnTo>
                    <a:pt x="2072942" y="3337567"/>
                  </a:lnTo>
                  <a:lnTo>
                    <a:pt x="2084057" y="3340107"/>
                  </a:lnTo>
                  <a:lnTo>
                    <a:pt x="2095806" y="3342012"/>
                  </a:lnTo>
                  <a:lnTo>
                    <a:pt x="2107239" y="3343599"/>
                  </a:lnTo>
                  <a:lnTo>
                    <a:pt x="2107239" y="3054384"/>
                  </a:lnTo>
                  <a:lnTo>
                    <a:pt x="2071989" y="3053749"/>
                  </a:lnTo>
                  <a:lnTo>
                    <a:pt x="2036740" y="3052479"/>
                  </a:lnTo>
                  <a:lnTo>
                    <a:pt x="2001174" y="3050574"/>
                  </a:lnTo>
                  <a:lnTo>
                    <a:pt x="1965925" y="3048352"/>
                  </a:lnTo>
                  <a:lnTo>
                    <a:pt x="1930993" y="3045495"/>
                  </a:lnTo>
                  <a:lnTo>
                    <a:pt x="1895744" y="3042002"/>
                  </a:lnTo>
                  <a:lnTo>
                    <a:pt x="1860812" y="3038193"/>
                  </a:lnTo>
                  <a:lnTo>
                    <a:pt x="1825563" y="3033431"/>
                  </a:lnTo>
                  <a:lnTo>
                    <a:pt x="1844934" y="3018827"/>
                  </a:lnTo>
                  <a:lnTo>
                    <a:pt x="1863670" y="3003588"/>
                  </a:lnTo>
                  <a:lnTo>
                    <a:pt x="1882089" y="2987715"/>
                  </a:lnTo>
                  <a:lnTo>
                    <a:pt x="1900190" y="2971841"/>
                  </a:lnTo>
                  <a:lnTo>
                    <a:pt x="1925912" y="2974064"/>
                  </a:lnTo>
                  <a:lnTo>
                    <a:pt x="1952269" y="2976603"/>
                  </a:lnTo>
                  <a:lnTo>
                    <a:pt x="1977992" y="2978508"/>
                  </a:lnTo>
                  <a:lnTo>
                    <a:pt x="2003714" y="2980096"/>
                  </a:lnTo>
                  <a:lnTo>
                    <a:pt x="2029754" y="2981365"/>
                  </a:lnTo>
                  <a:lnTo>
                    <a:pt x="2055476" y="2982318"/>
                  </a:lnTo>
                  <a:lnTo>
                    <a:pt x="2081516" y="2982953"/>
                  </a:lnTo>
                  <a:lnTo>
                    <a:pt x="2107239" y="2983905"/>
                  </a:lnTo>
                  <a:lnTo>
                    <a:pt x="2107239" y="2716595"/>
                  </a:lnTo>
                  <a:lnTo>
                    <a:pt x="2117083" y="2698817"/>
                  </a:lnTo>
                  <a:lnTo>
                    <a:pt x="2126610" y="2681356"/>
                  </a:lnTo>
                  <a:lnTo>
                    <a:pt x="2136137" y="2663578"/>
                  </a:lnTo>
                  <a:lnTo>
                    <a:pt x="2145028" y="2645482"/>
                  </a:lnTo>
                  <a:lnTo>
                    <a:pt x="2153602" y="2627386"/>
                  </a:lnTo>
                  <a:lnTo>
                    <a:pt x="2161859" y="2608655"/>
                  </a:lnTo>
                  <a:lnTo>
                    <a:pt x="2169798" y="2590242"/>
                  </a:lnTo>
                  <a:lnTo>
                    <a:pt x="2177737" y="2571511"/>
                  </a:lnTo>
                  <a:lnTo>
                    <a:pt x="2177737" y="2982635"/>
                  </a:lnTo>
                  <a:lnTo>
                    <a:pt x="2205047" y="2982000"/>
                  </a:lnTo>
                  <a:lnTo>
                    <a:pt x="2232992" y="2980731"/>
                  </a:lnTo>
                  <a:lnTo>
                    <a:pt x="2260620" y="2979143"/>
                  </a:lnTo>
                  <a:lnTo>
                    <a:pt x="2288247" y="2977238"/>
                  </a:lnTo>
                  <a:lnTo>
                    <a:pt x="2315875" y="2975016"/>
                  </a:lnTo>
                  <a:lnTo>
                    <a:pt x="2343503" y="2972159"/>
                  </a:lnTo>
                  <a:lnTo>
                    <a:pt x="2370813" y="2969302"/>
                  </a:lnTo>
                  <a:lnTo>
                    <a:pt x="2398441" y="2965809"/>
                  </a:lnTo>
                  <a:lnTo>
                    <a:pt x="2426068" y="2962000"/>
                  </a:lnTo>
                  <a:lnTo>
                    <a:pt x="2453378" y="2957873"/>
                  </a:lnTo>
                  <a:lnTo>
                    <a:pt x="2480689" y="2953428"/>
                  </a:lnTo>
                  <a:lnTo>
                    <a:pt x="2507681" y="2948349"/>
                  </a:lnTo>
                  <a:lnTo>
                    <a:pt x="2534991" y="2943269"/>
                  </a:lnTo>
                  <a:lnTo>
                    <a:pt x="2562301" y="2937555"/>
                  </a:lnTo>
                  <a:lnTo>
                    <a:pt x="2589294" y="2931205"/>
                  </a:lnTo>
                  <a:lnTo>
                    <a:pt x="2615969" y="2925173"/>
                  </a:lnTo>
                  <a:lnTo>
                    <a:pt x="2630894" y="2894061"/>
                  </a:lnTo>
                  <a:lnTo>
                    <a:pt x="2644549" y="2862632"/>
                  </a:lnTo>
                  <a:lnTo>
                    <a:pt x="2658204" y="2831202"/>
                  </a:lnTo>
                  <a:lnTo>
                    <a:pt x="2671224" y="2799137"/>
                  </a:lnTo>
                  <a:lnTo>
                    <a:pt x="2683609" y="2767073"/>
                  </a:lnTo>
                  <a:lnTo>
                    <a:pt x="2695359" y="2734691"/>
                  </a:lnTo>
                  <a:lnTo>
                    <a:pt x="2706791" y="2701991"/>
                  </a:lnTo>
                  <a:lnTo>
                    <a:pt x="2717270" y="2669609"/>
                  </a:lnTo>
                  <a:lnTo>
                    <a:pt x="2726480" y="2640085"/>
                  </a:lnTo>
                  <a:lnTo>
                    <a:pt x="2735372" y="2610560"/>
                  </a:lnTo>
                  <a:lnTo>
                    <a:pt x="2743628" y="2581035"/>
                  </a:lnTo>
                  <a:lnTo>
                    <a:pt x="2751567" y="2551193"/>
                  </a:lnTo>
                  <a:lnTo>
                    <a:pt x="2759506" y="2521351"/>
                  </a:lnTo>
                  <a:lnTo>
                    <a:pt x="2766810" y="2491509"/>
                  </a:lnTo>
                  <a:lnTo>
                    <a:pt x="2774114" y="2461349"/>
                  </a:lnTo>
                  <a:lnTo>
                    <a:pt x="2780465" y="2431189"/>
                  </a:lnTo>
                  <a:lnTo>
                    <a:pt x="2744898" y="2437856"/>
                  </a:lnTo>
                  <a:lnTo>
                    <a:pt x="2709332" y="2443888"/>
                  </a:lnTo>
                  <a:lnTo>
                    <a:pt x="2673765" y="2449602"/>
                  </a:lnTo>
                  <a:lnTo>
                    <a:pt x="2638198" y="2454682"/>
                  </a:lnTo>
                  <a:lnTo>
                    <a:pt x="2602314" y="2459761"/>
                  </a:lnTo>
                  <a:lnTo>
                    <a:pt x="2566430" y="2464206"/>
                  </a:lnTo>
                  <a:lnTo>
                    <a:pt x="2530546" y="2468333"/>
                  </a:lnTo>
                  <a:lnTo>
                    <a:pt x="2494979" y="2471825"/>
                  </a:lnTo>
                  <a:lnTo>
                    <a:pt x="2458777" y="2475635"/>
                  </a:lnTo>
                  <a:lnTo>
                    <a:pt x="2422893" y="2478492"/>
                  </a:lnTo>
                  <a:lnTo>
                    <a:pt x="2387008" y="2481032"/>
                  </a:lnTo>
                  <a:lnTo>
                    <a:pt x="2350807" y="2483572"/>
                  </a:lnTo>
                  <a:lnTo>
                    <a:pt x="2314605" y="2485477"/>
                  </a:lnTo>
                  <a:lnTo>
                    <a:pt x="2278721" y="2486746"/>
                  </a:lnTo>
                  <a:lnTo>
                    <a:pt x="2242836" y="2488016"/>
                  </a:lnTo>
                  <a:lnTo>
                    <a:pt x="2206635" y="2488969"/>
                  </a:lnTo>
                  <a:lnTo>
                    <a:pt x="2211716" y="2471508"/>
                  </a:lnTo>
                  <a:lnTo>
                    <a:pt x="2216796" y="2453730"/>
                  </a:lnTo>
                  <a:lnTo>
                    <a:pt x="2221242" y="2435951"/>
                  </a:lnTo>
                  <a:lnTo>
                    <a:pt x="2225688" y="2418173"/>
                  </a:lnTo>
                  <a:lnTo>
                    <a:pt x="2261255" y="2417220"/>
                  </a:lnTo>
                  <a:lnTo>
                    <a:pt x="2297139" y="2415633"/>
                  </a:lnTo>
                  <a:lnTo>
                    <a:pt x="2333341" y="2413728"/>
                  </a:lnTo>
                  <a:lnTo>
                    <a:pt x="2369225" y="2411506"/>
                  </a:lnTo>
                  <a:lnTo>
                    <a:pt x="2404792" y="2409284"/>
                  </a:lnTo>
                  <a:lnTo>
                    <a:pt x="2440676" y="2406426"/>
                  </a:lnTo>
                  <a:lnTo>
                    <a:pt x="2476560" y="2402934"/>
                  </a:lnTo>
                  <a:lnTo>
                    <a:pt x="2512127" y="2399442"/>
                  </a:lnTo>
                  <a:lnTo>
                    <a:pt x="2547694" y="2395315"/>
                  </a:lnTo>
                  <a:lnTo>
                    <a:pt x="2583260" y="2391188"/>
                  </a:lnTo>
                  <a:lnTo>
                    <a:pt x="2618827" y="2386426"/>
                  </a:lnTo>
                  <a:lnTo>
                    <a:pt x="2654394" y="2381346"/>
                  </a:lnTo>
                  <a:lnTo>
                    <a:pt x="2689960" y="2375632"/>
                  </a:lnTo>
                  <a:lnTo>
                    <a:pt x="2725210" y="2369600"/>
                  </a:lnTo>
                  <a:lnTo>
                    <a:pt x="2760459" y="2363250"/>
                  </a:lnTo>
                  <a:lnTo>
                    <a:pt x="2795390" y="2356584"/>
                  </a:lnTo>
                  <a:lnTo>
                    <a:pt x="2802694" y="2318805"/>
                  </a:lnTo>
                  <a:lnTo>
                    <a:pt x="2809045" y="2281026"/>
                  </a:lnTo>
                  <a:lnTo>
                    <a:pt x="2815396" y="2242612"/>
                  </a:lnTo>
                  <a:lnTo>
                    <a:pt x="2820478" y="2204833"/>
                  </a:lnTo>
                  <a:lnTo>
                    <a:pt x="2825876" y="2166419"/>
                  </a:lnTo>
                  <a:lnTo>
                    <a:pt x="2830322" y="2128322"/>
                  </a:lnTo>
                  <a:lnTo>
                    <a:pt x="2834768" y="2089908"/>
                  </a:lnTo>
                  <a:lnTo>
                    <a:pt x="2838578" y="2051494"/>
                  </a:lnTo>
                  <a:lnTo>
                    <a:pt x="2842072" y="2013080"/>
                  </a:lnTo>
                  <a:lnTo>
                    <a:pt x="2844930" y="1974667"/>
                  </a:lnTo>
                  <a:lnTo>
                    <a:pt x="2847470" y="1936253"/>
                  </a:lnTo>
                  <a:lnTo>
                    <a:pt x="2849693" y="1897839"/>
                  </a:lnTo>
                  <a:lnTo>
                    <a:pt x="2851281" y="1859107"/>
                  </a:lnTo>
                  <a:lnTo>
                    <a:pt x="2852868" y="1820693"/>
                  </a:lnTo>
                  <a:lnTo>
                    <a:pt x="2853821" y="1781962"/>
                  </a:lnTo>
                  <a:lnTo>
                    <a:pt x="2854139" y="1743231"/>
                  </a:lnTo>
                  <a:lnTo>
                    <a:pt x="2177737" y="1743231"/>
                  </a:lnTo>
                  <a:lnTo>
                    <a:pt x="2177737" y="1778787"/>
                  </a:lnTo>
                  <a:lnTo>
                    <a:pt x="2169798" y="1759739"/>
                  </a:lnTo>
                  <a:lnTo>
                    <a:pt x="2161859" y="1741326"/>
                  </a:lnTo>
                  <a:lnTo>
                    <a:pt x="2153602" y="1722912"/>
                  </a:lnTo>
                  <a:lnTo>
                    <a:pt x="2145028" y="1704817"/>
                  </a:lnTo>
                  <a:lnTo>
                    <a:pt x="2136137" y="1686721"/>
                  </a:lnTo>
                  <a:lnTo>
                    <a:pt x="2126610" y="1668942"/>
                  </a:lnTo>
                  <a:lnTo>
                    <a:pt x="2117083" y="1651164"/>
                  </a:lnTo>
                  <a:lnTo>
                    <a:pt x="2107239" y="1633386"/>
                  </a:lnTo>
                  <a:lnTo>
                    <a:pt x="2107239" y="995905"/>
                  </a:lnTo>
                  <a:lnTo>
                    <a:pt x="2068496" y="996540"/>
                  </a:lnTo>
                  <a:lnTo>
                    <a:pt x="2029754" y="997492"/>
                  </a:lnTo>
                  <a:lnTo>
                    <a:pt x="1991012" y="998762"/>
                  </a:lnTo>
                  <a:lnTo>
                    <a:pt x="1952269" y="1000350"/>
                  </a:lnTo>
                  <a:lnTo>
                    <a:pt x="1913527" y="1002254"/>
                  </a:lnTo>
                  <a:lnTo>
                    <a:pt x="1874785" y="1004477"/>
                  </a:lnTo>
                  <a:lnTo>
                    <a:pt x="1836360" y="1007651"/>
                  </a:lnTo>
                  <a:lnTo>
                    <a:pt x="1797618" y="1010509"/>
                  </a:lnTo>
                  <a:lnTo>
                    <a:pt x="1759193" y="1014636"/>
                  </a:lnTo>
                  <a:lnTo>
                    <a:pt x="1720451" y="1018445"/>
                  </a:lnTo>
                  <a:lnTo>
                    <a:pt x="1682026" y="1023207"/>
                  </a:lnTo>
                  <a:lnTo>
                    <a:pt x="1643601" y="1027969"/>
                  </a:lnTo>
                  <a:lnTo>
                    <a:pt x="1605494" y="1033366"/>
                  </a:lnTo>
                  <a:lnTo>
                    <a:pt x="1567070" y="1039081"/>
                  </a:lnTo>
                  <a:lnTo>
                    <a:pt x="1528962" y="1045430"/>
                  </a:lnTo>
                  <a:lnTo>
                    <a:pt x="1490855" y="1052415"/>
                  </a:lnTo>
                  <a:lnTo>
                    <a:pt x="1482599" y="1096861"/>
                  </a:lnTo>
                  <a:lnTo>
                    <a:pt x="1474977" y="1141306"/>
                  </a:lnTo>
                  <a:lnTo>
                    <a:pt x="1457829" y="1136862"/>
                  </a:lnTo>
                  <a:lnTo>
                    <a:pt x="1440681" y="1132100"/>
                  </a:lnTo>
                  <a:lnTo>
                    <a:pt x="1423533" y="1127973"/>
                  </a:lnTo>
                  <a:lnTo>
                    <a:pt x="1406067" y="1124163"/>
                  </a:lnTo>
                  <a:lnTo>
                    <a:pt x="1411148" y="1095591"/>
                  </a:lnTo>
                  <a:lnTo>
                    <a:pt x="1415911" y="1067018"/>
                  </a:lnTo>
                  <a:lnTo>
                    <a:pt x="1378122" y="1075590"/>
                  </a:lnTo>
                  <a:lnTo>
                    <a:pt x="1340332" y="1084479"/>
                  </a:lnTo>
                  <a:lnTo>
                    <a:pt x="1302860" y="1093686"/>
                  </a:lnTo>
                  <a:lnTo>
                    <a:pt x="1265388" y="1103527"/>
                  </a:lnTo>
                  <a:lnTo>
                    <a:pt x="1243794" y="1101940"/>
                  </a:lnTo>
                  <a:lnTo>
                    <a:pt x="1221565" y="1100670"/>
                  </a:lnTo>
                  <a:lnTo>
                    <a:pt x="1199971" y="1100035"/>
                  </a:lnTo>
                  <a:lnTo>
                    <a:pt x="1177424" y="1099718"/>
                  </a:lnTo>
                  <a:lnTo>
                    <a:pt x="1156465" y="1099718"/>
                  </a:lnTo>
                  <a:lnTo>
                    <a:pt x="1135189" y="1100353"/>
                  </a:lnTo>
                  <a:lnTo>
                    <a:pt x="1114547" y="1101623"/>
                  </a:lnTo>
                  <a:lnTo>
                    <a:pt x="1093588" y="1102893"/>
                  </a:lnTo>
                  <a:lnTo>
                    <a:pt x="1072947" y="1104797"/>
                  </a:lnTo>
                  <a:lnTo>
                    <a:pt x="1051988" y="1106702"/>
                  </a:lnTo>
                  <a:lnTo>
                    <a:pt x="1031664" y="1109559"/>
                  </a:lnTo>
                  <a:lnTo>
                    <a:pt x="1011023" y="1112417"/>
                  </a:lnTo>
                  <a:lnTo>
                    <a:pt x="1043414" y="1100353"/>
                  </a:lnTo>
                  <a:lnTo>
                    <a:pt x="1075805" y="1088289"/>
                  </a:lnTo>
                  <a:lnTo>
                    <a:pt x="1108196" y="1077177"/>
                  </a:lnTo>
                  <a:lnTo>
                    <a:pt x="1141222" y="1066383"/>
                  </a:lnTo>
                  <a:lnTo>
                    <a:pt x="1176789" y="1054954"/>
                  </a:lnTo>
                  <a:lnTo>
                    <a:pt x="1212673" y="1044795"/>
                  </a:lnTo>
                  <a:lnTo>
                    <a:pt x="1248875" y="1034954"/>
                  </a:lnTo>
                  <a:lnTo>
                    <a:pt x="1285077" y="1025430"/>
                  </a:lnTo>
                  <a:lnTo>
                    <a:pt x="1321278" y="1016541"/>
                  </a:lnTo>
                  <a:lnTo>
                    <a:pt x="1357798" y="1007969"/>
                  </a:lnTo>
                  <a:lnTo>
                    <a:pt x="1394317" y="1000032"/>
                  </a:lnTo>
                  <a:lnTo>
                    <a:pt x="1430837" y="992413"/>
                  </a:lnTo>
                  <a:lnTo>
                    <a:pt x="1438140" y="958761"/>
                  </a:lnTo>
                  <a:lnTo>
                    <a:pt x="1445762" y="925109"/>
                  </a:lnTo>
                  <a:lnTo>
                    <a:pt x="1453701" y="891457"/>
                  </a:lnTo>
                  <a:lnTo>
                    <a:pt x="1462275" y="858123"/>
                  </a:lnTo>
                  <a:lnTo>
                    <a:pt x="1471167" y="824788"/>
                  </a:lnTo>
                  <a:lnTo>
                    <a:pt x="1480376" y="791454"/>
                  </a:lnTo>
                  <a:lnTo>
                    <a:pt x="1489903" y="758437"/>
                  </a:lnTo>
                  <a:lnTo>
                    <a:pt x="1500065" y="725420"/>
                  </a:lnTo>
                  <a:lnTo>
                    <a:pt x="1509274" y="697483"/>
                  </a:lnTo>
                  <a:lnTo>
                    <a:pt x="1518801" y="669545"/>
                  </a:lnTo>
                  <a:lnTo>
                    <a:pt x="1528962" y="641608"/>
                  </a:lnTo>
                  <a:lnTo>
                    <a:pt x="1539442" y="613353"/>
                  </a:lnTo>
                  <a:lnTo>
                    <a:pt x="1549921" y="585733"/>
                  </a:lnTo>
                  <a:lnTo>
                    <a:pt x="1561036" y="558431"/>
                  </a:lnTo>
                  <a:lnTo>
                    <a:pt x="1572786" y="531128"/>
                  </a:lnTo>
                  <a:lnTo>
                    <a:pt x="1584853" y="503508"/>
                  </a:lnTo>
                  <a:lnTo>
                    <a:pt x="1556273" y="511445"/>
                  </a:lnTo>
                  <a:lnTo>
                    <a:pt x="1527375" y="520017"/>
                  </a:lnTo>
                  <a:lnTo>
                    <a:pt x="1499112" y="528906"/>
                  </a:lnTo>
                  <a:lnTo>
                    <a:pt x="1471167" y="538113"/>
                  </a:lnTo>
                  <a:lnTo>
                    <a:pt x="1442586" y="548272"/>
                  </a:lnTo>
                  <a:lnTo>
                    <a:pt x="1414959" y="558431"/>
                  </a:lnTo>
                  <a:lnTo>
                    <a:pt x="1387331" y="569225"/>
                  </a:lnTo>
                  <a:lnTo>
                    <a:pt x="1359703" y="580019"/>
                  </a:lnTo>
                  <a:lnTo>
                    <a:pt x="1332075" y="591765"/>
                  </a:lnTo>
                  <a:lnTo>
                    <a:pt x="1304765" y="603829"/>
                  </a:lnTo>
                  <a:lnTo>
                    <a:pt x="1278090" y="616210"/>
                  </a:lnTo>
                  <a:lnTo>
                    <a:pt x="1251098" y="628909"/>
                  </a:lnTo>
                  <a:lnTo>
                    <a:pt x="1224740" y="642560"/>
                  </a:lnTo>
                  <a:lnTo>
                    <a:pt x="1198065" y="656212"/>
                  </a:lnTo>
                  <a:lnTo>
                    <a:pt x="1172025" y="670498"/>
                  </a:lnTo>
                  <a:lnTo>
                    <a:pt x="1146303" y="685101"/>
                  </a:lnTo>
                  <a:lnTo>
                    <a:pt x="1130425" y="710816"/>
                  </a:lnTo>
                  <a:lnTo>
                    <a:pt x="1115500" y="736849"/>
                  </a:lnTo>
                  <a:lnTo>
                    <a:pt x="1100575" y="762882"/>
                  </a:lnTo>
                  <a:lnTo>
                    <a:pt x="1086284" y="789549"/>
                  </a:lnTo>
                  <a:lnTo>
                    <a:pt x="1072629" y="816217"/>
                  </a:lnTo>
                  <a:lnTo>
                    <a:pt x="1058974" y="843202"/>
                  </a:lnTo>
                  <a:lnTo>
                    <a:pt x="1045954" y="870504"/>
                  </a:lnTo>
                  <a:lnTo>
                    <a:pt x="1033569" y="897807"/>
                  </a:lnTo>
                  <a:lnTo>
                    <a:pt x="1021820" y="925427"/>
                  </a:lnTo>
                  <a:lnTo>
                    <a:pt x="1010070" y="953046"/>
                  </a:lnTo>
                  <a:lnTo>
                    <a:pt x="998955" y="981301"/>
                  </a:lnTo>
                  <a:lnTo>
                    <a:pt x="988476" y="1009556"/>
                  </a:lnTo>
                  <a:lnTo>
                    <a:pt x="977996" y="1037811"/>
                  </a:lnTo>
                  <a:lnTo>
                    <a:pt x="968152" y="1066383"/>
                  </a:lnTo>
                  <a:lnTo>
                    <a:pt x="958943" y="1094956"/>
                  </a:lnTo>
                  <a:lnTo>
                    <a:pt x="950051" y="1123846"/>
                  </a:lnTo>
                  <a:lnTo>
                    <a:pt x="930363" y="1128608"/>
                  </a:lnTo>
                  <a:lnTo>
                    <a:pt x="910356" y="1133370"/>
                  </a:lnTo>
                  <a:lnTo>
                    <a:pt x="890668" y="1138449"/>
                  </a:lnTo>
                  <a:lnTo>
                    <a:pt x="871296" y="1144164"/>
                  </a:lnTo>
                  <a:lnTo>
                    <a:pt x="877965" y="1119718"/>
                  </a:lnTo>
                  <a:lnTo>
                    <a:pt x="884952" y="1095591"/>
                  </a:lnTo>
                  <a:lnTo>
                    <a:pt x="892573" y="1071145"/>
                  </a:lnTo>
                  <a:lnTo>
                    <a:pt x="900194" y="1047018"/>
                  </a:lnTo>
                  <a:lnTo>
                    <a:pt x="908451" y="1023525"/>
                  </a:lnTo>
                  <a:lnTo>
                    <a:pt x="916707" y="999715"/>
                  </a:lnTo>
                  <a:lnTo>
                    <a:pt x="925282" y="975904"/>
                  </a:lnTo>
                  <a:lnTo>
                    <a:pt x="934491" y="952094"/>
                  </a:lnTo>
                  <a:lnTo>
                    <a:pt x="943700" y="928601"/>
                  </a:lnTo>
                  <a:lnTo>
                    <a:pt x="953544" y="905426"/>
                  </a:lnTo>
                  <a:lnTo>
                    <a:pt x="963389" y="882251"/>
                  </a:lnTo>
                  <a:lnTo>
                    <a:pt x="973551" y="859075"/>
                  </a:lnTo>
                  <a:lnTo>
                    <a:pt x="984030" y="836217"/>
                  </a:lnTo>
                  <a:lnTo>
                    <a:pt x="994827" y="813359"/>
                  </a:lnTo>
                  <a:lnTo>
                    <a:pt x="1006259" y="790502"/>
                  </a:lnTo>
                  <a:lnTo>
                    <a:pt x="1017691" y="768279"/>
                  </a:lnTo>
                  <a:lnTo>
                    <a:pt x="989746" y="788597"/>
                  </a:lnTo>
                  <a:lnTo>
                    <a:pt x="962119" y="809550"/>
                  </a:lnTo>
                  <a:lnTo>
                    <a:pt x="948463" y="820661"/>
                  </a:lnTo>
                  <a:lnTo>
                    <a:pt x="934808" y="831455"/>
                  </a:lnTo>
                  <a:lnTo>
                    <a:pt x="921788" y="842567"/>
                  </a:lnTo>
                  <a:lnTo>
                    <a:pt x="908451" y="853996"/>
                  </a:lnTo>
                  <a:lnTo>
                    <a:pt x="895431" y="865107"/>
                  </a:lnTo>
                  <a:lnTo>
                    <a:pt x="882411" y="876536"/>
                  </a:lnTo>
                  <a:lnTo>
                    <a:pt x="869709" y="888600"/>
                  </a:lnTo>
                  <a:lnTo>
                    <a:pt x="857006" y="900346"/>
                  </a:lnTo>
                  <a:lnTo>
                    <a:pt x="844621" y="912093"/>
                  </a:lnTo>
                  <a:lnTo>
                    <a:pt x="831919" y="924474"/>
                  </a:lnTo>
                  <a:lnTo>
                    <a:pt x="819852" y="936538"/>
                  </a:lnTo>
                  <a:lnTo>
                    <a:pt x="807785" y="949237"/>
                  </a:lnTo>
                  <a:lnTo>
                    <a:pt x="796035" y="961618"/>
                  </a:lnTo>
                  <a:lnTo>
                    <a:pt x="784603" y="974634"/>
                  </a:lnTo>
                  <a:lnTo>
                    <a:pt x="772853" y="987333"/>
                  </a:lnTo>
                  <a:lnTo>
                    <a:pt x="761421" y="1000350"/>
                  </a:lnTo>
                  <a:lnTo>
                    <a:pt x="749989" y="1013366"/>
                  </a:lnTo>
                  <a:lnTo>
                    <a:pt x="739192" y="1026700"/>
                  </a:lnTo>
                  <a:lnTo>
                    <a:pt x="728395" y="1040351"/>
                  </a:lnTo>
                  <a:lnTo>
                    <a:pt x="717915" y="1053685"/>
                  </a:lnTo>
                  <a:lnTo>
                    <a:pt x="707118" y="1067653"/>
                  </a:lnTo>
                  <a:lnTo>
                    <a:pt x="696956" y="1081305"/>
                  </a:lnTo>
                  <a:lnTo>
                    <a:pt x="687112" y="1095591"/>
                  </a:lnTo>
                  <a:lnTo>
                    <a:pt x="677267" y="1109559"/>
                  </a:lnTo>
                  <a:lnTo>
                    <a:pt x="667741" y="1123846"/>
                  </a:lnTo>
                  <a:lnTo>
                    <a:pt x="658214" y="1138449"/>
                  </a:lnTo>
                  <a:lnTo>
                    <a:pt x="649005" y="1153053"/>
                  </a:lnTo>
                  <a:lnTo>
                    <a:pt x="639795" y="1167657"/>
                  </a:lnTo>
                  <a:lnTo>
                    <a:pt x="631856" y="1181308"/>
                  </a:lnTo>
                  <a:lnTo>
                    <a:pt x="623917" y="1195276"/>
                  </a:lnTo>
                  <a:lnTo>
                    <a:pt x="616296" y="1208928"/>
                  </a:lnTo>
                  <a:lnTo>
                    <a:pt x="608675" y="1223214"/>
                  </a:lnTo>
                  <a:lnTo>
                    <a:pt x="601371" y="1237183"/>
                  </a:lnTo>
                  <a:lnTo>
                    <a:pt x="594384" y="1251469"/>
                  </a:lnTo>
                  <a:lnTo>
                    <a:pt x="587398" y="1265755"/>
                  </a:lnTo>
                  <a:lnTo>
                    <a:pt x="580729" y="1280359"/>
                  </a:lnTo>
                  <a:lnTo>
                    <a:pt x="566122" y="1290200"/>
                  </a:lnTo>
                  <a:lnTo>
                    <a:pt x="551514" y="1300359"/>
                  </a:lnTo>
                  <a:lnTo>
                    <a:pt x="537224" y="1310836"/>
                  </a:lnTo>
                  <a:lnTo>
                    <a:pt x="523251" y="1321630"/>
                  </a:lnTo>
                  <a:lnTo>
                    <a:pt x="508961" y="1332424"/>
                  </a:lnTo>
                  <a:lnTo>
                    <a:pt x="495306" y="1343535"/>
                  </a:lnTo>
                  <a:lnTo>
                    <a:pt x="481651" y="1355282"/>
                  </a:lnTo>
                  <a:lnTo>
                    <a:pt x="468313" y="1366711"/>
                  </a:lnTo>
                  <a:lnTo>
                    <a:pt x="472442" y="1346710"/>
                  </a:lnTo>
                  <a:lnTo>
                    <a:pt x="476887" y="1326709"/>
                  </a:lnTo>
                  <a:lnTo>
                    <a:pt x="481651" y="1307026"/>
                  </a:lnTo>
                  <a:lnTo>
                    <a:pt x="486097" y="1287025"/>
                  </a:lnTo>
                  <a:lnTo>
                    <a:pt x="491495" y="1267025"/>
                  </a:lnTo>
                  <a:lnTo>
                    <a:pt x="496894" y="1247659"/>
                  </a:lnTo>
                  <a:lnTo>
                    <a:pt x="502292" y="1227976"/>
                  </a:lnTo>
                  <a:lnTo>
                    <a:pt x="508326" y="1208293"/>
                  </a:lnTo>
                  <a:lnTo>
                    <a:pt x="514359" y="1188610"/>
                  </a:lnTo>
                  <a:lnTo>
                    <a:pt x="520393" y="1169244"/>
                  </a:lnTo>
                  <a:lnTo>
                    <a:pt x="527062" y="1150196"/>
                  </a:lnTo>
                  <a:lnTo>
                    <a:pt x="533731" y="1130512"/>
                  </a:lnTo>
                  <a:lnTo>
                    <a:pt x="540717" y="1111464"/>
                  </a:lnTo>
                  <a:lnTo>
                    <a:pt x="548021" y="1092416"/>
                  </a:lnTo>
                  <a:lnTo>
                    <a:pt x="555325" y="1073050"/>
                  </a:lnTo>
                  <a:lnTo>
                    <a:pt x="563264" y="1054320"/>
                  </a:lnTo>
                  <a:lnTo>
                    <a:pt x="571203" y="1034954"/>
                  </a:lnTo>
                  <a:lnTo>
                    <a:pt x="579777" y="1015906"/>
                  </a:lnTo>
                  <a:lnTo>
                    <a:pt x="588351" y="996540"/>
                  </a:lnTo>
                  <a:lnTo>
                    <a:pt x="597242" y="977492"/>
                  </a:lnTo>
                  <a:lnTo>
                    <a:pt x="606134" y="958761"/>
                  </a:lnTo>
                  <a:lnTo>
                    <a:pt x="615978" y="940030"/>
                  </a:lnTo>
                  <a:lnTo>
                    <a:pt x="625505" y="921299"/>
                  </a:lnTo>
                  <a:lnTo>
                    <a:pt x="635032" y="902569"/>
                  </a:lnTo>
                  <a:lnTo>
                    <a:pt x="645194" y="884155"/>
                  </a:lnTo>
                  <a:lnTo>
                    <a:pt x="655356" y="866060"/>
                  </a:lnTo>
                  <a:lnTo>
                    <a:pt x="665835" y="847964"/>
                  </a:lnTo>
                  <a:lnTo>
                    <a:pt x="676632" y="829868"/>
                  </a:lnTo>
                  <a:lnTo>
                    <a:pt x="687429" y="812090"/>
                  </a:lnTo>
                  <a:lnTo>
                    <a:pt x="698544" y="794311"/>
                  </a:lnTo>
                  <a:lnTo>
                    <a:pt x="709976" y="776215"/>
                  </a:lnTo>
                  <a:lnTo>
                    <a:pt x="721408" y="758755"/>
                  </a:lnTo>
                  <a:lnTo>
                    <a:pt x="733476" y="741611"/>
                  </a:lnTo>
                  <a:lnTo>
                    <a:pt x="745225" y="724468"/>
                  </a:lnTo>
                  <a:lnTo>
                    <a:pt x="757293" y="707324"/>
                  </a:lnTo>
                  <a:lnTo>
                    <a:pt x="769995" y="690498"/>
                  </a:lnTo>
                  <a:lnTo>
                    <a:pt x="782380" y="673672"/>
                  </a:lnTo>
                  <a:lnTo>
                    <a:pt x="795400" y="657164"/>
                  </a:lnTo>
                  <a:lnTo>
                    <a:pt x="808102" y="640973"/>
                  </a:lnTo>
                  <a:lnTo>
                    <a:pt x="821440" y="624464"/>
                  </a:lnTo>
                  <a:lnTo>
                    <a:pt x="835095" y="608591"/>
                  </a:lnTo>
                  <a:lnTo>
                    <a:pt x="848432" y="592400"/>
                  </a:lnTo>
                  <a:lnTo>
                    <a:pt x="862405" y="576526"/>
                  </a:lnTo>
                  <a:lnTo>
                    <a:pt x="876060" y="560970"/>
                  </a:lnTo>
                  <a:lnTo>
                    <a:pt x="890350" y="545414"/>
                  </a:lnTo>
                  <a:lnTo>
                    <a:pt x="904958" y="530176"/>
                  </a:lnTo>
                  <a:lnTo>
                    <a:pt x="919566" y="515255"/>
                  </a:lnTo>
                  <a:lnTo>
                    <a:pt x="933856" y="500333"/>
                  </a:lnTo>
                  <a:lnTo>
                    <a:pt x="948781" y="485730"/>
                  </a:lnTo>
                  <a:lnTo>
                    <a:pt x="964024" y="470809"/>
                  </a:lnTo>
                  <a:lnTo>
                    <a:pt x="979584" y="456840"/>
                  </a:lnTo>
                  <a:lnTo>
                    <a:pt x="994510" y="442554"/>
                  </a:lnTo>
                  <a:lnTo>
                    <a:pt x="1010388" y="428903"/>
                  </a:lnTo>
                  <a:lnTo>
                    <a:pt x="1026266" y="414934"/>
                  </a:lnTo>
                  <a:lnTo>
                    <a:pt x="1042144" y="400965"/>
                  </a:lnTo>
                  <a:lnTo>
                    <a:pt x="1058339" y="387949"/>
                  </a:lnTo>
                  <a:lnTo>
                    <a:pt x="1074535" y="374615"/>
                  </a:lnTo>
                  <a:lnTo>
                    <a:pt x="1091048" y="361599"/>
                  </a:lnTo>
                  <a:lnTo>
                    <a:pt x="1107561" y="348900"/>
                  </a:lnTo>
                  <a:lnTo>
                    <a:pt x="1124391" y="336201"/>
                  </a:lnTo>
                  <a:lnTo>
                    <a:pt x="1141222" y="323820"/>
                  </a:lnTo>
                  <a:lnTo>
                    <a:pt x="1158370" y="311756"/>
                  </a:lnTo>
                  <a:lnTo>
                    <a:pt x="1175519" y="299375"/>
                  </a:lnTo>
                  <a:lnTo>
                    <a:pt x="1192984" y="287946"/>
                  </a:lnTo>
                  <a:lnTo>
                    <a:pt x="1210450" y="276517"/>
                  </a:lnTo>
                  <a:lnTo>
                    <a:pt x="1227916" y="264770"/>
                  </a:lnTo>
                  <a:lnTo>
                    <a:pt x="1245699" y="253976"/>
                  </a:lnTo>
                  <a:lnTo>
                    <a:pt x="1263800" y="242865"/>
                  </a:lnTo>
                  <a:lnTo>
                    <a:pt x="1281584" y="232071"/>
                  </a:lnTo>
                  <a:lnTo>
                    <a:pt x="1299684" y="221594"/>
                  </a:lnTo>
                  <a:lnTo>
                    <a:pt x="1318420" y="211435"/>
                  </a:lnTo>
                  <a:lnTo>
                    <a:pt x="1336839" y="201594"/>
                  </a:lnTo>
                  <a:lnTo>
                    <a:pt x="1355257" y="191752"/>
                  </a:lnTo>
                  <a:lnTo>
                    <a:pt x="1373676" y="181911"/>
                  </a:lnTo>
                  <a:lnTo>
                    <a:pt x="1392412" y="172704"/>
                  </a:lnTo>
                  <a:lnTo>
                    <a:pt x="1411783" y="163497"/>
                  </a:lnTo>
                  <a:lnTo>
                    <a:pt x="1430519" y="154608"/>
                  </a:lnTo>
                  <a:lnTo>
                    <a:pt x="1449573" y="146037"/>
                  </a:lnTo>
                  <a:lnTo>
                    <a:pt x="1468944" y="137782"/>
                  </a:lnTo>
                  <a:lnTo>
                    <a:pt x="1488315" y="129528"/>
                  </a:lnTo>
                  <a:lnTo>
                    <a:pt x="1507686" y="121591"/>
                  </a:lnTo>
                  <a:lnTo>
                    <a:pt x="1527057" y="113972"/>
                  </a:lnTo>
                  <a:lnTo>
                    <a:pt x="1547063" y="106670"/>
                  </a:lnTo>
                  <a:lnTo>
                    <a:pt x="1566434" y="99368"/>
                  </a:lnTo>
                  <a:lnTo>
                    <a:pt x="1586123" y="92384"/>
                  </a:lnTo>
                  <a:lnTo>
                    <a:pt x="1606447" y="85717"/>
                  </a:lnTo>
                  <a:lnTo>
                    <a:pt x="1626136" y="79368"/>
                  </a:lnTo>
                  <a:lnTo>
                    <a:pt x="1646142" y="73336"/>
                  </a:lnTo>
                  <a:lnTo>
                    <a:pt x="1666466" y="67304"/>
                  </a:lnTo>
                  <a:lnTo>
                    <a:pt x="1686472" y="61272"/>
                  </a:lnTo>
                  <a:lnTo>
                    <a:pt x="1706796" y="56192"/>
                  </a:lnTo>
                  <a:lnTo>
                    <a:pt x="1727120" y="50795"/>
                  </a:lnTo>
                  <a:lnTo>
                    <a:pt x="1747444" y="45716"/>
                  </a:lnTo>
                  <a:lnTo>
                    <a:pt x="1768085" y="41271"/>
                  </a:lnTo>
                  <a:lnTo>
                    <a:pt x="1788409" y="36509"/>
                  </a:lnTo>
                  <a:lnTo>
                    <a:pt x="1809050" y="32699"/>
                  </a:lnTo>
                  <a:lnTo>
                    <a:pt x="1829374" y="28572"/>
                  </a:lnTo>
                  <a:lnTo>
                    <a:pt x="1850333" y="25080"/>
                  </a:lnTo>
                  <a:lnTo>
                    <a:pt x="1870974" y="21588"/>
                  </a:lnTo>
                  <a:lnTo>
                    <a:pt x="1891616" y="18096"/>
                  </a:lnTo>
                  <a:lnTo>
                    <a:pt x="1912257" y="15556"/>
                  </a:lnTo>
                  <a:lnTo>
                    <a:pt x="1933216" y="12381"/>
                  </a:lnTo>
                  <a:lnTo>
                    <a:pt x="1954175" y="10159"/>
                  </a:lnTo>
                  <a:lnTo>
                    <a:pt x="1974816" y="8254"/>
                  </a:lnTo>
                  <a:lnTo>
                    <a:pt x="1995775" y="6349"/>
                  </a:lnTo>
                  <a:lnTo>
                    <a:pt x="2016417" y="4762"/>
                  </a:lnTo>
                  <a:lnTo>
                    <a:pt x="2037693" y="2857"/>
                  </a:lnTo>
                  <a:lnTo>
                    <a:pt x="2058334" y="1905"/>
                  </a:lnTo>
                  <a:lnTo>
                    <a:pt x="2079611" y="952"/>
                  </a:lnTo>
                  <a:lnTo>
                    <a:pt x="2100252" y="317"/>
                  </a:lnTo>
                  <a:lnTo>
                    <a:pt x="2121529" y="0"/>
                  </a:lnTo>
                  <a:close/>
                </a:path>
              </a:pathLst>
            </a:custGeom>
            <a:solidFill>
              <a:srgbClr val="E94744"/>
            </a:solidFill>
            <a:ln w="19050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685374" y="1159101"/>
            <a:ext cx="2570793" cy="257079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1" name="同心圆 3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椭圆 2"/>
          <p:cNvSpPr/>
          <p:nvPr/>
        </p:nvSpPr>
        <p:spPr>
          <a:xfrm>
            <a:off x="4609367" y="1081827"/>
            <a:ext cx="2729250" cy="272925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4491308" y="972162"/>
            <a:ext cx="2952678" cy="2952678"/>
          </a:xfrm>
          <a:prstGeom prst="ellipse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4359771" y="1215209"/>
            <a:ext cx="645364" cy="645364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859302" y="1975136"/>
            <a:ext cx="2195921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55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55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6039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4" grpId="0" animBg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1e2d6319-22a9-4004-bd51-034219caa8c2"/>
          <p:cNvGrpSpPr>
            <a:grpSpLocks noChangeAspect="1"/>
          </p:cNvGrpSpPr>
          <p:nvPr/>
        </p:nvGrpSpPr>
        <p:grpSpPr>
          <a:xfrm>
            <a:off x="495428" y="1911871"/>
            <a:ext cx="11201145" cy="4377056"/>
            <a:chOff x="495428" y="1756891"/>
            <a:chExt cx="11201145" cy="4377056"/>
          </a:xfrm>
        </p:grpSpPr>
        <p:sp>
          <p:nvSpPr>
            <p:cNvPr id="4" name="L 形 3"/>
            <p:cNvSpPr/>
            <p:nvPr/>
          </p:nvSpPr>
          <p:spPr>
            <a:xfrm rot="5400000">
              <a:off x="999831" y="3378746"/>
              <a:ext cx="1519334" cy="2528139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2597990" y="3192622"/>
              <a:ext cx="430644" cy="430644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L 形 5"/>
            <p:cNvSpPr/>
            <p:nvPr/>
          </p:nvSpPr>
          <p:spPr>
            <a:xfrm rot="5400000">
              <a:off x="3793957" y="2687337"/>
              <a:ext cx="1519334" cy="2528139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5392115" y="2501212"/>
              <a:ext cx="430644" cy="430644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L 形 7"/>
            <p:cNvSpPr/>
            <p:nvPr/>
          </p:nvSpPr>
          <p:spPr>
            <a:xfrm rot="5400000">
              <a:off x="6588083" y="1995928"/>
              <a:ext cx="1519334" cy="2528139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等腰三角形 8"/>
            <p:cNvSpPr/>
            <p:nvPr/>
          </p:nvSpPr>
          <p:spPr>
            <a:xfrm>
              <a:off x="8181176" y="1820729"/>
              <a:ext cx="430644" cy="430644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L 形 9"/>
            <p:cNvSpPr/>
            <p:nvPr/>
          </p:nvSpPr>
          <p:spPr>
            <a:xfrm rot="5400000">
              <a:off x="9377144" y="1315445"/>
              <a:ext cx="1519334" cy="2528139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4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椭圆 10"/>
            <p:cNvSpPr/>
            <p:nvPr/>
          </p:nvSpPr>
          <p:spPr>
            <a:xfrm>
              <a:off x="980089" y="4412453"/>
              <a:ext cx="990030" cy="990030"/>
            </a:xfrm>
            <a:prstGeom prst="ellipse">
              <a:avLst/>
            </a:prstGeom>
            <a:noFill/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弧形 11"/>
            <p:cNvSpPr/>
            <p:nvPr/>
          </p:nvSpPr>
          <p:spPr>
            <a:xfrm>
              <a:off x="980089" y="4412453"/>
              <a:ext cx="990030" cy="990030"/>
            </a:xfrm>
            <a:prstGeom prst="arc">
              <a:avLst>
                <a:gd name="adj1" fmla="val 16200000"/>
                <a:gd name="adj2" fmla="val 9738934"/>
              </a:avLst>
            </a:prstGeom>
            <a:noFill/>
            <a:ln w="76200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椭圆 12"/>
            <p:cNvSpPr/>
            <p:nvPr/>
          </p:nvSpPr>
          <p:spPr>
            <a:xfrm>
              <a:off x="3706230" y="3682764"/>
              <a:ext cx="990030" cy="990030"/>
            </a:xfrm>
            <a:prstGeom prst="ellipse">
              <a:avLst/>
            </a:prstGeom>
            <a:noFill/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弧形 13"/>
            <p:cNvSpPr/>
            <p:nvPr/>
          </p:nvSpPr>
          <p:spPr>
            <a:xfrm>
              <a:off x="3706230" y="3682764"/>
              <a:ext cx="990030" cy="990030"/>
            </a:xfrm>
            <a:prstGeom prst="arc">
              <a:avLst>
                <a:gd name="adj1" fmla="val 16200000"/>
                <a:gd name="adj2" fmla="val 19652133"/>
              </a:avLst>
            </a:prstGeom>
            <a:noFill/>
            <a:ln w="76200" cap="rnd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椭圆 14"/>
            <p:cNvSpPr/>
            <p:nvPr/>
          </p:nvSpPr>
          <p:spPr>
            <a:xfrm>
              <a:off x="6499024" y="3009744"/>
              <a:ext cx="990030" cy="990030"/>
            </a:xfrm>
            <a:prstGeom prst="ellipse">
              <a:avLst/>
            </a:prstGeom>
            <a:noFill/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弧形 15"/>
            <p:cNvSpPr/>
            <p:nvPr/>
          </p:nvSpPr>
          <p:spPr>
            <a:xfrm>
              <a:off x="6499024" y="3009744"/>
              <a:ext cx="990030" cy="990030"/>
            </a:xfrm>
            <a:prstGeom prst="arc">
              <a:avLst>
                <a:gd name="adj1" fmla="val 16200000"/>
                <a:gd name="adj2" fmla="val 13846275"/>
              </a:avLst>
            </a:prstGeom>
            <a:noFill/>
            <a:ln w="76200" cap="rnd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椭圆 16"/>
            <p:cNvSpPr/>
            <p:nvPr/>
          </p:nvSpPr>
          <p:spPr>
            <a:xfrm>
              <a:off x="9285412" y="2349152"/>
              <a:ext cx="990030" cy="990030"/>
            </a:xfrm>
            <a:prstGeom prst="ellipse">
              <a:avLst/>
            </a:prstGeom>
            <a:noFill/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弧形 17"/>
            <p:cNvSpPr/>
            <p:nvPr/>
          </p:nvSpPr>
          <p:spPr>
            <a:xfrm>
              <a:off x="9285412" y="2349152"/>
              <a:ext cx="990030" cy="990030"/>
            </a:xfrm>
            <a:prstGeom prst="arc">
              <a:avLst>
                <a:gd name="adj1" fmla="val 16200000"/>
                <a:gd name="adj2" fmla="val 3888624"/>
              </a:avLst>
            </a:prstGeom>
            <a:noFill/>
            <a:ln w="76200" cap="rnd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矩形 18"/>
            <p:cNvSpPr/>
            <p:nvPr/>
          </p:nvSpPr>
          <p:spPr>
            <a:xfrm>
              <a:off x="6541846" y="5604513"/>
              <a:ext cx="4472940" cy="529434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>
                  <a:solidFill>
                    <a:schemeClr val="bg1"/>
                  </a:solidFill>
                </a:rPr>
                <a:t>此部分内容作为文字排版占位显示（建议使用主题字体）</a:t>
              </a:r>
              <a:br>
                <a:rPr lang="zh-CN" altLang="en-US" sz="1100">
                  <a:solidFill>
                    <a:schemeClr val="bg1"/>
                  </a:solidFill>
                </a:rPr>
              </a:br>
              <a:r>
                <a:rPr lang="zh-CN" altLang="en-US" sz="1100">
                  <a:solidFill>
                    <a:schemeClr val="bg1"/>
                  </a:solidFill>
                </a:rPr>
                <a:t>如需更改请在（设置形状格式）菜单下（文本选项）中调整</a:t>
              </a: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576733" y="3165155"/>
              <a:ext cx="1944228" cy="619652"/>
              <a:chOff x="725247" y="3165155"/>
              <a:chExt cx="1944228" cy="619652"/>
            </a:xfrm>
          </p:grpSpPr>
          <p:sp>
            <p:nvSpPr>
              <p:cNvPr id="48" name="矩形 47"/>
              <p:cNvSpPr/>
              <p:nvPr/>
            </p:nvSpPr>
            <p:spPr>
              <a:xfrm>
                <a:off x="2105729" y="3165155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pPr algn="r"/>
                <a:r>
                  <a:rPr lang="zh-CN" altLang="en-US" sz="1100" b="1" dirty="0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725247" y="3384328"/>
                <a:ext cx="1944228" cy="400479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  <a:effectLst/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（建议使用主题字体）</a:t>
                </a: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3318765" y="2432116"/>
              <a:ext cx="1944228" cy="619652"/>
              <a:chOff x="725247" y="3165155"/>
              <a:chExt cx="1944228" cy="619652"/>
            </a:xfrm>
          </p:grpSpPr>
          <p:sp>
            <p:nvSpPr>
              <p:cNvPr id="46" name="矩形 45"/>
              <p:cNvSpPr/>
              <p:nvPr/>
            </p:nvSpPr>
            <p:spPr>
              <a:xfrm>
                <a:off x="2105729" y="3165155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pPr algn="r"/>
                <a:r>
                  <a:rPr lang="zh-CN" altLang="en-US" sz="1100" b="1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47" name="矩形 46"/>
              <p:cNvSpPr/>
              <p:nvPr/>
            </p:nvSpPr>
            <p:spPr>
              <a:xfrm>
                <a:off x="725247" y="3384328"/>
                <a:ext cx="1944228" cy="400479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  <a:effectLst/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（建议使用主题字体）</a:t>
                </a: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6107824" y="1756891"/>
              <a:ext cx="1944228" cy="619652"/>
              <a:chOff x="725247" y="3165155"/>
              <a:chExt cx="1944228" cy="619652"/>
            </a:xfrm>
          </p:grpSpPr>
          <p:sp>
            <p:nvSpPr>
              <p:cNvPr id="44" name="矩形 43"/>
              <p:cNvSpPr/>
              <p:nvPr/>
            </p:nvSpPr>
            <p:spPr>
              <a:xfrm>
                <a:off x="2105729" y="3165155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pPr algn="r"/>
                <a:r>
                  <a:rPr lang="zh-CN" altLang="en-US" sz="1100" b="1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725247" y="3384328"/>
                <a:ext cx="1944228" cy="400479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  <a:effectLst/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（建议使用主题字体）</a:t>
                </a: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2241395" y="4241907"/>
              <a:ext cx="1195542" cy="1211253"/>
              <a:chOff x="2389909" y="4241907"/>
              <a:chExt cx="1195542" cy="1211253"/>
            </a:xfrm>
          </p:grpSpPr>
          <p:sp>
            <p:nvSpPr>
              <p:cNvPr id="41" name="文本框 71"/>
              <p:cNvSpPr txBox="1"/>
              <p:nvPr/>
            </p:nvSpPr>
            <p:spPr>
              <a:xfrm>
                <a:off x="2389909" y="4241907"/>
                <a:ext cx="634789" cy="430887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65%</a:t>
                </a: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2389909" y="4672794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100" b="1" dirty="0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2389909" y="4891967"/>
                <a:ext cx="1195542" cy="561193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4935067" y="3579941"/>
              <a:ext cx="1195542" cy="1211253"/>
              <a:chOff x="2389909" y="4241907"/>
              <a:chExt cx="1195542" cy="1211253"/>
            </a:xfrm>
          </p:grpSpPr>
          <p:sp>
            <p:nvSpPr>
              <p:cNvPr id="38" name="文本框 75"/>
              <p:cNvSpPr txBox="1"/>
              <p:nvPr/>
            </p:nvSpPr>
            <p:spPr>
              <a:xfrm>
                <a:off x="2389909" y="4241907"/>
                <a:ext cx="577081" cy="430887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r>
                  <a:rPr lang="en-US" sz="2800">
                    <a:solidFill>
                      <a:schemeClr val="bg1"/>
                    </a:solidFill>
                    <a:latin typeface="Impact" panose="020B0806030902050204" pitchFamily="34" charset="0"/>
                  </a:rPr>
                  <a:t>10%</a:t>
                </a: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2389909" y="4672794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100" b="1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2389909" y="4891967"/>
                <a:ext cx="1195542" cy="561193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7753074" y="2894195"/>
              <a:ext cx="1195542" cy="1211253"/>
              <a:chOff x="2389909" y="4241907"/>
              <a:chExt cx="1195542" cy="1211253"/>
            </a:xfrm>
          </p:grpSpPr>
          <p:sp>
            <p:nvSpPr>
              <p:cNvPr id="35" name="文本框 79"/>
              <p:cNvSpPr txBox="1"/>
              <p:nvPr/>
            </p:nvSpPr>
            <p:spPr>
              <a:xfrm>
                <a:off x="2389909" y="4241907"/>
                <a:ext cx="634789" cy="430887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r>
                  <a:rPr lang="en-US" sz="2800">
                    <a:solidFill>
                      <a:schemeClr val="bg1"/>
                    </a:solidFill>
                    <a:latin typeface="Impact" panose="020B0806030902050204" pitchFamily="34" charset="0"/>
                  </a:rPr>
                  <a:t>90%</a:t>
                </a: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2389909" y="4672794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100" b="1" dirty="0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2389909" y="4891967"/>
                <a:ext cx="1195542" cy="561193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0501031" y="2247030"/>
              <a:ext cx="1195542" cy="1211253"/>
              <a:chOff x="2389909" y="4241907"/>
              <a:chExt cx="1195542" cy="1211253"/>
            </a:xfrm>
          </p:grpSpPr>
          <p:sp>
            <p:nvSpPr>
              <p:cNvPr id="32" name="文本框 83"/>
              <p:cNvSpPr txBox="1"/>
              <p:nvPr/>
            </p:nvSpPr>
            <p:spPr>
              <a:xfrm>
                <a:off x="2389909" y="4241907"/>
                <a:ext cx="620363" cy="430887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r>
                  <a:rPr lang="en-US" sz="2800">
                    <a:solidFill>
                      <a:schemeClr val="bg1"/>
                    </a:solidFill>
                    <a:latin typeface="Impact" panose="020B0806030902050204" pitchFamily="34" charset="0"/>
                  </a:rPr>
                  <a:t>45%</a:t>
                </a: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2389909" y="4672794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100" b="1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2389909" y="4891967"/>
                <a:ext cx="1195542" cy="561193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</a:p>
            </p:txBody>
          </p:sp>
        </p:grpSp>
        <p:sp>
          <p:nvSpPr>
            <p:cNvPr id="27" name="矩形 26"/>
            <p:cNvSpPr/>
            <p:nvPr/>
          </p:nvSpPr>
          <p:spPr>
            <a:xfrm>
              <a:off x="6541846" y="5235373"/>
              <a:ext cx="4472940" cy="369140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r>
                <a:rPr lang="zh-CN" altLang="en-US" sz="1600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28" name="任意多边形: 形状 47"/>
            <p:cNvSpPr>
              <a:spLocks/>
            </p:cNvSpPr>
            <p:nvPr/>
          </p:nvSpPr>
          <p:spPr bwMode="auto">
            <a:xfrm>
              <a:off x="3912616" y="3889150"/>
              <a:ext cx="577258" cy="577258"/>
            </a:xfrm>
            <a:custGeom>
              <a:avLst/>
              <a:gdLst>
                <a:gd name="T0" fmla="*/ 116 w 232"/>
                <a:gd name="T1" fmla="*/ 0 h 232"/>
                <a:gd name="T2" fmla="*/ 0 w 232"/>
                <a:gd name="T3" fmla="*/ 116 h 232"/>
                <a:gd name="T4" fmla="*/ 116 w 232"/>
                <a:gd name="T5" fmla="*/ 232 h 232"/>
                <a:gd name="T6" fmla="*/ 232 w 232"/>
                <a:gd name="T7" fmla="*/ 116 h 232"/>
                <a:gd name="T8" fmla="*/ 116 w 232"/>
                <a:gd name="T9" fmla="*/ 0 h 232"/>
                <a:gd name="T10" fmla="*/ 129 w 232"/>
                <a:gd name="T11" fmla="*/ 208 h 232"/>
                <a:gd name="T12" fmla="*/ 129 w 232"/>
                <a:gd name="T13" fmla="*/ 190 h 232"/>
                <a:gd name="T14" fmla="*/ 117 w 232"/>
                <a:gd name="T15" fmla="*/ 178 h 232"/>
                <a:gd name="T16" fmla="*/ 105 w 232"/>
                <a:gd name="T17" fmla="*/ 190 h 232"/>
                <a:gd name="T18" fmla="*/ 105 w 232"/>
                <a:gd name="T19" fmla="*/ 208 h 232"/>
                <a:gd name="T20" fmla="*/ 25 w 232"/>
                <a:gd name="T21" fmla="*/ 129 h 232"/>
                <a:gd name="T22" fmla="*/ 42 w 232"/>
                <a:gd name="T23" fmla="*/ 129 h 232"/>
                <a:gd name="T24" fmla="*/ 53 w 232"/>
                <a:gd name="T25" fmla="*/ 117 h 232"/>
                <a:gd name="T26" fmla="*/ 42 w 232"/>
                <a:gd name="T27" fmla="*/ 105 h 232"/>
                <a:gd name="T28" fmla="*/ 24 w 232"/>
                <a:gd name="T29" fmla="*/ 105 h 232"/>
                <a:gd name="T30" fmla="*/ 104 w 232"/>
                <a:gd name="T31" fmla="*/ 25 h 232"/>
                <a:gd name="T32" fmla="*/ 104 w 232"/>
                <a:gd name="T33" fmla="*/ 41 h 232"/>
                <a:gd name="T34" fmla="*/ 116 w 232"/>
                <a:gd name="T35" fmla="*/ 53 h 232"/>
                <a:gd name="T36" fmla="*/ 128 w 232"/>
                <a:gd name="T37" fmla="*/ 41 h 232"/>
                <a:gd name="T38" fmla="*/ 128 w 232"/>
                <a:gd name="T39" fmla="*/ 25 h 232"/>
                <a:gd name="T40" fmla="*/ 208 w 232"/>
                <a:gd name="T41" fmla="*/ 104 h 232"/>
                <a:gd name="T42" fmla="*/ 190 w 232"/>
                <a:gd name="T43" fmla="*/ 104 h 232"/>
                <a:gd name="T44" fmla="*/ 179 w 232"/>
                <a:gd name="T45" fmla="*/ 116 h 232"/>
                <a:gd name="T46" fmla="*/ 190 w 232"/>
                <a:gd name="T47" fmla="*/ 128 h 232"/>
                <a:gd name="T48" fmla="*/ 208 w 232"/>
                <a:gd name="T49" fmla="*/ 128 h 232"/>
                <a:gd name="T50" fmla="*/ 129 w 232"/>
                <a:gd name="T51" fmla="*/ 208 h 232"/>
                <a:gd name="T52" fmla="*/ 124 w 232"/>
                <a:gd name="T53" fmla="*/ 94 h 232"/>
                <a:gd name="T54" fmla="*/ 70 w 232"/>
                <a:gd name="T55" fmla="*/ 69 h 232"/>
                <a:gd name="T56" fmla="*/ 94 w 232"/>
                <a:gd name="T57" fmla="*/ 124 h 232"/>
                <a:gd name="T58" fmla="*/ 109 w 232"/>
                <a:gd name="T59" fmla="*/ 138 h 232"/>
                <a:gd name="T60" fmla="*/ 163 w 232"/>
                <a:gd name="T61" fmla="*/ 163 h 232"/>
                <a:gd name="T62" fmla="*/ 138 w 232"/>
                <a:gd name="T63" fmla="*/ 108 h 232"/>
                <a:gd name="T64" fmla="*/ 124 w 232"/>
                <a:gd name="T65" fmla="*/ 94 h 232"/>
                <a:gd name="T66" fmla="*/ 123 w 232"/>
                <a:gd name="T67" fmla="*/ 123 h 232"/>
                <a:gd name="T68" fmla="*/ 110 w 232"/>
                <a:gd name="T69" fmla="*/ 123 h 232"/>
                <a:gd name="T70" fmla="*/ 110 w 232"/>
                <a:gd name="T71" fmla="*/ 109 h 232"/>
                <a:gd name="T72" fmla="*/ 123 w 232"/>
                <a:gd name="T73" fmla="*/ 109 h 232"/>
                <a:gd name="T74" fmla="*/ 123 w 232"/>
                <a:gd name="T75" fmla="*/ 12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2" h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任意多边形: 形状 50"/>
            <p:cNvSpPr>
              <a:spLocks noChangeAspect="1"/>
            </p:cNvSpPr>
            <p:nvPr/>
          </p:nvSpPr>
          <p:spPr bwMode="auto">
            <a:xfrm>
              <a:off x="1225545" y="4622405"/>
              <a:ext cx="517240" cy="551722"/>
            </a:xfrm>
            <a:custGeom>
              <a:avLst/>
              <a:gdLst>
                <a:gd name="T0" fmla="*/ 41 w 45"/>
                <a:gd name="T1" fmla="*/ 48 h 48"/>
                <a:gd name="T2" fmla="*/ 0 w 45"/>
                <a:gd name="T3" fmla="*/ 44 h 48"/>
                <a:gd name="T4" fmla="*/ 3 w 45"/>
                <a:gd name="T5" fmla="*/ 7 h 48"/>
                <a:gd name="T6" fmla="*/ 7 w 45"/>
                <a:gd name="T7" fmla="*/ 4 h 48"/>
                <a:gd name="T8" fmla="*/ 13 w 45"/>
                <a:gd name="T9" fmla="*/ 0 h 48"/>
                <a:gd name="T10" fmla="*/ 17 w 45"/>
                <a:gd name="T11" fmla="*/ 7 h 48"/>
                <a:gd name="T12" fmla="*/ 27 w 45"/>
                <a:gd name="T13" fmla="*/ 4 h 48"/>
                <a:gd name="T14" fmla="*/ 33 w 45"/>
                <a:gd name="T15" fmla="*/ 0 h 48"/>
                <a:gd name="T16" fmla="*/ 38 w 45"/>
                <a:gd name="T17" fmla="*/ 7 h 48"/>
                <a:gd name="T18" fmla="*/ 45 w 45"/>
                <a:gd name="T19" fmla="*/ 10 h 48"/>
                <a:gd name="T20" fmla="*/ 11 w 45"/>
                <a:gd name="T21" fmla="*/ 25 h 48"/>
                <a:gd name="T22" fmla="*/ 3 w 45"/>
                <a:gd name="T23" fmla="*/ 17 h 48"/>
                <a:gd name="T24" fmla="*/ 11 w 45"/>
                <a:gd name="T25" fmla="*/ 25 h 48"/>
                <a:gd name="T26" fmla="*/ 11 w 45"/>
                <a:gd name="T27" fmla="*/ 26 h 48"/>
                <a:gd name="T28" fmla="*/ 3 w 45"/>
                <a:gd name="T29" fmla="*/ 35 h 48"/>
                <a:gd name="T30" fmla="*/ 11 w 45"/>
                <a:gd name="T31" fmla="*/ 44 h 48"/>
                <a:gd name="T32" fmla="*/ 3 w 45"/>
                <a:gd name="T33" fmla="*/ 37 h 48"/>
                <a:gd name="T34" fmla="*/ 11 w 45"/>
                <a:gd name="T35" fmla="*/ 44 h 48"/>
                <a:gd name="T36" fmla="*/ 13 w 45"/>
                <a:gd name="T37" fmla="*/ 3 h 48"/>
                <a:gd name="T38" fmla="*/ 10 w 45"/>
                <a:gd name="T39" fmla="*/ 4 h 48"/>
                <a:gd name="T40" fmla="*/ 11 w 45"/>
                <a:gd name="T41" fmla="*/ 13 h 48"/>
                <a:gd name="T42" fmla="*/ 14 w 45"/>
                <a:gd name="T43" fmla="*/ 12 h 48"/>
                <a:gd name="T44" fmla="*/ 21 w 45"/>
                <a:gd name="T45" fmla="*/ 25 h 48"/>
                <a:gd name="T46" fmla="*/ 13 w 45"/>
                <a:gd name="T47" fmla="*/ 17 h 48"/>
                <a:gd name="T48" fmla="*/ 21 w 45"/>
                <a:gd name="T49" fmla="*/ 25 h 48"/>
                <a:gd name="T50" fmla="*/ 21 w 45"/>
                <a:gd name="T51" fmla="*/ 26 h 48"/>
                <a:gd name="T52" fmla="*/ 13 w 45"/>
                <a:gd name="T53" fmla="*/ 35 h 48"/>
                <a:gd name="T54" fmla="*/ 21 w 45"/>
                <a:gd name="T55" fmla="*/ 44 h 48"/>
                <a:gd name="T56" fmla="*/ 13 w 45"/>
                <a:gd name="T57" fmla="*/ 37 h 48"/>
                <a:gd name="T58" fmla="*/ 21 w 45"/>
                <a:gd name="T59" fmla="*/ 44 h 48"/>
                <a:gd name="T60" fmla="*/ 32 w 45"/>
                <a:gd name="T61" fmla="*/ 17 h 48"/>
                <a:gd name="T62" fmla="*/ 23 w 45"/>
                <a:gd name="T63" fmla="*/ 25 h 48"/>
                <a:gd name="T64" fmla="*/ 32 w 45"/>
                <a:gd name="T65" fmla="*/ 35 h 48"/>
                <a:gd name="T66" fmla="*/ 23 w 45"/>
                <a:gd name="T67" fmla="*/ 26 h 48"/>
                <a:gd name="T68" fmla="*/ 32 w 45"/>
                <a:gd name="T69" fmla="*/ 35 h 48"/>
                <a:gd name="T70" fmla="*/ 32 w 45"/>
                <a:gd name="T71" fmla="*/ 37 h 48"/>
                <a:gd name="T72" fmla="*/ 23 w 45"/>
                <a:gd name="T73" fmla="*/ 44 h 48"/>
                <a:gd name="T74" fmla="*/ 34 w 45"/>
                <a:gd name="T75" fmla="*/ 4 h 48"/>
                <a:gd name="T76" fmla="*/ 32 w 45"/>
                <a:gd name="T77" fmla="*/ 3 h 48"/>
                <a:gd name="T78" fmla="*/ 31 w 45"/>
                <a:gd name="T79" fmla="*/ 12 h 48"/>
                <a:gd name="T80" fmla="*/ 33 w 45"/>
                <a:gd name="T81" fmla="*/ 13 h 48"/>
                <a:gd name="T82" fmla="*/ 34 w 45"/>
                <a:gd name="T83" fmla="*/ 4 h 48"/>
                <a:gd name="T84" fmla="*/ 41 w 45"/>
                <a:gd name="T85" fmla="*/ 17 h 48"/>
                <a:gd name="T86" fmla="*/ 33 w 45"/>
                <a:gd name="T87" fmla="*/ 25 h 48"/>
                <a:gd name="T88" fmla="*/ 41 w 45"/>
                <a:gd name="T89" fmla="*/ 35 h 48"/>
                <a:gd name="T90" fmla="*/ 33 w 45"/>
                <a:gd name="T91" fmla="*/ 26 h 48"/>
                <a:gd name="T92" fmla="*/ 41 w 45"/>
                <a:gd name="T93" fmla="*/ 35 h 48"/>
                <a:gd name="T94" fmla="*/ 41 w 45"/>
                <a:gd name="T95" fmla="*/ 37 h 48"/>
                <a:gd name="T96" fmla="*/ 33 w 45"/>
                <a:gd name="T97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" h="48">
                  <a:moveTo>
                    <a:pt x="45" y="44"/>
                  </a:moveTo>
                  <a:cubicBezTo>
                    <a:pt x="45" y="46"/>
                    <a:pt x="43" y="48"/>
                    <a:pt x="41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1" y="48"/>
                    <a:pt x="0" y="46"/>
                    <a:pt x="0" y="4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8"/>
                    <a:pt x="1" y="7"/>
                    <a:pt x="3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9" y="0"/>
                    <a:pt x="1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2"/>
                    <a:pt x="17" y="4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9" y="0"/>
                    <a:pt x="3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6" y="0"/>
                    <a:pt x="38" y="2"/>
                    <a:pt x="38" y="4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3" y="7"/>
                    <a:pt x="45" y="8"/>
                    <a:pt x="45" y="10"/>
                  </a:cubicBezTo>
                  <a:lnTo>
                    <a:pt x="45" y="44"/>
                  </a:lnTo>
                  <a:close/>
                  <a:moveTo>
                    <a:pt x="11" y="25"/>
                  </a:moveTo>
                  <a:cubicBezTo>
                    <a:pt x="11" y="17"/>
                    <a:pt x="11" y="17"/>
                    <a:pt x="11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25"/>
                    <a:pt x="3" y="25"/>
                    <a:pt x="3" y="25"/>
                  </a:cubicBezTo>
                  <a:lnTo>
                    <a:pt x="11" y="25"/>
                  </a:lnTo>
                  <a:close/>
                  <a:moveTo>
                    <a:pt x="11" y="35"/>
                  </a:moveTo>
                  <a:cubicBezTo>
                    <a:pt x="11" y="26"/>
                    <a:pt x="11" y="26"/>
                    <a:pt x="11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35"/>
                    <a:pt x="3" y="35"/>
                    <a:pt x="3" y="35"/>
                  </a:cubicBezTo>
                  <a:lnTo>
                    <a:pt x="11" y="35"/>
                  </a:lnTo>
                  <a:close/>
                  <a:moveTo>
                    <a:pt x="11" y="44"/>
                  </a:moveTo>
                  <a:cubicBezTo>
                    <a:pt x="11" y="37"/>
                    <a:pt x="11" y="37"/>
                    <a:pt x="11" y="3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44"/>
                    <a:pt x="3" y="44"/>
                    <a:pt x="3" y="44"/>
                  </a:cubicBezTo>
                  <a:lnTo>
                    <a:pt x="11" y="44"/>
                  </a:lnTo>
                  <a:close/>
                  <a:moveTo>
                    <a:pt x="14" y="4"/>
                  </a:moveTo>
                  <a:cubicBezTo>
                    <a:pt x="14" y="4"/>
                    <a:pt x="13" y="3"/>
                    <a:pt x="13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0" y="4"/>
                    <a:pt x="10" y="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1" y="13"/>
                    <a:pt x="11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4" y="12"/>
                    <a:pt x="14" y="12"/>
                  </a:cubicBezTo>
                  <a:lnTo>
                    <a:pt x="14" y="4"/>
                  </a:lnTo>
                  <a:close/>
                  <a:moveTo>
                    <a:pt x="21" y="25"/>
                  </a:moveTo>
                  <a:cubicBezTo>
                    <a:pt x="21" y="17"/>
                    <a:pt x="21" y="17"/>
                    <a:pt x="21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5"/>
                    <a:pt x="13" y="25"/>
                    <a:pt x="13" y="25"/>
                  </a:cubicBezTo>
                  <a:lnTo>
                    <a:pt x="21" y="25"/>
                  </a:lnTo>
                  <a:close/>
                  <a:moveTo>
                    <a:pt x="21" y="35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35"/>
                    <a:pt x="13" y="35"/>
                    <a:pt x="13" y="35"/>
                  </a:cubicBezTo>
                  <a:lnTo>
                    <a:pt x="21" y="35"/>
                  </a:lnTo>
                  <a:close/>
                  <a:moveTo>
                    <a:pt x="21" y="44"/>
                  </a:moveTo>
                  <a:cubicBezTo>
                    <a:pt x="21" y="37"/>
                    <a:pt x="21" y="37"/>
                    <a:pt x="21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44"/>
                    <a:pt x="13" y="44"/>
                    <a:pt x="13" y="44"/>
                  </a:cubicBezTo>
                  <a:lnTo>
                    <a:pt x="21" y="44"/>
                  </a:lnTo>
                  <a:close/>
                  <a:moveTo>
                    <a:pt x="32" y="25"/>
                  </a:moveTo>
                  <a:cubicBezTo>
                    <a:pt x="32" y="17"/>
                    <a:pt x="32" y="17"/>
                    <a:pt x="32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25"/>
                    <a:pt x="23" y="25"/>
                    <a:pt x="23" y="25"/>
                  </a:cubicBezTo>
                  <a:lnTo>
                    <a:pt x="32" y="25"/>
                  </a:lnTo>
                  <a:close/>
                  <a:moveTo>
                    <a:pt x="32" y="35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35"/>
                    <a:pt x="23" y="35"/>
                    <a:pt x="23" y="35"/>
                  </a:cubicBezTo>
                  <a:lnTo>
                    <a:pt x="32" y="35"/>
                  </a:lnTo>
                  <a:close/>
                  <a:moveTo>
                    <a:pt x="32" y="44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44"/>
                    <a:pt x="23" y="44"/>
                    <a:pt x="23" y="44"/>
                  </a:cubicBezTo>
                  <a:lnTo>
                    <a:pt x="32" y="44"/>
                  </a:lnTo>
                  <a:close/>
                  <a:moveTo>
                    <a:pt x="34" y="4"/>
                  </a:moveTo>
                  <a:cubicBezTo>
                    <a:pt x="34" y="4"/>
                    <a:pt x="34" y="3"/>
                    <a:pt x="33" y="3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31" y="3"/>
                    <a:pt x="31" y="4"/>
                    <a:pt x="31" y="4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1" y="12"/>
                    <a:pt x="31" y="13"/>
                    <a:pt x="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34" y="13"/>
                    <a:pt x="34" y="12"/>
                    <a:pt x="34" y="12"/>
                  </a:cubicBezTo>
                  <a:lnTo>
                    <a:pt x="34" y="4"/>
                  </a:lnTo>
                  <a:close/>
                  <a:moveTo>
                    <a:pt x="41" y="25"/>
                  </a:moveTo>
                  <a:cubicBezTo>
                    <a:pt x="41" y="17"/>
                    <a:pt x="41" y="17"/>
                    <a:pt x="4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25"/>
                    <a:pt x="33" y="25"/>
                    <a:pt x="33" y="25"/>
                  </a:cubicBezTo>
                  <a:lnTo>
                    <a:pt x="41" y="25"/>
                  </a:lnTo>
                  <a:close/>
                  <a:moveTo>
                    <a:pt x="41" y="35"/>
                  </a:moveTo>
                  <a:cubicBezTo>
                    <a:pt x="41" y="26"/>
                    <a:pt x="41" y="26"/>
                    <a:pt x="41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3" y="35"/>
                    <a:pt x="33" y="35"/>
                    <a:pt x="33" y="35"/>
                  </a:cubicBezTo>
                  <a:lnTo>
                    <a:pt x="41" y="35"/>
                  </a:lnTo>
                  <a:close/>
                  <a:moveTo>
                    <a:pt x="41" y="44"/>
                  </a:moveTo>
                  <a:cubicBezTo>
                    <a:pt x="41" y="37"/>
                    <a:pt x="41" y="37"/>
                    <a:pt x="4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44"/>
                    <a:pt x="33" y="44"/>
                    <a:pt x="33" y="44"/>
                  </a:cubicBezTo>
                  <a:lnTo>
                    <a:pt x="41" y="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任意多边形: 形状 53"/>
            <p:cNvSpPr>
              <a:spLocks noChangeAspect="1"/>
            </p:cNvSpPr>
            <p:nvPr/>
          </p:nvSpPr>
          <p:spPr bwMode="auto">
            <a:xfrm>
              <a:off x="6705410" y="3214721"/>
              <a:ext cx="577258" cy="543260"/>
            </a:xfrm>
            <a:custGeom>
              <a:avLst/>
              <a:gdLst>
                <a:gd name="connsiteX0" fmla="*/ 69646 w 508000"/>
                <a:gd name="connsiteY0" fmla="*/ 394096 h 478080"/>
                <a:gd name="connsiteX1" fmla="*/ 438355 w 508000"/>
                <a:gd name="connsiteY1" fmla="*/ 394096 h 478080"/>
                <a:gd name="connsiteX2" fmla="*/ 438355 w 508000"/>
                <a:gd name="connsiteY2" fmla="*/ 422773 h 478080"/>
                <a:gd name="connsiteX3" fmla="*/ 473178 w 508000"/>
                <a:gd name="connsiteY3" fmla="*/ 422773 h 478080"/>
                <a:gd name="connsiteX4" fmla="*/ 473178 w 508000"/>
                <a:gd name="connsiteY4" fmla="*/ 447354 h 478080"/>
                <a:gd name="connsiteX5" fmla="*/ 497758 w 508000"/>
                <a:gd name="connsiteY5" fmla="*/ 447354 h 478080"/>
                <a:gd name="connsiteX6" fmla="*/ 497758 w 508000"/>
                <a:gd name="connsiteY6" fmla="*/ 478080 h 478080"/>
                <a:gd name="connsiteX7" fmla="*/ 14339 w 508000"/>
                <a:gd name="connsiteY7" fmla="*/ 478080 h 478080"/>
                <a:gd name="connsiteX8" fmla="*/ 14339 w 508000"/>
                <a:gd name="connsiteY8" fmla="*/ 447354 h 478080"/>
                <a:gd name="connsiteX9" fmla="*/ 38920 w 508000"/>
                <a:gd name="connsiteY9" fmla="*/ 447354 h 478080"/>
                <a:gd name="connsiteX10" fmla="*/ 38920 w 508000"/>
                <a:gd name="connsiteY10" fmla="*/ 422773 h 478080"/>
                <a:gd name="connsiteX11" fmla="*/ 69646 w 508000"/>
                <a:gd name="connsiteY11" fmla="*/ 422773 h 478080"/>
                <a:gd name="connsiteX12" fmla="*/ 362031 w 508000"/>
                <a:gd name="connsiteY12" fmla="*/ 193354 h 478080"/>
                <a:gd name="connsiteX13" fmla="*/ 436842 w 508000"/>
                <a:gd name="connsiteY13" fmla="*/ 193354 h 478080"/>
                <a:gd name="connsiteX14" fmla="*/ 456791 w 508000"/>
                <a:gd name="connsiteY14" fmla="*/ 213383 h 478080"/>
                <a:gd name="connsiteX15" fmla="*/ 456791 w 508000"/>
                <a:gd name="connsiteY15" fmla="*/ 233411 h 478080"/>
                <a:gd name="connsiteX16" fmla="*/ 436842 w 508000"/>
                <a:gd name="connsiteY16" fmla="*/ 233411 h 478080"/>
                <a:gd name="connsiteX17" fmla="*/ 436842 w 508000"/>
                <a:gd name="connsiteY17" fmla="*/ 373612 h 478080"/>
                <a:gd name="connsiteX18" fmla="*/ 362031 w 508000"/>
                <a:gd name="connsiteY18" fmla="*/ 373612 h 478080"/>
                <a:gd name="connsiteX19" fmla="*/ 362031 w 508000"/>
                <a:gd name="connsiteY19" fmla="*/ 233411 h 478080"/>
                <a:gd name="connsiteX20" fmla="*/ 342081 w 508000"/>
                <a:gd name="connsiteY20" fmla="*/ 233411 h 478080"/>
                <a:gd name="connsiteX21" fmla="*/ 342081 w 508000"/>
                <a:gd name="connsiteY21" fmla="*/ 213383 h 478080"/>
                <a:gd name="connsiteX22" fmla="*/ 362031 w 508000"/>
                <a:gd name="connsiteY22" fmla="*/ 193354 h 478080"/>
                <a:gd name="connsiteX23" fmla="*/ 218644 w 508000"/>
                <a:gd name="connsiteY23" fmla="*/ 193354 h 478080"/>
                <a:gd name="connsiteX24" fmla="*/ 293455 w 508000"/>
                <a:gd name="connsiteY24" fmla="*/ 193354 h 478080"/>
                <a:gd name="connsiteX25" fmla="*/ 313404 w 508000"/>
                <a:gd name="connsiteY25" fmla="*/ 213383 h 478080"/>
                <a:gd name="connsiteX26" fmla="*/ 313404 w 508000"/>
                <a:gd name="connsiteY26" fmla="*/ 233411 h 478080"/>
                <a:gd name="connsiteX27" fmla="*/ 293455 w 508000"/>
                <a:gd name="connsiteY27" fmla="*/ 233411 h 478080"/>
                <a:gd name="connsiteX28" fmla="*/ 293455 w 508000"/>
                <a:gd name="connsiteY28" fmla="*/ 373612 h 478080"/>
                <a:gd name="connsiteX29" fmla="*/ 213656 w 508000"/>
                <a:gd name="connsiteY29" fmla="*/ 373612 h 478080"/>
                <a:gd name="connsiteX30" fmla="*/ 213656 w 508000"/>
                <a:gd name="connsiteY30" fmla="*/ 233411 h 478080"/>
                <a:gd name="connsiteX31" fmla="*/ 198694 w 508000"/>
                <a:gd name="connsiteY31" fmla="*/ 233411 h 478080"/>
                <a:gd name="connsiteX32" fmla="*/ 198694 w 508000"/>
                <a:gd name="connsiteY32" fmla="*/ 213383 h 478080"/>
                <a:gd name="connsiteX33" fmla="*/ 218644 w 508000"/>
                <a:gd name="connsiteY33" fmla="*/ 193354 h 478080"/>
                <a:gd name="connsiteX34" fmla="*/ 73208 w 508000"/>
                <a:gd name="connsiteY34" fmla="*/ 193354 h 478080"/>
                <a:gd name="connsiteX35" fmla="*/ 148019 w 508000"/>
                <a:gd name="connsiteY35" fmla="*/ 193354 h 478080"/>
                <a:gd name="connsiteX36" fmla="*/ 167968 w 508000"/>
                <a:gd name="connsiteY36" fmla="*/ 213383 h 478080"/>
                <a:gd name="connsiteX37" fmla="*/ 167968 w 508000"/>
                <a:gd name="connsiteY37" fmla="*/ 233411 h 478080"/>
                <a:gd name="connsiteX38" fmla="*/ 148019 w 508000"/>
                <a:gd name="connsiteY38" fmla="*/ 233411 h 478080"/>
                <a:gd name="connsiteX39" fmla="*/ 148019 w 508000"/>
                <a:gd name="connsiteY39" fmla="*/ 373612 h 478080"/>
                <a:gd name="connsiteX40" fmla="*/ 73208 w 508000"/>
                <a:gd name="connsiteY40" fmla="*/ 373612 h 478080"/>
                <a:gd name="connsiteX41" fmla="*/ 73208 w 508000"/>
                <a:gd name="connsiteY41" fmla="*/ 233411 h 478080"/>
                <a:gd name="connsiteX42" fmla="*/ 53258 w 508000"/>
                <a:gd name="connsiteY42" fmla="*/ 233411 h 478080"/>
                <a:gd name="connsiteX43" fmla="*/ 53258 w 508000"/>
                <a:gd name="connsiteY43" fmla="*/ 213383 h 478080"/>
                <a:gd name="connsiteX44" fmla="*/ 73208 w 508000"/>
                <a:gd name="connsiteY44" fmla="*/ 193354 h 478080"/>
                <a:gd name="connsiteX45" fmla="*/ 234079 w 508000"/>
                <a:gd name="connsiteY45" fmla="*/ 68402 h 478080"/>
                <a:gd name="connsiteX46" fmla="*/ 169334 w 508000"/>
                <a:gd name="connsiteY46" fmla="*/ 108199 h 478080"/>
                <a:gd name="connsiteX47" fmla="*/ 169334 w 508000"/>
                <a:gd name="connsiteY47" fmla="*/ 113174 h 478080"/>
                <a:gd name="connsiteX48" fmla="*/ 174314 w 508000"/>
                <a:gd name="connsiteY48" fmla="*/ 113174 h 478080"/>
                <a:gd name="connsiteX49" fmla="*/ 333687 w 508000"/>
                <a:gd name="connsiteY49" fmla="*/ 113174 h 478080"/>
                <a:gd name="connsiteX50" fmla="*/ 338667 w 508000"/>
                <a:gd name="connsiteY50" fmla="*/ 113174 h 478080"/>
                <a:gd name="connsiteX51" fmla="*/ 338667 w 508000"/>
                <a:gd name="connsiteY51" fmla="*/ 108199 h 478080"/>
                <a:gd name="connsiteX52" fmla="*/ 273922 w 508000"/>
                <a:gd name="connsiteY52" fmla="*/ 68402 h 478080"/>
                <a:gd name="connsiteX53" fmla="*/ 234079 w 508000"/>
                <a:gd name="connsiteY53" fmla="*/ 68402 h 478080"/>
                <a:gd name="connsiteX54" fmla="*/ 234079 w 508000"/>
                <a:gd name="connsiteY54" fmla="*/ 3732 h 478080"/>
                <a:gd name="connsiteX55" fmla="*/ 273922 w 508000"/>
                <a:gd name="connsiteY55" fmla="*/ 3732 h 478080"/>
                <a:gd name="connsiteX56" fmla="*/ 488079 w 508000"/>
                <a:gd name="connsiteY56" fmla="*/ 123123 h 478080"/>
                <a:gd name="connsiteX57" fmla="*/ 508000 w 508000"/>
                <a:gd name="connsiteY57" fmla="*/ 157946 h 478080"/>
                <a:gd name="connsiteX58" fmla="*/ 508000 w 508000"/>
                <a:gd name="connsiteY58" fmla="*/ 172870 h 478080"/>
                <a:gd name="connsiteX59" fmla="*/ 0 w 508000"/>
                <a:gd name="connsiteY59" fmla="*/ 172870 h 478080"/>
                <a:gd name="connsiteX60" fmla="*/ 0 w 508000"/>
                <a:gd name="connsiteY60" fmla="*/ 157946 h 478080"/>
                <a:gd name="connsiteX61" fmla="*/ 19922 w 508000"/>
                <a:gd name="connsiteY61" fmla="*/ 123123 h 478080"/>
                <a:gd name="connsiteX62" fmla="*/ 234079 w 508000"/>
                <a:gd name="connsiteY62" fmla="*/ 3732 h 478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508000" h="478080">
                  <a:moveTo>
                    <a:pt x="69646" y="394096"/>
                  </a:moveTo>
                  <a:lnTo>
                    <a:pt x="438355" y="394096"/>
                  </a:lnTo>
                  <a:lnTo>
                    <a:pt x="438355" y="422773"/>
                  </a:lnTo>
                  <a:lnTo>
                    <a:pt x="473178" y="422773"/>
                  </a:lnTo>
                  <a:lnTo>
                    <a:pt x="473178" y="447354"/>
                  </a:lnTo>
                  <a:lnTo>
                    <a:pt x="497758" y="447354"/>
                  </a:lnTo>
                  <a:lnTo>
                    <a:pt x="497758" y="478080"/>
                  </a:lnTo>
                  <a:lnTo>
                    <a:pt x="14339" y="478080"/>
                  </a:lnTo>
                  <a:lnTo>
                    <a:pt x="14339" y="447354"/>
                  </a:lnTo>
                  <a:lnTo>
                    <a:pt x="38920" y="447354"/>
                  </a:lnTo>
                  <a:lnTo>
                    <a:pt x="38920" y="422773"/>
                  </a:lnTo>
                  <a:lnTo>
                    <a:pt x="69646" y="422773"/>
                  </a:lnTo>
                  <a:close/>
                  <a:moveTo>
                    <a:pt x="362031" y="193354"/>
                  </a:moveTo>
                  <a:cubicBezTo>
                    <a:pt x="362031" y="193354"/>
                    <a:pt x="362031" y="193354"/>
                    <a:pt x="436842" y="193354"/>
                  </a:cubicBezTo>
                  <a:cubicBezTo>
                    <a:pt x="446816" y="193354"/>
                    <a:pt x="456791" y="203368"/>
                    <a:pt x="456791" y="213383"/>
                  </a:cubicBezTo>
                  <a:cubicBezTo>
                    <a:pt x="456791" y="213383"/>
                    <a:pt x="456791" y="213383"/>
                    <a:pt x="456791" y="233411"/>
                  </a:cubicBezTo>
                  <a:cubicBezTo>
                    <a:pt x="456791" y="233411"/>
                    <a:pt x="456791" y="233411"/>
                    <a:pt x="436842" y="233411"/>
                  </a:cubicBezTo>
                  <a:cubicBezTo>
                    <a:pt x="436842" y="233411"/>
                    <a:pt x="436842" y="233411"/>
                    <a:pt x="436842" y="373612"/>
                  </a:cubicBezTo>
                  <a:lnTo>
                    <a:pt x="362031" y="373612"/>
                  </a:lnTo>
                  <a:cubicBezTo>
                    <a:pt x="362031" y="373612"/>
                    <a:pt x="362031" y="373612"/>
                    <a:pt x="362031" y="233411"/>
                  </a:cubicBezTo>
                  <a:cubicBezTo>
                    <a:pt x="362031" y="233411"/>
                    <a:pt x="362031" y="233411"/>
                    <a:pt x="342081" y="233411"/>
                  </a:cubicBezTo>
                  <a:cubicBezTo>
                    <a:pt x="342081" y="233411"/>
                    <a:pt x="342081" y="233411"/>
                    <a:pt x="342081" y="213383"/>
                  </a:cubicBezTo>
                  <a:cubicBezTo>
                    <a:pt x="342081" y="203368"/>
                    <a:pt x="352056" y="193354"/>
                    <a:pt x="362031" y="193354"/>
                  </a:cubicBezTo>
                  <a:close/>
                  <a:moveTo>
                    <a:pt x="218644" y="193354"/>
                  </a:moveTo>
                  <a:cubicBezTo>
                    <a:pt x="218644" y="193354"/>
                    <a:pt x="218644" y="193354"/>
                    <a:pt x="293455" y="193354"/>
                  </a:cubicBezTo>
                  <a:cubicBezTo>
                    <a:pt x="303429" y="193354"/>
                    <a:pt x="313404" y="203368"/>
                    <a:pt x="313404" y="213383"/>
                  </a:cubicBezTo>
                  <a:cubicBezTo>
                    <a:pt x="313404" y="213383"/>
                    <a:pt x="313404" y="213383"/>
                    <a:pt x="313404" y="233411"/>
                  </a:cubicBezTo>
                  <a:cubicBezTo>
                    <a:pt x="313404" y="233411"/>
                    <a:pt x="313404" y="233411"/>
                    <a:pt x="293455" y="233411"/>
                  </a:cubicBezTo>
                  <a:cubicBezTo>
                    <a:pt x="293455" y="233411"/>
                    <a:pt x="293455" y="233411"/>
                    <a:pt x="293455" y="373612"/>
                  </a:cubicBezTo>
                  <a:lnTo>
                    <a:pt x="213656" y="373612"/>
                  </a:lnTo>
                  <a:cubicBezTo>
                    <a:pt x="213656" y="373612"/>
                    <a:pt x="213656" y="373612"/>
                    <a:pt x="213656" y="233411"/>
                  </a:cubicBezTo>
                  <a:cubicBezTo>
                    <a:pt x="213656" y="233411"/>
                    <a:pt x="213656" y="233411"/>
                    <a:pt x="198694" y="233411"/>
                  </a:cubicBezTo>
                  <a:cubicBezTo>
                    <a:pt x="198694" y="233411"/>
                    <a:pt x="198694" y="233411"/>
                    <a:pt x="198694" y="213383"/>
                  </a:cubicBezTo>
                  <a:cubicBezTo>
                    <a:pt x="198694" y="203368"/>
                    <a:pt x="208669" y="193354"/>
                    <a:pt x="218644" y="193354"/>
                  </a:cubicBezTo>
                  <a:close/>
                  <a:moveTo>
                    <a:pt x="73208" y="193354"/>
                  </a:moveTo>
                  <a:cubicBezTo>
                    <a:pt x="73208" y="193354"/>
                    <a:pt x="73208" y="193354"/>
                    <a:pt x="148019" y="193354"/>
                  </a:cubicBezTo>
                  <a:cubicBezTo>
                    <a:pt x="157993" y="193354"/>
                    <a:pt x="167968" y="203368"/>
                    <a:pt x="167968" y="213383"/>
                  </a:cubicBezTo>
                  <a:cubicBezTo>
                    <a:pt x="167968" y="213383"/>
                    <a:pt x="167968" y="213383"/>
                    <a:pt x="167968" y="233411"/>
                  </a:cubicBezTo>
                  <a:cubicBezTo>
                    <a:pt x="167968" y="233411"/>
                    <a:pt x="167968" y="233411"/>
                    <a:pt x="148019" y="233411"/>
                  </a:cubicBezTo>
                  <a:cubicBezTo>
                    <a:pt x="148019" y="233411"/>
                    <a:pt x="148019" y="233411"/>
                    <a:pt x="148019" y="373612"/>
                  </a:cubicBezTo>
                  <a:lnTo>
                    <a:pt x="73208" y="373612"/>
                  </a:lnTo>
                  <a:cubicBezTo>
                    <a:pt x="73208" y="373612"/>
                    <a:pt x="73208" y="373612"/>
                    <a:pt x="73208" y="233411"/>
                  </a:cubicBezTo>
                  <a:cubicBezTo>
                    <a:pt x="73208" y="233411"/>
                    <a:pt x="73208" y="233411"/>
                    <a:pt x="53258" y="233411"/>
                  </a:cubicBezTo>
                  <a:cubicBezTo>
                    <a:pt x="53258" y="233411"/>
                    <a:pt x="53258" y="233411"/>
                    <a:pt x="53258" y="213383"/>
                  </a:cubicBezTo>
                  <a:cubicBezTo>
                    <a:pt x="53258" y="203368"/>
                    <a:pt x="63233" y="193354"/>
                    <a:pt x="73208" y="193354"/>
                  </a:cubicBezTo>
                  <a:close/>
                  <a:moveTo>
                    <a:pt x="234079" y="68402"/>
                  </a:moveTo>
                  <a:cubicBezTo>
                    <a:pt x="234079" y="68402"/>
                    <a:pt x="234079" y="68402"/>
                    <a:pt x="169334" y="108199"/>
                  </a:cubicBezTo>
                  <a:cubicBezTo>
                    <a:pt x="169334" y="108199"/>
                    <a:pt x="169334" y="108199"/>
                    <a:pt x="169334" y="113174"/>
                  </a:cubicBezTo>
                  <a:cubicBezTo>
                    <a:pt x="169334" y="113174"/>
                    <a:pt x="169334" y="113174"/>
                    <a:pt x="174314" y="113174"/>
                  </a:cubicBezTo>
                  <a:lnTo>
                    <a:pt x="333687" y="113174"/>
                  </a:lnTo>
                  <a:cubicBezTo>
                    <a:pt x="338667" y="113174"/>
                    <a:pt x="338667" y="113174"/>
                    <a:pt x="338667" y="113174"/>
                  </a:cubicBezTo>
                  <a:cubicBezTo>
                    <a:pt x="338667" y="108199"/>
                    <a:pt x="338667" y="108199"/>
                    <a:pt x="338667" y="108199"/>
                  </a:cubicBezTo>
                  <a:cubicBezTo>
                    <a:pt x="338667" y="108199"/>
                    <a:pt x="338667" y="108199"/>
                    <a:pt x="273922" y="68402"/>
                  </a:cubicBezTo>
                  <a:cubicBezTo>
                    <a:pt x="258981" y="63428"/>
                    <a:pt x="249020" y="63428"/>
                    <a:pt x="234079" y="68402"/>
                  </a:cubicBezTo>
                  <a:close/>
                  <a:moveTo>
                    <a:pt x="234079" y="3732"/>
                  </a:moveTo>
                  <a:cubicBezTo>
                    <a:pt x="249020" y="-1243"/>
                    <a:pt x="258981" y="-1243"/>
                    <a:pt x="273922" y="3732"/>
                  </a:cubicBezTo>
                  <a:lnTo>
                    <a:pt x="488079" y="123123"/>
                  </a:lnTo>
                  <a:cubicBezTo>
                    <a:pt x="498039" y="128098"/>
                    <a:pt x="508000" y="143022"/>
                    <a:pt x="508000" y="157946"/>
                  </a:cubicBezTo>
                  <a:cubicBezTo>
                    <a:pt x="508000" y="157946"/>
                    <a:pt x="508000" y="157946"/>
                    <a:pt x="508000" y="172870"/>
                  </a:cubicBezTo>
                  <a:cubicBezTo>
                    <a:pt x="508000" y="172870"/>
                    <a:pt x="508000" y="172870"/>
                    <a:pt x="0" y="172870"/>
                  </a:cubicBezTo>
                  <a:cubicBezTo>
                    <a:pt x="0" y="172870"/>
                    <a:pt x="0" y="172870"/>
                    <a:pt x="0" y="157946"/>
                  </a:cubicBezTo>
                  <a:cubicBezTo>
                    <a:pt x="0" y="143022"/>
                    <a:pt x="9961" y="128098"/>
                    <a:pt x="19922" y="123123"/>
                  </a:cubicBezTo>
                  <a:cubicBezTo>
                    <a:pt x="19922" y="123123"/>
                    <a:pt x="19922" y="123123"/>
                    <a:pt x="234079" y="373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任意多边形: 形状 56"/>
            <p:cNvSpPr/>
            <p:nvPr/>
          </p:nvSpPr>
          <p:spPr>
            <a:xfrm>
              <a:off x="9505789" y="2579514"/>
              <a:ext cx="551468" cy="551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96" y="15577"/>
                  </a:moveTo>
                  <a:cubicBezTo>
                    <a:pt x="12144" y="16865"/>
                    <a:pt x="9844" y="18851"/>
                    <a:pt x="8177" y="21278"/>
                  </a:cubicBezTo>
                  <a:cubicBezTo>
                    <a:pt x="9017" y="21487"/>
                    <a:pt x="9895" y="21600"/>
                    <a:pt x="10801" y="21600"/>
                  </a:cubicBezTo>
                  <a:cubicBezTo>
                    <a:pt x="12429" y="21600"/>
                    <a:pt x="13973" y="21237"/>
                    <a:pt x="15358" y="20591"/>
                  </a:cubicBezTo>
                  <a:cubicBezTo>
                    <a:pt x="15580" y="19502"/>
                    <a:pt x="15699" y="18376"/>
                    <a:pt x="15699" y="17222"/>
                  </a:cubicBezTo>
                  <a:cubicBezTo>
                    <a:pt x="15699" y="16807"/>
                    <a:pt x="15679" y="16394"/>
                    <a:pt x="15648" y="15985"/>
                  </a:cubicBezTo>
                  <a:cubicBezTo>
                    <a:pt x="15371" y="15896"/>
                    <a:pt x="15116" y="15757"/>
                    <a:pt x="14896" y="15577"/>
                  </a:cubicBezTo>
                  <a:close/>
                  <a:moveTo>
                    <a:pt x="18049" y="2796"/>
                  </a:moveTo>
                  <a:cubicBezTo>
                    <a:pt x="16319" y="2963"/>
                    <a:pt x="14667" y="3397"/>
                    <a:pt x="13127" y="4050"/>
                  </a:cubicBezTo>
                  <a:cubicBezTo>
                    <a:pt x="13136" y="4125"/>
                    <a:pt x="13139" y="4202"/>
                    <a:pt x="13139" y="4280"/>
                  </a:cubicBezTo>
                  <a:cubicBezTo>
                    <a:pt x="13139" y="4642"/>
                    <a:pt x="13052" y="4984"/>
                    <a:pt x="12904" y="5289"/>
                  </a:cubicBezTo>
                  <a:cubicBezTo>
                    <a:pt x="14441" y="7094"/>
                    <a:pt x="15635" y="9198"/>
                    <a:pt x="16388" y="11500"/>
                  </a:cubicBezTo>
                  <a:cubicBezTo>
                    <a:pt x="17323" y="11517"/>
                    <a:pt x="18121" y="12090"/>
                    <a:pt x="18465" y="12903"/>
                  </a:cubicBezTo>
                  <a:cubicBezTo>
                    <a:pt x="19505" y="12797"/>
                    <a:pt x="20517" y="12599"/>
                    <a:pt x="21493" y="12312"/>
                  </a:cubicBezTo>
                  <a:cubicBezTo>
                    <a:pt x="21562" y="11817"/>
                    <a:pt x="21600" y="11314"/>
                    <a:pt x="21600" y="10799"/>
                  </a:cubicBezTo>
                  <a:cubicBezTo>
                    <a:pt x="21600" y="7626"/>
                    <a:pt x="20230" y="4772"/>
                    <a:pt x="18049" y="2796"/>
                  </a:cubicBezTo>
                  <a:close/>
                  <a:moveTo>
                    <a:pt x="13739" y="14349"/>
                  </a:moveTo>
                  <a:cubicBezTo>
                    <a:pt x="11074" y="13908"/>
                    <a:pt x="8601" y="12890"/>
                    <a:pt x="6450" y="11433"/>
                  </a:cubicBezTo>
                  <a:cubicBezTo>
                    <a:pt x="6101" y="11646"/>
                    <a:pt x="5691" y="11773"/>
                    <a:pt x="5251" y="11773"/>
                  </a:cubicBezTo>
                  <a:cubicBezTo>
                    <a:pt x="5090" y="11773"/>
                    <a:pt x="4933" y="11755"/>
                    <a:pt x="4781" y="11724"/>
                  </a:cubicBezTo>
                  <a:cubicBezTo>
                    <a:pt x="3750" y="13677"/>
                    <a:pt x="3093" y="15854"/>
                    <a:pt x="2903" y="18164"/>
                  </a:cubicBezTo>
                  <a:cubicBezTo>
                    <a:pt x="3931" y="19266"/>
                    <a:pt x="5186" y="20154"/>
                    <a:pt x="6595" y="20750"/>
                  </a:cubicBezTo>
                  <a:cubicBezTo>
                    <a:pt x="8345" y="18059"/>
                    <a:pt x="10792" y="15833"/>
                    <a:pt x="13739" y="14349"/>
                  </a:cubicBezTo>
                  <a:close/>
                  <a:moveTo>
                    <a:pt x="17258" y="15906"/>
                  </a:moveTo>
                  <a:cubicBezTo>
                    <a:pt x="17290" y="16340"/>
                    <a:pt x="17306" y="16780"/>
                    <a:pt x="17306" y="17222"/>
                  </a:cubicBezTo>
                  <a:cubicBezTo>
                    <a:pt x="17306" y="18003"/>
                    <a:pt x="17256" y="18770"/>
                    <a:pt x="17163" y="19525"/>
                  </a:cubicBezTo>
                  <a:cubicBezTo>
                    <a:pt x="18993" y="18186"/>
                    <a:pt x="20389" y="16288"/>
                    <a:pt x="21091" y="14080"/>
                  </a:cubicBezTo>
                  <a:cubicBezTo>
                    <a:pt x="20259" y="14281"/>
                    <a:pt x="19403" y="14425"/>
                    <a:pt x="18531" y="14508"/>
                  </a:cubicBezTo>
                  <a:cubicBezTo>
                    <a:pt x="18326" y="15137"/>
                    <a:pt x="17860" y="15646"/>
                    <a:pt x="17258" y="15906"/>
                  </a:cubicBezTo>
                  <a:close/>
                  <a:moveTo>
                    <a:pt x="14278" y="12804"/>
                  </a:moveTo>
                  <a:cubicBezTo>
                    <a:pt x="14421" y="12507"/>
                    <a:pt x="14624" y="12244"/>
                    <a:pt x="14874" y="12035"/>
                  </a:cubicBezTo>
                  <a:cubicBezTo>
                    <a:pt x="14196" y="9947"/>
                    <a:pt x="13122" y="8037"/>
                    <a:pt x="11738" y="6396"/>
                  </a:cubicBezTo>
                  <a:cubicBezTo>
                    <a:pt x="11462" y="6512"/>
                    <a:pt x="11160" y="6577"/>
                    <a:pt x="10842" y="6577"/>
                  </a:cubicBezTo>
                  <a:cubicBezTo>
                    <a:pt x="10343" y="6577"/>
                    <a:pt x="9883" y="6417"/>
                    <a:pt x="9507" y="6147"/>
                  </a:cubicBezTo>
                  <a:cubicBezTo>
                    <a:pt x="8673" y="6781"/>
                    <a:pt x="7903" y="7490"/>
                    <a:pt x="7202" y="8265"/>
                  </a:cubicBezTo>
                  <a:cubicBezTo>
                    <a:pt x="7421" y="8615"/>
                    <a:pt x="7550" y="9030"/>
                    <a:pt x="7550" y="9475"/>
                  </a:cubicBezTo>
                  <a:cubicBezTo>
                    <a:pt x="7550" y="9715"/>
                    <a:pt x="7513" y="9946"/>
                    <a:pt x="7444" y="10163"/>
                  </a:cubicBezTo>
                  <a:cubicBezTo>
                    <a:pt x="9459" y="11510"/>
                    <a:pt x="11779" y="12433"/>
                    <a:pt x="14278" y="12804"/>
                  </a:cubicBezTo>
                  <a:close/>
                  <a:moveTo>
                    <a:pt x="10842" y="1982"/>
                  </a:moveTo>
                  <a:cubicBezTo>
                    <a:pt x="11448" y="1982"/>
                    <a:pt x="11999" y="2219"/>
                    <a:pt x="12409" y="2604"/>
                  </a:cubicBezTo>
                  <a:cubicBezTo>
                    <a:pt x="13608" y="2088"/>
                    <a:pt x="14870" y="1692"/>
                    <a:pt x="16183" y="1439"/>
                  </a:cubicBezTo>
                  <a:cubicBezTo>
                    <a:pt x="14599" y="526"/>
                    <a:pt x="12761" y="0"/>
                    <a:pt x="10801" y="0"/>
                  </a:cubicBezTo>
                  <a:cubicBezTo>
                    <a:pt x="9464" y="0"/>
                    <a:pt x="8183" y="245"/>
                    <a:pt x="7001" y="690"/>
                  </a:cubicBezTo>
                  <a:cubicBezTo>
                    <a:pt x="7940" y="1152"/>
                    <a:pt x="8833" y="1693"/>
                    <a:pt x="9674" y="2303"/>
                  </a:cubicBezTo>
                  <a:cubicBezTo>
                    <a:pt x="10018" y="2100"/>
                    <a:pt x="10415" y="1982"/>
                    <a:pt x="10842" y="1982"/>
                  </a:cubicBezTo>
                  <a:close/>
                  <a:moveTo>
                    <a:pt x="2954" y="9475"/>
                  </a:moveTo>
                  <a:cubicBezTo>
                    <a:pt x="2954" y="9153"/>
                    <a:pt x="3021" y="8844"/>
                    <a:pt x="3141" y="8566"/>
                  </a:cubicBezTo>
                  <a:cubicBezTo>
                    <a:pt x="2404" y="7757"/>
                    <a:pt x="1736" y="6884"/>
                    <a:pt x="1151" y="5952"/>
                  </a:cubicBezTo>
                  <a:cubicBezTo>
                    <a:pt x="417" y="7410"/>
                    <a:pt x="0" y="9056"/>
                    <a:pt x="0" y="10799"/>
                  </a:cubicBezTo>
                  <a:cubicBezTo>
                    <a:pt x="0" y="12819"/>
                    <a:pt x="556" y="14708"/>
                    <a:pt x="1521" y="16325"/>
                  </a:cubicBezTo>
                  <a:cubicBezTo>
                    <a:pt x="1866" y="14381"/>
                    <a:pt x="2520" y="12545"/>
                    <a:pt x="3424" y="10861"/>
                  </a:cubicBezTo>
                  <a:cubicBezTo>
                    <a:pt x="3130" y="10477"/>
                    <a:pt x="2954" y="9996"/>
                    <a:pt x="2954" y="9475"/>
                  </a:cubicBezTo>
                  <a:close/>
                  <a:moveTo>
                    <a:pt x="5251" y="7176"/>
                  </a:moveTo>
                  <a:cubicBezTo>
                    <a:pt x="5487" y="7176"/>
                    <a:pt x="5715" y="7213"/>
                    <a:pt x="5930" y="7278"/>
                  </a:cubicBezTo>
                  <a:cubicBezTo>
                    <a:pt x="6738" y="6372"/>
                    <a:pt x="7636" y="5547"/>
                    <a:pt x="8608" y="4813"/>
                  </a:cubicBezTo>
                  <a:cubicBezTo>
                    <a:pt x="8567" y="4642"/>
                    <a:pt x="8543" y="4464"/>
                    <a:pt x="8543" y="4280"/>
                  </a:cubicBezTo>
                  <a:cubicBezTo>
                    <a:pt x="8543" y="4026"/>
                    <a:pt x="8587" y="3781"/>
                    <a:pt x="8663" y="3552"/>
                  </a:cubicBezTo>
                  <a:cubicBezTo>
                    <a:pt x="7575" y="2771"/>
                    <a:pt x="6391" y="2115"/>
                    <a:pt x="5131" y="1609"/>
                  </a:cubicBezTo>
                  <a:cubicBezTo>
                    <a:pt x="3949" y="2338"/>
                    <a:pt x="2920" y="3289"/>
                    <a:pt x="2099" y="4405"/>
                  </a:cubicBezTo>
                  <a:cubicBezTo>
                    <a:pt x="2708" y="5484"/>
                    <a:pt x="3433" y="6491"/>
                    <a:pt x="4256" y="7407"/>
                  </a:cubicBezTo>
                  <a:cubicBezTo>
                    <a:pt x="4557" y="7261"/>
                    <a:pt x="4895" y="7176"/>
                    <a:pt x="5251" y="7176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07489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16271988-4c25-4cd7-9b92-d2b1dd5a9aca"/>
          <p:cNvGrpSpPr>
            <a:grpSpLocks noChangeAspect="1"/>
          </p:cNvGrpSpPr>
          <p:nvPr/>
        </p:nvGrpSpPr>
        <p:grpSpPr>
          <a:xfrm>
            <a:off x="719320" y="2189684"/>
            <a:ext cx="10596391" cy="3983135"/>
            <a:chOff x="719320" y="1569749"/>
            <a:chExt cx="10596391" cy="3983135"/>
          </a:xfrm>
        </p:grpSpPr>
        <p:grpSp>
          <p:nvGrpSpPr>
            <p:cNvPr id="4" name="Group 85"/>
            <p:cNvGrpSpPr/>
            <p:nvPr/>
          </p:nvGrpSpPr>
          <p:grpSpPr>
            <a:xfrm>
              <a:off x="6896096" y="2780928"/>
              <a:ext cx="4419615" cy="2771956"/>
              <a:chOff x="5870825" y="2615179"/>
              <a:chExt cx="5481759" cy="3421323"/>
            </a:xfrm>
          </p:grpSpPr>
          <p:grpSp>
            <p:nvGrpSpPr>
              <p:cNvPr id="135" name="Group 3"/>
              <p:cNvGrpSpPr/>
              <p:nvPr/>
            </p:nvGrpSpPr>
            <p:grpSpPr>
              <a:xfrm>
                <a:off x="5870825" y="2615179"/>
                <a:ext cx="5481759" cy="3421323"/>
                <a:chOff x="2814974" y="2799077"/>
                <a:chExt cx="5481759" cy="3421323"/>
              </a:xfrm>
            </p:grpSpPr>
            <p:sp>
              <p:nvSpPr>
                <p:cNvPr id="143" name="Freeform: Shape 4"/>
                <p:cNvSpPr>
                  <a:spLocks/>
                </p:cNvSpPr>
                <p:nvPr/>
              </p:nvSpPr>
              <p:spPr bwMode="auto">
                <a:xfrm>
                  <a:off x="2814974" y="2799077"/>
                  <a:ext cx="5481759" cy="3332403"/>
                </a:xfrm>
                <a:custGeom>
                  <a:avLst/>
                  <a:gdLst>
                    <a:gd name="T0" fmla="*/ 0 w 7891"/>
                    <a:gd name="T1" fmla="*/ 3956 h 4797"/>
                    <a:gd name="T2" fmla="*/ 2655 w 7891"/>
                    <a:gd name="T3" fmla="*/ 2237 h 4797"/>
                    <a:gd name="T4" fmla="*/ 3513 w 7891"/>
                    <a:gd name="T5" fmla="*/ 2965 h 4797"/>
                    <a:gd name="T6" fmla="*/ 5274 w 7891"/>
                    <a:gd name="T7" fmla="*/ 1265 h 4797"/>
                    <a:gd name="T8" fmla="*/ 5728 w 7891"/>
                    <a:gd name="T9" fmla="*/ 1639 h 4797"/>
                    <a:gd name="T10" fmla="*/ 6751 w 7891"/>
                    <a:gd name="T11" fmla="*/ 759 h 4797"/>
                    <a:gd name="T12" fmla="*/ 6560 w 7891"/>
                    <a:gd name="T13" fmla="*/ 807 h 4797"/>
                    <a:gd name="T14" fmla="*/ 6560 w 7891"/>
                    <a:gd name="T15" fmla="*/ 480 h 4797"/>
                    <a:gd name="T16" fmla="*/ 7891 w 7891"/>
                    <a:gd name="T17" fmla="*/ 0 h 4797"/>
                    <a:gd name="T18" fmla="*/ 7891 w 7891"/>
                    <a:gd name="T19" fmla="*/ 327 h 4797"/>
                    <a:gd name="T20" fmla="*/ 7621 w 7891"/>
                    <a:gd name="T21" fmla="*/ 1497 h 4797"/>
                    <a:gd name="T22" fmla="*/ 7163 w 7891"/>
                    <a:gd name="T23" fmla="*/ 1062 h 4797"/>
                    <a:gd name="T24" fmla="*/ 5728 w 7891"/>
                    <a:gd name="T25" fmla="*/ 2480 h 4797"/>
                    <a:gd name="T26" fmla="*/ 5279 w 7891"/>
                    <a:gd name="T27" fmla="*/ 2045 h 4797"/>
                    <a:gd name="T28" fmla="*/ 3626 w 7891"/>
                    <a:gd name="T29" fmla="*/ 3731 h 4797"/>
                    <a:gd name="T30" fmla="*/ 2692 w 7891"/>
                    <a:gd name="T31" fmla="*/ 3067 h 4797"/>
                    <a:gd name="T32" fmla="*/ 515 w 7891"/>
                    <a:gd name="T33" fmla="*/ 4797 h 4797"/>
                    <a:gd name="T34" fmla="*/ 0 w 7891"/>
                    <a:gd name="T35" fmla="*/ 4282 h 4797"/>
                    <a:gd name="T36" fmla="*/ 0 w 7891"/>
                    <a:gd name="T37" fmla="*/ 3956 h 47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7891" h="4797">
                      <a:moveTo>
                        <a:pt x="0" y="3956"/>
                      </a:moveTo>
                      <a:lnTo>
                        <a:pt x="2655" y="2237"/>
                      </a:lnTo>
                      <a:lnTo>
                        <a:pt x="3513" y="2965"/>
                      </a:lnTo>
                      <a:lnTo>
                        <a:pt x="5274" y="1265"/>
                      </a:lnTo>
                      <a:lnTo>
                        <a:pt x="5728" y="1639"/>
                      </a:lnTo>
                      <a:lnTo>
                        <a:pt x="6751" y="759"/>
                      </a:lnTo>
                      <a:lnTo>
                        <a:pt x="6560" y="807"/>
                      </a:lnTo>
                      <a:lnTo>
                        <a:pt x="6560" y="480"/>
                      </a:lnTo>
                      <a:lnTo>
                        <a:pt x="7891" y="0"/>
                      </a:lnTo>
                      <a:lnTo>
                        <a:pt x="7891" y="327"/>
                      </a:lnTo>
                      <a:lnTo>
                        <a:pt x="7621" y="1497"/>
                      </a:lnTo>
                      <a:lnTo>
                        <a:pt x="7163" y="1062"/>
                      </a:lnTo>
                      <a:lnTo>
                        <a:pt x="5728" y="2480"/>
                      </a:lnTo>
                      <a:lnTo>
                        <a:pt x="5279" y="2045"/>
                      </a:lnTo>
                      <a:lnTo>
                        <a:pt x="3626" y="3731"/>
                      </a:lnTo>
                      <a:lnTo>
                        <a:pt x="2692" y="3067"/>
                      </a:lnTo>
                      <a:lnTo>
                        <a:pt x="515" y="4797"/>
                      </a:lnTo>
                      <a:lnTo>
                        <a:pt x="0" y="4282"/>
                      </a:lnTo>
                      <a:lnTo>
                        <a:pt x="0" y="3956"/>
                      </a:lnTo>
                      <a:close/>
                    </a:path>
                  </a:pathLst>
                </a:cu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44" name="Freeform: Shape 5"/>
                <p:cNvSpPr>
                  <a:spLocks/>
                </p:cNvSpPr>
                <p:nvPr/>
              </p:nvSpPr>
              <p:spPr bwMode="auto">
                <a:xfrm>
                  <a:off x="2814974" y="3026239"/>
                  <a:ext cx="5481759" cy="3194161"/>
                </a:xfrm>
                <a:custGeom>
                  <a:avLst/>
                  <a:gdLst>
                    <a:gd name="T0" fmla="*/ 0 w 7891"/>
                    <a:gd name="T1" fmla="*/ 3955 h 4598"/>
                    <a:gd name="T2" fmla="*/ 2655 w 7891"/>
                    <a:gd name="T3" fmla="*/ 2236 h 4598"/>
                    <a:gd name="T4" fmla="*/ 3513 w 7891"/>
                    <a:gd name="T5" fmla="*/ 2964 h 4598"/>
                    <a:gd name="T6" fmla="*/ 5274 w 7891"/>
                    <a:gd name="T7" fmla="*/ 1264 h 4598"/>
                    <a:gd name="T8" fmla="*/ 5728 w 7891"/>
                    <a:gd name="T9" fmla="*/ 1638 h 4598"/>
                    <a:gd name="T10" fmla="*/ 6829 w 7891"/>
                    <a:gd name="T11" fmla="*/ 692 h 4598"/>
                    <a:gd name="T12" fmla="*/ 6560 w 7891"/>
                    <a:gd name="T13" fmla="*/ 480 h 4598"/>
                    <a:gd name="T14" fmla="*/ 7891 w 7891"/>
                    <a:gd name="T15" fmla="*/ 0 h 4598"/>
                    <a:gd name="T16" fmla="*/ 7621 w 7891"/>
                    <a:gd name="T17" fmla="*/ 1496 h 4598"/>
                    <a:gd name="T18" fmla="*/ 7163 w 7891"/>
                    <a:gd name="T19" fmla="*/ 1061 h 4598"/>
                    <a:gd name="T20" fmla="*/ 5728 w 7891"/>
                    <a:gd name="T21" fmla="*/ 2480 h 4598"/>
                    <a:gd name="T22" fmla="*/ 5279 w 7891"/>
                    <a:gd name="T23" fmla="*/ 2045 h 4598"/>
                    <a:gd name="T24" fmla="*/ 3626 w 7891"/>
                    <a:gd name="T25" fmla="*/ 3730 h 4598"/>
                    <a:gd name="T26" fmla="*/ 2621 w 7891"/>
                    <a:gd name="T27" fmla="*/ 2950 h 4598"/>
                    <a:gd name="T28" fmla="*/ 392 w 7891"/>
                    <a:gd name="T29" fmla="*/ 4598 h 4598"/>
                    <a:gd name="T30" fmla="*/ 0 w 7891"/>
                    <a:gd name="T31" fmla="*/ 3955 h 4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891" h="4598">
                      <a:moveTo>
                        <a:pt x="0" y="3955"/>
                      </a:moveTo>
                      <a:lnTo>
                        <a:pt x="2655" y="2236"/>
                      </a:lnTo>
                      <a:lnTo>
                        <a:pt x="3513" y="2964"/>
                      </a:lnTo>
                      <a:lnTo>
                        <a:pt x="5274" y="1264"/>
                      </a:lnTo>
                      <a:lnTo>
                        <a:pt x="5728" y="1638"/>
                      </a:lnTo>
                      <a:lnTo>
                        <a:pt x="6829" y="692"/>
                      </a:lnTo>
                      <a:lnTo>
                        <a:pt x="6560" y="480"/>
                      </a:lnTo>
                      <a:lnTo>
                        <a:pt x="7891" y="0"/>
                      </a:lnTo>
                      <a:lnTo>
                        <a:pt x="7621" y="1496"/>
                      </a:lnTo>
                      <a:lnTo>
                        <a:pt x="7163" y="1061"/>
                      </a:lnTo>
                      <a:lnTo>
                        <a:pt x="5728" y="2480"/>
                      </a:lnTo>
                      <a:lnTo>
                        <a:pt x="5279" y="2045"/>
                      </a:lnTo>
                      <a:lnTo>
                        <a:pt x="3626" y="3730"/>
                      </a:lnTo>
                      <a:lnTo>
                        <a:pt x="2621" y="2950"/>
                      </a:lnTo>
                      <a:lnTo>
                        <a:pt x="392" y="4598"/>
                      </a:lnTo>
                      <a:lnTo>
                        <a:pt x="0" y="3955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136" name="Group 6"/>
              <p:cNvGrpSpPr/>
              <p:nvPr/>
            </p:nvGrpSpPr>
            <p:grpSpPr>
              <a:xfrm>
                <a:off x="9227543" y="2881243"/>
                <a:ext cx="1506076" cy="1025356"/>
                <a:chOff x="6171692" y="3065141"/>
                <a:chExt cx="1506076" cy="1025356"/>
              </a:xfrm>
            </p:grpSpPr>
            <p:sp>
              <p:nvSpPr>
                <p:cNvPr id="141" name="Freeform: Shape 7"/>
                <p:cNvSpPr>
                  <a:spLocks/>
                </p:cNvSpPr>
                <p:nvPr/>
              </p:nvSpPr>
              <p:spPr bwMode="auto">
                <a:xfrm>
                  <a:off x="6171692" y="3408316"/>
                  <a:ext cx="1377560" cy="682181"/>
                </a:xfrm>
                <a:custGeom>
                  <a:avLst/>
                  <a:gdLst>
                    <a:gd name="T0" fmla="*/ 0 w 839"/>
                    <a:gd name="T1" fmla="*/ 394 h 415"/>
                    <a:gd name="T2" fmla="*/ 205 w 839"/>
                    <a:gd name="T3" fmla="*/ 190 h 415"/>
                    <a:gd name="T4" fmla="*/ 379 w 839"/>
                    <a:gd name="T5" fmla="*/ 343 h 415"/>
                    <a:gd name="T6" fmla="*/ 770 w 839"/>
                    <a:gd name="T7" fmla="*/ 0 h 415"/>
                    <a:gd name="T8" fmla="*/ 839 w 839"/>
                    <a:gd name="T9" fmla="*/ 54 h 415"/>
                    <a:gd name="T10" fmla="*/ 379 w 839"/>
                    <a:gd name="T11" fmla="*/ 415 h 415"/>
                    <a:gd name="T12" fmla="*/ 187 w 839"/>
                    <a:gd name="T13" fmla="*/ 275 h 415"/>
                    <a:gd name="T14" fmla="*/ 0 w 839"/>
                    <a:gd name="T15" fmla="*/ 394 h 4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39" h="415">
                      <a:moveTo>
                        <a:pt x="0" y="394"/>
                      </a:moveTo>
                      <a:cubicBezTo>
                        <a:pt x="0" y="394"/>
                        <a:pt x="184" y="184"/>
                        <a:pt x="205" y="190"/>
                      </a:cubicBezTo>
                      <a:cubicBezTo>
                        <a:pt x="225" y="195"/>
                        <a:pt x="353" y="366"/>
                        <a:pt x="379" y="343"/>
                      </a:cubicBezTo>
                      <a:cubicBezTo>
                        <a:pt x="406" y="320"/>
                        <a:pt x="770" y="0"/>
                        <a:pt x="770" y="0"/>
                      </a:cubicBezTo>
                      <a:cubicBezTo>
                        <a:pt x="839" y="54"/>
                        <a:pt x="839" y="54"/>
                        <a:pt x="839" y="54"/>
                      </a:cubicBezTo>
                      <a:cubicBezTo>
                        <a:pt x="839" y="54"/>
                        <a:pt x="429" y="390"/>
                        <a:pt x="379" y="415"/>
                      </a:cubicBezTo>
                      <a:cubicBezTo>
                        <a:pt x="379" y="415"/>
                        <a:pt x="217" y="271"/>
                        <a:pt x="187" y="275"/>
                      </a:cubicBezTo>
                      <a:cubicBezTo>
                        <a:pt x="157" y="279"/>
                        <a:pt x="38" y="407"/>
                        <a:pt x="0" y="394"/>
                      </a:cubicBezTo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42" name="Freeform: Shape 8"/>
                <p:cNvSpPr>
                  <a:spLocks/>
                </p:cNvSpPr>
                <p:nvPr/>
              </p:nvSpPr>
              <p:spPr bwMode="auto">
                <a:xfrm>
                  <a:off x="7372107" y="3065141"/>
                  <a:ext cx="305661" cy="223689"/>
                </a:xfrm>
                <a:custGeom>
                  <a:avLst/>
                  <a:gdLst>
                    <a:gd name="T0" fmla="*/ 0 w 186"/>
                    <a:gd name="T1" fmla="*/ 136 h 136"/>
                    <a:gd name="T2" fmla="*/ 182 w 186"/>
                    <a:gd name="T3" fmla="*/ 43 h 136"/>
                    <a:gd name="T4" fmla="*/ 0 w 186"/>
                    <a:gd name="T5" fmla="*/ 41 h 136"/>
                    <a:gd name="T6" fmla="*/ 0 w 186"/>
                    <a:gd name="T7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86" h="136">
                      <a:moveTo>
                        <a:pt x="0" y="136"/>
                      </a:moveTo>
                      <a:cubicBezTo>
                        <a:pt x="0" y="136"/>
                        <a:pt x="186" y="87"/>
                        <a:pt x="182" y="43"/>
                      </a:cubicBezTo>
                      <a:cubicBezTo>
                        <a:pt x="178" y="0"/>
                        <a:pt x="0" y="41"/>
                        <a:pt x="0" y="41"/>
                      </a:cubicBez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137" name="Group 78"/>
              <p:cNvGrpSpPr/>
              <p:nvPr/>
            </p:nvGrpSpPr>
            <p:grpSpPr>
              <a:xfrm>
                <a:off x="6754464" y="3303612"/>
                <a:ext cx="2168806" cy="1235149"/>
                <a:chOff x="6667100" y="3917001"/>
                <a:chExt cx="2168806" cy="1235149"/>
              </a:xfrm>
            </p:grpSpPr>
            <p:sp>
              <p:nvSpPr>
                <p:cNvPr id="138" name="Freeform: Shape 79"/>
                <p:cNvSpPr>
                  <a:spLocks/>
                </p:cNvSpPr>
                <p:nvPr/>
              </p:nvSpPr>
              <p:spPr bwMode="auto">
                <a:xfrm>
                  <a:off x="8184292" y="4565836"/>
                  <a:ext cx="651614" cy="586314"/>
                </a:xfrm>
                <a:custGeom>
                  <a:avLst/>
                  <a:gdLst>
                    <a:gd name="T0" fmla="*/ 428 w 938"/>
                    <a:gd name="T1" fmla="*/ 844 h 844"/>
                    <a:gd name="T2" fmla="*/ 0 w 938"/>
                    <a:gd name="T3" fmla="*/ 782 h 844"/>
                    <a:gd name="T4" fmla="*/ 324 w 938"/>
                    <a:gd name="T5" fmla="*/ 648 h 844"/>
                    <a:gd name="T6" fmla="*/ 194 w 938"/>
                    <a:gd name="T7" fmla="*/ 203 h 844"/>
                    <a:gd name="T8" fmla="*/ 508 w 938"/>
                    <a:gd name="T9" fmla="*/ 451 h 844"/>
                    <a:gd name="T10" fmla="*/ 551 w 938"/>
                    <a:gd name="T11" fmla="*/ 0 h 844"/>
                    <a:gd name="T12" fmla="*/ 655 w 938"/>
                    <a:gd name="T13" fmla="*/ 340 h 844"/>
                    <a:gd name="T14" fmla="*/ 938 w 938"/>
                    <a:gd name="T15" fmla="*/ 0 h 844"/>
                    <a:gd name="T16" fmla="*/ 794 w 938"/>
                    <a:gd name="T17" fmla="*/ 527 h 844"/>
                    <a:gd name="T18" fmla="*/ 428 w 938"/>
                    <a:gd name="T19" fmla="*/ 844 h 8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38" h="844">
                      <a:moveTo>
                        <a:pt x="428" y="844"/>
                      </a:moveTo>
                      <a:lnTo>
                        <a:pt x="0" y="782"/>
                      </a:lnTo>
                      <a:lnTo>
                        <a:pt x="324" y="648"/>
                      </a:lnTo>
                      <a:lnTo>
                        <a:pt x="194" y="203"/>
                      </a:lnTo>
                      <a:lnTo>
                        <a:pt x="508" y="451"/>
                      </a:lnTo>
                      <a:lnTo>
                        <a:pt x="551" y="0"/>
                      </a:lnTo>
                      <a:lnTo>
                        <a:pt x="655" y="340"/>
                      </a:lnTo>
                      <a:lnTo>
                        <a:pt x="938" y="0"/>
                      </a:lnTo>
                      <a:lnTo>
                        <a:pt x="794" y="527"/>
                      </a:lnTo>
                      <a:lnTo>
                        <a:pt x="428" y="844"/>
                      </a:ln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39" name="Freeform: Shape 80"/>
                <p:cNvSpPr>
                  <a:spLocks/>
                </p:cNvSpPr>
                <p:nvPr/>
              </p:nvSpPr>
              <p:spPr bwMode="auto">
                <a:xfrm>
                  <a:off x="6667100" y="4201127"/>
                  <a:ext cx="1585966" cy="577978"/>
                </a:xfrm>
                <a:custGeom>
                  <a:avLst/>
                  <a:gdLst>
                    <a:gd name="T0" fmla="*/ 0 w 966"/>
                    <a:gd name="T1" fmla="*/ 352 h 352"/>
                    <a:gd name="T2" fmla="*/ 966 w 966"/>
                    <a:gd name="T3" fmla="*/ 276 h 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966" h="352">
                      <a:moveTo>
                        <a:pt x="0" y="352"/>
                      </a:moveTo>
                      <a:cubicBezTo>
                        <a:pt x="539" y="0"/>
                        <a:pt x="805" y="152"/>
                        <a:pt x="966" y="276"/>
                      </a:cubicBezTo>
                    </a:path>
                  </a:pathLst>
                </a:custGeom>
                <a:noFill/>
                <a:ln w="44450" cap="flat">
                  <a:solidFill>
                    <a:schemeClr val="tx2">
                      <a:lumMod val="40000"/>
                      <a:lumOff val="60000"/>
                    </a:schemeClr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40" name="Freeform: Shape 81"/>
                <p:cNvSpPr>
                  <a:spLocks/>
                </p:cNvSpPr>
                <p:nvPr/>
              </p:nvSpPr>
              <p:spPr bwMode="auto">
                <a:xfrm>
                  <a:off x="8253066" y="3917001"/>
                  <a:ext cx="322334" cy="671760"/>
                </a:xfrm>
                <a:custGeom>
                  <a:avLst/>
                  <a:gdLst>
                    <a:gd name="T0" fmla="*/ 56 w 196"/>
                    <a:gd name="T1" fmla="*/ 409 h 409"/>
                    <a:gd name="T2" fmla="*/ 196 w 196"/>
                    <a:gd name="T3" fmla="*/ 0 h 4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96" h="409">
                      <a:moveTo>
                        <a:pt x="56" y="409"/>
                      </a:moveTo>
                      <a:cubicBezTo>
                        <a:pt x="0" y="227"/>
                        <a:pt x="131" y="62"/>
                        <a:pt x="196" y="0"/>
                      </a:cubicBezTo>
                    </a:path>
                  </a:pathLst>
                </a:custGeom>
                <a:noFill/>
                <a:ln w="44450" cap="flat">
                  <a:solidFill>
                    <a:schemeClr val="tx2">
                      <a:lumMod val="40000"/>
                      <a:lumOff val="60000"/>
                    </a:schemeClr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5" name="Group 9"/>
            <p:cNvGrpSpPr/>
            <p:nvPr/>
          </p:nvGrpSpPr>
          <p:grpSpPr>
            <a:xfrm>
              <a:off x="7508129" y="1569749"/>
              <a:ext cx="3231674" cy="2313995"/>
              <a:chOff x="7358312" y="1846145"/>
              <a:chExt cx="3231674" cy="2313995"/>
            </a:xfrm>
          </p:grpSpPr>
          <p:grpSp>
            <p:nvGrpSpPr>
              <p:cNvPr id="67" name="Group 10"/>
              <p:cNvGrpSpPr/>
              <p:nvPr/>
            </p:nvGrpSpPr>
            <p:grpSpPr>
              <a:xfrm>
                <a:off x="8409370" y="1846145"/>
                <a:ext cx="2180616" cy="2313995"/>
                <a:chOff x="5440883" y="1416654"/>
                <a:chExt cx="2180616" cy="2313995"/>
              </a:xfrm>
            </p:grpSpPr>
            <p:sp>
              <p:nvSpPr>
                <p:cNvPr id="80" name="Freeform: Shape 23"/>
                <p:cNvSpPr>
                  <a:spLocks/>
                </p:cNvSpPr>
                <p:nvPr/>
              </p:nvSpPr>
              <p:spPr bwMode="auto">
                <a:xfrm>
                  <a:off x="6590587" y="2225962"/>
                  <a:ext cx="408475" cy="274401"/>
                </a:xfrm>
                <a:custGeom>
                  <a:avLst/>
                  <a:gdLst>
                    <a:gd name="T0" fmla="*/ 0 w 249"/>
                    <a:gd name="T1" fmla="*/ 0 h 167"/>
                    <a:gd name="T2" fmla="*/ 249 w 249"/>
                    <a:gd name="T3" fmla="*/ 109 h 167"/>
                    <a:gd name="T4" fmla="*/ 171 w 249"/>
                    <a:gd name="T5" fmla="*/ 142 h 167"/>
                    <a:gd name="T6" fmla="*/ 0 w 249"/>
                    <a:gd name="T7" fmla="*/ 0 h 1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9" h="167">
                      <a:moveTo>
                        <a:pt x="0" y="0"/>
                      </a:moveTo>
                      <a:cubicBezTo>
                        <a:pt x="0" y="0"/>
                        <a:pt x="187" y="44"/>
                        <a:pt x="249" y="109"/>
                      </a:cubicBezTo>
                      <a:cubicBezTo>
                        <a:pt x="249" y="109"/>
                        <a:pt x="210" y="167"/>
                        <a:pt x="171" y="142"/>
                      </a:cubicBezTo>
                      <a:cubicBezTo>
                        <a:pt x="132" y="117"/>
                        <a:pt x="0" y="28"/>
                        <a:pt x="0" y="0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1" name="Freeform: Shape 24"/>
                <p:cNvSpPr>
                  <a:spLocks/>
                </p:cNvSpPr>
                <p:nvPr/>
              </p:nvSpPr>
              <p:spPr bwMode="auto">
                <a:xfrm>
                  <a:off x="6444008" y="2007831"/>
                  <a:ext cx="297325" cy="272316"/>
                </a:xfrm>
                <a:custGeom>
                  <a:avLst/>
                  <a:gdLst>
                    <a:gd name="T0" fmla="*/ 0 w 181"/>
                    <a:gd name="T1" fmla="*/ 136 h 166"/>
                    <a:gd name="T2" fmla="*/ 27 w 181"/>
                    <a:gd name="T3" fmla="*/ 53 h 166"/>
                    <a:gd name="T4" fmla="*/ 114 w 181"/>
                    <a:gd name="T5" fmla="*/ 0 h 166"/>
                    <a:gd name="T6" fmla="*/ 181 w 181"/>
                    <a:gd name="T7" fmla="*/ 103 h 166"/>
                    <a:gd name="T8" fmla="*/ 69 w 181"/>
                    <a:gd name="T9" fmla="*/ 162 h 166"/>
                    <a:gd name="T10" fmla="*/ 0 w 181"/>
                    <a:gd name="T11" fmla="*/ 13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81" h="166">
                      <a:moveTo>
                        <a:pt x="0" y="136"/>
                      </a:moveTo>
                      <a:cubicBezTo>
                        <a:pt x="0" y="136"/>
                        <a:pt x="7" y="76"/>
                        <a:pt x="27" y="53"/>
                      </a:cubicBezTo>
                      <a:cubicBezTo>
                        <a:pt x="47" y="30"/>
                        <a:pt x="114" y="0"/>
                        <a:pt x="114" y="0"/>
                      </a:cubicBezTo>
                      <a:cubicBezTo>
                        <a:pt x="114" y="0"/>
                        <a:pt x="167" y="75"/>
                        <a:pt x="181" y="103"/>
                      </a:cubicBezTo>
                      <a:cubicBezTo>
                        <a:pt x="181" y="103"/>
                        <a:pt x="106" y="157"/>
                        <a:pt x="69" y="162"/>
                      </a:cubicBezTo>
                      <a:cubicBezTo>
                        <a:pt x="32" y="166"/>
                        <a:pt x="0" y="136"/>
                        <a:pt x="0" y="136"/>
                      </a:cubicBezTo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2" name="Freeform: Shape 25"/>
                <p:cNvSpPr>
                  <a:spLocks/>
                </p:cNvSpPr>
                <p:nvPr/>
              </p:nvSpPr>
              <p:spPr bwMode="auto">
                <a:xfrm>
                  <a:off x="6482216" y="2025893"/>
                  <a:ext cx="218131" cy="200069"/>
                </a:xfrm>
                <a:custGeom>
                  <a:avLst/>
                  <a:gdLst>
                    <a:gd name="T0" fmla="*/ 0 w 133"/>
                    <a:gd name="T1" fmla="*/ 100 h 122"/>
                    <a:gd name="T2" fmla="*/ 20 w 133"/>
                    <a:gd name="T3" fmla="*/ 39 h 122"/>
                    <a:gd name="T4" fmla="*/ 83 w 133"/>
                    <a:gd name="T5" fmla="*/ 0 h 122"/>
                    <a:gd name="T6" fmla="*/ 133 w 133"/>
                    <a:gd name="T7" fmla="*/ 75 h 122"/>
                    <a:gd name="T8" fmla="*/ 51 w 133"/>
                    <a:gd name="T9" fmla="*/ 119 h 122"/>
                    <a:gd name="T10" fmla="*/ 0 w 133"/>
                    <a:gd name="T11" fmla="*/ 100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3" h="122">
                      <a:moveTo>
                        <a:pt x="0" y="100"/>
                      </a:moveTo>
                      <a:cubicBezTo>
                        <a:pt x="0" y="100"/>
                        <a:pt x="5" y="56"/>
                        <a:pt x="20" y="39"/>
                      </a:cubicBezTo>
                      <a:cubicBezTo>
                        <a:pt x="35" y="22"/>
                        <a:pt x="83" y="0"/>
                        <a:pt x="83" y="0"/>
                      </a:cubicBezTo>
                      <a:cubicBezTo>
                        <a:pt x="83" y="0"/>
                        <a:pt x="122" y="55"/>
                        <a:pt x="133" y="75"/>
                      </a:cubicBezTo>
                      <a:cubicBezTo>
                        <a:pt x="133" y="75"/>
                        <a:pt x="77" y="115"/>
                        <a:pt x="51" y="119"/>
                      </a:cubicBezTo>
                      <a:cubicBezTo>
                        <a:pt x="24" y="122"/>
                        <a:pt x="0" y="100"/>
                        <a:pt x="0" y="100"/>
                      </a:cubicBezTo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3" name="Freeform: Shape 26"/>
                <p:cNvSpPr>
                  <a:spLocks/>
                </p:cNvSpPr>
                <p:nvPr/>
              </p:nvSpPr>
              <p:spPr bwMode="auto">
                <a:xfrm>
                  <a:off x="6569052" y="2039092"/>
                  <a:ext cx="125043" cy="168808"/>
                </a:xfrm>
                <a:custGeom>
                  <a:avLst/>
                  <a:gdLst>
                    <a:gd name="T0" fmla="*/ 0 w 76"/>
                    <a:gd name="T1" fmla="*/ 0 h 103"/>
                    <a:gd name="T2" fmla="*/ 76 w 76"/>
                    <a:gd name="T3" fmla="*/ 103 h 103"/>
                    <a:gd name="T4" fmla="*/ 0 w 76"/>
                    <a:gd name="T5" fmla="*/ 0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6" h="103">
                      <a:moveTo>
                        <a:pt x="0" y="0"/>
                      </a:moveTo>
                      <a:cubicBezTo>
                        <a:pt x="0" y="0"/>
                        <a:pt x="53" y="82"/>
                        <a:pt x="76" y="103"/>
                      </a:cubicBezTo>
                      <a:cubicBezTo>
                        <a:pt x="76" y="103"/>
                        <a:pt x="12" y="50"/>
                        <a:pt x="0" y="0"/>
                      </a:cubicBezTo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4" name="Freeform: Shape 27"/>
                <p:cNvSpPr>
                  <a:spLocks/>
                </p:cNvSpPr>
                <p:nvPr/>
              </p:nvSpPr>
              <p:spPr bwMode="auto">
                <a:xfrm>
                  <a:off x="5800730" y="3124189"/>
                  <a:ext cx="605765" cy="606460"/>
                </a:xfrm>
                <a:custGeom>
                  <a:avLst/>
                  <a:gdLst>
                    <a:gd name="T0" fmla="*/ 362 w 369"/>
                    <a:gd name="T1" fmla="*/ 198 h 369"/>
                    <a:gd name="T2" fmla="*/ 172 w 369"/>
                    <a:gd name="T3" fmla="*/ 362 h 369"/>
                    <a:gd name="T4" fmla="*/ 8 w 369"/>
                    <a:gd name="T5" fmla="*/ 172 h 369"/>
                    <a:gd name="T6" fmla="*/ 198 w 369"/>
                    <a:gd name="T7" fmla="*/ 8 h 369"/>
                    <a:gd name="T8" fmla="*/ 362 w 369"/>
                    <a:gd name="T9" fmla="*/ 198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369">
                      <a:moveTo>
                        <a:pt x="362" y="198"/>
                      </a:moveTo>
                      <a:cubicBezTo>
                        <a:pt x="355" y="296"/>
                        <a:pt x="269" y="369"/>
                        <a:pt x="172" y="362"/>
                      </a:cubicBezTo>
                      <a:cubicBezTo>
                        <a:pt x="74" y="355"/>
                        <a:pt x="0" y="270"/>
                        <a:pt x="8" y="172"/>
                      </a:cubicBezTo>
                      <a:cubicBezTo>
                        <a:pt x="15" y="74"/>
                        <a:pt x="100" y="0"/>
                        <a:pt x="198" y="8"/>
                      </a:cubicBezTo>
                      <a:cubicBezTo>
                        <a:pt x="296" y="15"/>
                        <a:pt x="369" y="100"/>
                        <a:pt x="362" y="198"/>
                      </a:cubicBezTo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5" name="Freeform: Shape 28"/>
                <p:cNvSpPr>
                  <a:spLocks/>
                </p:cNvSpPr>
                <p:nvPr/>
              </p:nvSpPr>
              <p:spPr bwMode="auto">
                <a:xfrm>
                  <a:off x="5879229" y="3203384"/>
                  <a:ext cx="450156" cy="450156"/>
                </a:xfrm>
                <a:custGeom>
                  <a:avLst/>
                  <a:gdLst>
                    <a:gd name="T0" fmla="*/ 268 w 274"/>
                    <a:gd name="T1" fmla="*/ 147 h 274"/>
                    <a:gd name="T2" fmla="*/ 127 w 274"/>
                    <a:gd name="T3" fmla="*/ 268 h 274"/>
                    <a:gd name="T4" fmla="*/ 5 w 274"/>
                    <a:gd name="T5" fmla="*/ 127 h 274"/>
                    <a:gd name="T6" fmla="*/ 147 w 274"/>
                    <a:gd name="T7" fmla="*/ 5 h 274"/>
                    <a:gd name="T8" fmla="*/ 268 w 274"/>
                    <a:gd name="T9" fmla="*/ 147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4" h="274">
                      <a:moveTo>
                        <a:pt x="268" y="147"/>
                      </a:moveTo>
                      <a:cubicBezTo>
                        <a:pt x="263" y="219"/>
                        <a:pt x="200" y="274"/>
                        <a:pt x="127" y="268"/>
                      </a:cubicBezTo>
                      <a:cubicBezTo>
                        <a:pt x="54" y="263"/>
                        <a:pt x="0" y="200"/>
                        <a:pt x="5" y="127"/>
                      </a:cubicBezTo>
                      <a:cubicBezTo>
                        <a:pt x="11" y="54"/>
                        <a:pt x="74" y="0"/>
                        <a:pt x="147" y="5"/>
                      </a:cubicBezTo>
                      <a:cubicBezTo>
                        <a:pt x="219" y="11"/>
                        <a:pt x="274" y="74"/>
                        <a:pt x="268" y="147"/>
                      </a:cubicBezTo>
                    </a:path>
                  </a:pathLst>
                </a:cu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6" name="Freeform: Shape 29"/>
                <p:cNvSpPr>
                  <a:spLocks/>
                </p:cNvSpPr>
                <p:nvPr/>
              </p:nvSpPr>
              <p:spPr bwMode="auto">
                <a:xfrm>
                  <a:off x="5910490" y="3236034"/>
                  <a:ext cx="385550" cy="384161"/>
                </a:xfrm>
                <a:custGeom>
                  <a:avLst/>
                  <a:gdLst>
                    <a:gd name="T0" fmla="*/ 231 w 235"/>
                    <a:gd name="T1" fmla="*/ 125 h 234"/>
                    <a:gd name="T2" fmla="*/ 109 w 235"/>
                    <a:gd name="T3" fmla="*/ 230 h 234"/>
                    <a:gd name="T4" fmla="*/ 5 w 235"/>
                    <a:gd name="T5" fmla="*/ 108 h 234"/>
                    <a:gd name="T6" fmla="*/ 126 w 235"/>
                    <a:gd name="T7" fmla="*/ 4 h 234"/>
                    <a:gd name="T8" fmla="*/ 231 w 235"/>
                    <a:gd name="T9" fmla="*/ 125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5" h="234">
                      <a:moveTo>
                        <a:pt x="231" y="125"/>
                      </a:moveTo>
                      <a:cubicBezTo>
                        <a:pt x="226" y="188"/>
                        <a:pt x="172" y="234"/>
                        <a:pt x="109" y="230"/>
                      </a:cubicBezTo>
                      <a:cubicBezTo>
                        <a:pt x="47" y="225"/>
                        <a:pt x="0" y="171"/>
                        <a:pt x="5" y="108"/>
                      </a:cubicBezTo>
                      <a:cubicBezTo>
                        <a:pt x="10" y="46"/>
                        <a:pt x="64" y="0"/>
                        <a:pt x="126" y="4"/>
                      </a:cubicBezTo>
                      <a:cubicBezTo>
                        <a:pt x="189" y="9"/>
                        <a:pt x="235" y="63"/>
                        <a:pt x="231" y="125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7" name="Freeform: Shape 30"/>
                <p:cNvSpPr>
                  <a:spLocks/>
                </p:cNvSpPr>
                <p:nvPr/>
              </p:nvSpPr>
              <p:spPr bwMode="auto">
                <a:xfrm>
                  <a:off x="6032060" y="3356214"/>
                  <a:ext cx="144494" cy="144494"/>
                </a:xfrm>
                <a:custGeom>
                  <a:avLst/>
                  <a:gdLst>
                    <a:gd name="T0" fmla="*/ 86 w 88"/>
                    <a:gd name="T1" fmla="*/ 47 h 88"/>
                    <a:gd name="T2" fmla="*/ 41 w 88"/>
                    <a:gd name="T3" fmla="*/ 86 h 88"/>
                    <a:gd name="T4" fmla="*/ 2 w 88"/>
                    <a:gd name="T5" fmla="*/ 41 h 88"/>
                    <a:gd name="T6" fmla="*/ 47 w 88"/>
                    <a:gd name="T7" fmla="*/ 2 h 88"/>
                    <a:gd name="T8" fmla="*/ 86 w 88"/>
                    <a:gd name="T9" fmla="*/ 47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8" h="88">
                      <a:moveTo>
                        <a:pt x="86" y="47"/>
                      </a:moveTo>
                      <a:cubicBezTo>
                        <a:pt x="84" y="70"/>
                        <a:pt x="64" y="88"/>
                        <a:pt x="41" y="86"/>
                      </a:cubicBezTo>
                      <a:cubicBezTo>
                        <a:pt x="17" y="84"/>
                        <a:pt x="0" y="64"/>
                        <a:pt x="2" y="41"/>
                      </a:cubicBezTo>
                      <a:cubicBezTo>
                        <a:pt x="3" y="17"/>
                        <a:pt x="24" y="0"/>
                        <a:pt x="47" y="2"/>
                      </a:cubicBezTo>
                      <a:cubicBezTo>
                        <a:pt x="70" y="3"/>
                        <a:pt x="88" y="24"/>
                        <a:pt x="86" y="47"/>
                      </a:cubicBezTo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8" name="Freeform: Shape 31"/>
                <p:cNvSpPr>
                  <a:spLocks/>
                </p:cNvSpPr>
                <p:nvPr/>
              </p:nvSpPr>
              <p:spPr bwMode="auto">
                <a:xfrm>
                  <a:off x="5932025" y="3242981"/>
                  <a:ext cx="204932" cy="209795"/>
                </a:xfrm>
                <a:custGeom>
                  <a:avLst/>
                  <a:gdLst>
                    <a:gd name="T0" fmla="*/ 0 w 295"/>
                    <a:gd name="T1" fmla="*/ 59 h 302"/>
                    <a:gd name="T2" fmla="*/ 231 w 295"/>
                    <a:gd name="T3" fmla="*/ 302 h 302"/>
                    <a:gd name="T4" fmla="*/ 295 w 295"/>
                    <a:gd name="T5" fmla="*/ 248 h 302"/>
                    <a:gd name="T6" fmla="*/ 71 w 295"/>
                    <a:gd name="T7" fmla="*/ 0 h 302"/>
                    <a:gd name="T8" fmla="*/ 0 w 295"/>
                    <a:gd name="T9" fmla="*/ 59 h 3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5" h="302">
                      <a:moveTo>
                        <a:pt x="0" y="59"/>
                      </a:moveTo>
                      <a:lnTo>
                        <a:pt x="231" y="302"/>
                      </a:lnTo>
                      <a:lnTo>
                        <a:pt x="295" y="248"/>
                      </a:lnTo>
                      <a:lnTo>
                        <a:pt x="71" y="0"/>
                      </a:ln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9" name="Freeform: Shape 32"/>
                <p:cNvSpPr>
                  <a:spLocks/>
                </p:cNvSpPr>
                <p:nvPr/>
              </p:nvSpPr>
              <p:spPr bwMode="auto">
                <a:xfrm>
                  <a:off x="6063321" y="3387475"/>
                  <a:ext cx="81973" cy="81973"/>
                </a:xfrm>
                <a:custGeom>
                  <a:avLst/>
                  <a:gdLst>
                    <a:gd name="T0" fmla="*/ 49 w 50"/>
                    <a:gd name="T1" fmla="*/ 27 h 50"/>
                    <a:gd name="T2" fmla="*/ 23 w 50"/>
                    <a:gd name="T3" fmla="*/ 49 h 50"/>
                    <a:gd name="T4" fmla="*/ 1 w 50"/>
                    <a:gd name="T5" fmla="*/ 23 h 50"/>
                    <a:gd name="T6" fmla="*/ 27 w 50"/>
                    <a:gd name="T7" fmla="*/ 1 h 50"/>
                    <a:gd name="T8" fmla="*/ 49 w 50"/>
                    <a:gd name="T9" fmla="*/ 27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0" h="50">
                      <a:moveTo>
                        <a:pt x="49" y="27"/>
                      </a:moveTo>
                      <a:cubicBezTo>
                        <a:pt x="48" y="40"/>
                        <a:pt x="36" y="50"/>
                        <a:pt x="23" y="49"/>
                      </a:cubicBezTo>
                      <a:cubicBezTo>
                        <a:pt x="10" y="48"/>
                        <a:pt x="0" y="36"/>
                        <a:pt x="1" y="23"/>
                      </a:cubicBezTo>
                      <a:cubicBezTo>
                        <a:pt x="2" y="10"/>
                        <a:pt x="13" y="0"/>
                        <a:pt x="27" y="1"/>
                      </a:cubicBezTo>
                      <a:cubicBezTo>
                        <a:pt x="40" y="2"/>
                        <a:pt x="50" y="13"/>
                        <a:pt x="49" y="27"/>
                      </a:cubicBezTo>
                    </a:path>
                  </a:pathLst>
                </a:cu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0" name="Freeform: Shape 33"/>
                <p:cNvSpPr>
                  <a:spLocks/>
                </p:cNvSpPr>
                <p:nvPr/>
              </p:nvSpPr>
              <p:spPr bwMode="auto">
                <a:xfrm>
                  <a:off x="6917089" y="2318355"/>
                  <a:ext cx="604376" cy="605765"/>
                </a:xfrm>
                <a:custGeom>
                  <a:avLst/>
                  <a:gdLst>
                    <a:gd name="T0" fmla="*/ 361 w 368"/>
                    <a:gd name="T1" fmla="*/ 198 h 369"/>
                    <a:gd name="T2" fmla="*/ 171 w 368"/>
                    <a:gd name="T3" fmla="*/ 362 h 369"/>
                    <a:gd name="T4" fmla="*/ 7 w 368"/>
                    <a:gd name="T5" fmla="*/ 171 h 369"/>
                    <a:gd name="T6" fmla="*/ 197 w 368"/>
                    <a:gd name="T7" fmla="*/ 7 h 369"/>
                    <a:gd name="T8" fmla="*/ 361 w 368"/>
                    <a:gd name="T9" fmla="*/ 198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8" h="369">
                      <a:moveTo>
                        <a:pt x="361" y="198"/>
                      </a:moveTo>
                      <a:cubicBezTo>
                        <a:pt x="354" y="295"/>
                        <a:pt x="269" y="369"/>
                        <a:pt x="171" y="362"/>
                      </a:cubicBezTo>
                      <a:cubicBezTo>
                        <a:pt x="73" y="354"/>
                        <a:pt x="0" y="269"/>
                        <a:pt x="7" y="171"/>
                      </a:cubicBezTo>
                      <a:cubicBezTo>
                        <a:pt x="14" y="73"/>
                        <a:pt x="99" y="0"/>
                        <a:pt x="197" y="7"/>
                      </a:cubicBezTo>
                      <a:cubicBezTo>
                        <a:pt x="295" y="15"/>
                        <a:pt x="368" y="100"/>
                        <a:pt x="361" y="198"/>
                      </a:cubicBezTo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1" name="Freeform: Shape 34"/>
                <p:cNvSpPr>
                  <a:spLocks/>
                </p:cNvSpPr>
                <p:nvPr/>
              </p:nvSpPr>
              <p:spPr bwMode="auto">
                <a:xfrm>
                  <a:off x="6994199" y="2395465"/>
                  <a:ext cx="450156" cy="450156"/>
                </a:xfrm>
                <a:custGeom>
                  <a:avLst/>
                  <a:gdLst>
                    <a:gd name="T0" fmla="*/ 269 w 274"/>
                    <a:gd name="T1" fmla="*/ 147 h 274"/>
                    <a:gd name="T2" fmla="*/ 127 w 274"/>
                    <a:gd name="T3" fmla="*/ 269 h 274"/>
                    <a:gd name="T4" fmla="*/ 6 w 274"/>
                    <a:gd name="T5" fmla="*/ 128 h 274"/>
                    <a:gd name="T6" fmla="*/ 147 w 274"/>
                    <a:gd name="T7" fmla="*/ 6 h 274"/>
                    <a:gd name="T8" fmla="*/ 269 w 274"/>
                    <a:gd name="T9" fmla="*/ 147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4" h="274">
                      <a:moveTo>
                        <a:pt x="269" y="147"/>
                      </a:moveTo>
                      <a:cubicBezTo>
                        <a:pt x="263" y="220"/>
                        <a:pt x="200" y="274"/>
                        <a:pt x="127" y="269"/>
                      </a:cubicBezTo>
                      <a:cubicBezTo>
                        <a:pt x="55" y="263"/>
                        <a:pt x="0" y="200"/>
                        <a:pt x="6" y="128"/>
                      </a:cubicBezTo>
                      <a:cubicBezTo>
                        <a:pt x="11" y="55"/>
                        <a:pt x="74" y="0"/>
                        <a:pt x="147" y="6"/>
                      </a:cubicBezTo>
                      <a:cubicBezTo>
                        <a:pt x="219" y="11"/>
                        <a:pt x="274" y="75"/>
                        <a:pt x="269" y="147"/>
                      </a:cubicBezTo>
                    </a:path>
                  </a:pathLst>
                </a:cu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2" name="Freeform: Shape 35"/>
                <p:cNvSpPr>
                  <a:spLocks/>
                </p:cNvSpPr>
                <p:nvPr/>
              </p:nvSpPr>
              <p:spPr bwMode="auto">
                <a:xfrm>
                  <a:off x="7027544" y="2428115"/>
                  <a:ext cx="384161" cy="386245"/>
                </a:xfrm>
                <a:custGeom>
                  <a:avLst/>
                  <a:gdLst>
                    <a:gd name="T0" fmla="*/ 230 w 234"/>
                    <a:gd name="T1" fmla="*/ 126 h 235"/>
                    <a:gd name="T2" fmla="*/ 109 w 234"/>
                    <a:gd name="T3" fmla="*/ 230 h 235"/>
                    <a:gd name="T4" fmla="*/ 4 w 234"/>
                    <a:gd name="T5" fmla="*/ 109 h 235"/>
                    <a:gd name="T6" fmla="*/ 125 w 234"/>
                    <a:gd name="T7" fmla="*/ 5 h 235"/>
                    <a:gd name="T8" fmla="*/ 230 w 234"/>
                    <a:gd name="T9" fmla="*/ 126 h 2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4" h="235">
                      <a:moveTo>
                        <a:pt x="230" y="126"/>
                      </a:moveTo>
                      <a:cubicBezTo>
                        <a:pt x="225" y="188"/>
                        <a:pt x="171" y="235"/>
                        <a:pt x="109" y="230"/>
                      </a:cubicBezTo>
                      <a:cubicBezTo>
                        <a:pt x="46" y="225"/>
                        <a:pt x="0" y="171"/>
                        <a:pt x="4" y="109"/>
                      </a:cubicBezTo>
                      <a:cubicBezTo>
                        <a:pt x="9" y="47"/>
                        <a:pt x="63" y="0"/>
                        <a:pt x="125" y="5"/>
                      </a:cubicBezTo>
                      <a:cubicBezTo>
                        <a:pt x="188" y="9"/>
                        <a:pt x="234" y="64"/>
                        <a:pt x="230" y="126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3" name="Freeform: Shape 36"/>
                <p:cNvSpPr>
                  <a:spLocks/>
                </p:cNvSpPr>
                <p:nvPr/>
              </p:nvSpPr>
              <p:spPr bwMode="auto">
                <a:xfrm>
                  <a:off x="7147029" y="2548296"/>
                  <a:ext cx="144494" cy="144494"/>
                </a:xfrm>
                <a:custGeom>
                  <a:avLst/>
                  <a:gdLst>
                    <a:gd name="T0" fmla="*/ 86 w 88"/>
                    <a:gd name="T1" fmla="*/ 48 h 88"/>
                    <a:gd name="T2" fmla="*/ 41 w 88"/>
                    <a:gd name="T3" fmla="*/ 87 h 88"/>
                    <a:gd name="T4" fmla="*/ 2 w 88"/>
                    <a:gd name="T5" fmla="*/ 41 h 88"/>
                    <a:gd name="T6" fmla="*/ 47 w 88"/>
                    <a:gd name="T7" fmla="*/ 2 h 88"/>
                    <a:gd name="T8" fmla="*/ 86 w 88"/>
                    <a:gd name="T9" fmla="*/ 48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8" h="88">
                      <a:moveTo>
                        <a:pt x="86" y="48"/>
                      </a:moveTo>
                      <a:cubicBezTo>
                        <a:pt x="85" y="71"/>
                        <a:pt x="64" y="88"/>
                        <a:pt x="41" y="87"/>
                      </a:cubicBezTo>
                      <a:cubicBezTo>
                        <a:pt x="18" y="85"/>
                        <a:pt x="0" y="65"/>
                        <a:pt x="2" y="41"/>
                      </a:cubicBezTo>
                      <a:cubicBezTo>
                        <a:pt x="3" y="18"/>
                        <a:pt x="24" y="0"/>
                        <a:pt x="47" y="2"/>
                      </a:cubicBezTo>
                      <a:cubicBezTo>
                        <a:pt x="71" y="4"/>
                        <a:pt x="88" y="24"/>
                        <a:pt x="86" y="48"/>
                      </a:cubicBezTo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4" name="Freeform: Shape 37"/>
                <p:cNvSpPr>
                  <a:spLocks/>
                </p:cNvSpPr>
                <p:nvPr/>
              </p:nvSpPr>
              <p:spPr bwMode="auto">
                <a:xfrm>
                  <a:off x="7048384" y="2436451"/>
                  <a:ext cx="203543" cy="209795"/>
                </a:xfrm>
                <a:custGeom>
                  <a:avLst/>
                  <a:gdLst>
                    <a:gd name="T0" fmla="*/ 0 w 293"/>
                    <a:gd name="T1" fmla="*/ 59 h 302"/>
                    <a:gd name="T2" fmla="*/ 230 w 293"/>
                    <a:gd name="T3" fmla="*/ 302 h 302"/>
                    <a:gd name="T4" fmla="*/ 293 w 293"/>
                    <a:gd name="T5" fmla="*/ 248 h 302"/>
                    <a:gd name="T6" fmla="*/ 71 w 293"/>
                    <a:gd name="T7" fmla="*/ 0 h 302"/>
                    <a:gd name="T8" fmla="*/ 0 w 293"/>
                    <a:gd name="T9" fmla="*/ 59 h 3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3" h="302">
                      <a:moveTo>
                        <a:pt x="0" y="59"/>
                      </a:moveTo>
                      <a:lnTo>
                        <a:pt x="230" y="302"/>
                      </a:lnTo>
                      <a:lnTo>
                        <a:pt x="293" y="248"/>
                      </a:lnTo>
                      <a:lnTo>
                        <a:pt x="71" y="0"/>
                      </a:ln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5" name="Freeform: Shape 38"/>
                <p:cNvSpPr>
                  <a:spLocks/>
                </p:cNvSpPr>
                <p:nvPr/>
              </p:nvSpPr>
              <p:spPr bwMode="auto">
                <a:xfrm>
                  <a:off x="7178290" y="2579556"/>
                  <a:ext cx="81973" cy="81973"/>
                </a:xfrm>
                <a:custGeom>
                  <a:avLst/>
                  <a:gdLst>
                    <a:gd name="T0" fmla="*/ 49 w 50"/>
                    <a:gd name="T1" fmla="*/ 27 h 50"/>
                    <a:gd name="T2" fmla="*/ 23 w 50"/>
                    <a:gd name="T3" fmla="*/ 49 h 50"/>
                    <a:gd name="T4" fmla="*/ 1 w 50"/>
                    <a:gd name="T5" fmla="*/ 24 h 50"/>
                    <a:gd name="T6" fmla="*/ 27 w 50"/>
                    <a:gd name="T7" fmla="*/ 1 h 50"/>
                    <a:gd name="T8" fmla="*/ 49 w 50"/>
                    <a:gd name="T9" fmla="*/ 27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0" h="50">
                      <a:moveTo>
                        <a:pt x="49" y="27"/>
                      </a:moveTo>
                      <a:cubicBezTo>
                        <a:pt x="48" y="40"/>
                        <a:pt x="37" y="50"/>
                        <a:pt x="23" y="49"/>
                      </a:cubicBezTo>
                      <a:cubicBezTo>
                        <a:pt x="10" y="48"/>
                        <a:pt x="0" y="37"/>
                        <a:pt x="1" y="24"/>
                      </a:cubicBezTo>
                      <a:cubicBezTo>
                        <a:pt x="2" y="10"/>
                        <a:pt x="13" y="0"/>
                        <a:pt x="27" y="1"/>
                      </a:cubicBezTo>
                      <a:cubicBezTo>
                        <a:pt x="40" y="2"/>
                        <a:pt x="50" y="14"/>
                        <a:pt x="49" y="27"/>
                      </a:cubicBezTo>
                    </a:path>
                  </a:pathLst>
                </a:cu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6" name="Freeform: Shape 39"/>
                <p:cNvSpPr>
                  <a:spLocks/>
                </p:cNvSpPr>
                <p:nvPr/>
              </p:nvSpPr>
              <p:spPr bwMode="auto">
                <a:xfrm>
                  <a:off x="5631227" y="2155799"/>
                  <a:ext cx="1344910" cy="1139283"/>
                </a:xfrm>
                <a:custGeom>
                  <a:avLst/>
                  <a:gdLst>
                    <a:gd name="T0" fmla="*/ 255 w 819"/>
                    <a:gd name="T1" fmla="*/ 419 h 694"/>
                    <a:gd name="T2" fmla="*/ 329 w 819"/>
                    <a:gd name="T3" fmla="*/ 449 h 694"/>
                    <a:gd name="T4" fmla="*/ 473 w 819"/>
                    <a:gd name="T5" fmla="*/ 612 h 694"/>
                    <a:gd name="T6" fmla="*/ 713 w 819"/>
                    <a:gd name="T7" fmla="*/ 428 h 694"/>
                    <a:gd name="T8" fmla="*/ 459 w 819"/>
                    <a:gd name="T9" fmla="*/ 62 h 694"/>
                    <a:gd name="T10" fmla="*/ 434 w 819"/>
                    <a:gd name="T11" fmla="*/ 30 h 694"/>
                    <a:gd name="T12" fmla="*/ 479 w 819"/>
                    <a:gd name="T13" fmla="*/ 33 h 694"/>
                    <a:gd name="T14" fmla="*/ 805 w 819"/>
                    <a:gd name="T15" fmla="*/ 197 h 694"/>
                    <a:gd name="T16" fmla="*/ 813 w 819"/>
                    <a:gd name="T17" fmla="*/ 406 h 694"/>
                    <a:gd name="T18" fmla="*/ 446 w 819"/>
                    <a:gd name="T19" fmla="*/ 694 h 694"/>
                    <a:gd name="T20" fmla="*/ 323 w 819"/>
                    <a:gd name="T21" fmla="*/ 651 h 694"/>
                    <a:gd name="T22" fmla="*/ 86 w 819"/>
                    <a:gd name="T23" fmla="*/ 636 h 694"/>
                    <a:gd name="T24" fmla="*/ 32 w 819"/>
                    <a:gd name="T25" fmla="*/ 457 h 694"/>
                    <a:gd name="T26" fmla="*/ 255 w 819"/>
                    <a:gd name="T27" fmla="*/ 419 h 6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19" h="694">
                      <a:moveTo>
                        <a:pt x="255" y="419"/>
                      </a:moveTo>
                      <a:cubicBezTo>
                        <a:pt x="255" y="419"/>
                        <a:pt x="305" y="428"/>
                        <a:pt x="329" y="449"/>
                      </a:cubicBezTo>
                      <a:cubicBezTo>
                        <a:pt x="353" y="470"/>
                        <a:pt x="463" y="606"/>
                        <a:pt x="473" y="612"/>
                      </a:cubicBezTo>
                      <a:cubicBezTo>
                        <a:pt x="484" y="617"/>
                        <a:pt x="691" y="463"/>
                        <a:pt x="713" y="428"/>
                      </a:cubicBezTo>
                      <a:cubicBezTo>
                        <a:pt x="735" y="393"/>
                        <a:pt x="724" y="117"/>
                        <a:pt x="459" y="62"/>
                      </a:cubicBezTo>
                      <a:cubicBezTo>
                        <a:pt x="459" y="62"/>
                        <a:pt x="427" y="59"/>
                        <a:pt x="434" y="30"/>
                      </a:cubicBezTo>
                      <a:cubicBezTo>
                        <a:pt x="442" y="0"/>
                        <a:pt x="479" y="33"/>
                        <a:pt x="479" y="33"/>
                      </a:cubicBezTo>
                      <a:cubicBezTo>
                        <a:pt x="479" y="33"/>
                        <a:pt x="676" y="54"/>
                        <a:pt x="805" y="197"/>
                      </a:cubicBezTo>
                      <a:cubicBezTo>
                        <a:pt x="805" y="197"/>
                        <a:pt x="819" y="389"/>
                        <a:pt x="813" y="406"/>
                      </a:cubicBezTo>
                      <a:cubicBezTo>
                        <a:pt x="807" y="422"/>
                        <a:pt x="516" y="648"/>
                        <a:pt x="446" y="694"/>
                      </a:cubicBezTo>
                      <a:cubicBezTo>
                        <a:pt x="446" y="694"/>
                        <a:pt x="387" y="644"/>
                        <a:pt x="323" y="651"/>
                      </a:cubicBezTo>
                      <a:cubicBezTo>
                        <a:pt x="260" y="658"/>
                        <a:pt x="106" y="654"/>
                        <a:pt x="86" y="636"/>
                      </a:cubicBezTo>
                      <a:cubicBezTo>
                        <a:pt x="65" y="617"/>
                        <a:pt x="0" y="513"/>
                        <a:pt x="32" y="457"/>
                      </a:cubicBezTo>
                      <a:cubicBezTo>
                        <a:pt x="64" y="401"/>
                        <a:pt x="255" y="419"/>
                        <a:pt x="255" y="419"/>
                      </a:cubicBezTo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7" name="Freeform: Shape 40"/>
                <p:cNvSpPr>
                  <a:spLocks/>
                </p:cNvSpPr>
                <p:nvPr/>
              </p:nvSpPr>
              <p:spPr bwMode="auto">
                <a:xfrm>
                  <a:off x="5596493" y="2863683"/>
                  <a:ext cx="681486" cy="656477"/>
                </a:xfrm>
                <a:custGeom>
                  <a:avLst/>
                  <a:gdLst>
                    <a:gd name="T0" fmla="*/ 138 w 415"/>
                    <a:gd name="T1" fmla="*/ 76 h 400"/>
                    <a:gd name="T2" fmla="*/ 47 w 415"/>
                    <a:gd name="T3" fmla="*/ 364 h 400"/>
                    <a:gd name="T4" fmla="*/ 106 w 415"/>
                    <a:gd name="T5" fmla="*/ 390 h 400"/>
                    <a:gd name="T6" fmla="*/ 396 w 415"/>
                    <a:gd name="T7" fmla="*/ 192 h 400"/>
                    <a:gd name="T8" fmla="*/ 138 w 415"/>
                    <a:gd name="T9" fmla="*/ 7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5" h="400">
                      <a:moveTo>
                        <a:pt x="138" y="76"/>
                      </a:moveTo>
                      <a:cubicBezTo>
                        <a:pt x="90" y="93"/>
                        <a:pt x="0" y="252"/>
                        <a:pt x="47" y="364"/>
                      </a:cubicBezTo>
                      <a:cubicBezTo>
                        <a:pt x="47" y="364"/>
                        <a:pt x="77" y="400"/>
                        <a:pt x="106" y="390"/>
                      </a:cubicBezTo>
                      <a:cubicBezTo>
                        <a:pt x="134" y="380"/>
                        <a:pt x="377" y="218"/>
                        <a:pt x="396" y="192"/>
                      </a:cubicBezTo>
                      <a:cubicBezTo>
                        <a:pt x="415" y="167"/>
                        <a:pt x="355" y="0"/>
                        <a:pt x="138" y="76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8" name="Freeform: Shape 41"/>
                <p:cNvSpPr>
                  <a:spLocks/>
                </p:cNvSpPr>
                <p:nvPr/>
              </p:nvSpPr>
              <p:spPr bwMode="auto">
                <a:xfrm>
                  <a:off x="5496458" y="2789351"/>
                  <a:ext cx="658561" cy="200764"/>
                </a:xfrm>
                <a:custGeom>
                  <a:avLst/>
                  <a:gdLst>
                    <a:gd name="T0" fmla="*/ 384 w 401"/>
                    <a:gd name="T1" fmla="*/ 15 h 122"/>
                    <a:gd name="T2" fmla="*/ 119 w 401"/>
                    <a:gd name="T3" fmla="*/ 17 h 122"/>
                    <a:gd name="T4" fmla="*/ 15 w 401"/>
                    <a:gd name="T5" fmla="*/ 29 h 122"/>
                    <a:gd name="T6" fmla="*/ 111 w 401"/>
                    <a:gd name="T7" fmla="*/ 114 h 122"/>
                    <a:gd name="T8" fmla="*/ 380 w 401"/>
                    <a:gd name="T9" fmla="*/ 72 h 122"/>
                    <a:gd name="T10" fmla="*/ 384 w 401"/>
                    <a:gd name="T11" fmla="*/ 15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1" h="122">
                      <a:moveTo>
                        <a:pt x="384" y="15"/>
                      </a:moveTo>
                      <a:cubicBezTo>
                        <a:pt x="371" y="0"/>
                        <a:pt x="185" y="12"/>
                        <a:pt x="119" y="17"/>
                      </a:cubicBezTo>
                      <a:cubicBezTo>
                        <a:pt x="52" y="22"/>
                        <a:pt x="26" y="5"/>
                        <a:pt x="15" y="29"/>
                      </a:cubicBezTo>
                      <a:cubicBezTo>
                        <a:pt x="0" y="58"/>
                        <a:pt x="55" y="106"/>
                        <a:pt x="111" y="114"/>
                      </a:cubicBezTo>
                      <a:cubicBezTo>
                        <a:pt x="168" y="122"/>
                        <a:pt x="361" y="84"/>
                        <a:pt x="380" y="72"/>
                      </a:cubicBezTo>
                      <a:cubicBezTo>
                        <a:pt x="399" y="60"/>
                        <a:pt x="401" y="35"/>
                        <a:pt x="384" y="15"/>
                      </a:cubicBezTo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9" name="Freeform: Shape 42"/>
                <p:cNvSpPr>
                  <a:spLocks/>
                </p:cNvSpPr>
                <p:nvPr/>
              </p:nvSpPr>
              <p:spPr bwMode="auto">
                <a:xfrm>
                  <a:off x="6879576" y="2259307"/>
                  <a:ext cx="540465" cy="556443"/>
                </a:xfrm>
                <a:custGeom>
                  <a:avLst/>
                  <a:gdLst>
                    <a:gd name="T0" fmla="*/ 41 w 329"/>
                    <a:gd name="T1" fmla="*/ 339 h 339"/>
                    <a:gd name="T2" fmla="*/ 25 w 329"/>
                    <a:gd name="T3" fmla="*/ 133 h 339"/>
                    <a:gd name="T4" fmla="*/ 187 w 329"/>
                    <a:gd name="T5" fmla="*/ 5 h 339"/>
                    <a:gd name="T6" fmla="*/ 329 w 329"/>
                    <a:gd name="T7" fmla="*/ 63 h 339"/>
                    <a:gd name="T8" fmla="*/ 191 w 329"/>
                    <a:gd name="T9" fmla="*/ 167 h 339"/>
                    <a:gd name="T10" fmla="*/ 94 w 329"/>
                    <a:gd name="T11" fmla="*/ 305 h 339"/>
                    <a:gd name="T12" fmla="*/ 41 w 329"/>
                    <a:gd name="T13" fmla="*/ 339 h 3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9" h="339">
                      <a:moveTo>
                        <a:pt x="41" y="339"/>
                      </a:moveTo>
                      <a:cubicBezTo>
                        <a:pt x="41" y="339"/>
                        <a:pt x="0" y="178"/>
                        <a:pt x="25" y="133"/>
                      </a:cubicBezTo>
                      <a:cubicBezTo>
                        <a:pt x="50" y="87"/>
                        <a:pt x="94" y="12"/>
                        <a:pt x="187" y="5"/>
                      </a:cubicBezTo>
                      <a:cubicBezTo>
                        <a:pt x="249" y="0"/>
                        <a:pt x="305" y="29"/>
                        <a:pt x="329" y="63"/>
                      </a:cubicBezTo>
                      <a:cubicBezTo>
                        <a:pt x="329" y="63"/>
                        <a:pt x="239" y="136"/>
                        <a:pt x="191" y="167"/>
                      </a:cubicBezTo>
                      <a:cubicBezTo>
                        <a:pt x="143" y="198"/>
                        <a:pt x="74" y="244"/>
                        <a:pt x="94" y="305"/>
                      </a:cubicBezTo>
                      <a:cubicBezTo>
                        <a:pt x="94" y="305"/>
                        <a:pt x="82" y="325"/>
                        <a:pt x="41" y="339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0" name="Freeform: Shape 43"/>
                <p:cNvSpPr>
                  <a:spLocks/>
                </p:cNvSpPr>
                <p:nvPr/>
              </p:nvSpPr>
              <p:spPr bwMode="auto">
                <a:xfrm>
                  <a:off x="6406495" y="3305502"/>
                  <a:ext cx="59048" cy="163946"/>
                </a:xfrm>
                <a:custGeom>
                  <a:avLst/>
                  <a:gdLst>
                    <a:gd name="T0" fmla="*/ 6 w 36"/>
                    <a:gd name="T1" fmla="*/ 16 h 100"/>
                    <a:gd name="T2" fmla="*/ 21 w 36"/>
                    <a:gd name="T3" fmla="*/ 90 h 100"/>
                    <a:gd name="T4" fmla="*/ 36 w 36"/>
                    <a:gd name="T5" fmla="*/ 90 h 100"/>
                    <a:gd name="T6" fmla="*/ 18 w 36"/>
                    <a:gd name="T7" fmla="*/ 8 h 100"/>
                    <a:gd name="T8" fmla="*/ 6 w 36"/>
                    <a:gd name="T9" fmla="*/ 16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00">
                      <a:moveTo>
                        <a:pt x="6" y="16"/>
                      </a:moveTo>
                      <a:cubicBezTo>
                        <a:pt x="20" y="38"/>
                        <a:pt x="20" y="64"/>
                        <a:pt x="21" y="90"/>
                      </a:cubicBezTo>
                      <a:cubicBezTo>
                        <a:pt x="21" y="100"/>
                        <a:pt x="36" y="100"/>
                        <a:pt x="36" y="90"/>
                      </a:cubicBezTo>
                      <a:cubicBezTo>
                        <a:pt x="35" y="61"/>
                        <a:pt x="35" y="33"/>
                        <a:pt x="18" y="8"/>
                      </a:cubicBezTo>
                      <a:cubicBezTo>
                        <a:pt x="13" y="0"/>
                        <a:pt x="0" y="8"/>
                        <a:pt x="6" y="16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1" name="Freeform: Shape 44"/>
                <p:cNvSpPr>
                  <a:spLocks/>
                </p:cNvSpPr>
                <p:nvPr/>
              </p:nvSpPr>
              <p:spPr bwMode="auto">
                <a:xfrm>
                  <a:off x="6464154" y="3305502"/>
                  <a:ext cx="47239" cy="124349"/>
                </a:xfrm>
                <a:custGeom>
                  <a:avLst/>
                  <a:gdLst>
                    <a:gd name="T0" fmla="*/ 5 w 29"/>
                    <a:gd name="T1" fmla="*/ 16 h 76"/>
                    <a:gd name="T2" fmla="*/ 14 w 29"/>
                    <a:gd name="T3" fmla="*/ 66 h 76"/>
                    <a:gd name="T4" fmla="*/ 29 w 29"/>
                    <a:gd name="T5" fmla="*/ 66 h 76"/>
                    <a:gd name="T6" fmla="*/ 17 w 29"/>
                    <a:gd name="T7" fmla="*/ 8 h 76"/>
                    <a:gd name="T8" fmla="*/ 5 w 29"/>
                    <a:gd name="T9" fmla="*/ 1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76">
                      <a:moveTo>
                        <a:pt x="5" y="16"/>
                      </a:moveTo>
                      <a:cubicBezTo>
                        <a:pt x="13" y="31"/>
                        <a:pt x="13" y="49"/>
                        <a:pt x="14" y="66"/>
                      </a:cubicBezTo>
                      <a:cubicBezTo>
                        <a:pt x="14" y="76"/>
                        <a:pt x="29" y="76"/>
                        <a:pt x="29" y="66"/>
                      </a:cubicBezTo>
                      <a:cubicBezTo>
                        <a:pt x="28" y="46"/>
                        <a:pt x="28" y="26"/>
                        <a:pt x="17" y="8"/>
                      </a:cubicBezTo>
                      <a:cubicBezTo>
                        <a:pt x="13" y="0"/>
                        <a:pt x="0" y="7"/>
                        <a:pt x="5" y="16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2" name="Freeform: Shape 45"/>
                <p:cNvSpPr>
                  <a:spLocks/>
                </p:cNvSpPr>
                <p:nvPr/>
              </p:nvSpPr>
              <p:spPr bwMode="auto">
                <a:xfrm>
                  <a:off x="5754186" y="3556283"/>
                  <a:ext cx="125043" cy="136853"/>
                </a:xfrm>
                <a:custGeom>
                  <a:avLst/>
                  <a:gdLst>
                    <a:gd name="T0" fmla="*/ 5 w 76"/>
                    <a:gd name="T1" fmla="*/ 17 h 83"/>
                    <a:gd name="T2" fmla="*/ 58 w 76"/>
                    <a:gd name="T3" fmla="*/ 76 h 83"/>
                    <a:gd name="T4" fmla="*/ 68 w 76"/>
                    <a:gd name="T5" fmla="*/ 66 h 83"/>
                    <a:gd name="T6" fmla="*/ 17 w 76"/>
                    <a:gd name="T7" fmla="*/ 9 h 83"/>
                    <a:gd name="T8" fmla="*/ 5 w 76"/>
                    <a:gd name="T9" fmla="*/ 17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" h="83">
                      <a:moveTo>
                        <a:pt x="5" y="17"/>
                      </a:moveTo>
                      <a:cubicBezTo>
                        <a:pt x="17" y="41"/>
                        <a:pt x="38" y="58"/>
                        <a:pt x="58" y="76"/>
                      </a:cubicBezTo>
                      <a:cubicBezTo>
                        <a:pt x="65" y="83"/>
                        <a:pt x="76" y="72"/>
                        <a:pt x="68" y="66"/>
                      </a:cubicBezTo>
                      <a:cubicBezTo>
                        <a:pt x="49" y="49"/>
                        <a:pt x="30" y="32"/>
                        <a:pt x="17" y="9"/>
                      </a:cubicBezTo>
                      <a:cubicBezTo>
                        <a:pt x="13" y="0"/>
                        <a:pt x="0" y="8"/>
                        <a:pt x="5" y="17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3" name="Freeform: Shape 46"/>
                <p:cNvSpPr>
                  <a:spLocks/>
                </p:cNvSpPr>
                <p:nvPr/>
              </p:nvSpPr>
              <p:spPr bwMode="auto">
                <a:xfrm>
                  <a:off x="5720146" y="3604217"/>
                  <a:ext cx="85446" cy="95172"/>
                </a:xfrm>
                <a:custGeom>
                  <a:avLst/>
                  <a:gdLst>
                    <a:gd name="T0" fmla="*/ 6 w 52"/>
                    <a:gd name="T1" fmla="*/ 16 h 58"/>
                    <a:gd name="T2" fmla="*/ 36 w 52"/>
                    <a:gd name="T3" fmla="*/ 52 h 58"/>
                    <a:gd name="T4" fmla="*/ 44 w 52"/>
                    <a:gd name="T5" fmla="*/ 39 h 58"/>
                    <a:gd name="T6" fmla="*/ 18 w 52"/>
                    <a:gd name="T7" fmla="*/ 8 h 58"/>
                    <a:gd name="T8" fmla="*/ 6 w 52"/>
                    <a:gd name="T9" fmla="*/ 16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2" h="58">
                      <a:moveTo>
                        <a:pt x="6" y="16"/>
                      </a:moveTo>
                      <a:cubicBezTo>
                        <a:pt x="14" y="29"/>
                        <a:pt x="23" y="43"/>
                        <a:pt x="36" y="52"/>
                      </a:cubicBezTo>
                      <a:cubicBezTo>
                        <a:pt x="44" y="58"/>
                        <a:pt x="52" y="45"/>
                        <a:pt x="44" y="39"/>
                      </a:cubicBezTo>
                      <a:cubicBezTo>
                        <a:pt x="33" y="32"/>
                        <a:pt x="26" y="19"/>
                        <a:pt x="18" y="8"/>
                      </a:cubicBezTo>
                      <a:cubicBezTo>
                        <a:pt x="13" y="0"/>
                        <a:pt x="0" y="8"/>
                        <a:pt x="6" y="16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4" name="Freeform: Shape 47"/>
                <p:cNvSpPr>
                  <a:spLocks/>
                </p:cNvSpPr>
                <p:nvPr/>
              </p:nvSpPr>
              <p:spPr bwMode="auto">
                <a:xfrm>
                  <a:off x="7001146" y="2876187"/>
                  <a:ext cx="109760" cy="67384"/>
                </a:xfrm>
                <a:custGeom>
                  <a:avLst/>
                  <a:gdLst>
                    <a:gd name="T0" fmla="*/ 8 w 67"/>
                    <a:gd name="T1" fmla="*/ 17 h 41"/>
                    <a:gd name="T2" fmla="*/ 54 w 67"/>
                    <a:gd name="T3" fmla="*/ 38 h 41"/>
                    <a:gd name="T4" fmla="*/ 58 w 67"/>
                    <a:gd name="T5" fmla="*/ 24 h 41"/>
                    <a:gd name="T6" fmla="*/ 16 w 67"/>
                    <a:gd name="T7" fmla="*/ 4 h 41"/>
                    <a:gd name="T8" fmla="*/ 8 w 67"/>
                    <a:gd name="T9" fmla="*/ 17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41">
                      <a:moveTo>
                        <a:pt x="8" y="17"/>
                      </a:moveTo>
                      <a:cubicBezTo>
                        <a:pt x="23" y="26"/>
                        <a:pt x="38" y="34"/>
                        <a:pt x="54" y="38"/>
                      </a:cubicBezTo>
                      <a:cubicBezTo>
                        <a:pt x="63" y="41"/>
                        <a:pt x="67" y="26"/>
                        <a:pt x="58" y="24"/>
                      </a:cubicBezTo>
                      <a:cubicBezTo>
                        <a:pt x="43" y="20"/>
                        <a:pt x="29" y="12"/>
                        <a:pt x="16" y="4"/>
                      </a:cubicBezTo>
                      <a:cubicBezTo>
                        <a:pt x="7" y="0"/>
                        <a:pt x="0" y="13"/>
                        <a:pt x="8" y="17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5" name="Freeform: Shape 48"/>
                <p:cNvSpPr>
                  <a:spLocks/>
                </p:cNvSpPr>
                <p:nvPr/>
              </p:nvSpPr>
              <p:spPr bwMode="auto">
                <a:xfrm>
                  <a:off x="6987947" y="2932456"/>
                  <a:ext cx="90309" cy="49323"/>
                </a:xfrm>
                <a:custGeom>
                  <a:avLst/>
                  <a:gdLst>
                    <a:gd name="T0" fmla="*/ 8 w 55"/>
                    <a:gd name="T1" fmla="*/ 17 h 30"/>
                    <a:gd name="T2" fmla="*/ 42 w 55"/>
                    <a:gd name="T3" fmla="*/ 28 h 30"/>
                    <a:gd name="T4" fmla="*/ 46 w 55"/>
                    <a:gd name="T5" fmla="*/ 14 h 30"/>
                    <a:gd name="T6" fmla="*/ 16 w 55"/>
                    <a:gd name="T7" fmla="*/ 4 h 30"/>
                    <a:gd name="T8" fmla="*/ 8 w 55"/>
                    <a:gd name="T9" fmla="*/ 1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5" h="30">
                      <a:moveTo>
                        <a:pt x="8" y="17"/>
                      </a:moveTo>
                      <a:cubicBezTo>
                        <a:pt x="19" y="23"/>
                        <a:pt x="30" y="26"/>
                        <a:pt x="42" y="28"/>
                      </a:cubicBezTo>
                      <a:cubicBezTo>
                        <a:pt x="51" y="30"/>
                        <a:pt x="55" y="15"/>
                        <a:pt x="46" y="14"/>
                      </a:cubicBezTo>
                      <a:cubicBezTo>
                        <a:pt x="36" y="12"/>
                        <a:pt x="25" y="10"/>
                        <a:pt x="16" y="4"/>
                      </a:cubicBezTo>
                      <a:cubicBezTo>
                        <a:pt x="7" y="0"/>
                        <a:pt x="0" y="13"/>
                        <a:pt x="8" y="17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6" name="Freeform: Shape 49"/>
                <p:cNvSpPr>
                  <a:spLocks/>
                </p:cNvSpPr>
                <p:nvPr/>
              </p:nvSpPr>
              <p:spPr bwMode="auto">
                <a:xfrm>
                  <a:off x="7521465" y="2471186"/>
                  <a:ext cx="47933" cy="118096"/>
                </a:xfrm>
                <a:custGeom>
                  <a:avLst/>
                  <a:gdLst>
                    <a:gd name="T0" fmla="*/ 5 w 29"/>
                    <a:gd name="T1" fmla="*/ 16 h 72"/>
                    <a:gd name="T2" fmla="*/ 14 w 29"/>
                    <a:gd name="T3" fmla="*/ 62 h 72"/>
                    <a:gd name="T4" fmla="*/ 29 w 29"/>
                    <a:gd name="T5" fmla="*/ 62 h 72"/>
                    <a:gd name="T6" fmla="*/ 17 w 29"/>
                    <a:gd name="T7" fmla="*/ 8 h 72"/>
                    <a:gd name="T8" fmla="*/ 5 w 29"/>
                    <a:gd name="T9" fmla="*/ 16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72">
                      <a:moveTo>
                        <a:pt x="5" y="16"/>
                      </a:moveTo>
                      <a:cubicBezTo>
                        <a:pt x="12" y="30"/>
                        <a:pt x="13" y="46"/>
                        <a:pt x="14" y="62"/>
                      </a:cubicBezTo>
                      <a:cubicBezTo>
                        <a:pt x="14" y="72"/>
                        <a:pt x="29" y="72"/>
                        <a:pt x="29" y="62"/>
                      </a:cubicBezTo>
                      <a:cubicBezTo>
                        <a:pt x="28" y="43"/>
                        <a:pt x="26" y="25"/>
                        <a:pt x="17" y="8"/>
                      </a:cubicBezTo>
                      <a:cubicBezTo>
                        <a:pt x="13" y="0"/>
                        <a:pt x="0" y="7"/>
                        <a:pt x="5" y="16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7" name="Freeform: Shape 50"/>
                <p:cNvSpPr>
                  <a:spLocks/>
                </p:cNvSpPr>
                <p:nvPr/>
              </p:nvSpPr>
              <p:spPr bwMode="auto">
                <a:xfrm>
                  <a:off x="7577039" y="2455903"/>
                  <a:ext cx="44460" cy="110455"/>
                </a:xfrm>
                <a:custGeom>
                  <a:avLst/>
                  <a:gdLst>
                    <a:gd name="T0" fmla="*/ 4 w 27"/>
                    <a:gd name="T1" fmla="*/ 13 h 67"/>
                    <a:gd name="T2" fmla="*/ 12 w 27"/>
                    <a:gd name="T3" fmla="*/ 57 h 67"/>
                    <a:gd name="T4" fmla="*/ 27 w 27"/>
                    <a:gd name="T5" fmla="*/ 57 h 67"/>
                    <a:gd name="T6" fmla="*/ 18 w 27"/>
                    <a:gd name="T7" fmla="*/ 9 h 67"/>
                    <a:gd name="T8" fmla="*/ 4 w 27"/>
                    <a:gd name="T9" fmla="*/ 13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67">
                      <a:moveTo>
                        <a:pt x="4" y="13"/>
                      </a:moveTo>
                      <a:cubicBezTo>
                        <a:pt x="9" y="27"/>
                        <a:pt x="11" y="42"/>
                        <a:pt x="12" y="57"/>
                      </a:cubicBezTo>
                      <a:cubicBezTo>
                        <a:pt x="12" y="67"/>
                        <a:pt x="27" y="67"/>
                        <a:pt x="27" y="57"/>
                      </a:cubicBezTo>
                      <a:cubicBezTo>
                        <a:pt x="26" y="40"/>
                        <a:pt x="24" y="24"/>
                        <a:pt x="18" y="9"/>
                      </a:cubicBezTo>
                      <a:cubicBezTo>
                        <a:pt x="15" y="0"/>
                        <a:pt x="0" y="4"/>
                        <a:pt x="4" y="13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8" name="Freeform: Shape 51"/>
                <p:cNvSpPr>
                  <a:spLocks/>
                </p:cNvSpPr>
                <p:nvPr/>
              </p:nvSpPr>
              <p:spPr bwMode="auto">
                <a:xfrm>
                  <a:off x="6335637" y="2555937"/>
                  <a:ext cx="277874" cy="187565"/>
                </a:xfrm>
                <a:custGeom>
                  <a:avLst/>
                  <a:gdLst>
                    <a:gd name="T0" fmla="*/ 39 w 169"/>
                    <a:gd name="T1" fmla="*/ 48 h 114"/>
                    <a:gd name="T2" fmla="*/ 85 w 169"/>
                    <a:gd name="T3" fmla="*/ 51 h 114"/>
                    <a:gd name="T4" fmla="*/ 135 w 169"/>
                    <a:gd name="T5" fmla="*/ 5 h 114"/>
                    <a:gd name="T6" fmla="*/ 169 w 169"/>
                    <a:gd name="T7" fmla="*/ 32 h 114"/>
                    <a:gd name="T8" fmla="*/ 75 w 169"/>
                    <a:gd name="T9" fmla="*/ 103 h 114"/>
                    <a:gd name="T10" fmla="*/ 57 w 169"/>
                    <a:gd name="T11" fmla="*/ 101 h 114"/>
                    <a:gd name="T12" fmla="*/ 46 w 169"/>
                    <a:gd name="T13" fmla="*/ 108 h 114"/>
                    <a:gd name="T14" fmla="*/ 6 w 169"/>
                    <a:gd name="T15" fmla="*/ 106 h 114"/>
                    <a:gd name="T16" fmla="*/ 9 w 169"/>
                    <a:gd name="T17" fmla="*/ 53 h 114"/>
                    <a:gd name="T18" fmla="*/ 39 w 169"/>
                    <a:gd name="T19" fmla="*/ 48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9" h="114">
                      <a:moveTo>
                        <a:pt x="39" y="48"/>
                      </a:moveTo>
                      <a:cubicBezTo>
                        <a:pt x="39" y="48"/>
                        <a:pt x="73" y="53"/>
                        <a:pt x="85" y="51"/>
                      </a:cubicBezTo>
                      <a:cubicBezTo>
                        <a:pt x="98" y="48"/>
                        <a:pt x="128" y="10"/>
                        <a:pt x="135" y="5"/>
                      </a:cubicBezTo>
                      <a:cubicBezTo>
                        <a:pt x="143" y="0"/>
                        <a:pt x="169" y="32"/>
                        <a:pt x="169" y="32"/>
                      </a:cubicBezTo>
                      <a:cubicBezTo>
                        <a:pt x="169" y="32"/>
                        <a:pt x="91" y="96"/>
                        <a:pt x="75" y="103"/>
                      </a:cubicBezTo>
                      <a:cubicBezTo>
                        <a:pt x="57" y="101"/>
                        <a:pt x="57" y="101"/>
                        <a:pt x="57" y="101"/>
                      </a:cubicBezTo>
                      <a:cubicBezTo>
                        <a:pt x="46" y="108"/>
                        <a:pt x="46" y="108"/>
                        <a:pt x="46" y="108"/>
                      </a:cubicBezTo>
                      <a:cubicBezTo>
                        <a:pt x="46" y="108"/>
                        <a:pt x="12" y="114"/>
                        <a:pt x="6" y="106"/>
                      </a:cubicBezTo>
                      <a:cubicBezTo>
                        <a:pt x="0" y="97"/>
                        <a:pt x="9" y="53"/>
                        <a:pt x="9" y="53"/>
                      </a:cubicBezTo>
                      <a:cubicBezTo>
                        <a:pt x="9" y="53"/>
                        <a:pt x="28" y="47"/>
                        <a:pt x="39" y="48"/>
                      </a:cubicBezTo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9" name="Freeform: Shape 52"/>
                <p:cNvSpPr>
                  <a:spLocks/>
                </p:cNvSpPr>
                <p:nvPr/>
              </p:nvSpPr>
              <p:spPr bwMode="auto">
                <a:xfrm>
                  <a:off x="5644426" y="2377403"/>
                  <a:ext cx="771795" cy="288989"/>
                </a:xfrm>
                <a:custGeom>
                  <a:avLst/>
                  <a:gdLst>
                    <a:gd name="T0" fmla="*/ 161 w 470"/>
                    <a:gd name="T1" fmla="*/ 119 h 176"/>
                    <a:gd name="T2" fmla="*/ 362 w 470"/>
                    <a:gd name="T3" fmla="*/ 14 h 176"/>
                    <a:gd name="T4" fmla="*/ 470 w 470"/>
                    <a:gd name="T5" fmla="*/ 157 h 176"/>
                    <a:gd name="T6" fmla="*/ 428 w 470"/>
                    <a:gd name="T7" fmla="*/ 173 h 176"/>
                    <a:gd name="T8" fmla="*/ 360 w 470"/>
                    <a:gd name="T9" fmla="*/ 52 h 176"/>
                    <a:gd name="T10" fmla="*/ 169 w 470"/>
                    <a:gd name="T11" fmla="*/ 157 h 176"/>
                    <a:gd name="T12" fmla="*/ 161 w 470"/>
                    <a:gd name="T13" fmla="*/ 119 h 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0" h="176">
                      <a:moveTo>
                        <a:pt x="161" y="119"/>
                      </a:moveTo>
                      <a:cubicBezTo>
                        <a:pt x="161" y="119"/>
                        <a:pt x="287" y="0"/>
                        <a:pt x="362" y="14"/>
                      </a:cubicBezTo>
                      <a:cubicBezTo>
                        <a:pt x="437" y="27"/>
                        <a:pt x="461" y="111"/>
                        <a:pt x="470" y="157"/>
                      </a:cubicBezTo>
                      <a:cubicBezTo>
                        <a:pt x="470" y="157"/>
                        <a:pt x="442" y="176"/>
                        <a:pt x="428" y="173"/>
                      </a:cubicBezTo>
                      <a:cubicBezTo>
                        <a:pt x="428" y="173"/>
                        <a:pt x="414" y="48"/>
                        <a:pt x="360" y="52"/>
                      </a:cubicBezTo>
                      <a:cubicBezTo>
                        <a:pt x="305" y="57"/>
                        <a:pt x="180" y="151"/>
                        <a:pt x="169" y="157"/>
                      </a:cubicBezTo>
                      <a:cubicBezTo>
                        <a:pt x="158" y="164"/>
                        <a:pt x="0" y="139"/>
                        <a:pt x="161" y="119"/>
                      </a:cubicBezTo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0" name="Freeform: Shape 53"/>
                <p:cNvSpPr>
                  <a:spLocks/>
                </p:cNvSpPr>
                <p:nvPr/>
              </p:nvSpPr>
              <p:spPr bwMode="auto">
                <a:xfrm>
                  <a:off x="6437756" y="2689317"/>
                  <a:ext cx="248003" cy="336922"/>
                </a:xfrm>
                <a:custGeom>
                  <a:avLst/>
                  <a:gdLst>
                    <a:gd name="T0" fmla="*/ 43 w 151"/>
                    <a:gd name="T1" fmla="*/ 126 h 205"/>
                    <a:gd name="T2" fmla="*/ 82 w 151"/>
                    <a:gd name="T3" fmla="*/ 103 h 205"/>
                    <a:gd name="T4" fmla="*/ 87 w 151"/>
                    <a:gd name="T5" fmla="*/ 24 h 205"/>
                    <a:gd name="T6" fmla="*/ 143 w 151"/>
                    <a:gd name="T7" fmla="*/ 15 h 205"/>
                    <a:gd name="T8" fmla="*/ 113 w 151"/>
                    <a:gd name="T9" fmla="*/ 156 h 205"/>
                    <a:gd name="T10" fmla="*/ 97 w 151"/>
                    <a:gd name="T11" fmla="*/ 155 h 205"/>
                    <a:gd name="T12" fmla="*/ 95 w 151"/>
                    <a:gd name="T13" fmla="*/ 183 h 205"/>
                    <a:gd name="T14" fmla="*/ 38 w 151"/>
                    <a:gd name="T15" fmla="*/ 205 h 205"/>
                    <a:gd name="T16" fmla="*/ 6 w 151"/>
                    <a:gd name="T17" fmla="*/ 153 h 205"/>
                    <a:gd name="T18" fmla="*/ 43 w 151"/>
                    <a:gd name="T19" fmla="*/ 126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1" h="205">
                      <a:moveTo>
                        <a:pt x="43" y="126"/>
                      </a:moveTo>
                      <a:cubicBezTo>
                        <a:pt x="43" y="126"/>
                        <a:pt x="74" y="117"/>
                        <a:pt x="82" y="103"/>
                      </a:cubicBezTo>
                      <a:cubicBezTo>
                        <a:pt x="90" y="89"/>
                        <a:pt x="97" y="41"/>
                        <a:pt x="87" y="24"/>
                      </a:cubicBezTo>
                      <a:cubicBezTo>
                        <a:pt x="87" y="24"/>
                        <a:pt x="130" y="0"/>
                        <a:pt x="143" y="15"/>
                      </a:cubicBezTo>
                      <a:cubicBezTo>
                        <a:pt x="143" y="15"/>
                        <a:pt x="151" y="126"/>
                        <a:pt x="113" y="156"/>
                      </a:cubicBezTo>
                      <a:cubicBezTo>
                        <a:pt x="97" y="155"/>
                        <a:pt x="97" y="155"/>
                        <a:pt x="97" y="155"/>
                      </a:cubicBezTo>
                      <a:cubicBezTo>
                        <a:pt x="97" y="155"/>
                        <a:pt x="106" y="177"/>
                        <a:pt x="95" y="183"/>
                      </a:cubicBezTo>
                      <a:cubicBezTo>
                        <a:pt x="84" y="190"/>
                        <a:pt x="41" y="205"/>
                        <a:pt x="38" y="205"/>
                      </a:cubicBezTo>
                      <a:cubicBezTo>
                        <a:pt x="38" y="205"/>
                        <a:pt x="13" y="166"/>
                        <a:pt x="6" y="153"/>
                      </a:cubicBezTo>
                      <a:cubicBezTo>
                        <a:pt x="0" y="141"/>
                        <a:pt x="43" y="126"/>
                        <a:pt x="43" y="126"/>
                      </a:cubicBezTo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1" name="Freeform: Shape 54"/>
                <p:cNvSpPr>
                  <a:spLocks/>
                </p:cNvSpPr>
                <p:nvPr/>
              </p:nvSpPr>
              <p:spPr bwMode="auto">
                <a:xfrm>
                  <a:off x="5558980" y="2546212"/>
                  <a:ext cx="948940" cy="409169"/>
                </a:xfrm>
                <a:custGeom>
                  <a:avLst/>
                  <a:gdLst>
                    <a:gd name="T0" fmla="*/ 176 w 578"/>
                    <a:gd name="T1" fmla="*/ 40 h 249"/>
                    <a:gd name="T2" fmla="*/ 578 w 578"/>
                    <a:gd name="T3" fmla="*/ 213 h 249"/>
                    <a:gd name="T4" fmla="*/ 545 w 578"/>
                    <a:gd name="T5" fmla="*/ 249 h 249"/>
                    <a:gd name="T6" fmla="*/ 161 w 578"/>
                    <a:gd name="T7" fmla="*/ 88 h 249"/>
                    <a:gd name="T8" fmla="*/ 34 w 578"/>
                    <a:gd name="T9" fmla="*/ 82 h 249"/>
                    <a:gd name="T10" fmla="*/ 176 w 578"/>
                    <a:gd name="T11" fmla="*/ 40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78" h="249">
                      <a:moveTo>
                        <a:pt x="176" y="40"/>
                      </a:moveTo>
                      <a:cubicBezTo>
                        <a:pt x="176" y="40"/>
                        <a:pt x="473" y="12"/>
                        <a:pt x="578" y="213"/>
                      </a:cubicBezTo>
                      <a:cubicBezTo>
                        <a:pt x="578" y="213"/>
                        <a:pt x="551" y="239"/>
                        <a:pt x="545" y="249"/>
                      </a:cubicBezTo>
                      <a:cubicBezTo>
                        <a:pt x="545" y="249"/>
                        <a:pt x="478" y="50"/>
                        <a:pt x="161" y="88"/>
                      </a:cubicBezTo>
                      <a:cubicBezTo>
                        <a:pt x="153" y="86"/>
                        <a:pt x="57" y="139"/>
                        <a:pt x="34" y="82"/>
                      </a:cubicBezTo>
                      <a:cubicBezTo>
                        <a:pt x="0" y="0"/>
                        <a:pt x="176" y="40"/>
                        <a:pt x="176" y="40"/>
                      </a:cubicBezTo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2" name="Freeform: Shape 55"/>
                <p:cNvSpPr>
                  <a:spLocks/>
                </p:cNvSpPr>
                <p:nvPr/>
              </p:nvSpPr>
              <p:spPr bwMode="auto">
                <a:xfrm>
                  <a:off x="5991074" y="1477092"/>
                  <a:ext cx="390413" cy="607849"/>
                </a:xfrm>
                <a:custGeom>
                  <a:avLst/>
                  <a:gdLst>
                    <a:gd name="T0" fmla="*/ 231 w 238"/>
                    <a:gd name="T1" fmla="*/ 325 h 370"/>
                    <a:gd name="T2" fmla="*/ 222 w 238"/>
                    <a:gd name="T3" fmla="*/ 281 h 370"/>
                    <a:gd name="T4" fmla="*/ 96 w 238"/>
                    <a:gd name="T5" fmla="*/ 258 h 370"/>
                    <a:gd name="T6" fmla="*/ 207 w 238"/>
                    <a:gd name="T7" fmla="*/ 227 h 370"/>
                    <a:gd name="T8" fmla="*/ 203 w 238"/>
                    <a:gd name="T9" fmla="*/ 211 h 370"/>
                    <a:gd name="T10" fmla="*/ 216 w 238"/>
                    <a:gd name="T11" fmla="*/ 184 h 370"/>
                    <a:gd name="T12" fmla="*/ 190 w 238"/>
                    <a:gd name="T13" fmla="*/ 170 h 370"/>
                    <a:gd name="T14" fmla="*/ 189 w 238"/>
                    <a:gd name="T15" fmla="*/ 166 h 370"/>
                    <a:gd name="T16" fmla="*/ 189 w 238"/>
                    <a:gd name="T17" fmla="*/ 166 h 370"/>
                    <a:gd name="T18" fmla="*/ 168 w 238"/>
                    <a:gd name="T19" fmla="*/ 98 h 370"/>
                    <a:gd name="T20" fmla="*/ 7 w 238"/>
                    <a:gd name="T21" fmla="*/ 181 h 370"/>
                    <a:gd name="T22" fmla="*/ 73 w 238"/>
                    <a:gd name="T23" fmla="*/ 339 h 370"/>
                    <a:gd name="T24" fmla="*/ 231 w 238"/>
                    <a:gd name="T25" fmla="*/ 325 h 3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38" h="370">
                      <a:moveTo>
                        <a:pt x="231" y="325"/>
                      </a:moveTo>
                      <a:cubicBezTo>
                        <a:pt x="231" y="316"/>
                        <a:pt x="227" y="300"/>
                        <a:pt x="222" y="281"/>
                      </a:cubicBezTo>
                      <a:cubicBezTo>
                        <a:pt x="140" y="369"/>
                        <a:pt x="96" y="258"/>
                        <a:pt x="96" y="258"/>
                      </a:cubicBezTo>
                      <a:cubicBezTo>
                        <a:pt x="106" y="257"/>
                        <a:pt x="177" y="236"/>
                        <a:pt x="207" y="227"/>
                      </a:cubicBezTo>
                      <a:cubicBezTo>
                        <a:pt x="206" y="221"/>
                        <a:pt x="204" y="216"/>
                        <a:pt x="203" y="211"/>
                      </a:cubicBezTo>
                      <a:cubicBezTo>
                        <a:pt x="231" y="212"/>
                        <a:pt x="238" y="174"/>
                        <a:pt x="216" y="184"/>
                      </a:cubicBezTo>
                      <a:cubicBezTo>
                        <a:pt x="201" y="191"/>
                        <a:pt x="193" y="178"/>
                        <a:pt x="190" y="170"/>
                      </a:cubicBezTo>
                      <a:cubicBezTo>
                        <a:pt x="190" y="169"/>
                        <a:pt x="189" y="167"/>
                        <a:pt x="189" y="166"/>
                      </a:cubicBezTo>
                      <a:cubicBezTo>
                        <a:pt x="189" y="166"/>
                        <a:pt x="189" y="166"/>
                        <a:pt x="189" y="166"/>
                      </a:cubicBezTo>
                      <a:cubicBezTo>
                        <a:pt x="177" y="127"/>
                        <a:pt x="168" y="98"/>
                        <a:pt x="168" y="98"/>
                      </a:cubicBezTo>
                      <a:cubicBezTo>
                        <a:pt x="53" y="0"/>
                        <a:pt x="0" y="162"/>
                        <a:pt x="7" y="181"/>
                      </a:cubicBezTo>
                      <a:cubicBezTo>
                        <a:pt x="13" y="201"/>
                        <a:pt x="43" y="309"/>
                        <a:pt x="73" y="339"/>
                      </a:cubicBezTo>
                      <a:cubicBezTo>
                        <a:pt x="103" y="370"/>
                        <a:pt x="235" y="366"/>
                        <a:pt x="231" y="325"/>
                      </a:cubicBezTo>
                    </a:path>
                  </a:pathLst>
                </a:custGeom>
                <a:solidFill>
                  <a:srgbClr val="FFDC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3" name="Freeform: Shape 56"/>
                <p:cNvSpPr>
                  <a:spLocks/>
                </p:cNvSpPr>
                <p:nvPr/>
              </p:nvSpPr>
              <p:spPr bwMode="auto">
                <a:xfrm>
                  <a:off x="5808371" y="1416654"/>
                  <a:ext cx="522403" cy="536991"/>
                </a:xfrm>
                <a:custGeom>
                  <a:avLst/>
                  <a:gdLst>
                    <a:gd name="T0" fmla="*/ 155 w 318"/>
                    <a:gd name="T1" fmla="*/ 293 h 327"/>
                    <a:gd name="T2" fmla="*/ 127 w 318"/>
                    <a:gd name="T3" fmla="*/ 175 h 327"/>
                    <a:gd name="T4" fmla="*/ 231 w 318"/>
                    <a:gd name="T5" fmla="*/ 154 h 327"/>
                    <a:gd name="T6" fmla="*/ 201 w 318"/>
                    <a:gd name="T7" fmla="*/ 142 h 327"/>
                    <a:gd name="T8" fmla="*/ 309 w 318"/>
                    <a:gd name="T9" fmla="*/ 124 h 327"/>
                    <a:gd name="T10" fmla="*/ 290 w 318"/>
                    <a:gd name="T11" fmla="*/ 129 h 327"/>
                    <a:gd name="T12" fmla="*/ 262 w 318"/>
                    <a:gd name="T13" fmla="*/ 11 h 327"/>
                    <a:gd name="T14" fmla="*/ 245 w 318"/>
                    <a:gd name="T15" fmla="*/ 58 h 327"/>
                    <a:gd name="T16" fmla="*/ 168 w 318"/>
                    <a:gd name="T17" fmla="*/ 8 h 327"/>
                    <a:gd name="T18" fmla="*/ 162 w 318"/>
                    <a:gd name="T19" fmla="*/ 56 h 327"/>
                    <a:gd name="T20" fmla="*/ 50 w 318"/>
                    <a:gd name="T21" fmla="*/ 118 h 327"/>
                    <a:gd name="T22" fmla="*/ 3 w 318"/>
                    <a:gd name="T23" fmla="*/ 134 h 327"/>
                    <a:gd name="T24" fmla="*/ 31 w 318"/>
                    <a:gd name="T25" fmla="*/ 140 h 327"/>
                    <a:gd name="T26" fmla="*/ 15 w 318"/>
                    <a:gd name="T27" fmla="*/ 168 h 327"/>
                    <a:gd name="T28" fmla="*/ 32 w 318"/>
                    <a:gd name="T29" fmla="*/ 158 h 327"/>
                    <a:gd name="T30" fmla="*/ 93 w 318"/>
                    <a:gd name="T31" fmla="*/ 266 h 327"/>
                    <a:gd name="T32" fmla="*/ 85 w 318"/>
                    <a:gd name="T33" fmla="*/ 300 h 327"/>
                    <a:gd name="T34" fmla="*/ 102 w 318"/>
                    <a:gd name="T35" fmla="*/ 291 h 327"/>
                    <a:gd name="T36" fmla="*/ 111 w 318"/>
                    <a:gd name="T37" fmla="*/ 317 h 327"/>
                    <a:gd name="T38" fmla="*/ 155 w 318"/>
                    <a:gd name="T39" fmla="*/ 293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18" h="327">
                      <a:moveTo>
                        <a:pt x="155" y="293"/>
                      </a:moveTo>
                      <a:cubicBezTo>
                        <a:pt x="155" y="293"/>
                        <a:pt x="196" y="217"/>
                        <a:pt x="127" y="175"/>
                      </a:cubicBezTo>
                      <a:cubicBezTo>
                        <a:pt x="127" y="175"/>
                        <a:pt x="249" y="167"/>
                        <a:pt x="231" y="154"/>
                      </a:cubicBezTo>
                      <a:cubicBezTo>
                        <a:pt x="215" y="142"/>
                        <a:pt x="201" y="142"/>
                        <a:pt x="201" y="142"/>
                      </a:cubicBezTo>
                      <a:cubicBezTo>
                        <a:pt x="201" y="142"/>
                        <a:pt x="301" y="156"/>
                        <a:pt x="309" y="124"/>
                      </a:cubicBezTo>
                      <a:cubicBezTo>
                        <a:pt x="318" y="90"/>
                        <a:pt x="290" y="129"/>
                        <a:pt x="290" y="129"/>
                      </a:cubicBezTo>
                      <a:cubicBezTo>
                        <a:pt x="290" y="129"/>
                        <a:pt x="309" y="19"/>
                        <a:pt x="262" y="11"/>
                      </a:cubicBezTo>
                      <a:cubicBezTo>
                        <a:pt x="215" y="4"/>
                        <a:pt x="245" y="58"/>
                        <a:pt x="245" y="58"/>
                      </a:cubicBezTo>
                      <a:cubicBezTo>
                        <a:pt x="245" y="58"/>
                        <a:pt x="223" y="16"/>
                        <a:pt x="168" y="8"/>
                      </a:cubicBezTo>
                      <a:cubicBezTo>
                        <a:pt x="113" y="0"/>
                        <a:pt x="130" y="46"/>
                        <a:pt x="162" y="56"/>
                      </a:cubicBezTo>
                      <a:cubicBezTo>
                        <a:pt x="162" y="56"/>
                        <a:pt x="77" y="67"/>
                        <a:pt x="50" y="118"/>
                      </a:cubicBezTo>
                      <a:cubicBezTo>
                        <a:pt x="50" y="118"/>
                        <a:pt x="6" y="110"/>
                        <a:pt x="3" y="134"/>
                      </a:cubicBezTo>
                      <a:cubicBezTo>
                        <a:pt x="0" y="158"/>
                        <a:pt x="31" y="140"/>
                        <a:pt x="31" y="140"/>
                      </a:cubicBezTo>
                      <a:cubicBezTo>
                        <a:pt x="31" y="140"/>
                        <a:pt x="2" y="161"/>
                        <a:pt x="15" y="168"/>
                      </a:cubicBezTo>
                      <a:cubicBezTo>
                        <a:pt x="27" y="176"/>
                        <a:pt x="32" y="158"/>
                        <a:pt x="32" y="158"/>
                      </a:cubicBezTo>
                      <a:cubicBezTo>
                        <a:pt x="32" y="158"/>
                        <a:pt x="26" y="249"/>
                        <a:pt x="93" y="266"/>
                      </a:cubicBezTo>
                      <a:cubicBezTo>
                        <a:pt x="93" y="266"/>
                        <a:pt x="76" y="295"/>
                        <a:pt x="85" y="300"/>
                      </a:cubicBezTo>
                      <a:cubicBezTo>
                        <a:pt x="94" y="306"/>
                        <a:pt x="102" y="291"/>
                        <a:pt x="102" y="291"/>
                      </a:cubicBezTo>
                      <a:cubicBezTo>
                        <a:pt x="102" y="291"/>
                        <a:pt x="92" y="327"/>
                        <a:pt x="111" y="317"/>
                      </a:cubicBezTo>
                      <a:cubicBezTo>
                        <a:pt x="129" y="308"/>
                        <a:pt x="149" y="308"/>
                        <a:pt x="155" y="293"/>
                      </a:cubicBezTo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4" name="Freeform: Shape 57"/>
                <p:cNvSpPr>
                  <a:spLocks/>
                </p:cNvSpPr>
                <p:nvPr/>
              </p:nvSpPr>
              <p:spPr bwMode="auto">
                <a:xfrm>
                  <a:off x="6171692" y="1915438"/>
                  <a:ext cx="141021" cy="103508"/>
                </a:xfrm>
                <a:custGeom>
                  <a:avLst/>
                  <a:gdLst>
                    <a:gd name="T0" fmla="*/ 0 w 86"/>
                    <a:gd name="T1" fmla="*/ 16 h 63"/>
                    <a:gd name="T2" fmla="*/ 86 w 86"/>
                    <a:gd name="T3" fmla="*/ 36 h 63"/>
                    <a:gd name="T4" fmla="*/ 0 w 86"/>
                    <a:gd name="T5" fmla="*/ 16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6" h="63">
                      <a:moveTo>
                        <a:pt x="0" y="16"/>
                      </a:moveTo>
                      <a:cubicBezTo>
                        <a:pt x="16" y="38"/>
                        <a:pt x="45" y="63"/>
                        <a:pt x="86" y="36"/>
                      </a:cubicBezTo>
                      <a:cubicBezTo>
                        <a:pt x="66" y="0"/>
                        <a:pt x="23" y="8"/>
                        <a:pt x="0" y="16"/>
                      </a:cubicBezTo>
                    </a:path>
                  </a:pathLst>
                </a:custGeom>
                <a:solidFill>
                  <a:srgbClr val="DA90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5" name="Freeform: Shape 58"/>
                <p:cNvSpPr>
                  <a:spLocks/>
                </p:cNvSpPr>
                <p:nvPr/>
              </p:nvSpPr>
              <p:spPr bwMode="auto">
                <a:xfrm>
                  <a:off x="6148767" y="1850137"/>
                  <a:ext cx="207016" cy="125043"/>
                </a:xfrm>
                <a:custGeom>
                  <a:avLst/>
                  <a:gdLst>
                    <a:gd name="T0" fmla="*/ 111 w 126"/>
                    <a:gd name="T1" fmla="*/ 0 h 76"/>
                    <a:gd name="T2" fmla="*/ 0 w 126"/>
                    <a:gd name="T3" fmla="*/ 31 h 76"/>
                    <a:gd name="T4" fmla="*/ 14 w 126"/>
                    <a:gd name="T5" fmla="*/ 56 h 76"/>
                    <a:gd name="T6" fmla="*/ 100 w 126"/>
                    <a:gd name="T7" fmla="*/ 76 h 76"/>
                    <a:gd name="T8" fmla="*/ 126 w 126"/>
                    <a:gd name="T9" fmla="*/ 54 h 76"/>
                    <a:gd name="T10" fmla="*/ 111 w 126"/>
                    <a:gd name="T11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6" h="76">
                      <a:moveTo>
                        <a:pt x="111" y="0"/>
                      </a:moveTo>
                      <a:cubicBezTo>
                        <a:pt x="81" y="9"/>
                        <a:pt x="10" y="30"/>
                        <a:pt x="0" y="31"/>
                      </a:cubicBezTo>
                      <a:cubicBezTo>
                        <a:pt x="0" y="31"/>
                        <a:pt x="5" y="43"/>
                        <a:pt x="14" y="56"/>
                      </a:cubicBezTo>
                      <a:cubicBezTo>
                        <a:pt x="37" y="48"/>
                        <a:pt x="80" y="40"/>
                        <a:pt x="100" y="76"/>
                      </a:cubicBezTo>
                      <a:cubicBezTo>
                        <a:pt x="108" y="71"/>
                        <a:pt x="117" y="64"/>
                        <a:pt x="126" y="54"/>
                      </a:cubicBezTo>
                      <a:cubicBezTo>
                        <a:pt x="122" y="38"/>
                        <a:pt x="117" y="19"/>
                        <a:pt x="111" y="0"/>
                      </a:cubicBezTo>
                    </a:path>
                  </a:pathLst>
                </a:custGeom>
                <a:solidFill>
                  <a:srgbClr val="75342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6" name="Freeform: Shape 59"/>
                <p:cNvSpPr>
                  <a:spLocks/>
                </p:cNvSpPr>
                <p:nvPr/>
              </p:nvSpPr>
              <p:spPr bwMode="auto">
                <a:xfrm>
                  <a:off x="6218930" y="1736904"/>
                  <a:ext cx="39597" cy="63911"/>
                </a:xfrm>
                <a:custGeom>
                  <a:avLst/>
                  <a:gdLst>
                    <a:gd name="T0" fmla="*/ 21 w 24"/>
                    <a:gd name="T1" fmla="*/ 17 h 39"/>
                    <a:gd name="T2" fmla="*/ 17 w 24"/>
                    <a:gd name="T3" fmla="*/ 37 h 39"/>
                    <a:gd name="T4" fmla="*/ 3 w 24"/>
                    <a:gd name="T5" fmla="*/ 22 h 39"/>
                    <a:gd name="T6" fmla="*/ 7 w 24"/>
                    <a:gd name="T7" fmla="*/ 1 h 39"/>
                    <a:gd name="T8" fmla="*/ 21 w 24"/>
                    <a:gd name="T9" fmla="*/ 17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39">
                      <a:moveTo>
                        <a:pt x="21" y="17"/>
                      </a:moveTo>
                      <a:cubicBezTo>
                        <a:pt x="24" y="27"/>
                        <a:pt x="22" y="36"/>
                        <a:pt x="17" y="37"/>
                      </a:cubicBezTo>
                      <a:cubicBezTo>
                        <a:pt x="12" y="39"/>
                        <a:pt x="6" y="32"/>
                        <a:pt x="3" y="22"/>
                      </a:cubicBezTo>
                      <a:cubicBezTo>
                        <a:pt x="0" y="11"/>
                        <a:pt x="2" y="2"/>
                        <a:pt x="7" y="1"/>
                      </a:cubicBezTo>
                      <a:cubicBezTo>
                        <a:pt x="12" y="0"/>
                        <a:pt x="18" y="7"/>
                        <a:pt x="21" y="17"/>
                      </a:cubicBezTo>
                    </a:path>
                  </a:pathLst>
                </a:custGeom>
                <a:solidFill>
                  <a:srgbClr val="190F0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7" name="Freeform: Shape 60"/>
                <p:cNvSpPr>
                  <a:spLocks/>
                </p:cNvSpPr>
                <p:nvPr/>
              </p:nvSpPr>
              <p:spPr bwMode="auto">
                <a:xfrm>
                  <a:off x="5974401" y="1825129"/>
                  <a:ext cx="128517" cy="129906"/>
                </a:xfrm>
                <a:custGeom>
                  <a:avLst/>
                  <a:gdLst>
                    <a:gd name="T0" fmla="*/ 75 w 78"/>
                    <a:gd name="T1" fmla="*/ 35 h 79"/>
                    <a:gd name="T2" fmla="*/ 30 w 78"/>
                    <a:gd name="T3" fmla="*/ 10 h 79"/>
                    <a:gd name="T4" fmla="*/ 28 w 78"/>
                    <a:gd name="T5" fmla="*/ 59 h 79"/>
                    <a:gd name="T6" fmla="*/ 75 w 78"/>
                    <a:gd name="T7" fmla="*/ 35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8" h="79">
                      <a:moveTo>
                        <a:pt x="75" y="35"/>
                      </a:moveTo>
                      <a:cubicBezTo>
                        <a:pt x="75" y="35"/>
                        <a:pt x="59" y="0"/>
                        <a:pt x="30" y="10"/>
                      </a:cubicBezTo>
                      <a:cubicBezTo>
                        <a:pt x="0" y="21"/>
                        <a:pt x="16" y="47"/>
                        <a:pt x="28" y="59"/>
                      </a:cubicBezTo>
                      <a:cubicBezTo>
                        <a:pt x="40" y="71"/>
                        <a:pt x="78" y="79"/>
                        <a:pt x="75" y="35"/>
                      </a:cubicBezTo>
                    </a:path>
                  </a:pathLst>
                </a:custGeom>
                <a:solidFill>
                  <a:srgbClr val="FFDC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8" name="Freeform: Shape 61"/>
                <p:cNvSpPr>
                  <a:spLocks/>
                </p:cNvSpPr>
                <p:nvPr/>
              </p:nvSpPr>
              <p:spPr bwMode="auto">
                <a:xfrm>
                  <a:off x="6171692" y="1625059"/>
                  <a:ext cx="65300" cy="78499"/>
                </a:xfrm>
                <a:custGeom>
                  <a:avLst/>
                  <a:gdLst>
                    <a:gd name="T0" fmla="*/ 40 w 40"/>
                    <a:gd name="T1" fmla="*/ 38 h 48"/>
                    <a:gd name="T2" fmla="*/ 0 w 40"/>
                    <a:gd name="T3" fmla="*/ 48 h 48"/>
                    <a:gd name="T4" fmla="*/ 40 w 40"/>
                    <a:gd name="T5" fmla="*/ 3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" h="48">
                      <a:moveTo>
                        <a:pt x="40" y="38"/>
                      </a:moveTo>
                      <a:cubicBezTo>
                        <a:pt x="40" y="38"/>
                        <a:pt x="12" y="16"/>
                        <a:pt x="0" y="48"/>
                      </a:cubicBezTo>
                      <a:cubicBezTo>
                        <a:pt x="0" y="48"/>
                        <a:pt x="6" y="0"/>
                        <a:pt x="40" y="38"/>
                      </a:cubicBezTo>
                    </a:path>
                  </a:pathLst>
                </a:custGeom>
                <a:solidFill>
                  <a:srgbClr val="3A2B1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19" name="Freeform: Shape 62"/>
                <p:cNvSpPr>
                  <a:spLocks/>
                </p:cNvSpPr>
                <p:nvPr/>
              </p:nvSpPr>
              <p:spPr bwMode="auto">
                <a:xfrm>
                  <a:off x="6000799" y="1943920"/>
                  <a:ext cx="180618" cy="96561"/>
                </a:xfrm>
                <a:custGeom>
                  <a:avLst/>
                  <a:gdLst>
                    <a:gd name="T0" fmla="*/ 110 w 110"/>
                    <a:gd name="T1" fmla="*/ 55 h 59"/>
                    <a:gd name="T2" fmla="*/ 30 w 110"/>
                    <a:gd name="T3" fmla="*/ 54 h 59"/>
                    <a:gd name="T4" fmla="*/ 1 w 110"/>
                    <a:gd name="T5" fmla="*/ 36 h 59"/>
                    <a:gd name="T6" fmla="*/ 71 w 110"/>
                    <a:gd name="T7" fmla="*/ 0 h 59"/>
                    <a:gd name="T8" fmla="*/ 110 w 110"/>
                    <a:gd name="T9" fmla="*/ 55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59">
                      <a:moveTo>
                        <a:pt x="110" y="55"/>
                      </a:moveTo>
                      <a:cubicBezTo>
                        <a:pt x="110" y="55"/>
                        <a:pt x="52" y="48"/>
                        <a:pt x="30" y="54"/>
                      </a:cubicBezTo>
                      <a:cubicBezTo>
                        <a:pt x="30" y="54"/>
                        <a:pt x="1" y="59"/>
                        <a:pt x="1" y="36"/>
                      </a:cubicBezTo>
                      <a:cubicBezTo>
                        <a:pt x="0" y="12"/>
                        <a:pt x="40" y="14"/>
                        <a:pt x="71" y="0"/>
                      </a:cubicBezTo>
                      <a:lnTo>
                        <a:pt x="110" y="55"/>
                      </a:lnTo>
                      <a:close/>
                    </a:path>
                  </a:pathLst>
                </a:custGeom>
                <a:solidFill>
                  <a:srgbClr val="FFDC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0" name="Freeform: Shape 63"/>
                <p:cNvSpPr>
                  <a:spLocks/>
                </p:cNvSpPr>
                <p:nvPr/>
              </p:nvSpPr>
              <p:spPr bwMode="auto">
                <a:xfrm>
                  <a:off x="5529108" y="1940446"/>
                  <a:ext cx="522403" cy="700937"/>
                </a:xfrm>
                <a:custGeom>
                  <a:avLst/>
                  <a:gdLst>
                    <a:gd name="T0" fmla="*/ 273 w 318"/>
                    <a:gd name="T1" fmla="*/ 18 h 427"/>
                    <a:gd name="T2" fmla="*/ 118 w 318"/>
                    <a:gd name="T3" fmla="*/ 83 h 427"/>
                    <a:gd name="T4" fmla="*/ 41 w 318"/>
                    <a:gd name="T5" fmla="*/ 427 h 427"/>
                    <a:gd name="T6" fmla="*/ 259 w 318"/>
                    <a:gd name="T7" fmla="*/ 361 h 427"/>
                    <a:gd name="T8" fmla="*/ 256 w 318"/>
                    <a:gd name="T9" fmla="*/ 184 h 427"/>
                    <a:gd name="T10" fmla="*/ 305 w 318"/>
                    <a:gd name="T11" fmla="*/ 56 h 427"/>
                    <a:gd name="T12" fmla="*/ 273 w 318"/>
                    <a:gd name="T13" fmla="*/ 18 h 4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18" h="427">
                      <a:moveTo>
                        <a:pt x="273" y="18"/>
                      </a:moveTo>
                      <a:cubicBezTo>
                        <a:pt x="273" y="18"/>
                        <a:pt x="198" y="0"/>
                        <a:pt x="118" y="83"/>
                      </a:cubicBezTo>
                      <a:cubicBezTo>
                        <a:pt x="37" y="166"/>
                        <a:pt x="0" y="359"/>
                        <a:pt x="41" y="427"/>
                      </a:cubicBezTo>
                      <a:cubicBezTo>
                        <a:pt x="41" y="427"/>
                        <a:pt x="240" y="407"/>
                        <a:pt x="259" y="361"/>
                      </a:cubicBezTo>
                      <a:cubicBezTo>
                        <a:pt x="259" y="361"/>
                        <a:pt x="203" y="254"/>
                        <a:pt x="256" y="184"/>
                      </a:cubicBezTo>
                      <a:cubicBezTo>
                        <a:pt x="318" y="101"/>
                        <a:pt x="298" y="78"/>
                        <a:pt x="305" y="56"/>
                      </a:cubicBezTo>
                      <a:cubicBezTo>
                        <a:pt x="298" y="30"/>
                        <a:pt x="310" y="30"/>
                        <a:pt x="273" y="18"/>
                      </a:cubicBezTo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1" name="Freeform: Shape 64"/>
                <p:cNvSpPr>
                  <a:spLocks/>
                </p:cNvSpPr>
                <p:nvPr/>
              </p:nvSpPr>
              <p:spPr bwMode="auto">
                <a:xfrm>
                  <a:off x="5921605" y="1956424"/>
                  <a:ext cx="131990" cy="368183"/>
                </a:xfrm>
                <a:custGeom>
                  <a:avLst/>
                  <a:gdLst>
                    <a:gd name="T0" fmla="*/ 43 w 80"/>
                    <a:gd name="T1" fmla="*/ 0 h 224"/>
                    <a:gd name="T2" fmla="*/ 33 w 80"/>
                    <a:gd name="T3" fmla="*/ 122 h 224"/>
                    <a:gd name="T4" fmla="*/ 22 w 80"/>
                    <a:gd name="T5" fmla="*/ 141 h 224"/>
                    <a:gd name="T6" fmla="*/ 9 w 80"/>
                    <a:gd name="T7" fmla="*/ 203 h 224"/>
                    <a:gd name="T8" fmla="*/ 76 w 80"/>
                    <a:gd name="T9" fmla="*/ 72 h 224"/>
                    <a:gd name="T10" fmla="*/ 45 w 80"/>
                    <a:gd name="T11" fmla="*/ 0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0" h="224">
                      <a:moveTo>
                        <a:pt x="43" y="0"/>
                      </a:moveTo>
                      <a:cubicBezTo>
                        <a:pt x="43" y="0"/>
                        <a:pt x="36" y="111"/>
                        <a:pt x="33" y="122"/>
                      </a:cubicBezTo>
                      <a:cubicBezTo>
                        <a:pt x="31" y="133"/>
                        <a:pt x="22" y="141"/>
                        <a:pt x="22" y="141"/>
                      </a:cubicBezTo>
                      <a:cubicBezTo>
                        <a:pt x="22" y="141"/>
                        <a:pt x="0" y="182"/>
                        <a:pt x="9" y="203"/>
                      </a:cubicBezTo>
                      <a:cubicBezTo>
                        <a:pt x="17" y="224"/>
                        <a:pt x="80" y="100"/>
                        <a:pt x="76" y="72"/>
                      </a:cubicBezTo>
                      <a:cubicBezTo>
                        <a:pt x="72" y="44"/>
                        <a:pt x="45" y="0"/>
                        <a:pt x="45" y="0"/>
                      </a:cubicBezTo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2" name="Freeform: Shape 65"/>
                <p:cNvSpPr>
                  <a:spLocks/>
                </p:cNvSpPr>
                <p:nvPr/>
              </p:nvSpPr>
              <p:spPr bwMode="auto">
                <a:xfrm>
                  <a:off x="5509657" y="2558021"/>
                  <a:ext cx="197291" cy="127822"/>
                </a:xfrm>
                <a:custGeom>
                  <a:avLst/>
                  <a:gdLst>
                    <a:gd name="T0" fmla="*/ 120 w 120"/>
                    <a:gd name="T1" fmla="*/ 43 h 78"/>
                    <a:gd name="T2" fmla="*/ 0 w 120"/>
                    <a:gd name="T3" fmla="*/ 21 h 78"/>
                    <a:gd name="T4" fmla="*/ 37 w 120"/>
                    <a:gd name="T5" fmla="*/ 0 h 78"/>
                    <a:gd name="T6" fmla="*/ 120 w 120"/>
                    <a:gd name="T7" fmla="*/ 43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" h="78">
                      <a:moveTo>
                        <a:pt x="120" y="43"/>
                      </a:moveTo>
                      <a:cubicBezTo>
                        <a:pt x="120" y="43"/>
                        <a:pt x="54" y="78"/>
                        <a:pt x="0" y="21"/>
                      </a:cubicBezTo>
                      <a:cubicBezTo>
                        <a:pt x="0" y="21"/>
                        <a:pt x="39" y="40"/>
                        <a:pt x="37" y="0"/>
                      </a:cubicBezTo>
                      <a:cubicBezTo>
                        <a:pt x="37" y="0"/>
                        <a:pt x="47" y="51"/>
                        <a:pt x="120" y="43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3" name="Freeform: Shape 66"/>
                <p:cNvSpPr>
                  <a:spLocks/>
                </p:cNvSpPr>
                <p:nvPr/>
              </p:nvSpPr>
              <p:spPr bwMode="auto">
                <a:xfrm>
                  <a:off x="5440883" y="1920301"/>
                  <a:ext cx="592566" cy="228551"/>
                </a:xfrm>
                <a:custGeom>
                  <a:avLst/>
                  <a:gdLst>
                    <a:gd name="T0" fmla="*/ 361 w 361"/>
                    <a:gd name="T1" fmla="*/ 78 h 139"/>
                    <a:gd name="T2" fmla="*/ 290 w 361"/>
                    <a:gd name="T3" fmla="*/ 17 h 139"/>
                    <a:gd name="T4" fmla="*/ 83 w 361"/>
                    <a:gd name="T5" fmla="*/ 0 h 139"/>
                    <a:gd name="T6" fmla="*/ 0 w 361"/>
                    <a:gd name="T7" fmla="*/ 10 h 139"/>
                    <a:gd name="T8" fmla="*/ 23 w 361"/>
                    <a:gd name="T9" fmla="*/ 99 h 139"/>
                    <a:gd name="T10" fmla="*/ 142 w 361"/>
                    <a:gd name="T11" fmla="*/ 107 h 139"/>
                    <a:gd name="T12" fmla="*/ 361 w 361"/>
                    <a:gd name="T13" fmla="*/ 95 h 139"/>
                    <a:gd name="T14" fmla="*/ 361 w 361"/>
                    <a:gd name="T15" fmla="*/ 78 h 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61" h="139">
                      <a:moveTo>
                        <a:pt x="361" y="78"/>
                      </a:moveTo>
                      <a:cubicBezTo>
                        <a:pt x="361" y="78"/>
                        <a:pt x="352" y="34"/>
                        <a:pt x="290" y="17"/>
                      </a:cubicBezTo>
                      <a:cubicBezTo>
                        <a:pt x="228" y="0"/>
                        <a:pt x="149" y="74"/>
                        <a:pt x="83" y="0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0" y="10"/>
                        <a:pt x="13" y="86"/>
                        <a:pt x="23" y="99"/>
                      </a:cubicBezTo>
                      <a:cubicBezTo>
                        <a:pt x="23" y="99"/>
                        <a:pt x="91" y="139"/>
                        <a:pt x="142" y="107"/>
                      </a:cubicBezTo>
                      <a:cubicBezTo>
                        <a:pt x="235" y="47"/>
                        <a:pt x="299" y="15"/>
                        <a:pt x="361" y="95"/>
                      </a:cubicBezTo>
                      <a:lnTo>
                        <a:pt x="361" y="78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4" name="Freeform: Shape 67"/>
                <p:cNvSpPr>
                  <a:spLocks/>
                </p:cNvSpPr>
                <p:nvPr/>
              </p:nvSpPr>
              <p:spPr bwMode="auto">
                <a:xfrm>
                  <a:off x="6005662" y="2016167"/>
                  <a:ext cx="54185" cy="42376"/>
                </a:xfrm>
                <a:custGeom>
                  <a:avLst/>
                  <a:gdLst>
                    <a:gd name="T0" fmla="*/ 33 w 33"/>
                    <a:gd name="T1" fmla="*/ 10 h 26"/>
                    <a:gd name="T2" fmla="*/ 19 w 33"/>
                    <a:gd name="T3" fmla="*/ 26 h 26"/>
                    <a:gd name="T4" fmla="*/ 2 w 33"/>
                    <a:gd name="T5" fmla="*/ 10 h 26"/>
                    <a:gd name="T6" fmla="*/ 33 w 33"/>
                    <a:gd name="T7" fmla="*/ 1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26">
                      <a:moveTo>
                        <a:pt x="33" y="10"/>
                      </a:moveTo>
                      <a:cubicBezTo>
                        <a:pt x="19" y="26"/>
                        <a:pt x="19" y="26"/>
                        <a:pt x="19" y="26"/>
                      </a:cubicBezTo>
                      <a:cubicBezTo>
                        <a:pt x="19" y="26"/>
                        <a:pt x="0" y="19"/>
                        <a:pt x="2" y="10"/>
                      </a:cubicBezTo>
                      <a:cubicBezTo>
                        <a:pt x="3" y="0"/>
                        <a:pt x="33" y="10"/>
                        <a:pt x="33" y="10"/>
                      </a:cubicBezTo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5" name="Freeform: Shape 68"/>
                <p:cNvSpPr>
                  <a:spLocks/>
                </p:cNvSpPr>
                <p:nvPr/>
              </p:nvSpPr>
              <p:spPr bwMode="auto">
                <a:xfrm>
                  <a:off x="6027197" y="2048817"/>
                  <a:ext cx="14588" cy="49323"/>
                </a:xfrm>
                <a:custGeom>
                  <a:avLst/>
                  <a:gdLst>
                    <a:gd name="T0" fmla="*/ 4 w 9"/>
                    <a:gd name="T1" fmla="*/ 0 h 30"/>
                    <a:gd name="T2" fmla="*/ 6 w 9"/>
                    <a:gd name="T3" fmla="*/ 17 h 30"/>
                    <a:gd name="T4" fmla="*/ 0 w 9"/>
                    <a:gd name="T5" fmla="*/ 17 h 30"/>
                    <a:gd name="T6" fmla="*/ 4 w 9"/>
                    <a:gd name="T7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30">
                      <a:moveTo>
                        <a:pt x="4" y="0"/>
                      </a:moveTo>
                      <a:cubicBezTo>
                        <a:pt x="4" y="0"/>
                        <a:pt x="9" y="4"/>
                        <a:pt x="6" y="17"/>
                      </a:cubicBezTo>
                      <a:cubicBezTo>
                        <a:pt x="3" y="30"/>
                        <a:pt x="0" y="17"/>
                        <a:pt x="0" y="17"/>
                      </a:cubicBez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6" name="Freeform: Shape 69"/>
                <p:cNvSpPr>
                  <a:spLocks/>
                </p:cNvSpPr>
                <p:nvPr/>
              </p:nvSpPr>
              <p:spPr bwMode="auto">
                <a:xfrm>
                  <a:off x="5847969" y="2122454"/>
                  <a:ext cx="127822" cy="311914"/>
                </a:xfrm>
                <a:custGeom>
                  <a:avLst/>
                  <a:gdLst>
                    <a:gd name="T0" fmla="*/ 78 w 78"/>
                    <a:gd name="T1" fmla="*/ 28 h 190"/>
                    <a:gd name="T2" fmla="*/ 26 w 78"/>
                    <a:gd name="T3" fmla="*/ 0 h 190"/>
                    <a:gd name="T4" fmla="*/ 44 w 78"/>
                    <a:gd name="T5" fmla="*/ 190 h 190"/>
                    <a:gd name="T6" fmla="*/ 78 w 78"/>
                    <a:gd name="T7" fmla="*/ 28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8" h="190">
                      <a:moveTo>
                        <a:pt x="78" y="28"/>
                      </a:moveTo>
                      <a:cubicBezTo>
                        <a:pt x="78" y="28"/>
                        <a:pt x="51" y="21"/>
                        <a:pt x="26" y="0"/>
                      </a:cubicBezTo>
                      <a:cubicBezTo>
                        <a:pt x="26" y="0"/>
                        <a:pt x="0" y="137"/>
                        <a:pt x="44" y="190"/>
                      </a:cubicBezTo>
                      <a:cubicBezTo>
                        <a:pt x="44" y="190"/>
                        <a:pt x="33" y="121"/>
                        <a:pt x="78" y="28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7" name="Freeform: Shape 70"/>
                <p:cNvSpPr>
                  <a:spLocks/>
                </p:cNvSpPr>
                <p:nvPr/>
              </p:nvSpPr>
              <p:spPr bwMode="auto">
                <a:xfrm>
                  <a:off x="5909101" y="2002968"/>
                  <a:ext cx="118096" cy="165335"/>
                </a:xfrm>
                <a:custGeom>
                  <a:avLst/>
                  <a:gdLst>
                    <a:gd name="T0" fmla="*/ 54 w 72"/>
                    <a:gd name="T1" fmla="*/ 0 h 101"/>
                    <a:gd name="T2" fmla="*/ 0 w 72"/>
                    <a:gd name="T3" fmla="*/ 9 h 101"/>
                    <a:gd name="T4" fmla="*/ 41 w 72"/>
                    <a:gd name="T5" fmla="*/ 101 h 101"/>
                    <a:gd name="T6" fmla="*/ 54 w 72"/>
                    <a:gd name="T7" fmla="*/ 0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2" h="101">
                      <a:moveTo>
                        <a:pt x="54" y="0"/>
                      </a:moveTo>
                      <a:cubicBezTo>
                        <a:pt x="54" y="0"/>
                        <a:pt x="26" y="18"/>
                        <a:pt x="0" y="9"/>
                      </a:cubicBezTo>
                      <a:cubicBezTo>
                        <a:pt x="0" y="9"/>
                        <a:pt x="23" y="79"/>
                        <a:pt x="41" y="101"/>
                      </a:cubicBezTo>
                      <a:cubicBezTo>
                        <a:pt x="41" y="101"/>
                        <a:pt x="72" y="46"/>
                        <a:pt x="54" y="0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8" name="Freeform: Shape 71"/>
                <p:cNvSpPr>
                  <a:spLocks/>
                </p:cNvSpPr>
                <p:nvPr/>
              </p:nvSpPr>
              <p:spPr bwMode="auto">
                <a:xfrm>
                  <a:off x="5964676" y="1955035"/>
                  <a:ext cx="95172" cy="103508"/>
                </a:xfrm>
                <a:custGeom>
                  <a:avLst/>
                  <a:gdLst>
                    <a:gd name="T0" fmla="*/ 4 w 58"/>
                    <a:gd name="T1" fmla="*/ 0 h 63"/>
                    <a:gd name="T2" fmla="*/ 32 w 58"/>
                    <a:gd name="T3" fmla="*/ 3 h 63"/>
                    <a:gd name="T4" fmla="*/ 58 w 58"/>
                    <a:gd name="T5" fmla="*/ 47 h 63"/>
                    <a:gd name="T6" fmla="*/ 21 w 58"/>
                    <a:gd name="T7" fmla="*/ 63 h 63"/>
                    <a:gd name="T8" fmla="*/ 4 w 58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63">
                      <a:moveTo>
                        <a:pt x="4" y="0"/>
                      </a:moveTo>
                      <a:cubicBezTo>
                        <a:pt x="32" y="3"/>
                        <a:pt x="32" y="3"/>
                        <a:pt x="32" y="3"/>
                      </a:cubicBezTo>
                      <a:cubicBezTo>
                        <a:pt x="58" y="47"/>
                        <a:pt x="58" y="47"/>
                        <a:pt x="58" y="47"/>
                      </a:cubicBezTo>
                      <a:cubicBezTo>
                        <a:pt x="21" y="63"/>
                        <a:pt x="21" y="63"/>
                        <a:pt x="21" y="63"/>
                      </a:cubicBezTo>
                      <a:cubicBezTo>
                        <a:pt x="21" y="63"/>
                        <a:pt x="0" y="22"/>
                        <a:pt x="4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29" name="Freeform: Shape 72"/>
                <p:cNvSpPr>
                  <a:spLocks/>
                </p:cNvSpPr>
                <p:nvPr/>
              </p:nvSpPr>
              <p:spPr bwMode="auto">
                <a:xfrm>
                  <a:off x="5738208" y="2514951"/>
                  <a:ext cx="216742" cy="105592"/>
                </a:xfrm>
                <a:custGeom>
                  <a:avLst/>
                  <a:gdLst>
                    <a:gd name="T0" fmla="*/ 0 w 132"/>
                    <a:gd name="T1" fmla="*/ 64 h 64"/>
                    <a:gd name="T2" fmla="*/ 127 w 132"/>
                    <a:gd name="T3" fmla="*/ 19 h 64"/>
                    <a:gd name="T4" fmla="*/ 122 w 132"/>
                    <a:gd name="T5" fmla="*/ 9 h 64"/>
                    <a:gd name="T6" fmla="*/ 132 w 132"/>
                    <a:gd name="T7" fmla="*/ 12 h 64"/>
                    <a:gd name="T8" fmla="*/ 115 w 132"/>
                    <a:gd name="T9" fmla="*/ 0 h 64"/>
                    <a:gd name="T10" fmla="*/ 115 w 132"/>
                    <a:gd name="T11" fmla="*/ 18 h 64"/>
                    <a:gd name="T12" fmla="*/ 0 w 132"/>
                    <a:gd name="T13" fmla="*/ 64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" h="64">
                      <a:moveTo>
                        <a:pt x="0" y="64"/>
                      </a:moveTo>
                      <a:cubicBezTo>
                        <a:pt x="0" y="64"/>
                        <a:pt x="114" y="34"/>
                        <a:pt x="127" y="19"/>
                      </a:cubicBezTo>
                      <a:cubicBezTo>
                        <a:pt x="122" y="9"/>
                        <a:pt x="122" y="9"/>
                        <a:pt x="122" y="9"/>
                      </a:cubicBezTo>
                      <a:cubicBezTo>
                        <a:pt x="132" y="12"/>
                        <a:pt x="132" y="12"/>
                        <a:pt x="132" y="12"/>
                      </a:cubicBezTo>
                      <a:cubicBezTo>
                        <a:pt x="132" y="12"/>
                        <a:pt x="118" y="1"/>
                        <a:pt x="115" y="0"/>
                      </a:cubicBezTo>
                      <a:cubicBezTo>
                        <a:pt x="115" y="18"/>
                        <a:pt x="115" y="18"/>
                        <a:pt x="115" y="18"/>
                      </a:cubicBezTo>
                      <a:cubicBezTo>
                        <a:pt x="115" y="18"/>
                        <a:pt x="35" y="59"/>
                        <a:pt x="0" y="64"/>
                      </a:cubicBezTo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30" name="Freeform: Shape 73"/>
                <p:cNvSpPr>
                  <a:spLocks/>
                </p:cNvSpPr>
                <p:nvPr/>
              </p:nvSpPr>
              <p:spPr bwMode="auto">
                <a:xfrm>
                  <a:off x="5736124" y="1991158"/>
                  <a:ext cx="606460" cy="518930"/>
                </a:xfrm>
                <a:custGeom>
                  <a:avLst/>
                  <a:gdLst>
                    <a:gd name="T0" fmla="*/ 122 w 369"/>
                    <a:gd name="T1" fmla="*/ 7 h 316"/>
                    <a:gd name="T2" fmla="*/ 112 w 369"/>
                    <a:gd name="T3" fmla="*/ 190 h 316"/>
                    <a:gd name="T4" fmla="*/ 336 w 369"/>
                    <a:gd name="T5" fmla="*/ 159 h 316"/>
                    <a:gd name="T6" fmla="*/ 369 w 369"/>
                    <a:gd name="T7" fmla="*/ 188 h 316"/>
                    <a:gd name="T8" fmla="*/ 86 w 369"/>
                    <a:gd name="T9" fmla="*/ 235 h 316"/>
                    <a:gd name="T10" fmla="*/ 122 w 369"/>
                    <a:gd name="T11" fmla="*/ 7 h 3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9" h="316">
                      <a:moveTo>
                        <a:pt x="122" y="7"/>
                      </a:moveTo>
                      <a:cubicBezTo>
                        <a:pt x="143" y="12"/>
                        <a:pt x="70" y="113"/>
                        <a:pt x="112" y="190"/>
                      </a:cubicBezTo>
                      <a:cubicBezTo>
                        <a:pt x="148" y="256"/>
                        <a:pt x="255" y="204"/>
                        <a:pt x="336" y="159"/>
                      </a:cubicBezTo>
                      <a:cubicBezTo>
                        <a:pt x="336" y="159"/>
                        <a:pt x="350" y="183"/>
                        <a:pt x="369" y="188"/>
                      </a:cubicBezTo>
                      <a:cubicBezTo>
                        <a:pt x="369" y="188"/>
                        <a:pt x="159" y="316"/>
                        <a:pt x="86" y="235"/>
                      </a:cubicBezTo>
                      <a:cubicBezTo>
                        <a:pt x="0" y="140"/>
                        <a:pt x="86" y="0"/>
                        <a:pt x="122" y="7"/>
                      </a:cubicBezTo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31" name="Freeform: Shape 74"/>
                <p:cNvSpPr>
                  <a:spLocks/>
                </p:cNvSpPr>
                <p:nvPr/>
              </p:nvSpPr>
              <p:spPr bwMode="auto">
                <a:xfrm>
                  <a:off x="5706947" y="2023809"/>
                  <a:ext cx="191733" cy="371656"/>
                </a:xfrm>
                <a:custGeom>
                  <a:avLst/>
                  <a:gdLst>
                    <a:gd name="T0" fmla="*/ 110 w 117"/>
                    <a:gd name="T1" fmla="*/ 0 h 226"/>
                    <a:gd name="T2" fmla="*/ 117 w 117"/>
                    <a:gd name="T3" fmla="*/ 226 h 226"/>
                    <a:gd name="T4" fmla="*/ 110 w 117"/>
                    <a:gd name="T5" fmla="*/ 0 h 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7" h="226">
                      <a:moveTo>
                        <a:pt x="110" y="0"/>
                      </a:moveTo>
                      <a:cubicBezTo>
                        <a:pt x="110" y="0"/>
                        <a:pt x="0" y="126"/>
                        <a:pt x="117" y="226"/>
                      </a:cubicBezTo>
                      <a:cubicBezTo>
                        <a:pt x="117" y="226"/>
                        <a:pt x="13" y="152"/>
                        <a:pt x="110" y="0"/>
                      </a:cubicBezTo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32" name="Freeform: Shape 75"/>
                <p:cNvSpPr>
                  <a:spLocks/>
                </p:cNvSpPr>
                <p:nvPr/>
              </p:nvSpPr>
              <p:spPr bwMode="auto">
                <a:xfrm>
                  <a:off x="6281452" y="2140516"/>
                  <a:ext cx="174366" cy="169503"/>
                </a:xfrm>
                <a:custGeom>
                  <a:avLst/>
                  <a:gdLst>
                    <a:gd name="T0" fmla="*/ 4 w 106"/>
                    <a:gd name="T1" fmla="*/ 68 h 103"/>
                    <a:gd name="T2" fmla="*/ 17 w 106"/>
                    <a:gd name="T3" fmla="*/ 8 h 103"/>
                    <a:gd name="T4" fmla="*/ 43 w 106"/>
                    <a:gd name="T5" fmla="*/ 10 h 103"/>
                    <a:gd name="T6" fmla="*/ 76 w 106"/>
                    <a:gd name="T7" fmla="*/ 20 h 103"/>
                    <a:gd name="T8" fmla="*/ 97 w 106"/>
                    <a:gd name="T9" fmla="*/ 59 h 103"/>
                    <a:gd name="T10" fmla="*/ 81 w 106"/>
                    <a:gd name="T11" fmla="*/ 56 h 103"/>
                    <a:gd name="T12" fmla="*/ 55 w 106"/>
                    <a:gd name="T13" fmla="*/ 49 h 103"/>
                    <a:gd name="T14" fmla="*/ 37 w 106"/>
                    <a:gd name="T15" fmla="*/ 97 h 103"/>
                    <a:gd name="T16" fmla="*/ 4 w 106"/>
                    <a:gd name="T17" fmla="*/ 68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6" h="103">
                      <a:moveTo>
                        <a:pt x="4" y="68"/>
                      </a:moveTo>
                      <a:cubicBezTo>
                        <a:pt x="4" y="68"/>
                        <a:pt x="0" y="19"/>
                        <a:pt x="17" y="8"/>
                      </a:cubicBezTo>
                      <a:cubicBezTo>
                        <a:pt x="17" y="8"/>
                        <a:pt x="33" y="0"/>
                        <a:pt x="43" y="10"/>
                      </a:cubicBezTo>
                      <a:cubicBezTo>
                        <a:pt x="43" y="10"/>
                        <a:pt x="72" y="3"/>
                        <a:pt x="76" y="20"/>
                      </a:cubicBezTo>
                      <a:cubicBezTo>
                        <a:pt x="76" y="20"/>
                        <a:pt x="106" y="27"/>
                        <a:pt x="97" y="59"/>
                      </a:cubicBezTo>
                      <a:cubicBezTo>
                        <a:pt x="97" y="59"/>
                        <a:pt x="88" y="67"/>
                        <a:pt x="81" y="56"/>
                      </a:cubicBezTo>
                      <a:cubicBezTo>
                        <a:pt x="75" y="45"/>
                        <a:pt x="59" y="31"/>
                        <a:pt x="55" y="49"/>
                      </a:cubicBezTo>
                      <a:cubicBezTo>
                        <a:pt x="52" y="67"/>
                        <a:pt x="61" y="91"/>
                        <a:pt x="37" y="97"/>
                      </a:cubicBezTo>
                      <a:cubicBezTo>
                        <a:pt x="13" y="103"/>
                        <a:pt x="4" y="82"/>
                        <a:pt x="4" y="68"/>
                      </a:cubicBezTo>
                    </a:path>
                  </a:pathLst>
                </a:custGeom>
                <a:solidFill>
                  <a:srgbClr val="FFDC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33" name="Freeform: Shape 76"/>
                <p:cNvSpPr>
                  <a:spLocks/>
                </p:cNvSpPr>
                <p:nvPr/>
              </p:nvSpPr>
              <p:spPr bwMode="auto">
                <a:xfrm>
                  <a:off x="6317576" y="2171776"/>
                  <a:ext cx="106981" cy="106981"/>
                </a:xfrm>
                <a:custGeom>
                  <a:avLst/>
                  <a:gdLst>
                    <a:gd name="T0" fmla="*/ 64 w 65"/>
                    <a:gd name="T1" fmla="*/ 35 h 65"/>
                    <a:gd name="T2" fmla="*/ 30 w 65"/>
                    <a:gd name="T3" fmla="*/ 64 h 65"/>
                    <a:gd name="T4" fmla="*/ 1 w 65"/>
                    <a:gd name="T5" fmla="*/ 30 h 65"/>
                    <a:gd name="T6" fmla="*/ 35 w 65"/>
                    <a:gd name="T7" fmla="*/ 1 h 65"/>
                    <a:gd name="T8" fmla="*/ 64 w 65"/>
                    <a:gd name="T9" fmla="*/ 3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65">
                      <a:moveTo>
                        <a:pt x="64" y="35"/>
                      </a:moveTo>
                      <a:cubicBezTo>
                        <a:pt x="62" y="52"/>
                        <a:pt x="47" y="65"/>
                        <a:pt x="30" y="64"/>
                      </a:cubicBezTo>
                      <a:cubicBezTo>
                        <a:pt x="13" y="62"/>
                        <a:pt x="0" y="47"/>
                        <a:pt x="1" y="30"/>
                      </a:cubicBezTo>
                      <a:cubicBezTo>
                        <a:pt x="2" y="13"/>
                        <a:pt x="17" y="0"/>
                        <a:pt x="35" y="1"/>
                      </a:cubicBezTo>
                      <a:cubicBezTo>
                        <a:pt x="52" y="2"/>
                        <a:pt x="65" y="17"/>
                        <a:pt x="64" y="35"/>
                      </a:cubicBezTo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34" name="Freeform: Shape 77"/>
                <p:cNvSpPr>
                  <a:spLocks/>
                </p:cNvSpPr>
                <p:nvPr/>
              </p:nvSpPr>
              <p:spPr bwMode="auto">
                <a:xfrm>
                  <a:off x="6337721" y="2191922"/>
                  <a:ext cx="67384" cy="67384"/>
                </a:xfrm>
                <a:custGeom>
                  <a:avLst/>
                  <a:gdLst>
                    <a:gd name="T0" fmla="*/ 40 w 41"/>
                    <a:gd name="T1" fmla="*/ 22 h 41"/>
                    <a:gd name="T2" fmla="*/ 19 w 41"/>
                    <a:gd name="T3" fmla="*/ 40 h 41"/>
                    <a:gd name="T4" fmla="*/ 1 w 41"/>
                    <a:gd name="T5" fmla="*/ 19 h 41"/>
                    <a:gd name="T6" fmla="*/ 22 w 41"/>
                    <a:gd name="T7" fmla="*/ 1 h 41"/>
                    <a:gd name="T8" fmla="*/ 40 w 41"/>
                    <a:gd name="T9" fmla="*/ 22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41">
                      <a:moveTo>
                        <a:pt x="40" y="22"/>
                      </a:moveTo>
                      <a:cubicBezTo>
                        <a:pt x="39" y="33"/>
                        <a:pt x="30" y="41"/>
                        <a:pt x="19" y="40"/>
                      </a:cubicBezTo>
                      <a:cubicBezTo>
                        <a:pt x="8" y="39"/>
                        <a:pt x="0" y="30"/>
                        <a:pt x="1" y="19"/>
                      </a:cubicBezTo>
                      <a:cubicBezTo>
                        <a:pt x="1" y="8"/>
                        <a:pt x="11" y="0"/>
                        <a:pt x="22" y="1"/>
                      </a:cubicBezTo>
                      <a:cubicBezTo>
                        <a:pt x="33" y="2"/>
                        <a:pt x="41" y="11"/>
                        <a:pt x="40" y="22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68" name="Group 11"/>
              <p:cNvGrpSpPr/>
              <p:nvPr/>
            </p:nvGrpSpPr>
            <p:grpSpPr>
              <a:xfrm>
                <a:off x="7358312" y="2496370"/>
                <a:ext cx="985063" cy="735671"/>
                <a:chOff x="4389825" y="2066879"/>
                <a:chExt cx="985063" cy="735671"/>
              </a:xfrm>
            </p:grpSpPr>
            <p:sp>
              <p:nvSpPr>
                <p:cNvPr id="69" name="Freeform: Shape 12"/>
                <p:cNvSpPr>
                  <a:spLocks/>
                </p:cNvSpPr>
                <p:nvPr/>
              </p:nvSpPr>
              <p:spPr bwMode="auto">
                <a:xfrm>
                  <a:off x="4942794" y="2147462"/>
                  <a:ext cx="182702" cy="167419"/>
                </a:xfrm>
                <a:custGeom>
                  <a:avLst/>
                  <a:gdLst>
                    <a:gd name="T0" fmla="*/ 104 w 111"/>
                    <a:gd name="T1" fmla="*/ 57 h 102"/>
                    <a:gd name="T2" fmla="*/ 39 w 111"/>
                    <a:gd name="T3" fmla="*/ 6 h 102"/>
                    <a:gd name="T4" fmla="*/ 18 w 111"/>
                    <a:gd name="T5" fmla="*/ 8 h 102"/>
                    <a:gd name="T6" fmla="*/ 6 w 111"/>
                    <a:gd name="T7" fmla="*/ 23 h 102"/>
                    <a:gd name="T8" fmla="*/ 8 w 111"/>
                    <a:gd name="T9" fmla="*/ 45 h 102"/>
                    <a:gd name="T10" fmla="*/ 9 w 111"/>
                    <a:gd name="T11" fmla="*/ 46 h 102"/>
                    <a:gd name="T12" fmla="*/ 12 w 111"/>
                    <a:gd name="T13" fmla="*/ 38 h 102"/>
                    <a:gd name="T14" fmla="*/ 23 w 111"/>
                    <a:gd name="T15" fmla="*/ 24 h 102"/>
                    <a:gd name="T16" fmla="*/ 40 w 111"/>
                    <a:gd name="T17" fmla="*/ 21 h 102"/>
                    <a:gd name="T18" fmla="*/ 89 w 111"/>
                    <a:gd name="T19" fmla="*/ 59 h 102"/>
                    <a:gd name="T20" fmla="*/ 89 w 111"/>
                    <a:gd name="T21" fmla="*/ 77 h 102"/>
                    <a:gd name="T22" fmla="*/ 79 w 111"/>
                    <a:gd name="T23" fmla="*/ 91 h 102"/>
                    <a:gd name="T24" fmla="*/ 72 w 111"/>
                    <a:gd name="T25" fmla="*/ 96 h 102"/>
                    <a:gd name="T26" fmla="*/ 72 w 111"/>
                    <a:gd name="T27" fmla="*/ 96 h 102"/>
                    <a:gd name="T28" fmla="*/ 94 w 111"/>
                    <a:gd name="T29" fmla="*/ 94 h 102"/>
                    <a:gd name="T30" fmla="*/ 106 w 111"/>
                    <a:gd name="T31" fmla="*/ 79 h 102"/>
                    <a:gd name="T32" fmla="*/ 104 w 111"/>
                    <a:gd name="T33" fmla="*/ 57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11" h="102">
                      <a:moveTo>
                        <a:pt x="104" y="57"/>
                      </a:moveTo>
                      <a:cubicBezTo>
                        <a:pt x="39" y="6"/>
                        <a:pt x="39" y="6"/>
                        <a:pt x="39" y="6"/>
                      </a:cubicBezTo>
                      <a:cubicBezTo>
                        <a:pt x="33" y="0"/>
                        <a:pt x="23" y="2"/>
                        <a:pt x="18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0" y="30"/>
                        <a:pt x="1" y="40"/>
                        <a:pt x="8" y="45"/>
                      </a:cubicBezTo>
                      <a:cubicBezTo>
                        <a:pt x="9" y="46"/>
                        <a:pt x="9" y="46"/>
                        <a:pt x="9" y="46"/>
                      </a:cubicBezTo>
                      <a:cubicBezTo>
                        <a:pt x="9" y="43"/>
                        <a:pt x="10" y="40"/>
                        <a:pt x="12" y="38"/>
                      </a:cubicBezTo>
                      <a:cubicBezTo>
                        <a:pt x="23" y="24"/>
                        <a:pt x="23" y="24"/>
                        <a:pt x="23" y="24"/>
                      </a:cubicBezTo>
                      <a:cubicBezTo>
                        <a:pt x="27" y="18"/>
                        <a:pt x="35" y="17"/>
                        <a:pt x="40" y="21"/>
                      </a:cubicBezTo>
                      <a:cubicBezTo>
                        <a:pt x="89" y="59"/>
                        <a:pt x="89" y="59"/>
                        <a:pt x="89" y="59"/>
                      </a:cubicBezTo>
                      <a:cubicBezTo>
                        <a:pt x="94" y="63"/>
                        <a:pt x="94" y="72"/>
                        <a:pt x="89" y="77"/>
                      </a:cubicBezTo>
                      <a:cubicBezTo>
                        <a:pt x="79" y="91"/>
                        <a:pt x="79" y="91"/>
                        <a:pt x="79" y="91"/>
                      </a:cubicBezTo>
                      <a:cubicBezTo>
                        <a:pt x="77" y="93"/>
                        <a:pt x="74" y="95"/>
                        <a:pt x="72" y="96"/>
                      </a:cubicBezTo>
                      <a:cubicBezTo>
                        <a:pt x="72" y="96"/>
                        <a:pt x="72" y="96"/>
                        <a:pt x="72" y="96"/>
                      </a:cubicBezTo>
                      <a:cubicBezTo>
                        <a:pt x="79" y="102"/>
                        <a:pt x="89" y="101"/>
                        <a:pt x="94" y="94"/>
                      </a:cubicBezTo>
                      <a:cubicBezTo>
                        <a:pt x="106" y="79"/>
                        <a:pt x="106" y="79"/>
                        <a:pt x="106" y="79"/>
                      </a:cubicBezTo>
                      <a:cubicBezTo>
                        <a:pt x="111" y="72"/>
                        <a:pt x="110" y="62"/>
                        <a:pt x="104" y="57"/>
                      </a:cubicBezTo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0" name="Freeform: Shape 13"/>
                <p:cNvSpPr>
                  <a:spLocks/>
                </p:cNvSpPr>
                <p:nvPr/>
              </p:nvSpPr>
              <p:spPr bwMode="auto">
                <a:xfrm>
                  <a:off x="4931679" y="2139126"/>
                  <a:ext cx="182007" cy="166030"/>
                </a:xfrm>
                <a:custGeom>
                  <a:avLst/>
                  <a:gdLst>
                    <a:gd name="T0" fmla="*/ 103 w 111"/>
                    <a:gd name="T1" fmla="*/ 56 h 101"/>
                    <a:gd name="T2" fmla="*/ 39 w 111"/>
                    <a:gd name="T3" fmla="*/ 5 h 101"/>
                    <a:gd name="T4" fmla="*/ 17 w 111"/>
                    <a:gd name="T5" fmla="*/ 7 h 101"/>
                    <a:gd name="T6" fmla="*/ 5 w 111"/>
                    <a:gd name="T7" fmla="*/ 23 h 101"/>
                    <a:gd name="T8" fmla="*/ 8 w 111"/>
                    <a:gd name="T9" fmla="*/ 44 h 101"/>
                    <a:gd name="T10" fmla="*/ 8 w 111"/>
                    <a:gd name="T11" fmla="*/ 45 h 101"/>
                    <a:gd name="T12" fmla="*/ 12 w 111"/>
                    <a:gd name="T13" fmla="*/ 37 h 101"/>
                    <a:gd name="T14" fmla="*/ 22 w 111"/>
                    <a:gd name="T15" fmla="*/ 24 h 101"/>
                    <a:gd name="T16" fmla="*/ 40 w 111"/>
                    <a:gd name="T17" fmla="*/ 20 h 101"/>
                    <a:gd name="T18" fmla="*/ 88 w 111"/>
                    <a:gd name="T19" fmla="*/ 59 h 101"/>
                    <a:gd name="T20" fmla="*/ 89 w 111"/>
                    <a:gd name="T21" fmla="*/ 77 h 101"/>
                    <a:gd name="T22" fmla="*/ 78 w 111"/>
                    <a:gd name="T23" fmla="*/ 90 h 101"/>
                    <a:gd name="T24" fmla="*/ 71 w 111"/>
                    <a:gd name="T25" fmla="*/ 95 h 101"/>
                    <a:gd name="T26" fmla="*/ 72 w 111"/>
                    <a:gd name="T27" fmla="*/ 96 h 101"/>
                    <a:gd name="T28" fmla="*/ 94 w 111"/>
                    <a:gd name="T29" fmla="*/ 93 h 101"/>
                    <a:gd name="T30" fmla="*/ 106 w 111"/>
                    <a:gd name="T31" fmla="*/ 78 h 101"/>
                    <a:gd name="T32" fmla="*/ 103 w 111"/>
                    <a:gd name="T33" fmla="*/ 56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11" h="101">
                      <a:moveTo>
                        <a:pt x="103" y="56"/>
                      </a:moveTo>
                      <a:cubicBezTo>
                        <a:pt x="39" y="5"/>
                        <a:pt x="39" y="5"/>
                        <a:pt x="39" y="5"/>
                      </a:cubicBezTo>
                      <a:cubicBezTo>
                        <a:pt x="32" y="0"/>
                        <a:pt x="23" y="1"/>
                        <a:pt x="17" y="7"/>
                      </a:cubicBezTo>
                      <a:cubicBezTo>
                        <a:pt x="5" y="23"/>
                        <a:pt x="5" y="23"/>
                        <a:pt x="5" y="23"/>
                      </a:cubicBezTo>
                      <a:cubicBezTo>
                        <a:pt x="0" y="29"/>
                        <a:pt x="1" y="39"/>
                        <a:pt x="8" y="44"/>
                      </a:cubicBezTo>
                      <a:cubicBezTo>
                        <a:pt x="8" y="45"/>
                        <a:pt x="8" y="45"/>
                        <a:pt x="8" y="45"/>
                      </a:cubicBezTo>
                      <a:cubicBezTo>
                        <a:pt x="9" y="42"/>
                        <a:pt x="10" y="39"/>
                        <a:pt x="12" y="37"/>
                      </a:cubicBezTo>
                      <a:cubicBezTo>
                        <a:pt x="22" y="24"/>
                        <a:pt x="22" y="24"/>
                        <a:pt x="22" y="24"/>
                      </a:cubicBezTo>
                      <a:cubicBezTo>
                        <a:pt x="27" y="18"/>
                        <a:pt x="35" y="16"/>
                        <a:pt x="40" y="20"/>
                      </a:cubicBezTo>
                      <a:cubicBezTo>
                        <a:pt x="88" y="59"/>
                        <a:pt x="88" y="59"/>
                        <a:pt x="88" y="59"/>
                      </a:cubicBezTo>
                      <a:cubicBezTo>
                        <a:pt x="93" y="63"/>
                        <a:pt x="94" y="71"/>
                        <a:pt x="89" y="77"/>
                      </a:cubicBezTo>
                      <a:cubicBezTo>
                        <a:pt x="78" y="90"/>
                        <a:pt x="78" y="90"/>
                        <a:pt x="78" y="90"/>
                      </a:cubicBezTo>
                      <a:cubicBezTo>
                        <a:pt x="76" y="93"/>
                        <a:pt x="74" y="94"/>
                        <a:pt x="71" y="95"/>
                      </a:cubicBezTo>
                      <a:cubicBezTo>
                        <a:pt x="72" y="96"/>
                        <a:pt x="72" y="96"/>
                        <a:pt x="72" y="96"/>
                      </a:cubicBezTo>
                      <a:cubicBezTo>
                        <a:pt x="79" y="101"/>
                        <a:pt x="88" y="100"/>
                        <a:pt x="94" y="93"/>
                      </a:cubicBezTo>
                      <a:cubicBezTo>
                        <a:pt x="106" y="78"/>
                        <a:pt x="106" y="78"/>
                        <a:pt x="106" y="78"/>
                      </a:cubicBezTo>
                      <a:cubicBezTo>
                        <a:pt x="111" y="71"/>
                        <a:pt x="110" y="61"/>
                        <a:pt x="103" y="56"/>
                      </a:cubicBezTo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1" name="Freeform: Shape 14"/>
                <p:cNvSpPr>
                  <a:spLocks/>
                </p:cNvSpPr>
                <p:nvPr/>
              </p:nvSpPr>
              <p:spPr bwMode="auto">
                <a:xfrm>
                  <a:off x="4563496" y="2101613"/>
                  <a:ext cx="724556" cy="700937"/>
                </a:xfrm>
                <a:custGeom>
                  <a:avLst/>
                  <a:gdLst>
                    <a:gd name="T0" fmla="*/ 286 w 441"/>
                    <a:gd name="T1" fmla="*/ 419 h 427"/>
                    <a:gd name="T2" fmla="*/ 264 w 441"/>
                    <a:gd name="T3" fmla="*/ 422 h 427"/>
                    <a:gd name="T4" fmla="*/ 8 w 441"/>
                    <a:gd name="T5" fmla="*/ 219 h 427"/>
                    <a:gd name="T6" fmla="*/ 6 w 441"/>
                    <a:gd name="T7" fmla="*/ 197 h 427"/>
                    <a:gd name="T8" fmla="*/ 156 w 441"/>
                    <a:gd name="T9" fmla="*/ 8 h 427"/>
                    <a:gd name="T10" fmla="*/ 178 w 441"/>
                    <a:gd name="T11" fmla="*/ 5 h 427"/>
                    <a:gd name="T12" fmla="*/ 434 w 441"/>
                    <a:gd name="T13" fmla="*/ 208 h 427"/>
                    <a:gd name="T14" fmla="*/ 436 w 441"/>
                    <a:gd name="T15" fmla="*/ 230 h 427"/>
                    <a:gd name="T16" fmla="*/ 286 w 441"/>
                    <a:gd name="T17" fmla="*/ 419 h 4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41" h="427">
                      <a:moveTo>
                        <a:pt x="286" y="419"/>
                      </a:moveTo>
                      <a:cubicBezTo>
                        <a:pt x="280" y="426"/>
                        <a:pt x="270" y="427"/>
                        <a:pt x="264" y="422"/>
                      </a:cubicBezTo>
                      <a:cubicBezTo>
                        <a:pt x="8" y="219"/>
                        <a:pt x="8" y="219"/>
                        <a:pt x="8" y="219"/>
                      </a:cubicBezTo>
                      <a:cubicBezTo>
                        <a:pt x="2" y="213"/>
                        <a:pt x="0" y="204"/>
                        <a:pt x="6" y="197"/>
                      </a:cubicBezTo>
                      <a:cubicBezTo>
                        <a:pt x="156" y="8"/>
                        <a:pt x="156" y="8"/>
                        <a:pt x="156" y="8"/>
                      </a:cubicBezTo>
                      <a:cubicBezTo>
                        <a:pt x="162" y="1"/>
                        <a:pt x="171" y="0"/>
                        <a:pt x="178" y="5"/>
                      </a:cubicBezTo>
                      <a:cubicBezTo>
                        <a:pt x="434" y="208"/>
                        <a:pt x="434" y="208"/>
                        <a:pt x="434" y="208"/>
                      </a:cubicBezTo>
                      <a:cubicBezTo>
                        <a:pt x="440" y="214"/>
                        <a:pt x="441" y="223"/>
                        <a:pt x="436" y="230"/>
                      </a:cubicBezTo>
                      <a:lnTo>
                        <a:pt x="286" y="419"/>
                      </a:lnTo>
                      <a:close/>
                    </a:path>
                  </a:pathLst>
                </a:custGeom>
                <a:solidFill>
                  <a:schemeClr val="tx2">
                    <a:lumMod val="5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2" name="Freeform: Shape 15"/>
                <p:cNvSpPr>
                  <a:spLocks/>
                </p:cNvSpPr>
                <p:nvPr/>
              </p:nvSpPr>
              <p:spPr bwMode="auto">
                <a:xfrm>
                  <a:off x="4563496" y="2101613"/>
                  <a:ext cx="694685" cy="676623"/>
                </a:xfrm>
                <a:custGeom>
                  <a:avLst/>
                  <a:gdLst>
                    <a:gd name="T0" fmla="*/ 267 w 423"/>
                    <a:gd name="T1" fmla="*/ 404 h 412"/>
                    <a:gd name="T2" fmla="*/ 246 w 423"/>
                    <a:gd name="T3" fmla="*/ 407 h 412"/>
                    <a:gd name="T4" fmla="*/ 8 w 423"/>
                    <a:gd name="T5" fmla="*/ 218 h 412"/>
                    <a:gd name="T6" fmla="*/ 6 w 423"/>
                    <a:gd name="T7" fmla="*/ 197 h 412"/>
                    <a:gd name="T8" fmla="*/ 156 w 423"/>
                    <a:gd name="T9" fmla="*/ 8 h 412"/>
                    <a:gd name="T10" fmla="*/ 177 w 423"/>
                    <a:gd name="T11" fmla="*/ 5 h 412"/>
                    <a:gd name="T12" fmla="*/ 415 w 423"/>
                    <a:gd name="T13" fmla="*/ 194 h 412"/>
                    <a:gd name="T14" fmla="*/ 417 w 423"/>
                    <a:gd name="T15" fmla="*/ 215 h 412"/>
                    <a:gd name="T16" fmla="*/ 267 w 423"/>
                    <a:gd name="T17" fmla="*/ 404 h 4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3" h="412">
                      <a:moveTo>
                        <a:pt x="267" y="404"/>
                      </a:moveTo>
                      <a:cubicBezTo>
                        <a:pt x="261" y="411"/>
                        <a:pt x="252" y="412"/>
                        <a:pt x="246" y="407"/>
                      </a:cubicBezTo>
                      <a:cubicBezTo>
                        <a:pt x="8" y="218"/>
                        <a:pt x="8" y="218"/>
                        <a:pt x="8" y="218"/>
                      </a:cubicBezTo>
                      <a:cubicBezTo>
                        <a:pt x="1" y="213"/>
                        <a:pt x="0" y="204"/>
                        <a:pt x="6" y="197"/>
                      </a:cubicBezTo>
                      <a:cubicBezTo>
                        <a:pt x="156" y="8"/>
                        <a:pt x="156" y="8"/>
                        <a:pt x="156" y="8"/>
                      </a:cubicBezTo>
                      <a:cubicBezTo>
                        <a:pt x="162" y="1"/>
                        <a:pt x="171" y="0"/>
                        <a:pt x="177" y="5"/>
                      </a:cubicBezTo>
                      <a:cubicBezTo>
                        <a:pt x="415" y="194"/>
                        <a:pt x="415" y="194"/>
                        <a:pt x="415" y="194"/>
                      </a:cubicBezTo>
                      <a:cubicBezTo>
                        <a:pt x="422" y="199"/>
                        <a:pt x="423" y="209"/>
                        <a:pt x="417" y="215"/>
                      </a:cubicBezTo>
                      <a:lnTo>
                        <a:pt x="267" y="404"/>
                      </a:lnTo>
                      <a:close/>
                    </a:path>
                  </a:pathLst>
                </a:custGeom>
                <a:solidFill>
                  <a:schemeClr val="tx2">
                    <a:lumMod val="5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3" name="Freeform: Shape 16"/>
                <p:cNvSpPr>
                  <a:spLocks/>
                </p:cNvSpPr>
                <p:nvPr/>
              </p:nvSpPr>
              <p:spPr bwMode="auto">
                <a:xfrm>
                  <a:off x="4563496" y="2101613"/>
                  <a:ext cx="694685" cy="676623"/>
                </a:xfrm>
                <a:custGeom>
                  <a:avLst/>
                  <a:gdLst>
                    <a:gd name="T0" fmla="*/ 267 w 423"/>
                    <a:gd name="T1" fmla="*/ 404 h 412"/>
                    <a:gd name="T2" fmla="*/ 246 w 423"/>
                    <a:gd name="T3" fmla="*/ 407 h 412"/>
                    <a:gd name="T4" fmla="*/ 8 w 423"/>
                    <a:gd name="T5" fmla="*/ 218 h 412"/>
                    <a:gd name="T6" fmla="*/ 6 w 423"/>
                    <a:gd name="T7" fmla="*/ 197 h 412"/>
                    <a:gd name="T8" fmla="*/ 156 w 423"/>
                    <a:gd name="T9" fmla="*/ 8 h 412"/>
                    <a:gd name="T10" fmla="*/ 177 w 423"/>
                    <a:gd name="T11" fmla="*/ 5 h 412"/>
                    <a:gd name="T12" fmla="*/ 415 w 423"/>
                    <a:gd name="T13" fmla="*/ 194 h 412"/>
                    <a:gd name="T14" fmla="*/ 417 w 423"/>
                    <a:gd name="T15" fmla="*/ 215 h 412"/>
                    <a:gd name="T16" fmla="*/ 267 w 423"/>
                    <a:gd name="T17" fmla="*/ 404 h 4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3" h="412">
                      <a:moveTo>
                        <a:pt x="267" y="404"/>
                      </a:moveTo>
                      <a:cubicBezTo>
                        <a:pt x="261" y="411"/>
                        <a:pt x="252" y="412"/>
                        <a:pt x="246" y="407"/>
                      </a:cubicBezTo>
                      <a:cubicBezTo>
                        <a:pt x="8" y="218"/>
                        <a:pt x="8" y="218"/>
                        <a:pt x="8" y="218"/>
                      </a:cubicBezTo>
                      <a:cubicBezTo>
                        <a:pt x="1" y="213"/>
                        <a:pt x="0" y="204"/>
                        <a:pt x="6" y="197"/>
                      </a:cubicBezTo>
                      <a:cubicBezTo>
                        <a:pt x="156" y="8"/>
                        <a:pt x="156" y="8"/>
                        <a:pt x="156" y="8"/>
                      </a:cubicBezTo>
                      <a:cubicBezTo>
                        <a:pt x="162" y="1"/>
                        <a:pt x="171" y="0"/>
                        <a:pt x="177" y="5"/>
                      </a:cubicBezTo>
                      <a:cubicBezTo>
                        <a:pt x="415" y="194"/>
                        <a:pt x="415" y="194"/>
                        <a:pt x="415" y="194"/>
                      </a:cubicBezTo>
                      <a:cubicBezTo>
                        <a:pt x="422" y="199"/>
                        <a:pt x="423" y="209"/>
                        <a:pt x="417" y="215"/>
                      </a:cubicBezTo>
                      <a:lnTo>
                        <a:pt x="267" y="404"/>
                      </a:lnTo>
                      <a:close/>
                    </a:path>
                  </a:pathLst>
                </a:custGeom>
                <a:noFill/>
                <a:ln w="14288" cap="flat">
                  <a:solidFill>
                    <a:schemeClr val="tx2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4" name="Freeform: Shape 17"/>
                <p:cNvSpPr>
                  <a:spLocks/>
                </p:cNvSpPr>
                <p:nvPr/>
              </p:nvSpPr>
              <p:spPr bwMode="auto">
                <a:xfrm>
                  <a:off x="4521120" y="2066879"/>
                  <a:ext cx="698158" cy="681486"/>
                </a:xfrm>
                <a:custGeom>
                  <a:avLst/>
                  <a:gdLst>
                    <a:gd name="T0" fmla="*/ 269 w 425"/>
                    <a:gd name="T1" fmla="*/ 406 h 415"/>
                    <a:gd name="T2" fmla="*/ 248 w 425"/>
                    <a:gd name="T3" fmla="*/ 409 h 415"/>
                    <a:gd name="T4" fmla="*/ 8 w 425"/>
                    <a:gd name="T5" fmla="*/ 218 h 415"/>
                    <a:gd name="T6" fmla="*/ 6 w 425"/>
                    <a:gd name="T7" fmla="*/ 197 h 415"/>
                    <a:gd name="T8" fmla="*/ 156 w 425"/>
                    <a:gd name="T9" fmla="*/ 8 h 415"/>
                    <a:gd name="T10" fmla="*/ 177 w 425"/>
                    <a:gd name="T11" fmla="*/ 5 h 415"/>
                    <a:gd name="T12" fmla="*/ 418 w 425"/>
                    <a:gd name="T13" fmla="*/ 196 h 415"/>
                    <a:gd name="T14" fmla="*/ 419 w 425"/>
                    <a:gd name="T15" fmla="*/ 217 h 415"/>
                    <a:gd name="T16" fmla="*/ 269 w 425"/>
                    <a:gd name="T17" fmla="*/ 406 h 4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5" h="415">
                      <a:moveTo>
                        <a:pt x="269" y="406"/>
                      </a:moveTo>
                      <a:cubicBezTo>
                        <a:pt x="264" y="413"/>
                        <a:pt x="254" y="415"/>
                        <a:pt x="248" y="409"/>
                      </a:cubicBezTo>
                      <a:cubicBezTo>
                        <a:pt x="8" y="218"/>
                        <a:pt x="8" y="218"/>
                        <a:pt x="8" y="218"/>
                      </a:cubicBezTo>
                      <a:cubicBezTo>
                        <a:pt x="1" y="213"/>
                        <a:pt x="0" y="204"/>
                        <a:pt x="6" y="197"/>
                      </a:cubicBezTo>
                      <a:cubicBezTo>
                        <a:pt x="156" y="8"/>
                        <a:pt x="156" y="8"/>
                        <a:pt x="156" y="8"/>
                      </a:cubicBezTo>
                      <a:cubicBezTo>
                        <a:pt x="162" y="1"/>
                        <a:pt x="171" y="0"/>
                        <a:pt x="177" y="5"/>
                      </a:cubicBezTo>
                      <a:cubicBezTo>
                        <a:pt x="418" y="196"/>
                        <a:pt x="418" y="196"/>
                        <a:pt x="418" y="196"/>
                      </a:cubicBezTo>
                      <a:cubicBezTo>
                        <a:pt x="424" y="201"/>
                        <a:pt x="425" y="211"/>
                        <a:pt x="419" y="217"/>
                      </a:cubicBezTo>
                      <a:lnTo>
                        <a:pt x="269" y="406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5" name="Freeform: Shape 18"/>
                <p:cNvSpPr>
                  <a:spLocks/>
                </p:cNvSpPr>
                <p:nvPr/>
              </p:nvSpPr>
              <p:spPr bwMode="auto">
                <a:xfrm>
                  <a:off x="4553770" y="2099529"/>
                  <a:ext cx="617575" cy="602986"/>
                </a:xfrm>
                <a:custGeom>
                  <a:avLst/>
                  <a:gdLst>
                    <a:gd name="T0" fmla="*/ 237 w 376"/>
                    <a:gd name="T1" fmla="*/ 360 h 367"/>
                    <a:gd name="T2" fmla="*/ 218 w 376"/>
                    <a:gd name="T3" fmla="*/ 363 h 367"/>
                    <a:gd name="T4" fmla="*/ 6 w 376"/>
                    <a:gd name="T5" fmla="*/ 194 h 367"/>
                    <a:gd name="T6" fmla="*/ 5 w 376"/>
                    <a:gd name="T7" fmla="*/ 175 h 367"/>
                    <a:gd name="T8" fmla="*/ 139 w 376"/>
                    <a:gd name="T9" fmla="*/ 7 h 367"/>
                    <a:gd name="T10" fmla="*/ 158 w 376"/>
                    <a:gd name="T11" fmla="*/ 4 h 367"/>
                    <a:gd name="T12" fmla="*/ 369 w 376"/>
                    <a:gd name="T13" fmla="*/ 172 h 367"/>
                    <a:gd name="T14" fmla="*/ 371 w 376"/>
                    <a:gd name="T15" fmla="*/ 191 h 367"/>
                    <a:gd name="T16" fmla="*/ 237 w 376"/>
                    <a:gd name="T17" fmla="*/ 360 h 3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76" h="367">
                      <a:moveTo>
                        <a:pt x="237" y="360"/>
                      </a:moveTo>
                      <a:cubicBezTo>
                        <a:pt x="232" y="366"/>
                        <a:pt x="223" y="367"/>
                        <a:pt x="218" y="363"/>
                      </a:cubicBezTo>
                      <a:cubicBezTo>
                        <a:pt x="6" y="194"/>
                        <a:pt x="6" y="194"/>
                        <a:pt x="6" y="194"/>
                      </a:cubicBezTo>
                      <a:cubicBezTo>
                        <a:pt x="1" y="190"/>
                        <a:pt x="0" y="181"/>
                        <a:pt x="5" y="175"/>
                      </a:cubicBezTo>
                      <a:cubicBezTo>
                        <a:pt x="139" y="7"/>
                        <a:pt x="139" y="7"/>
                        <a:pt x="139" y="7"/>
                      </a:cubicBezTo>
                      <a:cubicBezTo>
                        <a:pt x="144" y="1"/>
                        <a:pt x="152" y="0"/>
                        <a:pt x="158" y="4"/>
                      </a:cubicBezTo>
                      <a:cubicBezTo>
                        <a:pt x="369" y="172"/>
                        <a:pt x="369" y="172"/>
                        <a:pt x="369" y="172"/>
                      </a:cubicBezTo>
                      <a:cubicBezTo>
                        <a:pt x="375" y="177"/>
                        <a:pt x="376" y="185"/>
                        <a:pt x="371" y="191"/>
                      </a:cubicBezTo>
                      <a:lnTo>
                        <a:pt x="237" y="36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6" name="Freeform: Shape 19"/>
                <p:cNvSpPr>
                  <a:spLocks/>
                </p:cNvSpPr>
                <p:nvPr/>
              </p:nvSpPr>
              <p:spPr bwMode="auto">
                <a:xfrm>
                  <a:off x="5296389" y="2401717"/>
                  <a:ext cx="42376" cy="72247"/>
                </a:xfrm>
                <a:custGeom>
                  <a:avLst/>
                  <a:gdLst>
                    <a:gd name="T0" fmla="*/ 6 w 26"/>
                    <a:gd name="T1" fmla="*/ 16 h 44"/>
                    <a:gd name="T2" fmla="*/ 11 w 26"/>
                    <a:gd name="T3" fmla="*/ 34 h 44"/>
                    <a:gd name="T4" fmla="*/ 26 w 26"/>
                    <a:gd name="T5" fmla="*/ 34 h 44"/>
                    <a:gd name="T6" fmla="*/ 18 w 26"/>
                    <a:gd name="T7" fmla="*/ 8 h 44"/>
                    <a:gd name="T8" fmla="*/ 6 w 26"/>
                    <a:gd name="T9" fmla="*/ 16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44">
                      <a:moveTo>
                        <a:pt x="6" y="16"/>
                      </a:moveTo>
                      <a:cubicBezTo>
                        <a:pt x="9" y="21"/>
                        <a:pt x="10" y="27"/>
                        <a:pt x="11" y="34"/>
                      </a:cubicBezTo>
                      <a:cubicBezTo>
                        <a:pt x="11" y="44"/>
                        <a:pt x="26" y="44"/>
                        <a:pt x="26" y="34"/>
                      </a:cubicBezTo>
                      <a:cubicBezTo>
                        <a:pt x="25" y="25"/>
                        <a:pt x="23" y="16"/>
                        <a:pt x="18" y="8"/>
                      </a:cubicBezTo>
                      <a:cubicBezTo>
                        <a:pt x="13" y="0"/>
                        <a:pt x="0" y="7"/>
                        <a:pt x="6" y="16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7" name="Freeform: Shape 20"/>
                <p:cNvSpPr>
                  <a:spLocks/>
                </p:cNvSpPr>
                <p:nvPr/>
              </p:nvSpPr>
              <p:spPr bwMode="auto">
                <a:xfrm>
                  <a:off x="5342238" y="2403801"/>
                  <a:ext cx="32650" cy="60438"/>
                </a:xfrm>
                <a:custGeom>
                  <a:avLst/>
                  <a:gdLst>
                    <a:gd name="T0" fmla="*/ 3 w 20"/>
                    <a:gd name="T1" fmla="*/ 13 h 37"/>
                    <a:gd name="T2" fmla="*/ 5 w 20"/>
                    <a:gd name="T3" fmla="*/ 27 h 37"/>
                    <a:gd name="T4" fmla="*/ 20 w 20"/>
                    <a:gd name="T5" fmla="*/ 27 h 37"/>
                    <a:gd name="T6" fmla="*/ 17 w 20"/>
                    <a:gd name="T7" fmla="*/ 9 h 37"/>
                    <a:gd name="T8" fmla="*/ 3 w 20"/>
                    <a:gd name="T9" fmla="*/ 13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37">
                      <a:moveTo>
                        <a:pt x="3" y="13"/>
                      </a:moveTo>
                      <a:cubicBezTo>
                        <a:pt x="4" y="17"/>
                        <a:pt x="4" y="22"/>
                        <a:pt x="5" y="27"/>
                      </a:cubicBezTo>
                      <a:cubicBezTo>
                        <a:pt x="5" y="37"/>
                        <a:pt x="20" y="37"/>
                        <a:pt x="20" y="27"/>
                      </a:cubicBezTo>
                      <a:cubicBezTo>
                        <a:pt x="19" y="21"/>
                        <a:pt x="19" y="15"/>
                        <a:pt x="17" y="9"/>
                      </a:cubicBezTo>
                      <a:cubicBezTo>
                        <a:pt x="14" y="0"/>
                        <a:pt x="0" y="4"/>
                        <a:pt x="3" y="13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8" name="Freeform: Shape 21"/>
                <p:cNvSpPr>
                  <a:spLocks/>
                </p:cNvSpPr>
                <p:nvPr/>
              </p:nvSpPr>
              <p:spPr bwMode="auto">
                <a:xfrm>
                  <a:off x="4430811" y="2354479"/>
                  <a:ext cx="42376" cy="100035"/>
                </a:xfrm>
                <a:custGeom>
                  <a:avLst/>
                  <a:gdLst>
                    <a:gd name="T0" fmla="*/ 7 w 26"/>
                    <a:gd name="T1" fmla="*/ 9 h 61"/>
                    <a:gd name="T2" fmla="*/ 9 w 26"/>
                    <a:gd name="T3" fmla="*/ 53 h 61"/>
                    <a:gd name="T4" fmla="*/ 21 w 26"/>
                    <a:gd name="T5" fmla="*/ 45 h 61"/>
                    <a:gd name="T6" fmla="*/ 19 w 26"/>
                    <a:gd name="T7" fmla="*/ 17 h 61"/>
                    <a:gd name="T8" fmla="*/ 7 w 26"/>
                    <a:gd name="T9" fmla="*/ 9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61">
                      <a:moveTo>
                        <a:pt x="7" y="9"/>
                      </a:moveTo>
                      <a:cubicBezTo>
                        <a:pt x="0" y="24"/>
                        <a:pt x="2" y="38"/>
                        <a:pt x="9" y="53"/>
                      </a:cubicBezTo>
                      <a:cubicBezTo>
                        <a:pt x="13" y="61"/>
                        <a:pt x="26" y="54"/>
                        <a:pt x="21" y="45"/>
                      </a:cubicBezTo>
                      <a:cubicBezTo>
                        <a:pt x="17" y="36"/>
                        <a:pt x="15" y="26"/>
                        <a:pt x="19" y="17"/>
                      </a:cubicBezTo>
                      <a:cubicBezTo>
                        <a:pt x="23" y="8"/>
                        <a:pt x="11" y="0"/>
                        <a:pt x="7" y="9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9" name="Freeform: Shape 22"/>
                <p:cNvSpPr>
                  <a:spLocks/>
                </p:cNvSpPr>
                <p:nvPr/>
              </p:nvSpPr>
              <p:spPr bwMode="auto">
                <a:xfrm>
                  <a:off x="4389825" y="2365594"/>
                  <a:ext cx="31261" cy="80583"/>
                </a:xfrm>
                <a:custGeom>
                  <a:avLst/>
                  <a:gdLst>
                    <a:gd name="T0" fmla="*/ 1 w 19"/>
                    <a:gd name="T1" fmla="*/ 10 h 49"/>
                    <a:gd name="T2" fmla="*/ 3 w 19"/>
                    <a:gd name="T3" fmla="*/ 40 h 49"/>
                    <a:gd name="T4" fmla="*/ 17 w 19"/>
                    <a:gd name="T5" fmla="*/ 36 h 49"/>
                    <a:gd name="T6" fmla="*/ 16 w 19"/>
                    <a:gd name="T7" fmla="*/ 10 h 49"/>
                    <a:gd name="T8" fmla="*/ 1 w 19"/>
                    <a:gd name="T9" fmla="*/ 10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49">
                      <a:moveTo>
                        <a:pt x="1" y="10"/>
                      </a:moveTo>
                      <a:cubicBezTo>
                        <a:pt x="1" y="20"/>
                        <a:pt x="1" y="30"/>
                        <a:pt x="3" y="40"/>
                      </a:cubicBezTo>
                      <a:cubicBezTo>
                        <a:pt x="5" y="49"/>
                        <a:pt x="19" y="45"/>
                        <a:pt x="17" y="36"/>
                      </a:cubicBezTo>
                      <a:cubicBezTo>
                        <a:pt x="16" y="27"/>
                        <a:pt x="16" y="19"/>
                        <a:pt x="16" y="10"/>
                      </a:cubicBezTo>
                      <a:cubicBezTo>
                        <a:pt x="15" y="0"/>
                        <a:pt x="0" y="0"/>
                        <a:pt x="1" y="10"/>
                      </a:cubicBez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6" name="Group 94"/>
            <p:cNvGrpSpPr/>
            <p:nvPr/>
          </p:nvGrpSpPr>
          <p:grpSpPr>
            <a:xfrm>
              <a:off x="3359114" y="1604321"/>
              <a:ext cx="2152273" cy="1159752"/>
              <a:chOff x="3209297" y="1880717"/>
              <a:chExt cx="2152273" cy="1159752"/>
            </a:xfrm>
          </p:grpSpPr>
          <p:grpSp>
            <p:nvGrpSpPr>
              <p:cNvPr id="60" name="Group 95"/>
              <p:cNvGrpSpPr/>
              <p:nvPr/>
            </p:nvGrpSpPr>
            <p:grpSpPr>
              <a:xfrm>
                <a:off x="3209297" y="1880717"/>
                <a:ext cx="714451" cy="714451"/>
                <a:chOff x="3209297" y="1880717"/>
                <a:chExt cx="714451" cy="714451"/>
              </a:xfrm>
            </p:grpSpPr>
            <p:sp>
              <p:nvSpPr>
                <p:cNvPr id="64" name="Oval 99"/>
                <p:cNvSpPr/>
                <p:nvPr/>
              </p:nvSpPr>
              <p:spPr>
                <a:xfrm flipH="1">
                  <a:off x="3209297" y="1880717"/>
                  <a:ext cx="714451" cy="714451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5" name="Freeform: Shape 100"/>
                <p:cNvSpPr>
                  <a:spLocks/>
                </p:cNvSpPr>
                <p:nvPr/>
              </p:nvSpPr>
              <p:spPr bwMode="auto">
                <a:xfrm>
                  <a:off x="3422365" y="2082432"/>
                  <a:ext cx="288315" cy="280876"/>
                </a:xfrm>
                <a:custGeom>
                  <a:avLst/>
                  <a:gdLst/>
                  <a:ahLst/>
                  <a:cxnLst>
                    <a:cxn ang="0">
                      <a:pos x="243" y="45"/>
                    </a:cxn>
                    <a:cxn ang="0">
                      <a:pos x="243" y="20"/>
                    </a:cxn>
                    <a:cxn ang="0">
                      <a:pos x="238" y="6"/>
                    </a:cxn>
                    <a:cxn ang="0">
                      <a:pos x="221" y="0"/>
                    </a:cxn>
                    <a:cxn ang="0">
                      <a:pos x="214" y="2"/>
                    </a:cxn>
                    <a:cxn ang="0">
                      <a:pos x="203" y="13"/>
                    </a:cxn>
                    <a:cxn ang="0">
                      <a:pos x="202" y="45"/>
                    </a:cxn>
                    <a:cxn ang="0">
                      <a:pos x="109" y="20"/>
                    </a:cxn>
                    <a:cxn ang="0">
                      <a:pos x="107" y="13"/>
                    </a:cxn>
                    <a:cxn ang="0">
                      <a:pos x="96" y="2"/>
                    </a:cxn>
                    <a:cxn ang="0">
                      <a:pos x="87" y="0"/>
                    </a:cxn>
                    <a:cxn ang="0">
                      <a:pos x="73" y="6"/>
                    </a:cxn>
                    <a:cxn ang="0">
                      <a:pos x="67" y="20"/>
                    </a:cxn>
                    <a:cxn ang="0">
                      <a:pos x="17" y="45"/>
                    </a:cxn>
                    <a:cxn ang="0">
                      <a:pos x="9" y="47"/>
                    </a:cxn>
                    <a:cxn ang="0">
                      <a:pos x="2" y="54"/>
                    </a:cxn>
                    <a:cxn ang="0">
                      <a:pos x="0" y="287"/>
                    </a:cxn>
                    <a:cxn ang="0">
                      <a:pos x="2" y="292"/>
                    </a:cxn>
                    <a:cxn ang="0">
                      <a:pos x="9" y="301"/>
                    </a:cxn>
                    <a:cxn ang="0">
                      <a:pos x="294" y="301"/>
                    </a:cxn>
                    <a:cxn ang="0">
                      <a:pos x="301" y="301"/>
                    </a:cxn>
                    <a:cxn ang="0">
                      <a:pos x="308" y="292"/>
                    </a:cxn>
                    <a:cxn ang="0">
                      <a:pos x="310" y="62"/>
                    </a:cxn>
                    <a:cxn ang="0">
                      <a:pos x="308" y="54"/>
                    </a:cxn>
                    <a:cxn ang="0">
                      <a:pos x="301" y="47"/>
                    </a:cxn>
                    <a:cxn ang="0">
                      <a:pos x="294" y="45"/>
                    </a:cxn>
                    <a:cxn ang="0">
                      <a:pos x="145" y="156"/>
                    </a:cxn>
                    <a:cxn ang="0">
                      <a:pos x="96" y="114"/>
                    </a:cxn>
                    <a:cxn ang="0">
                      <a:pos x="165" y="114"/>
                    </a:cxn>
                    <a:cxn ang="0">
                      <a:pos x="214" y="156"/>
                    </a:cxn>
                    <a:cxn ang="0">
                      <a:pos x="165" y="114"/>
                    </a:cxn>
                    <a:cxn ang="0">
                      <a:pos x="75" y="156"/>
                    </a:cxn>
                    <a:cxn ang="0">
                      <a:pos x="31" y="114"/>
                    </a:cxn>
                    <a:cxn ang="0">
                      <a:pos x="75" y="178"/>
                    </a:cxn>
                    <a:cxn ang="0">
                      <a:pos x="31" y="209"/>
                    </a:cxn>
                    <a:cxn ang="0">
                      <a:pos x="75" y="178"/>
                    </a:cxn>
                    <a:cxn ang="0">
                      <a:pos x="145" y="178"/>
                    </a:cxn>
                    <a:cxn ang="0">
                      <a:pos x="96" y="209"/>
                    </a:cxn>
                    <a:cxn ang="0">
                      <a:pos x="145" y="229"/>
                    </a:cxn>
                    <a:cxn ang="0">
                      <a:pos x="96" y="270"/>
                    </a:cxn>
                    <a:cxn ang="0">
                      <a:pos x="145" y="229"/>
                    </a:cxn>
                    <a:cxn ang="0">
                      <a:pos x="214" y="229"/>
                    </a:cxn>
                    <a:cxn ang="0">
                      <a:pos x="165" y="270"/>
                    </a:cxn>
                    <a:cxn ang="0">
                      <a:pos x="165" y="209"/>
                    </a:cxn>
                    <a:cxn ang="0">
                      <a:pos x="214" y="178"/>
                    </a:cxn>
                    <a:cxn ang="0">
                      <a:pos x="165" y="209"/>
                    </a:cxn>
                    <a:cxn ang="0">
                      <a:pos x="279" y="178"/>
                    </a:cxn>
                    <a:cxn ang="0">
                      <a:pos x="236" y="209"/>
                    </a:cxn>
                    <a:cxn ang="0">
                      <a:pos x="236" y="156"/>
                    </a:cxn>
                    <a:cxn ang="0">
                      <a:pos x="279" y="114"/>
                    </a:cxn>
                    <a:cxn ang="0">
                      <a:pos x="236" y="156"/>
                    </a:cxn>
                    <a:cxn ang="0">
                      <a:pos x="75" y="229"/>
                    </a:cxn>
                    <a:cxn ang="0">
                      <a:pos x="31" y="270"/>
                    </a:cxn>
                    <a:cxn ang="0">
                      <a:pos x="236" y="270"/>
                    </a:cxn>
                    <a:cxn ang="0">
                      <a:pos x="279" y="229"/>
                    </a:cxn>
                    <a:cxn ang="0">
                      <a:pos x="236" y="270"/>
                    </a:cxn>
                  </a:cxnLst>
                  <a:rect l="0" t="0" r="r" b="b"/>
                  <a:pathLst>
                    <a:path w="310" h="301">
                      <a:moveTo>
                        <a:pt x="294" y="45"/>
                      </a:moveTo>
                      <a:lnTo>
                        <a:pt x="243" y="45"/>
                      </a:lnTo>
                      <a:lnTo>
                        <a:pt x="243" y="20"/>
                      </a:lnTo>
                      <a:lnTo>
                        <a:pt x="243" y="20"/>
                      </a:lnTo>
                      <a:lnTo>
                        <a:pt x="241" y="13"/>
                      </a:lnTo>
                      <a:lnTo>
                        <a:pt x="238" y="6"/>
                      </a:lnTo>
                      <a:lnTo>
                        <a:pt x="231" y="2"/>
                      </a:lnTo>
                      <a:lnTo>
                        <a:pt x="221" y="0"/>
                      </a:lnTo>
                      <a:lnTo>
                        <a:pt x="221" y="0"/>
                      </a:lnTo>
                      <a:lnTo>
                        <a:pt x="214" y="2"/>
                      </a:lnTo>
                      <a:lnTo>
                        <a:pt x="207" y="6"/>
                      </a:lnTo>
                      <a:lnTo>
                        <a:pt x="203" y="13"/>
                      </a:lnTo>
                      <a:lnTo>
                        <a:pt x="202" y="20"/>
                      </a:lnTo>
                      <a:lnTo>
                        <a:pt x="202" y="45"/>
                      </a:lnTo>
                      <a:lnTo>
                        <a:pt x="109" y="45"/>
                      </a:lnTo>
                      <a:lnTo>
                        <a:pt x="109" y="20"/>
                      </a:lnTo>
                      <a:lnTo>
                        <a:pt x="109" y="20"/>
                      </a:lnTo>
                      <a:lnTo>
                        <a:pt x="107" y="13"/>
                      </a:lnTo>
                      <a:lnTo>
                        <a:pt x="102" y="6"/>
                      </a:lnTo>
                      <a:lnTo>
                        <a:pt x="96" y="2"/>
                      </a:lnTo>
                      <a:lnTo>
                        <a:pt x="87" y="0"/>
                      </a:lnTo>
                      <a:lnTo>
                        <a:pt x="87" y="0"/>
                      </a:lnTo>
                      <a:lnTo>
                        <a:pt x="80" y="2"/>
                      </a:lnTo>
                      <a:lnTo>
                        <a:pt x="73" y="6"/>
                      </a:lnTo>
                      <a:lnTo>
                        <a:pt x="69" y="13"/>
                      </a:lnTo>
                      <a:lnTo>
                        <a:pt x="67" y="20"/>
                      </a:lnTo>
                      <a:lnTo>
                        <a:pt x="67" y="45"/>
                      </a:lnTo>
                      <a:lnTo>
                        <a:pt x="17" y="45"/>
                      </a:lnTo>
                      <a:lnTo>
                        <a:pt x="17" y="45"/>
                      </a:lnTo>
                      <a:lnTo>
                        <a:pt x="9" y="47"/>
                      </a:lnTo>
                      <a:lnTo>
                        <a:pt x="4" y="51"/>
                      </a:lnTo>
                      <a:lnTo>
                        <a:pt x="2" y="54"/>
                      </a:lnTo>
                      <a:lnTo>
                        <a:pt x="0" y="62"/>
                      </a:lnTo>
                      <a:lnTo>
                        <a:pt x="0" y="287"/>
                      </a:lnTo>
                      <a:lnTo>
                        <a:pt x="0" y="287"/>
                      </a:lnTo>
                      <a:lnTo>
                        <a:pt x="2" y="292"/>
                      </a:lnTo>
                      <a:lnTo>
                        <a:pt x="4" y="297"/>
                      </a:lnTo>
                      <a:lnTo>
                        <a:pt x="9" y="301"/>
                      </a:lnTo>
                      <a:lnTo>
                        <a:pt x="17" y="301"/>
                      </a:lnTo>
                      <a:lnTo>
                        <a:pt x="294" y="301"/>
                      </a:lnTo>
                      <a:lnTo>
                        <a:pt x="294" y="301"/>
                      </a:lnTo>
                      <a:lnTo>
                        <a:pt x="301" y="301"/>
                      </a:lnTo>
                      <a:lnTo>
                        <a:pt x="305" y="297"/>
                      </a:lnTo>
                      <a:lnTo>
                        <a:pt x="308" y="292"/>
                      </a:lnTo>
                      <a:lnTo>
                        <a:pt x="310" y="287"/>
                      </a:lnTo>
                      <a:lnTo>
                        <a:pt x="310" y="62"/>
                      </a:lnTo>
                      <a:lnTo>
                        <a:pt x="310" y="62"/>
                      </a:lnTo>
                      <a:lnTo>
                        <a:pt x="308" y="54"/>
                      </a:lnTo>
                      <a:lnTo>
                        <a:pt x="305" y="51"/>
                      </a:lnTo>
                      <a:lnTo>
                        <a:pt x="301" y="47"/>
                      </a:lnTo>
                      <a:lnTo>
                        <a:pt x="294" y="45"/>
                      </a:lnTo>
                      <a:lnTo>
                        <a:pt x="294" y="45"/>
                      </a:lnTo>
                      <a:close/>
                      <a:moveTo>
                        <a:pt x="145" y="114"/>
                      </a:moveTo>
                      <a:lnTo>
                        <a:pt x="145" y="156"/>
                      </a:lnTo>
                      <a:lnTo>
                        <a:pt x="96" y="156"/>
                      </a:lnTo>
                      <a:lnTo>
                        <a:pt x="96" y="114"/>
                      </a:lnTo>
                      <a:lnTo>
                        <a:pt x="145" y="114"/>
                      </a:lnTo>
                      <a:close/>
                      <a:moveTo>
                        <a:pt x="165" y="114"/>
                      </a:moveTo>
                      <a:lnTo>
                        <a:pt x="214" y="114"/>
                      </a:lnTo>
                      <a:lnTo>
                        <a:pt x="214" y="156"/>
                      </a:lnTo>
                      <a:lnTo>
                        <a:pt x="165" y="156"/>
                      </a:lnTo>
                      <a:lnTo>
                        <a:pt x="165" y="114"/>
                      </a:lnTo>
                      <a:close/>
                      <a:moveTo>
                        <a:pt x="75" y="114"/>
                      </a:moveTo>
                      <a:lnTo>
                        <a:pt x="75" y="156"/>
                      </a:lnTo>
                      <a:lnTo>
                        <a:pt x="31" y="156"/>
                      </a:lnTo>
                      <a:lnTo>
                        <a:pt x="31" y="114"/>
                      </a:lnTo>
                      <a:lnTo>
                        <a:pt x="75" y="114"/>
                      </a:lnTo>
                      <a:close/>
                      <a:moveTo>
                        <a:pt x="75" y="178"/>
                      </a:moveTo>
                      <a:lnTo>
                        <a:pt x="75" y="209"/>
                      </a:lnTo>
                      <a:lnTo>
                        <a:pt x="31" y="209"/>
                      </a:lnTo>
                      <a:lnTo>
                        <a:pt x="31" y="178"/>
                      </a:lnTo>
                      <a:lnTo>
                        <a:pt x="75" y="178"/>
                      </a:lnTo>
                      <a:close/>
                      <a:moveTo>
                        <a:pt x="96" y="178"/>
                      </a:moveTo>
                      <a:lnTo>
                        <a:pt x="145" y="178"/>
                      </a:lnTo>
                      <a:lnTo>
                        <a:pt x="145" y="209"/>
                      </a:lnTo>
                      <a:lnTo>
                        <a:pt x="96" y="209"/>
                      </a:lnTo>
                      <a:lnTo>
                        <a:pt x="96" y="178"/>
                      </a:lnTo>
                      <a:close/>
                      <a:moveTo>
                        <a:pt x="145" y="229"/>
                      </a:moveTo>
                      <a:lnTo>
                        <a:pt x="145" y="270"/>
                      </a:lnTo>
                      <a:lnTo>
                        <a:pt x="96" y="270"/>
                      </a:lnTo>
                      <a:lnTo>
                        <a:pt x="96" y="229"/>
                      </a:lnTo>
                      <a:lnTo>
                        <a:pt x="145" y="229"/>
                      </a:lnTo>
                      <a:close/>
                      <a:moveTo>
                        <a:pt x="165" y="229"/>
                      </a:moveTo>
                      <a:lnTo>
                        <a:pt x="214" y="229"/>
                      </a:lnTo>
                      <a:lnTo>
                        <a:pt x="214" y="270"/>
                      </a:lnTo>
                      <a:lnTo>
                        <a:pt x="165" y="270"/>
                      </a:lnTo>
                      <a:lnTo>
                        <a:pt x="165" y="229"/>
                      </a:lnTo>
                      <a:close/>
                      <a:moveTo>
                        <a:pt x="165" y="209"/>
                      </a:moveTo>
                      <a:lnTo>
                        <a:pt x="165" y="178"/>
                      </a:lnTo>
                      <a:lnTo>
                        <a:pt x="214" y="178"/>
                      </a:lnTo>
                      <a:lnTo>
                        <a:pt x="214" y="209"/>
                      </a:lnTo>
                      <a:lnTo>
                        <a:pt x="165" y="209"/>
                      </a:lnTo>
                      <a:close/>
                      <a:moveTo>
                        <a:pt x="236" y="178"/>
                      </a:moveTo>
                      <a:lnTo>
                        <a:pt x="279" y="178"/>
                      </a:lnTo>
                      <a:lnTo>
                        <a:pt x="279" y="209"/>
                      </a:lnTo>
                      <a:lnTo>
                        <a:pt x="236" y="209"/>
                      </a:lnTo>
                      <a:lnTo>
                        <a:pt x="236" y="178"/>
                      </a:lnTo>
                      <a:close/>
                      <a:moveTo>
                        <a:pt x="236" y="156"/>
                      </a:moveTo>
                      <a:lnTo>
                        <a:pt x="236" y="114"/>
                      </a:lnTo>
                      <a:lnTo>
                        <a:pt x="279" y="114"/>
                      </a:lnTo>
                      <a:lnTo>
                        <a:pt x="279" y="156"/>
                      </a:lnTo>
                      <a:lnTo>
                        <a:pt x="236" y="156"/>
                      </a:lnTo>
                      <a:close/>
                      <a:moveTo>
                        <a:pt x="31" y="229"/>
                      </a:moveTo>
                      <a:lnTo>
                        <a:pt x="75" y="229"/>
                      </a:lnTo>
                      <a:lnTo>
                        <a:pt x="75" y="270"/>
                      </a:lnTo>
                      <a:lnTo>
                        <a:pt x="31" y="270"/>
                      </a:lnTo>
                      <a:lnTo>
                        <a:pt x="31" y="229"/>
                      </a:lnTo>
                      <a:close/>
                      <a:moveTo>
                        <a:pt x="236" y="270"/>
                      </a:moveTo>
                      <a:lnTo>
                        <a:pt x="236" y="229"/>
                      </a:lnTo>
                      <a:lnTo>
                        <a:pt x="279" y="229"/>
                      </a:lnTo>
                      <a:lnTo>
                        <a:pt x="279" y="270"/>
                      </a:lnTo>
                      <a:lnTo>
                        <a:pt x="236" y="27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6" name="Oval 101"/>
                <p:cNvSpPr/>
                <p:nvPr/>
              </p:nvSpPr>
              <p:spPr>
                <a:xfrm>
                  <a:off x="3253577" y="1924997"/>
                  <a:ext cx="625891" cy="625891"/>
                </a:xfrm>
                <a:prstGeom prst="ellipse">
                  <a:avLst/>
                </a:prstGeom>
                <a:noFill/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61" name="Group 96"/>
              <p:cNvGrpSpPr/>
              <p:nvPr/>
            </p:nvGrpSpPr>
            <p:grpSpPr>
              <a:xfrm>
                <a:off x="3817146" y="2237942"/>
                <a:ext cx="1544424" cy="802527"/>
                <a:chOff x="3817146" y="2237942"/>
                <a:chExt cx="1544424" cy="802527"/>
              </a:xfrm>
            </p:grpSpPr>
            <p:cxnSp>
              <p:nvCxnSpPr>
                <p:cNvPr id="62" name="Straight Connector 97"/>
                <p:cNvCxnSpPr/>
                <p:nvPr/>
              </p:nvCxnSpPr>
              <p:spPr>
                <a:xfrm flipV="1">
                  <a:off x="3817146" y="2237942"/>
                  <a:ext cx="767322" cy="1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98"/>
                <p:cNvCxnSpPr/>
                <p:nvPr/>
              </p:nvCxnSpPr>
              <p:spPr>
                <a:xfrm>
                  <a:off x="4580068" y="2237942"/>
                  <a:ext cx="781502" cy="802527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  <a:prstDash val="sys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102"/>
            <p:cNvGrpSpPr/>
            <p:nvPr/>
          </p:nvGrpSpPr>
          <p:grpSpPr>
            <a:xfrm>
              <a:off x="3359114" y="4266513"/>
              <a:ext cx="2152273" cy="1161447"/>
              <a:chOff x="3209297" y="4542909"/>
              <a:chExt cx="2152273" cy="1161447"/>
            </a:xfrm>
          </p:grpSpPr>
          <p:grpSp>
            <p:nvGrpSpPr>
              <p:cNvPr id="53" name="Group 103"/>
              <p:cNvGrpSpPr/>
              <p:nvPr/>
            </p:nvGrpSpPr>
            <p:grpSpPr>
              <a:xfrm>
                <a:off x="3209297" y="4989905"/>
                <a:ext cx="714451" cy="714451"/>
                <a:chOff x="3209297" y="4989905"/>
                <a:chExt cx="714451" cy="714451"/>
              </a:xfrm>
            </p:grpSpPr>
            <p:sp>
              <p:nvSpPr>
                <p:cNvPr id="57" name="Oval 107"/>
                <p:cNvSpPr/>
                <p:nvPr/>
              </p:nvSpPr>
              <p:spPr>
                <a:xfrm flipH="1">
                  <a:off x="3209297" y="4989905"/>
                  <a:ext cx="714451" cy="714451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8" name="Freeform: Shape 108"/>
                <p:cNvSpPr>
                  <a:spLocks/>
                </p:cNvSpPr>
                <p:nvPr/>
              </p:nvSpPr>
              <p:spPr bwMode="auto">
                <a:xfrm>
                  <a:off x="3413544" y="5190734"/>
                  <a:ext cx="305956" cy="312793"/>
                </a:xfrm>
                <a:custGeom>
                  <a:avLst/>
                  <a:gdLst>
                    <a:gd name="T0" fmla="*/ 203 w 360"/>
                    <a:gd name="T1" fmla="*/ 271 h 368"/>
                    <a:gd name="T2" fmla="*/ 261 w 360"/>
                    <a:gd name="T3" fmla="*/ 202 h 368"/>
                    <a:gd name="T4" fmla="*/ 360 w 360"/>
                    <a:gd name="T5" fmla="*/ 51 h 368"/>
                    <a:gd name="T6" fmla="*/ 346 w 360"/>
                    <a:gd name="T7" fmla="*/ 37 h 368"/>
                    <a:gd name="T8" fmla="*/ 277 w 360"/>
                    <a:gd name="T9" fmla="*/ 37 h 368"/>
                    <a:gd name="T10" fmla="*/ 180 w 360"/>
                    <a:gd name="T11" fmla="*/ 0 h 368"/>
                    <a:gd name="T12" fmla="*/ 83 w 360"/>
                    <a:gd name="T13" fmla="*/ 37 h 368"/>
                    <a:gd name="T14" fmla="*/ 14 w 360"/>
                    <a:gd name="T15" fmla="*/ 37 h 368"/>
                    <a:gd name="T16" fmla="*/ 0 w 360"/>
                    <a:gd name="T17" fmla="*/ 51 h 368"/>
                    <a:gd name="T18" fmla="*/ 98 w 360"/>
                    <a:gd name="T19" fmla="*/ 202 h 368"/>
                    <a:gd name="T20" fmla="*/ 156 w 360"/>
                    <a:gd name="T21" fmla="*/ 271 h 368"/>
                    <a:gd name="T22" fmla="*/ 156 w 360"/>
                    <a:gd name="T23" fmla="*/ 297 h 368"/>
                    <a:gd name="T24" fmla="*/ 91 w 360"/>
                    <a:gd name="T25" fmla="*/ 332 h 368"/>
                    <a:gd name="T26" fmla="*/ 180 w 360"/>
                    <a:gd name="T27" fmla="*/ 368 h 368"/>
                    <a:gd name="T28" fmla="*/ 269 w 360"/>
                    <a:gd name="T29" fmla="*/ 332 h 368"/>
                    <a:gd name="T30" fmla="*/ 203 w 360"/>
                    <a:gd name="T31" fmla="*/ 297 h 368"/>
                    <a:gd name="T32" fmla="*/ 203 w 360"/>
                    <a:gd name="T33" fmla="*/ 271 h 368"/>
                    <a:gd name="T34" fmla="*/ 259 w 360"/>
                    <a:gd name="T35" fmla="*/ 170 h 368"/>
                    <a:gd name="T36" fmla="*/ 281 w 360"/>
                    <a:gd name="T37" fmla="*/ 65 h 368"/>
                    <a:gd name="T38" fmla="*/ 331 w 360"/>
                    <a:gd name="T39" fmla="*/ 65 h 368"/>
                    <a:gd name="T40" fmla="*/ 259 w 360"/>
                    <a:gd name="T41" fmla="*/ 170 h 368"/>
                    <a:gd name="T42" fmla="*/ 180 w 360"/>
                    <a:gd name="T43" fmla="*/ 24 h 368"/>
                    <a:gd name="T44" fmla="*/ 256 w 360"/>
                    <a:gd name="T45" fmla="*/ 55 h 368"/>
                    <a:gd name="T46" fmla="*/ 180 w 360"/>
                    <a:gd name="T47" fmla="*/ 86 h 368"/>
                    <a:gd name="T48" fmla="*/ 104 w 360"/>
                    <a:gd name="T49" fmla="*/ 55 h 368"/>
                    <a:gd name="T50" fmla="*/ 180 w 360"/>
                    <a:gd name="T51" fmla="*/ 24 h 368"/>
                    <a:gd name="T52" fmla="*/ 29 w 360"/>
                    <a:gd name="T53" fmla="*/ 65 h 368"/>
                    <a:gd name="T54" fmla="*/ 79 w 360"/>
                    <a:gd name="T55" fmla="*/ 65 h 368"/>
                    <a:gd name="T56" fmla="*/ 101 w 360"/>
                    <a:gd name="T57" fmla="*/ 170 h 368"/>
                    <a:gd name="T58" fmla="*/ 29 w 360"/>
                    <a:gd name="T59" fmla="*/ 65 h 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360" h="368">
                      <a:moveTo>
                        <a:pt x="203" y="271"/>
                      </a:moveTo>
                      <a:cubicBezTo>
                        <a:pt x="203" y="242"/>
                        <a:pt x="225" y="226"/>
                        <a:pt x="261" y="202"/>
                      </a:cubicBezTo>
                      <a:cubicBezTo>
                        <a:pt x="305" y="173"/>
                        <a:pt x="360" y="137"/>
                        <a:pt x="360" y="51"/>
                      </a:cubicBezTo>
                      <a:cubicBezTo>
                        <a:pt x="360" y="43"/>
                        <a:pt x="353" y="37"/>
                        <a:pt x="346" y="37"/>
                      </a:cubicBezTo>
                      <a:cubicBezTo>
                        <a:pt x="277" y="37"/>
                        <a:pt x="277" y="37"/>
                        <a:pt x="277" y="37"/>
                      </a:cubicBezTo>
                      <a:cubicBezTo>
                        <a:pt x="267" y="19"/>
                        <a:pt x="238" y="0"/>
                        <a:pt x="180" y="0"/>
                      </a:cubicBezTo>
                      <a:cubicBezTo>
                        <a:pt x="121" y="0"/>
                        <a:pt x="92" y="19"/>
                        <a:pt x="83" y="37"/>
                      </a:cubicBezTo>
                      <a:cubicBezTo>
                        <a:pt x="14" y="37"/>
                        <a:pt x="14" y="37"/>
                        <a:pt x="14" y="37"/>
                      </a:cubicBezTo>
                      <a:cubicBezTo>
                        <a:pt x="6" y="37"/>
                        <a:pt x="0" y="43"/>
                        <a:pt x="0" y="51"/>
                      </a:cubicBezTo>
                      <a:cubicBezTo>
                        <a:pt x="0" y="137"/>
                        <a:pt x="54" y="173"/>
                        <a:pt x="98" y="202"/>
                      </a:cubicBezTo>
                      <a:cubicBezTo>
                        <a:pt x="134" y="226"/>
                        <a:pt x="156" y="242"/>
                        <a:pt x="156" y="271"/>
                      </a:cubicBezTo>
                      <a:cubicBezTo>
                        <a:pt x="156" y="297"/>
                        <a:pt x="156" y="297"/>
                        <a:pt x="156" y="297"/>
                      </a:cubicBezTo>
                      <a:cubicBezTo>
                        <a:pt x="118" y="301"/>
                        <a:pt x="91" y="315"/>
                        <a:pt x="91" y="332"/>
                      </a:cubicBezTo>
                      <a:cubicBezTo>
                        <a:pt x="91" y="352"/>
                        <a:pt x="131" y="368"/>
                        <a:pt x="180" y="368"/>
                      </a:cubicBezTo>
                      <a:cubicBezTo>
                        <a:pt x="229" y="368"/>
                        <a:pt x="269" y="352"/>
                        <a:pt x="269" y="332"/>
                      </a:cubicBezTo>
                      <a:cubicBezTo>
                        <a:pt x="269" y="315"/>
                        <a:pt x="241" y="301"/>
                        <a:pt x="203" y="297"/>
                      </a:cubicBezTo>
                      <a:lnTo>
                        <a:pt x="203" y="271"/>
                      </a:lnTo>
                      <a:close/>
                      <a:moveTo>
                        <a:pt x="259" y="170"/>
                      </a:moveTo>
                      <a:cubicBezTo>
                        <a:pt x="270" y="146"/>
                        <a:pt x="279" y="113"/>
                        <a:pt x="281" y="65"/>
                      </a:cubicBezTo>
                      <a:cubicBezTo>
                        <a:pt x="331" y="65"/>
                        <a:pt x="331" y="65"/>
                        <a:pt x="331" y="65"/>
                      </a:cubicBezTo>
                      <a:cubicBezTo>
                        <a:pt x="326" y="119"/>
                        <a:pt x="294" y="146"/>
                        <a:pt x="259" y="170"/>
                      </a:cubicBezTo>
                      <a:close/>
                      <a:moveTo>
                        <a:pt x="180" y="24"/>
                      </a:moveTo>
                      <a:cubicBezTo>
                        <a:pt x="234" y="24"/>
                        <a:pt x="256" y="47"/>
                        <a:pt x="256" y="55"/>
                      </a:cubicBezTo>
                      <a:cubicBezTo>
                        <a:pt x="256" y="63"/>
                        <a:pt x="234" y="86"/>
                        <a:pt x="180" y="86"/>
                      </a:cubicBezTo>
                      <a:cubicBezTo>
                        <a:pt x="125" y="86"/>
                        <a:pt x="104" y="63"/>
                        <a:pt x="104" y="55"/>
                      </a:cubicBezTo>
                      <a:cubicBezTo>
                        <a:pt x="104" y="47"/>
                        <a:pt x="125" y="24"/>
                        <a:pt x="180" y="24"/>
                      </a:cubicBezTo>
                      <a:close/>
                      <a:moveTo>
                        <a:pt x="29" y="65"/>
                      </a:moveTo>
                      <a:cubicBezTo>
                        <a:pt x="79" y="65"/>
                        <a:pt x="79" y="65"/>
                        <a:pt x="79" y="65"/>
                      </a:cubicBezTo>
                      <a:cubicBezTo>
                        <a:pt x="80" y="113"/>
                        <a:pt x="89" y="146"/>
                        <a:pt x="101" y="170"/>
                      </a:cubicBezTo>
                      <a:cubicBezTo>
                        <a:pt x="66" y="146"/>
                        <a:pt x="33" y="119"/>
                        <a:pt x="29" y="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9" name="Oval 109"/>
                <p:cNvSpPr/>
                <p:nvPr/>
              </p:nvSpPr>
              <p:spPr>
                <a:xfrm>
                  <a:off x="3253577" y="5034185"/>
                  <a:ext cx="625891" cy="625891"/>
                </a:xfrm>
                <a:prstGeom prst="ellipse">
                  <a:avLst/>
                </a:prstGeom>
                <a:noFill/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54" name="Group 104"/>
              <p:cNvGrpSpPr/>
              <p:nvPr/>
            </p:nvGrpSpPr>
            <p:grpSpPr>
              <a:xfrm>
                <a:off x="3817146" y="4542909"/>
                <a:ext cx="1544424" cy="804222"/>
                <a:chOff x="3817146" y="4542909"/>
                <a:chExt cx="1544424" cy="804222"/>
              </a:xfrm>
            </p:grpSpPr>
            <p:cxnSp>
              <p:nvCxnSpPr>
                <p:cNvPr id="55" name="Straight Connector 105"/>
                <p:cNvCxnSpPr/>
                <p:nvPr/>
              </p:nvCxnSpPr>
              <p:spPr>
                <a:xfrm flipV="1">
                  <a:off x="3817146" y="5345436"/>
                  <a:ext cx="767322" cy="1695"/>
                </a:xfrm>
                <a:prstGeom prst="line">
                  <a:avLst/>
                </a:prstGeom>
                <a:ln w="12700">
                  <a:solidFill>
                    <a:schemeClr val="accent4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106"/>
                <p:cNvCxnSpPr/>
                <p:nvPr/>
              </p:nvCxnSpPr>
              <p:spPr>
                <a:xfrm flipV="1">
                  <a:off x="4580068" y="4542909"/>
                  <a:ext cx="781502" cy="802527"/>
                </a:xfrm>
                <a:prstGeom prst="line">
                  <a:avLst/>
                </a:prstGeom>
                <a:ln w="12700">
                  <a:solidFill>
                    <a:schemeClr val="accent4"/>
                  </a:solidFill>
                  <a:prstDash val="sys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110"/>
            <p:cNvGrpSpPr/>
            <p:nvPr/>
          </p:nvGrpSpPr>
          <p:grpSpPr>
            <a:xfrm>
              <a:off x="3359114" y="2640717"/>
              <a:ext cx="1876011" cy="714451"/>
              <a:chOff x="3209297" y="2917113"/>
              <a:chExt cx="1876011" cy="714451"/>
            </a:xfrm>
          </p:grpSpPr>
          <p:grpSp>
            <p:nvGrpSpPr>
              <p:cNvPr id="44" name="Group 111"/>
              <p:cNvGrpSpPr/>
              <p:nvPr/>
            </p:nvGrpSpPr>
            <p:grpSpPr>
              <a:xfrm>
                <a:off x="3209297" y="2917113"/>
                <a:ext cx="714451" cy="714451"/>
                <a:chOff x="3209297" y="2917113"/>
                <a:chExt cx="714451" cy="714451"/>
              </a:xfrm>
            </p:grpSpPr>
            <p:sp>
              <p:nvSpPr>
                <p:cNvPr id="48" name="Oval 115"/>
                <p:cNvSpPr/>
                <p:nvPr/>
              </p:nvSpPr>
              <p:spPr>
                <a:xfrm flipH="1">
                  <a:off x="3209297" y="2917113"/>
                  <a:ext cx="714451" cy="714451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grpSp>
              <p:nvGrpSpPr>
                <p:cNvPr id="49" name="Group 116"/>
                <p:cNvGrpSpPr/>
                <p:nvPr/>
              </p:nvGrpSpPr>
              <p:grpSpPr>
                <a:xfrm>
                  <a:off x="3395973" y="3160070"/>
                  <a:ext cx="341094" cy="268729"/>
                  <a:chOff x="1058564" y="1781841"/>
                  <a:chExt cx="649993" cy="512092"/>
                </a:xfrm>
                <a:solidFill>
                  <a:schemeClr val="bg1"/>
                </a:solidFill>
              </p:grpSpPr>
              <p:sp>
                <p:nvSpPr>
                  <p:cNvPr id="51" name="Freeform: Shape 118"/>
                  <p:cNvSpPr>
                    <a:spLocks/>
                  </p:cNvSpPr>
                  <p:nvPr/>
                </p:nvSpPr>
                <p:spPr bwMode="auto">
                  <a:xfrm>
                    <a:off x="1058564" y="1823776"/>
                    <a:ext cx="457253" cy="470157"/>
                  </a:xfrm>
                  <a:custGeom>
                    <a:avLst/>
                    <a:gdLst>
                      <a:gd name="T0" fmla="*/ 191 w 240"/>
                      <a:gd name="T1" fmla="*/ 0 h 247"/>
                      <a:gd name="T2" fmla="*/ 49 w 240"/>
                      <a:gd name="T3" fmla="*/ 0 h 247"/>
                      <a:gd name="T4" fmla="*/ 0 w 240"/>
                      <a:gd name="T5" fmla="*/ 49 h 247"/>
                      <a:gd name="T6" fmla="*/ 0 w 240"/>
                      <a:gd name="T7" fmla="*/ 129 h 247"/>
                      <a:gd name="T8" fmla="*/ 49 w 240"/>
                      <a:gd name="T9" fmla="*/ 178 h 247"/>
                      <a:gd name="T10" fmla="*/ 57 w 240"/>
                      <a:gd name="T11" fmla="*/ 178 h 247"/>
                      <a:gd name="T12" fmla="*/ 32 w 240"/>
                      <a:gd name="T13" fmla="*/ 245 h 247"/>
                      <a:gd name="T14" fmla="*/ 121 w 240"/>
                      <a:gd name="T15" fmla="*/ 178 h 247"/>
                      <a:gd name="T16" fmla="*/ 191 w 240"/>
                      <a:gd name="T17" fmla="*/ 178 h 247"/>
                      <a:gd name="T18" fmla="*/ 240 w 240"/>
                      <a:gd name="T19" fmla="*/ 129 h 247"/>
                      <a:gd name="T20" fmla="*/ 240 w 240"/>
                      <a:gd name="T21" fmla="*/ 49 h 247"/>
                      <a:gd name="T22" fmla="*/ 191 w 240"/>
                      <a:gd name="T23" fmla="*/ 0 h 2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40" h="247">
                        <a:moveTo>
                          <a:pt x="191" y="0"/>
                        </a:moveTo>
                        <a:cubicBezTo>
                          <a:pt x="49" y="0"/>
                          <a:pt x="49" y="0"/>
                          <a:pt x="49" y="0"/>
                        </a:cubicBezTo>
                        <a:cubicBezTo>
                          <a:pt x="22" y="0"/>
                          <a:pt x="0" y="22"/>
                          <a:pt x="0" y="49"/>
                        </a:cubicBezTo>
                        <a:cubicBezTo>
                          <a:pt x="0" y="129"/>
                          <a:pt x="0" y="129"/>
                          <a:pt x="0" y="129"/>
                        </a:cubicBezTo>
                        <a:cubicBezTo>
                          <a:pt x="0" y="156"/>
                          <a:pt x="22" y="178"/>
                          <a:pt x="49" y="178"/>
                        </a:cubicBezTo>
                        <a:cubicBezTo>
                          <a:pt x="57" y="178"/>
                          <a:pt x="57" y="178"/>
                          <a:pt x="57" y="178"/>
                        </a:cubicBezTo>
                        <a:cubicBezTo>
                          <a:pt x="49" y="198"/>
                          <a:pt x="31" y="247"/>
                          <a:pt x="32" y="245"/>
                        </a:cubicBezTo>
                        <a:cubicBezTo>
                          <a:pt x="32" y="244"/>
                          <a:pt x="97" y="196"/>
                          <a:pt x="121" y="178"/>
                        </a:cubicBezTo>
                        <a:cubicBezTo>
                          <a:pt x="191" y="178"/>
                          <a:pt x="191" y="178"/>
                          <a:pt x="191" y="178"/>
                        </a:cubicBezTo>
                        <a:cubicBezTo>
                          <a:pt x="218" y="178"/>
                          <a:pt x="240" y="156"/>
                          <a:pt x="240" y="129"/>
                        </a:cubicBezTo>
                        <a:cubicBezTo>
                          <a:pt x="240" y="49"/>
                          <a:pt x="240" y="49"/>
                          <a:pt x="240" y="49"/>
                        </a:cubicBezTo>
                        <a:cubicBezTo>
                          <a:pt x="240" y="22"/>
                          <a:pt x="218" y="0"/>
                          <a:pt x="191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52" name="Freeform: Shape 119"/>
                  <p:cNvSpPr>
                    <a:spLocks/>
                  </p:cNvSpPr>
                  <p:nvPr/>
                </p:nvSpPr>
                <p:spPr bwMode="auto">
                  <a:xfrm>
                    <a:off x="1378722" y="1781841"/>
                    <a:ext cx="329835" cy="384674"/>
                  </a:xfrm>
                  <a:custGeom>
                    <a:avLst/>
                    <a:gdLst>
                      <a:gd name="T0" fmla="*/ 133 w 173"/>
                      <a:gd name="T1" fmla="*/ 0 h 202"/>
                      <a:gd name="T2" fmla="*/ 18 w 173"/>
                      <a:gd name="T3" fmla="*/ 0 h 202"/>
                      <a:gd name="T4" fmla="*/ 0 w 173"/>
                      <a:gd name="T5" fmla="*/ 5 h 202"/>
                      <a:gd name="T6" fmla="*/ 33 w 173"/>
                      <a:gd name="T7" fmla="*/ 5 h 202"/>
                      <a:gd name="T8" fmla="*/ 89 w 173"/>
                      <a:gd name="T9" fmla="*/ 61 h 202"/>
                      <a:gd name="T10" fmla="*/ 89 w 173"/>
                      <a:gd name="T11" fmla="*/ 151 h 202"/>
                      <a:gd name="T12" fmla="*/ 89 w 173"/>
                      <a:gd name="T13" fmla="*/ 156 h 202"/>
                      <a:gd name="T14" fmla="*/ 148 w 173"/>
                      <a:gd name="T15" fmla="*/ 201 h 202"/>
                      <a:gd name="T16" fmla="*/ 127 w 173"/>
                      <a:gd name="T17" fmla="*/ 145 h 202"/>
                      <a:gd name="T18" fmla="*/ 133 w 173"/>
                      <a:gd name="T19" fmla="*/ 145 h 202"/>
                      <a:gd name="T20" fmla="*/ 173 w 173"/>
                      <a:gd name="T21" fmla="*/ 105 h 202"/>
                      <a:gd name="T22" fmla="*/ 173 w 173"/>
                      <a:gd name="T23" fmla="*/ 41 h 202"/>
                      <a:gd name="T24" fmla="*/ 133 w 173"/>
                      <a:gd name="T25" fmla="*/ 0 h 2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73" h="202">
                        <a:moveTo>
                          <a:pt x="133" y="0"/>
                        </a:move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11" y="0"/>
                          <a:pt x="5" y="2"/>
                          <a:pt x="0" y="5"/>
                        </a:cubicBezTo>
                        <a:cubicBezTo>
                          <a:pt x="33" y="5"/>
                          <a:pt x="33" y="5"/>
                          <a:pt x="33" y="5"/>
                        </a:cubicBezTo>
                        <a:cubicBezTo>
                          <a:pt x="64" y="5"/>
                          <a:pt x="89" y="30"/>
                          <a:pt x="89" y="61"/>
                        </a:cubicBezTo>
                        <a:cubicBezTo>
                          <a:pt x="89" y="151"/>
                          <a:pt x="89" y="151"/>
                          <a:pt x="89" y="151"/>
                        </a:cubicBezTo>
                        <a:cubicBezTo>
                          <a:pt x="89" y="153"/>
                          <a:pt x="89" y="154"/>
                          <a:pt x="89" y="156"/>
                        </a:cubicBezTo>
                        <a:cubicBezTo>
                          <a:pt x="113" y="174"/>
                          <a:pt x="148" y="200"/>
                          <a:pt x="148" y="201"/>
                        </a:cubicBezTo>
                        <a:cubicBezTo>
                          <a:pt x="148" y="202"/>
                          <a:pt x="133" y="162"/>
                          <a:pt x="127" y="145"/>
                        </a:cubicBezTo>
                        <a:cubicBezTo>
                          <a:pt x="133" y="145"/>
                          <a:pt x="133" y="145"/>
                          <a:pt x="133" y="145"/>
                        </a:cubicBezTo>
                        <a:cubicBezTo>
                          <a:pt x="155" y="145"/>
                          <a:pt x="173" y="127"/>
                          <a:pt x="173" y="105"/>
                        </a:cubicBezTo>
                        <a:cubicBezTo>
                          <a:pt x="173" y="41"/>
                          <a:pt x="173" y="41"/>
                          <a:pt x="173" y="41"/>
                        </a:cubicBezTo>
                        <a:cubicBezTo>
                          <a:pt x="173" y="18"/>
                          <a:pt x="155" y="0"/>
                          <a:pt x="133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sp>
              <p:nvSpPr>
                <p:cNvPr id="50" name="Oval 117"/>
                <p:cNvSpPr/>
                <p:nvPr/>
              </p:nvSpPr>
              <p:spPr>
                <a:xfrm>
                  <a:off x="3253577" y="2961393"/>
                  <a:ext cx="625891" cy="625891"/>
                </a:xfrm>
                <a:prstGeom prst="ellipse">
                  <a:avLst/>
                </a:prstGeom>
                <a:noFill/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45" name="Group 112"/>
              <p:cNvGrpSpPr/>
              <p:nvPr/>
            </p:nvGrpSpPr>
            <p:grpSpPr>
              <a:xfrm>
                <a:off x="3817146" y="3274339"/>
                <a:ext cx="1268162" cy="222914"/>
                <a:chOff x="3817146" y="3274339"/>
                <a:chExt cx="1268162" cy="222914"/>
              </a:xfrm>
            </p:grpSpPr>
            <p:cxnSp>
              <p:nvCxnSpPr>
                <p:cNvPr id="46" name="Straight Connector 113"/>
                <p:cNvCxnSpPr/>
                <p:nvPr/>
              </p:nvCxnSpPr>
              <p:spPr>
                <a:xfrm>
                  <a:off x="3817146" y="3274339"/>
                  <a:ext cx="644679" cy="528"/>
                </a:xfrm>
                <a:prstGeom prst="line">
                  <a:avLst/>
                </a:prstGeom>
                <a:ln w="12700">
                  <a:solidFill>
                    <a:schemeClr val="accent2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114"/>
                <p:cNvCxnSpPr/>
                <p:nvPr/>
              </p:nvCxnSpPr>
              <p:spPr>
                <a:xfrm>
                  <a:off x="4428719" y="3274867"/>
                  <a:ext cx="656589" cy="222386"/>
                </a:xfrm>
                <a:prstGeom prst="line">
                  <a:avLst/>
                </a:prstGeom>
                <a:ln w="12700">
                  <a:solidFill>
                    <a:schemeClr val="accent2"/>
                  </a:solidFill>
                  <a:prstDash val="sys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120"/>
            <p:cNvGrpSpPr/>
            <p:nvPr/>
          </p:nvGrpSpPr>
          <p:grpSpPr>
            <a:xfrm>
              <a:off x="3359114" y="3677113"/>
              <a:ext cx="1876004" cy="714451"/>
              <a:chOff x="3209297" y="3953509"/>
              <a:chExt cx="1876004" cy="714451"/>
            </a:xfrm>
          </p:grpSpPr>
          <p:grpSp>
            <p:nvGrpSpPr>
              <p:cNvPr id="34" name="Group 121"/>
              <p:cNvGrpSpPr/>
              <p:nvPr/>
            </p:nvGrpSpPr>
            <p:grpSpPr>
              <a:xfrm>
                <a:off x="3209297" y="3953509"/>
                <a:ext cx="714451" cy="714451"/>
                <a:chOff x="3209297" y="3953509"/>
                <a:chExt cx="714451" cy="714451"/>
              </a:xfrm>
            </p:grpSpPr>
            <p:sp>
              <p:nvSpPr>
                <p:cNvPr id="38" name="Oval 125"/>
                <p:cNvSpPr/>
                <p:nvPr/>
              </p:nvSpPr>
              <p:spPr>
                <a:xfrm flipH="1">
                  <a:off x="3209297" y="3953509"/>
                  <a:ext cx="714451" cy="714451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grpSp>
              <p:nvGrpSpPr>
                <p:cNvPr id="39" name="Group 126"/>
                <p:cNvGrpSpPr/>
                <p:nvPr/>
              </p:nvGrpSpPr>
              <p:grpSpPr>
                <a:xfrm>
                  <a:off x="3403764" y="4186113"/>
                  <a:ext cx="325517" cy="249254"/>
                  <a:chOff x="5552261" y="1554043"/>
                  <a:chExt cx="363359" cy="278229"/>
                </a:xfrm>
                <a:solidFill>
                  <a:schemeClr val="bg1"/>
                </a:solidFill>
              </p:grpSpPr>
              <p:sp>
                <p:nvSpPr>
                  <p:cNvPr id="41" name="Freeform: Shape 128"/>
                  <p:cNvSpPr>
                    <a:spLocks/>
                  </p:cNvSpPr>
                  <p:nvPr/>
                </p:nvSpPr>
                <p:spPr bwMode="auto">
                  <a:xfrm>
                    <a:off x="5552261" y="1715997"/>
                    <a:ext cx="363359" cy="116275"/>
                  </a:xfrm>
                  <a:custGeom>
                    <a:avLst/>
                    <a:gdLst/>
                    <a:ahLst/>
                    <a:cxnLst>
                      <a:cxn ang="0">
                        <a:pos x="211" y="31"/>
                      </a:cxn>
                      <a:cxn ang="0">
                        <a:pos x="140" y="31"/>
                      </a:cxn>
                      <a:cxn ang="0">
                        <a:pos x="140" y="0"/>
                      </a:cxn>
                      <a:cxn ang="0">
                        <a:pos x="0" y="0"/>
                      </a:cxn>
                      <a:cxn ang="0">
                        <a:pos x="0" y="96"/>
                      </a:cxn>
                      <a:cxn ang="0">
                        <a:pos x="0" y="96"/>
                      </a:cxn>
                      <a:cxn ang="0">
                        <a:pos x="2" y="102"/>
                      </a:cxn>
                      <a:cxn ang="0">
                        <a:pos x="4" y="107"/>
                      </a:cxn>
                      <a:cxn ang="0">
                        <a:pos x="9" y="111"/>
                      </a:cxn>
                      <a:cxn ang="0">
                        <a:pos x="17" y="112"/>
                      </a:cxn>
                      <a:cxn ang="0">
                        <a:pos x="334" y="112"/>
                      </a:cxn>
                      <a:cxn ang="0">
                        <a:pos x="334" y="112"/>
                      </a:cxn>
                      <a:cxn ang="0">
                        <a:pos x="341" y="111"/>
                      </a:cxn>
                      <a:cxn ang="0">
                        <a:pos x="347" y="107"/>
                      </a:cxn>
                      <a:cxn ang="0">
                        <a:pos x="350" y="102"/>
                      </a:cxn>
                      <a:cxn ang="0">
                        <a:pos x="350" y="96"/>
                      </a:cxn>
                      <a:cxn ang="0">
                        <a:pos x="350" y="0"/>
                      </a:cxn>
                      <a:cxn ang="0">
                        <a:pos x="211" y="0"/>
                      </a:cxn>
                      <a:cxn ang="0">
                        <a:pos x="211" y="31"/>
                      </a:cxn>
                    </a:cxnLst>
                    <a:rect l="0" t="0" r="r" b="b"/>
                    <a:pathLst>
                      <a:path w="350" h="112">
                        <a:moveTo>
                          <a:pt x="211" y="31"/>
                        </a:moveTo>
                        <a:lnTo>
                          <a:pt x="140" y="31"/>
                        </a:lnTo>
                        <a:lnTo>
                          <a:pt x="140" y="0"/>
                        </a:lnTo>
                        <a:lnTo>
                          <a:pt x="0" y="0"/>
                        </a:lnTo>
                        <a:lnTo>
                          <a:pt x="0" y="96"/>
                        </a:lnTo>
                        <a:lnTo>
                          <a:pt x="0" y="96"/>
                        </a:lnTo>
                        <a:lnTo>
                          <a:pt x="2" y="102"/>
                        </a:lnTo>
                        <a:lnTo>
                          <a:pt x="4" y="107"/>
                        </a:lnTo>
                        <a:lnTo>
                          <a:pt x="9" y="111"/>
                        </a:lnTo>
                        <a:lnTo>
                          <a:pt x="17" y="112"/>
                        </a:lnTo>
                        <a:lnTo>
                          <a:pt x="334" y="112"/>
                        </a:lnTo>
                        <a:lnTo>
                          <a:pt x="334" y="112"/>
                        </a:lnTo>
                        <a:lnTo>
                          <a:pt x="341" y="111"/>
                        </a:lnTo>
                        <a:lnTo>
                          <a:pt x="347" y="107"/>
                        </a:lnTo>
                        <a:lnTo>
                          <a:pt x="350" y="102"/>
                        </a:lnTo>
                        <a:lnTo>
                          <a:pt x="350" y="96"/>
                        </a:lnTo>
                        <a:lnTo>
                          <a:pt x="350" y="0"/>
                        </a:lnTo>
                        <a:lnTo>
                          <a:pt x="211" y="0"/>
                        </a:lnTo>
                        <a:lnTo>
                          <a:pt x="211" y="31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42" name="Freeform: Shape 129"/>
                  <p:cNvSpPr>
                    <a:spLocks/>
                  </p:cNvSpPr>
                  <p:nvPr/>
                </p:nvSpPr>
                <p:spPr bwMode="auto">
                  <a:xfrm>
                    <a:off x="5552261" y="1554043"/>
                    <a:ext cx="363359" cy="137038"/>
                  </a:xfrm>
                  <a:custGeom>
                    <a:avLst/>
                    <a:gdLst/>
                    <a:ahLst/>
                    <a:cxnLst>
                      <a:cxn ang="0">
                        <a:pos x="334" y="42"/>
                      </a:cxn>
                      <a:cxn ang="0">
                        <a:pos x="225" y="42"/>
                      </a:cxn>
                      <a:cxn ang="0">
                        <a:pos x="225" y="42"/>
                      </a:cxn>
                      <a:cxn ang="0">
                        <a:pos x="225" y="5"/>
                      </a:cxn>
                      <a:cxn ang="0">
                        <a:pos x="225" y="5"/>
                      </a:cxn>
                      <a:cxn ang="0">
                        <a:pos x="225" y="2"/>
                      </a:cxn>
                      <a:cxn ang="0">
                        <a:pos x="223" y="0"/>
                      </a:cxn>
                      <a:cxn ang="0">
                        <a:pos x="222" y="0"/>
                      </a:cxn>
                      <a:cxn ang="0">
                        <a:pos x="120" y="0"/>
                      </a:cxn>
                      <a:cxn ang="0">
                        <a:pos x="120" y="0"/>
                      </a:cxn>
                      <a:cxn ang="0">
                        <a:pos x="118" y="2"/>
                      </a:cxn>
                      <a:cxn ang="0">
                        <a:pos x="116" y="4"/>
                      </a:cxn>
                      <a:cxn ang="0">
                        <a:pos x="115" y="5"/>
                      </a:cxn>
                      <a:cxn ang="0">
                        <a:pos x="115" y="5"/>
                      </a:cxn>
                      <a:cxn ang="0">
                        <a:pos x="115" y="42"/>
                      </a:cxn>
                      <a:cxn ang="0">
                        <a:pos x="17" y="42"/>
                      </a:cxn>
                      <a:cxn ang="0">
                        <a:pos x="17" y="42"/>
                      </a:cxn>
                      <a:cxn ang="0">
                        <a:pos x="9" y="42"/>
                      </a:cxn>
                      <a:cxn ang="0">
                        <a:pos x="4" y="45"/>
                      </a:cxn>
                      <a:cxn ang="0">
                        <a:pos x="2" y="51"/>
                      </a:cxn>
                      <a:cxn ang="0">
                        <a:pos x="0" y="58"/>
                      </a:cxn>
                      <a:cxn ang="0">
                        <a:pos x="0" y="130"/>
                      </a:cxn>
                      <a:cxn ang="0">
                        <a:pos x="350" y="130"/>
                      </a:cxn>
                      <a:cxn ang="0">
                        <a:pos x="350" y="58"/>
                      </a:cxn>
                      <a:cxn ang="0">
                        <a:pos x="350" y="58"/>
                      </a:cxn>
                      <a:cxn ang="0">
                        <a:pos x="350" y="51"/>
                      </a:cxn>
                      <a:cxn ang="0">
                        <a:pos x="347" y="45"/>
                      </a:cxn>
                      <a:cxn ang="0">
                        <a:pos x="341" y="42"/>
                      </a:cxn>
                      <a:cxn ang="0">
                        <a:pos x="334" y="42"/>
                      </a:cxn>
                      <a:cxn ang="0">
                        <a:pos x="334" y="42"/>
                      </a:cxn>
                      <a:cxn ang="0">
                        <a:pos x="133" y="42"/>
                      </a:cxn>
                      <a:cxn ang="0">
                        <a:pos x="133" y="13"/>
                      </a:cxn>
                      <a:cxn ang="0">
                        <a:pos x="209" y="13"/>
                      </a:cxn>
                      <a:cxn ang="0">
                        <a:pos x="209" y="42"/>
                      </a:cxn>
                      <a:cxn ang="0">
                        <a:pos x="133" y="42"/>
                      </a:cxn>
                    </a:cxnLst>
                    <a:rect l="0" t="0" r="r" b="b"/>
                    <a:pathLst>
                      <a:path w="350" h="130">
                        <a:moveTo>
                          <a:pt x="334" y="42"/>
                        </a:moveTo>
                        <a:lnTo>
                          <a:pt x="225" y="42"/>
                        </a:lnTo>
                        <a:lnTo>
                          <a:pt x="225" y="42"/>
                        </a:lnTo>
                        <a:lnTo>
                          <a:pt x="225" y="5"/>
                        </a:lnTo>
                        <a:lnTo>
                          <a:pt x="225" y="5"/>
                        </a:lnTo>
                        <a:lnTo>
                          <a:pt x="225" y="2"/>
                        </a:lnTo>
                        <a:lnTo>
                          <a:pt x="223" y="0"/>
                        </a:lnTo>
                        <a:lnTo>
                          <a:pt x="222" y="0"/>
                        </a:lnTo>
                        <a:lnTo>
                          <a:pt x="120" y="0"/>
                        </a:lnTo>
                        <a:lnTo>
                          <a:pt x="120" y="0"/>
                        </a:lnTo>
                        <a:lnTo>
                          <a:pt x="118" y="2"/>
                        </a:lnTo>
                        <a:lnTo>
                          <a:pt x="116" y="4"/>
                        </a:lnTo>
                        <a:lnTo>
                          <a:pt x="115" y="5"/>
                        </a:lnTo>
                        <a:lnTo>
                          <a:pt x="115" y="5"/>
                        </a:lnTo>
                        <a:lnTo>
                          <a:pt x="115" y="42"/>
                        </a:lnTo>
                        <a:lnTo>
                          <a:pt x="17" y="42"/>
                        </a:lnTo>
                        <a:lnTo>
                          <a:pt x="17" y="42"/>
                        </a:lnTo>
                        <a:lnTo>
                          <a:pt x="9" y="42"/>
                        </a:lnTo>
                        <a:lnTo>
                          <a:pt x="4" y="45"/>
                        </a:lnTo>
                        <a:lnTo>
                          <a:pt x="2" y="51"/>
                        </a:lnTo>
                        <a:lnTo>
                          <a:pt x="0" y="58"/>
                        </a:lnTo>
                        <a:lnTo>
                          <a:pt x="0" y="130"/>
                        </a:lnTo>
                        <a:lnTo>
                          <a:pt x="350" y="130"/>
                        </a:lnTo>
                        <a:lnTo>
                          <a:pt x="350" y="58"/>
                        </a:lnTo>
                        <a:lnTo>
                          <a:pt x="350" y="58"/>
                        </a:lnTo>
                        <a:lnTo>
                          <a:pt x="350" y="51"/>
                        </a:lnTo>
                        <a:lnTo>
                          <a:pt x="347" y="45"/>
                        </a:lnTo>
                        <a:lnTo>
                          <a:pt x="341" y="42"/>
                        </a:lnTo>
                        <a:lnTo>
                          <a:pt x="334" y="42"/>
                        </a:lnTo>
                        <a:lnTo>
                          <a:pt x="334" y="42"/>
                        </a:lnTo>
                        <a:close/>
                        <a:moveTo>
                          <a:pt x="133" y="42"/>
                        </a:moveTo>
                        <a:lnTo>
                          <a:pt x="133" y="13"/>
                        </a:lnTo>
                        <a:lnTo>
                          <a:pt x="209" y="13"/>
                        </a:lnTo>
                        <a:lnTo>
                          <a:pt x="209" y="42"/>
                        </a:lnTo>
                        <a:lnTo>
                          <a:pt x="133" y="42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43" name="Rectangle 130"/>
                  <p:cNvSpPr>
                    <a:spLocks/>
                  </p:cNvSpPr>
                  <p:nvPr/>
                </p:nvSpPr>
                <p:spPr bwMode="auto">
                  <a:xfrm>
                    <a:off x="5710062" y="1715997"/>
                    <a:ext cx="45679" cy="18688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sp>
              <p:nvSpPr>
                <p:cNvPr id="40" name="Oval 127"/>
                <p:cNvSpPr/>
                <p:nvPr/>
              </p:nvSpPr>
              <p:spPr>
                <a:xfrm>
                  <a:off x="3253577" y="3997789"/>
                  <a:ext cx="625891" cy="625891"/>
                </a:xfrm>
                <a:prstGeom prst="ellipse">
                  <a:avLst/>
                </a:prstGeom>
                <a:noFill/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35" name="Group 122"/>
              <p:cNvGrpSpPr/>
              <p:nvPr/>
            </p:nvGrpSpPr>
            <p:grpSpPr>
              <a:xfrm>
                <a:off x="3817148" y="4088746"/>
                <a:ext cx="1268153" cy="222386"/>
                <a:chOff x="3817148" y="4088746"/>
                <a:chExt cx="1268153" cy="222386"/>
              </a:xfrm>
            </p:grpSpPr>
            <p:cxnSp>
              <p:nvCxnSpPr>
                <p:cNvPr id="36" name="Straight Connector 123"/>
                <p:cNvCxnSpPr/>
                <p:nvPr/>
              </p:nvCxnSpPr>
              <p:spPr>
                <a:xfrm>
                  <a:off x="3817148" y="4310735"/>
                  <a:ext cx="644676" cy="397"/>
                </a:xfrm>
                <a:prstGeom prst="line">
                  <a:avLst/>
                </a:prstGeom>
                <a:ln w="12700">
                  <a:solidFill>
                    <a:schemeClr val="accent3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124"/>
                <p:cNvCxnSpPr/>
                <p:nvPr/>
              </p:nvCxnSpPr>
              <p:spPr>
                <a:xfrm flipV="1">
                  <a:off x="4428713" y="4088746"/>
                  <a:ext cx="656588" cy="222386"/>
                </a:xfrm>
                <a:prstGeom prst="line">
                  <a:avLst/>
                </a:prstGeom>
                <a:ln w="12700">
                  <a:solidFill>
                    <a:schemeClr val="accent3"/>
                  </a:solidFill>
                  <a:prstDash val="sys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" name="Oval 132"/>
            <p:cNvSpPr/>
            <p:nvPr/>
          </p:nvSpPr>
          <p:spPr>
            <a:xfrm>
              <a:off x="5193240" y="2445926"/>
              <a:ext cx="2172447" cy="2172447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b" anchorCtr="1">
              <a:normAutofit/>
            </a:bodyPr>
            <a:lstStyle/>
            <a:p>
              <a:pPr algn="ctr"/>
              <a:r>
                <a:rPr lang="zh-CN" altLang="en-US" b="1">
                  <a:solidFill>
                    <a:schemeClr val="bg1"/>
                  </a:solidFill>
                </a:rPr>
                <a:t>标题文本</a:t>
              </a:r>
              <a:br>
                <a:rPr lang="zh-CN" altLang="en-US" b="1">
                  <a:solidFill>
                    <a:schemeClr val="bg1"/>
                  </a:solidFill>
                </a:rPr>
              </a:br>
              <a:r>
                <a:rPr lang="zh-CN" altLang="en-US" b="1">
                  <a:solidFill>
                    <a:schemeClr val="bg1"/>
                  </a:solidFill>
                </a:rPr>
                <a:t>预设</a:t>
              </a:r>
            </a:p>
          </p:txBody>
        </p:sp>
        <p:sp>
          <p:nvSpPr>
            <p:cNvPr id="11" name="Oval 133"/>
            <p:cNvSpPr/>
            <p:nvPr/>
          </p:nvSpPr>
          <p:spPr>
            <a:xfrm>
              <a:off x="5326256" y="2578942"/>
              <a:ext cx="1906414" cy="1906414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2" name="Group 134"/>
            <p:cNvGrpSpPr/>
            <p:nvPr/>
          </p:nvGrpSpPr>
          <p:grpSpPr>
            <a:xfrm>
              <a:off x="5727994" y="2855364"/>
              <a:ext cx="1005896" cy="663894"/>
              <a:chOff x="2141517" y="2373325"/>
              <a:chExt cx="476251" cy="314325"/>
            </a:xfrm>
            <a:solidFill>
              <a:schemeClr val="bg1"/>
            </a:solidFill>
          </p:grpSpPr>
          <p:sp>
            <p:nvSpPr>
              <p:cNvPr id="25" name="Rectangle 136"/>
              <p:cNvSpPr>
                <a:spLocks/>
              </p:cNvSpPr>
              <p:nvPr/>
            </p:nvSpPr>
            <p:spPr bwMode="auto">
              <a:xfrm>
                <a:off x="2200255" y="2678125"/>
                <a:ext cx="387350" cy="95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Rectangle 137"/>
              <p:cNvSpPr>
                <a:spLocks/>
              </p:cNvSpPr>
              <p:nvPr/>
            </p:nvSpPr>
            <p:spPr bwMode="auto">
              <a:xfrm>
                <a:off x="2517755" y="2468575"/>
                <a:ext cx="69850" cy="2095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" name="Rectangle 138"/>
              <p:cNvSpPr>
                <a:spLocks/>
              </p:cNvSpPr>
              <p:nvPr/>
            </p:nvSpPr>
            <p:spPr bwMode="auto">
              <a:xfrm>
                <a:off x="2438380" y="2547950"/>
                <a:ext cx="69850" cy="13017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Rectangle 139"/>
              <p:cNvSpPr>
                <a:spLocks/>
              </p:cNvSpPr>
              <p:nvPr/>
            </p:nvSpPr>
            <p:spPr bwMode="auto">
              <a:xfrm>
                <a:off x="2359005" y="2592400"/>
                <a:ext cx="69850" cy="857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Rectangle 140"/>
              <p:cNvSpPr>
                <a:spLocks/>
              </p:cNvSpPr>
              <p:nvPr/>
            </p:nvSpPr>
            <p:spPr bwMode="auto">
              <a:xfrm>
                <a:off x="2279630" y="2551125"/>
                <a:ext cx="69850" cy="1270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Rectangle 141"/>
              <p:cNvSpPr>
                <a:spLocks/>
              </p:cNvSpPr>
              <p:nvPr/>
            </p:nvSpPr>
            <p:spPr bwMode="auto">
              <a:xfrm>
                <a:off x="2200255" y="2587637"/>
                <a:ext cx="68263" cy="904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Freeform: Shape 142"/>
              <p:cNvSpPr>
                <a:spLocks/>
              </p:cNvSpPr>
              <p:nvPr/>
            </p:nvSpPr>
            <p:spPr bwMode="auto">
              <a:xfrm>
                <a:off x="2141517" y="2559062"/>
                <a:ext cx="36513" cy="38100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2" y="0"/>
                  </a:cxn>
                  <a:cxn ang="0">
                    <a:pos x="27" y="0"/>
                  </a:cxn>
                  <a:cxn ang="0">
                    <a:pos x="32" y="1"/>
                  </a:cxn>
                  <a:cxn ang="0">
                    <a:pos x="36" y="3"/>
                  </a:cxn>
                  <a:cxn ang="0">
                    <a:pos x="40" y="7"/>
                  </a:cxn>
                  <a:cxn ang="0">
                    <a:pos x="42" y="10"/>
                  </a:cxn>
                  <a:cxn ang="0">
                    <a:pos x="45" y="15"/>
                  </a:cxn>
                  <a:cxn ang="0">
                    <a:pos x="46" y="18"/>
                  </a:cxn>
                  <a:cxn ang="0">
                    <a:pos x="46" y="23"/>
                  </a:cxn>
                  <a:cxn ang="0">
                    <a:pos x="46" y="23"/>
                  </a:cxn>
                  <a:cxn ang="0">
                    <a:pos x="46" y="28"/>
                  </a:cxn>
                  <a:cxn ang="0">
                    <a:pos x="45" y="32"/>
                  </a:cxn>
                  <a:cxn ang="0">
                    <a:pos x="42" y="36"/>
                  </a:cxn>
                  <a:cxn ang="0">
                    <a:pos x="40" y="39"/>
                  </a:cxn>
                  <a:cxn ang="0">
                    <a:pos x="36" y="43"/>
                  </a:cxn>
                  <a:cxn ang="0">
                    <a:pos x="32" y="44"/>
                  </a:cxn>
                  <a:cxn ang="0">
                    <a:pos x="27" y="45"/>
                  </a:cxn>
                  <a:cxn ang="0">
                    <a:pos x="22" y="47"/>
                  </a:cxn>
                  <a:cxn ang="0">
                    <a:pos x="22" y="47"/>
                  </a:cxn>
                  <a:cxn ang="0">
                    <a:pos x="19" y="45"/>
                  </a:cxn>
                  <a:cxn ang="0">
                    <a:pos x="14" y="44"/>
                  </a:cxn>
                  <a:cxn ang="0">
                    <a:pos x="10" y="43"/>
                  </a:cxn>
                  <a:cxn ang="0">
                    <a:pos x="6" y="39"/>
                  </a:cxn>
                  <a:cxn ang="0">
                    <a:pos x="4" y="36"/>
                  </a:cxn>
                  <a:cxn ang="0">
                    <a:pos x="1" y="32"/>
                  </a:cxn>
                  <a:cxn ang="0">
                    <a:pos x="0" y="28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0" y="18"/>
                  </a:cxn>
                  <a:cxn ang="0">
                    <a:pos x="1" y="15"/>
                  </a:cxn>
                  <a:cxn ang="0">
                    <a:pos x="4" y="10"/>
                  </a:cxn>
                  <a:cxn ang="0">
                    <a:pos x="6" y="7"/>
                  </a:cxn>
                  <a:cxn ang="0">
                    <a:pos x="10" y="3"/>
                  </a:cxn>
                  <a:cxn ang="0">
                    <a:pos x="14" y="1"/>
                  </a:cxn>
                  <a:cxn ang="0">
                    <a:pos x="19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46" h="47">
                    <a:moveTo>
                      <a:pt x="22" y="0"/>
                    </a:moveTo>
                    <a:lnTo>
                      <a:pt x="22" y="0"/>
                    </a:lnTo>
                    <a:lnTo>
                      <a:pt x="27" y="0"/>
                    </a:lnTo>
                    <a:lnTo>
                      <a:pt x="32" y="1"/>
                    </a:lnTo>
                    <a:lnTo>
                      <a:pt x="36" y="3"/>
                    </a:lnTo>
                    <a:lnTo>
                      <a:pt x="40" y="7"/>
                    </a:lnTo>
                    <a:lnTo>
                      <a:pt x="42" y="10"/>
                    </a:lnTo>
                    <a:lnTo>
                      <a:pt x="45" y="15"/>
                    </a:lnTo>
                    <a:lnTo>
                      <a:pt x="46" y="18"/>
                    </a:lnTo>
                    <a:lnTo>
                      <a:pt x="46" y="23"/>
                    </a:lnTo>
                    <a:lnTo>
                      <a:pt x="46" y="23"/>
                    </a:lnTo>
                    <a:lnTo>
                      <a:pt x="46" y="28"/>
                    </a:lnTo>
                    <a:lnTo>
                      <a:pt x="45" y="32"/>
                    </a:lnTo>
                    <a:lnTo>
                      <a:pt x="42" y="36"/>
                    </a:lnTo>
                    <a:lnTo>
                      <a:pt x="40" y="39"/>
                    </a:lnTo>
                    <a:lnTo>
                      <a:pt x="36" y="43"/>
                    </a:lnTo>
                    <a:lnTo>
                      <a:pt x="32" y="44"/>
                    </a:lnTo>
                    <a:lnTo>
                      <a:pt x="27" y="45"/>
                    </a:lnTo>
                    <a:lnTo>
                      <a:pt x="22" y="47"/>
                    </a:lnTo>
                    <a:lnTo>
                      <a:pt x="22" y="47"/>
                    </a:lnTo>
                    <a:lnTo>
                      <a:pt x="19" y="45"/>
                    </a:lnTo>
                    <a:lnTo>
                      <a:pt x="14" y="44"/>
                    </a:lnTo>
                    <a:lnTo>
                      <a:pt x="10" y="43"/>
                    </a:lnTo>
                    <a:lnTo>
                      <a:pt x="6" y="39"/>
                    </a:lnTo>
                    <a:lnTo>
                      <a:pt x="4" y="36"/>
                    </a:lnTo>
                    <a:lnTo>
                      <a:pt x="1" y="32"/>
                    </a:lnTo>
                    <a:lnTo>
                      <a:pt x="0" y="28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1" y="15"/>
                    </a:lnTo>
                    <a:lnTo>
                      <a:pt x="4" y="10"/>
                    </a:lnTo>
                    <a:lnTo>
                      <a:pt x="6" y="7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Freeform: Shape 143"/>
              <p:cNvSpPr>
                <a:spLocks/>
              </p:cNvSpPr>
              <p:nvPr/>
            </p:nvSpPr>
            <p:spPr bwMode="auto">
              <a:xfrm>
                <a:off x="2568555" y="2373325"/>
                <a:ext cx="49213" cy="47625"/>
              </a:xfrm>
              <a:custGeom>
                <a:avLst/>
                <a:gdLst/>
                <a:ahLst/>
                <a:cxnLst>
                  <a:cxn ang="0">
                    <a:pos x="62" y="0"/>
                  </a:cxn>
                  <a:cxn ang="0">
                    <a:pos x="0" y="1"/>
                  </a:cxn>
                  <a:cxn ang="0">
                    <a:pos x="22" y="29"/>
                  </a:cxn>
                  <a:cxn ang="0">
                    <a:pos x="43" y="59"/>
                  </a:cxn>
                  <a:cxn ang="0">
                    <a:pos x="62" y="0"/>
                  </a:cxn>
                </a:cxnLst>
                <a:rect l="0" t="0" r="r" b="b"/>
                <a:pathLst>
                  <a:path w="62" h="59">
                    <a:moveTo>
                      <a:pt x="62" y="0"/>
                    </a:moveTo>
                    <a:lnTo>
                      <a:pt x="0" y="1"/>
                    </a:lnTo>
                    <a:lnTo>
                      <a:pt x="22" y="29"/>
                    </a:lnTo>
                    <a:lnTo>
                      <a:pt x="43" y="59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Freeform: Shape 144"/>
              <p:cNvSpPr>
                <a:spLocks/>
              </p:cNvSpPr>
              <p:nvPr/>
            </p:nvSpPr>
            <p:spPr bwMode="auto">
              <a:xfrm>
                <a:off x="2176442" y="2397137"/>
                <a:ext cx="404813" cy="169863"/>
              </a:xfrm>
              <a:custGeom>
                <a:avLst/>
                <a:gdLst/>
                <a:ahLst/>
                <a:cxnLst>
                  <a:cxn ang="0">
                    <a:pos x="0" y="204"/>
                  </a:cxn>
                  <a:cxn ang="0">
                    <a:pos x="176" y="73"/>
                  </a:cxn>
                  <a:cxn ang="0">
                    <a:pos x="182" y="70"/>
                  </a:cxn>
                  <a:cxn ang="0">
                    <a:pos x="186" y="75"/>
                  </a:cxn>
                  <a:cxn ang="0">
                    <a:pos x="270" y="174"/>
                  </a:cxn>
                  <a:cxn ang="0">
                    <a:pos x="502" y="0"/>
                  </a:cxn>
                  <a:cxn ang="0">
                    <a:pos x="507" y="7"/>
                  </a:cxn>
                  <a:cxn ang="0">
                    <a:pos x="511" y="12"/>
                  </a:cxn>
                  <a:cxn ang="0">
                    <a:pos x="274" y="190"/>
                  </a:cxn>
                  <a:cxn ang="0">
                    <a:pos x="268" y="193"/>
                  </a:cxn>
                  <a:cxn ang="0">
                    <a:pos x="263" y="188"/>
                  </a:cxn>
                  <a:cxn ang="0">
                    <a:pos x="180" y="89"/>
                  </a:cxn>
                  <a:cxn ang="0">
                    <a:pos x="9" y="216"/>
                  </a:cxn>
                  <a:cxn ang="0">
                    <a:pos x="9" y="216"/>
                  </a:cxn>
                  <a:cxn ang="0">
                    <a:pos x="5" y="209"/>
                  </a:cxn>
                  <a:cxn ang="0">
                    <a:pos x="0" y="204"/>
                  </a:cxn>
                  <a:cxn ang="0">
                    <a:pos x="0" y="204"/>
                  </a:cxn>
                </a:cxnLst>
                <a:rect l="0" t="0" r="r" b="b"/>
                <a:pathLst>
                  <a:path w="511" h="216">
                    <a:moveTo>
                      <a:pt x="0" y="204"/>
                    </a:moveTo>
                    <a:lnTo>
                      <a:pt x="176" y="73"/>
                    </a:lnTo>
                    <a:lnTo>
                      <a:pt x="182" y="70"/>
                    </a:lnTo>
                    <a:lnTo>
                      <a:pt x="186" y="75"/>
                    </a:lnTo>
                    <a:lnTo>
                      <a:pt x="270" y="174"/>
                    </a:lnTo>
                    <a:lnTo>
                      <a:pt x="502" y="0"/>
                    </a:lnTo>
                    <a:lnTo>
                      <a:pt x="507" y="7"/>
                    </a:lnTo>
                    <a:lnTo>
                      <a:pt x="511" y="12"/>
                    </a:lnTo>
                    <a:lnTo>
                      <a:pt x="274" y="190"/>
                    </a:lnTo>
                    <a:lnTo>
                      <a:pt x="268" y="193"/>
                    </a:lnTo>
                    <a:lnTo>
                      <a:pt x="263" y="188"/>
                    </a:lnTo>
                    <a:lnTo>
                      <a:pt x="180" y="89"/>
                    </a:lnTo>
                    <a:lnTo>
                      <a:pt x="9" y="216"/>
                    </a:lnTo>
                    <a:lnTo>
                      <a:pt x="9" y="216"/>
                    </a:lnTo>
                    <a:lnTo>
                      <a:pt x="5" y="209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3" name="Group 145"/>
            <p:cNvGrpSpPr/>
            <p:nvPr/>
          </p:nvGrpSpPr>
          <p:grpSpPr>
            <a:xfrm>
              <a:off x="719320" y="1569749"/>
              <a:ext cx="2639794" cy="831751"/>
              <a:chOff x="7813596" y="2156753"/>
              <a:chExt cx="2639794" cy="831751"/>
            </a:xfrm>
          </p:grpSpPr>
          <p:sp>
            <p:nvSpPr>
              <p:cNvPr id="23" name="Rectangle 146"/>
              <p:cNvSpPr/>
              <p:nvPr/>
            </p:nvSpPr>
            <p:spPr>
              <a:xfrm>
                <a:off x="7813596" y="2464530"/>
                <a:ext cx="2639794" cy="523974"/>
              </a:xfrm>
              <a:prstGeom prst="rect">
                <a:avLst/>
              </a:prstGeom>
            </p:spPr>
            <p:txBody>
              <a:bodyPr wrap="square" rIns="21600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 </a:t>
                </a:r>
              </a:p>
            </p:txBody>
          </p:sp>
          <p:sp>
            <p:nvSpPr>
              <p:cNvPr id="24" name="TextBox 147"/>
              <p:cNvSpPr txBox="1"/>
              <p:nvPr/>
            </p:nvSpPr>
            <p:spPr>
              <a:xfrm>
                <a:off x="9065730" y="2156753"/>
                <a:ext cx="1387660" cy="307777"/>
              </a:xfrm>
              <a:prstGeom prst="rect">
                <a:avLst/>
              </a:prstGeom>
              <a:noFill/>
            </p:spPr>
            <p:txBody>
              <a:bodyPr wrap="none" rIns="216000" anchor="b" anchorCtr="0">
                <a:normAutofit/>
              </a:bodyPr>
              <a:lstStyle/>
              <a:p>
                <a:pPr algn="r"/>
                <a:r>
                  <a:rPr lang="zh-CN" altLang="en-US" sz="1400" b="1">
                    <a:solidFill>
                      <a:schemeClr val="accent1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4" name="Group 148"/>
            <p:cNvGrpSpPr/>
            <p:nvPr/>
          </p:nvGrpSpPr>
          <p:grpSpPr>
            <a:xfrm>
              <a:off x="719320" y="2610206"/>
              <a:ext cx="2639794" cy="831751"/>
              <a:chOff x="7813596" y="2156753"/>
              <a:chExt cx="2639794" cy="831751"/>
            </a:xfrm>
          </p:grpSpPr>
          <p:sp>
            <p:nvSpPr>
              <p:cNvPr id="21" name="Rectangle 149"/>
              <p:cNvSpPr/>
              <p:nvPr/>
            </p:nvSpPr>
            <p:spPr>
              <a:xfrm>
                <a:off x="7813596" y="2464530"/>
                <a:ext cx="2639794" cy="523974"/>
              </a:xfrm>
              <a:prstGeom prst="rect">
                <a:avLst/>
              </a:prstGeom>
            </p:spPr>
            <p:txBody>
              <a:bodyPr wrap="square" rIns="21600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bg1"/>
                    </a:solidFill>
                  </a:rPr>
                </a:br>
                <a:r>
                  <a:rPr lang="zh-CN" altLang="en-US" sz="1000">
                    <a:solidFill>
                      <a:schemeClr val="bg1"/>
                    </a:solidFill>
                  </a:rPr>
                  <a:t>（建议使用主题字体） </a:t>
                </a:r>
              </a:p>
            </p:txBody>
          </p:sp>
          <p:sp>
            <p:nvSpPr>
              <p:cNvPr id="22" name="TextBox 150"/>
              <p:cNvSpPr txBox="1"/>
              <p:nvPr/>
            </p:nvSpPr>
            <p:spPr>
              <a:xfrm>
                <a:off x="9065730" y="2156753"/>
                <a:ext cx="1387660" cy="307777"/>
              </a:xfrm>
              <a:prstGeom prst="rect">
                <a:avLst/>
              </a:prstGeom>
              <a:noFill/>
            </p:spPr>
            <p:txBody>
              <a:bodyPr wrap="none" rIns="216000" anchor="b" anchorCtr="0">
                <a:normAutofit/>
              </a:bodyPr>
              <a:lstStyle/>
              <a:p>
                <a:pPr algn="r"/>
                <a:r>
                  <a:rPr lang="zh-CN" altLang="en-US" sz="1400" b="1">
                    <a:solidFill>
                      <a:schemeClr val="accent2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5" name="Group 151"/>
            <p:cNvGrpSpPr/>
            <p:nvPr/>
          </p:nvGrpSpPr>
          <p:grpSpPr>
            <a:xfrm>
              <a:off x="719320" y="3618318"/>
              <a:ext cx="2639794" cy="831751"/>
              <a:chOff x="7813596" y="2156753"/>
              <a:chExt cx="2639794" cy="831751"/>
            </a:xfrm>
          </p:grpSpPr>
          <p:sp>
            <p:nvSpPr>
              <p:cNvPr id="19" name="Rectangle 152"/>
              <p:cNvSpPr/>
              <p:nvPr/>
            </p:nvSpPr>
            <p:spPr>
              <a:xfrm>
                <a:off x="7813596" y="2464530"/>
                <a:ext cx="2639794" cy="523974"/>
              </a:xfrm>
              <a:prstGeom prst="rect">
                <a:avLst/>
              </a:prstGeom>
            </p:spPr>
            <p:txBody>
              <a:bodyPr wrap="square" rIns="21600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bg1"/>
                    </a:solidFill>
                  </a:rPr>
                </a:br>
                <a:r>
                  <a:rPr lang="zh-CN" altLang="en-US" sz="1000">
                    <a:solidFill>
                      <a:schemeClr val="bg1"/>
                    </a:solidFill>
                  </a:rPr>
                  <a:t>（建议使用主题字体） </a:t>
                </a:r>
              </a:p>
            </p:txBody>
          </p:sp>
          <p:sp>
            <p:nvSpPr>
              <p:cNvPr id="20" name="TextBox 153"/>
              <p:cNvSpPr txBox="1"/>
              <p:nvPr/>
            </p:nvSpPr>
            <p:spPr>
              <a:xfrm>
                <a:off x="9065730" y="2156753"/>
                <a:ext cx="1387660" cy="307777"/>
              </a:xfrm>
              <a:prstGeom prst="rect">
                <a:avLst/>
              </a:prstGeom>
              <a:noFill/>
            </p:spPr>
            <p:txBody>
              <a:bodyPr wrap="none" rIns="216000" anchor="b" anchorCtr="0">
                <a:normAutofit/>
              </a:bodyPr>
              <a:lstStyle/>
              <a:p>
                <a:pPr algn="r"/>
                <a:r>
                  <a:rPr lang="zh-CN" altLang="en-US" sz="1400" b="1">
                    <a:solidFill>
                      <a:schemeClr val="accent3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6" name="Group 154"/>
            <p:cNvGrpSpPr/>
            <p:nvPr/>
          </p:nvGrpSpPr>
          <p:grpSpPr>
            <a:xfrm>
              <a:off x="719320" y="4666093"/>
              <a:ext cx="2639794" cy="831751"/>
              <a:chOff x="7813596" y="2156753"/>
              <a:chExt cx="2639794" cy="831751"/>
            </a:xfrm>
          </p:grpSpPr>
          <p:sp>
            <p:nvSpPr>
              <p:cNvPr id="17" name="Rectangle 155"/>
              <p:cNvSpPr/>
              <p:nvPr/>
            </p:nvSpPr>
            <p:spPr>
              <a:xfrm>
                <a:off x="7813596" y="2464530"/>
                <a:ext cx="2639794" cy="523974"/>
              </a:xfrm>
              <a:prstGeom prst="rect">
                <a:avLst/>
              </a:prstGeom>
            </p:spPr>
            <p:txBody>
              <a:bodyPr wrap="square" rIns="21600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bg1"/>
                    </a:solidFill>
                  </a:rPr>
                </a:br>
                <a:r>
                  <a:rPr lang="zh-CN" altLang="en-US" sz="1000">
                    <a:solidFill>
                      <a:schemeClr val="bg1"/>
                    </a:solidFill>
                  </a:rPr>
                  <a:t>（建议使用主题字体） </a:t>
                </a:r>
              </a:p>
            </p:txBody>
          </p:sp>
          <p:sp>
            <p:nvSpPr>
              <p:cNvPr id="18" name="TextBox 156"/>
              <p:cNvSpPr txBox="1"/>
              <p:nvPr/>
            </p:nvSpPr>
            <p:spPr>
              <a:xfrm>
                <a:off x="9065730" y="2156753"/>
                <a:ext cx="1387660" cy="307777"/>
              </a:xfrm>
              <a:prstGeom prst="rect">
                <a:avLst/>
              </a:prstGeom>
              <a:noFill/>
            </p:spPr>
            <p:txBody>
              <a:bodyPr wrap="none" rIns="216000" anchor="b" anchorCtr="0">
                <a:normAutofit/>
              </a:bodyPr>
              <a:lstStyle/>
              <a:p>
                <a:pPr algn="r"/>
                <a:r>
                  <a:rPr lang="zh-CN" altLang="en-US" sz="1400" b="1">
                    <a:solidFill>
                      <a:schemeClr val="accent4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7302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8d1cdc37-0ba0-45d7-b9be-8b95902d3961"/>
          <p:cNvGrpSpPr>
            <a:grpSpLocks noChangeAspect="1"/>
          </p:cNvGrpSpPr>
          <p:nvPr/>
        </p:nvGrpSpPr>
        <p:grpSpPr>
          <a:xfrm>
            <a:off x="1185283" y="1444720"/>
            <a:ext cx="9708456" cy="5085612"/>
            <a:chOff x="1185282" y="1196752"/>
            <a:chExt cx="9708458" cy="5085613"/>
          </a:xfrm>
        </p:grpSpPr>
        <p:grpSp>
          <p:nvGrpSpPr>
            <p:cNvPr id="4" name="Group 1"/>
            <p:cNvGrpSpPr/>
            <p:nvPr/>
          </p:nvGrpSpPr>
          <p:grpSpPr>
            <a:xfrm>
              <a:off x="1968278" y="1196752"/>
              <a:ext cx="2949770" cy="2371678"/>
              <a:chOff x="1968278" y="785277"/>
              <a:chExt cx="2949770" cy="2371678"/>
            </a:xfrm>
          </p:grpSpPr>
          <p:grpSp>
            <p:nvGrpSpPr>
              <p:cNvPr id="42" name="Group 2"/>
              <p:cNvGrpSpPr/>
              <p:nvPr/>
            </p:nvGrpSpPr>
            <p:grpSpPr>
              <a:xfrm>
                <a:off x="1968278" y="785277"/>
                <a:ext cx="2949770" cy="2371678"/>
                <a:chOff x="1968278" y="785277"/>
                <a:chExt cx="2949770" cy="2371678"/>
              </a:xfrm>
            </p:grpSpPr>
            <p:sp>
              <p:nvSpPr>
                <p:cNvPr id="45" name="Freeform: Shape 5"/>
                <p:cNvSpPr/>
                <p:nvPr/>
              </p:nvSpPr>
              <p:spPr>
                <a:xfrm>
                  <a:off x="3364767" y="785277"/>
                  <a:ext cx="153405" cy="237167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lnTo>
                        <a:pt x="0" y="21600"/>
                      </a:lnTo>
                      <a:lnTo>
                        <a:pt x="0" y="0"/>
                      </a:lnTo>
                      <a:lnTo>
                        <a:pt x="21600" y="0"/>
                      </a:lnTo>
                      <a:cubicBezTo>
                        <a:pt x="21600" y="0"/>
                        <a:pt x="21600" y="21600"/>
                        <a:pt x="21600" y="2160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6" name="Freeform: Shape 6"/>
                <p:cNvSpPr/>
                <p:nvPr/>
              </p:nvSpPr>
              <p:spPr>
                <a:xfrm>
                  <a:off x="1968278" y="957487"/>
                  <a:ext cx="1399875" cy="66452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lnTo>
                        <a:pt x="4397" y="21600"/>
                      </a:lnTo>
                      <a:lnTo>
                        <a:pt x="0" y="10800"/>
                      </a:lnTo>
                      <a:lnTo>
                        <a:pt x="4397" y="0"/>
                      </a:lnTo>
                      <a:lnTo>
                        <a:pt x="21600" y="0"/>
                      </a:lnTo>
                      <a:cubicBezTo>
                        <a:pt x="21600" y="0"/>
                        <a:pt x="21600" y="21600"/>
                        <a:pt x="21600" y="2160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7" name="Freeform: Shape 7"/>
                <p:cNvSpPr/>
                <p:nvPr/>
              </p:nvSpPr>
              <p:spPr>
                <a:xfrm>
                  <a:off x="3518172" y="957487"/>
                  <a:ext cx="1399876" cy="66452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17203" y="21600"/>
                      </a:lnTo>
                      <a:lnTo>
                        <a:pt x="21600" y="10800"/>
                      </a:lnTo>
                      <a:lnTo>
                        <a:pt x="17203" y="0"/>
                      </a:lnTo>
                      <a:lnTo>
                        <a:pt x="0" y="0"/>
                      </a:lnTo>
                      <a:cubicBezTo>
                        <a:pt x="0" y="0"/>
                        <a:pt x="0" y="21600"/>
                        <a:pt x="0" y="2160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43" name="Rectangle 3"/>
              <p:cNvSpPr/>
              <p:nvPr/>
            </p:nvSpPr>
            <p:spPr>
              <a:xfrm>
                <a:off x="3628649" y="1098220"/>
                <a:ext cx="1066267" cy="3381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lc="http://schemas.openxmlformats.org/drawingml/2006/lockedCanvas" xmlns:p14="http://schemas.microsoft.com/office/powerpoint/2010/main" xmlns:ma14="http://schemas.microsoft.com/office/mac/drawingml/2011/main" val="1"/>
                </a:ext>
              </a:extLst>
            </p:spPr>
            <p:txBody>
              <a:bodyPr wrap="square" lIns="25400" tIns="25400" rIns="25400" bIns="25400" anchor="ctr">
                <a:normAutofit/>
              </a:bodyPr>
              <a:lstStyle/>
              <a:p>
                <a:pPr algn="ctr"/>
                <a:r>
                  <a:rPr lang="en-US" sz="1500" b="1">
                    <a:solidFill>
                      <a:schemeClr val="bg1"/>
                    </a:solidFill>
                  </a:rPr>
                  <a:t>Right ??</a:t>
                </a:r>
              </a:p>
            </p:txBody>
          </p:sp>
          <p:sp>
            <p:nvSpPr>
              <p:cNvPr id="44" name="Rectangle 4"/>
              <p:cNvSpPr/>
              <p:nvPr/>
            </p:nvSpPr>
            <p:spPr>
              <a:xfrm>
                <a:off x="2232945" y="1098220"/>
                <a:ext cx="1066267" cy="3381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lc="http://schemas.openxmlformats.org/drawingml/2006/lockedCanvas" xmlns:p14="http://schemas.microsoft.com/office/powerpoint/2010/main" xmlns:ma14="http://schemas.microsoft.com/office/mac/drawingml/2011/main" val="1"/>
                </a:ext>
              </a:extLst>
            </p:spPr>
            <p:txBody>
              <a:bodyPr wrap="square" lIns="25400" tIns="25400" rIns="25400" bIns="25400" anchor="ctr">
                <a:normAutofit/>
              </a:bodyPr>
              <a:lstStyle/>
              <a:p>
                <a:pPr algn="ctr"/>
                <a:r>
                  <a:rPr lang="en-US" sz="1500" b="1">
                    <a:solidFill>
                      <a:schemeClr val="bg1"/>
                    </a:solidFill>
                  </a:rPr>
                  <a:t>Left ??</a:t>
                </a:r>
              </a:p>
            </p:txBody>
          </p:sp>
        </p:grpSp>
        <p:grpSp>
          <p:nvGrpSpPr>
            <p:cNvPr id="5" name="Group 8"/>
            <p:cNvGrpSpPr/>
            <p:nvPr/>
          </p:nvGrpSpPr>
          <p:grpSpPr>
            <a:xfrm>
              <a:off x="1185282" y="2398268"/>
              <a:ext cx="1690595" cy="3884097"/>
              <a:chOff x="0" y="0"/>
              <a:chExt cx="3381189" cy="7768191"/>
            </a:xfrm>
          </p:grpSpPr>
          <p:sp>
            <p:nvSpPr>
              <p:cNvPr id="31" name="Freeform: Shape 9"/>
              <p:cNvSpPr/>
              <p:nvPr/>
            </p:nvSpPr>
            <p:spPr>
              <a:xfrm>
                <a:off x="0" y="1281910"/>
                <a:ext cx="1104602" cy="2215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479" h="17327" extrusionOk="0">
                    <a:moveTo>
                      <a:pt x="15894" y="10545"/>
                    </a:moveTo>
                    <a:cubicBezTo>
                      <a:pt x="15894" y="10545"/>
                      <a:pt x="8222" y="10071"/>
                      <a:pt x="7025" y="7225"/>
                    </a:cubicBezTo>
                    <a:cubicBezTo>
                      <a:pt x="5423" y="3416"/>
                      <a:pt x="12837" y="2302"/>
                      <a:pt x="12837" y="2302"/>
                    </a:cubicBezTo>
                    <a:cubicBezTo>
                      <a:pt x="12837" y="2302"/>
                      <a:pt x="12581" y="485"/>
                      <a:pt x="10455" y="0"/>
                    </a:cubicBezTo>
                    <a:cubicBezTo>
                      <a:pt x="10455" y="0"/>
                      <a:pt x="-38" y="2331"/>
                      <a:pt x="0" y="7440"/>
                    </a:cubicBezTo>
                    <a:cubicBezTo>
                      <a:pt x="26" y="10896"/>
                      <a:pt x="7075" y="12827"/>
                      <a:pt x="11459" y="15482"/>
                    </a:cubicBezTo>
                    <a:cubicBezTo>
                      <a:pt x="21562" y="21600"/>
                      <a:pt x="15894" y="10545"/>
                      <a:pt x="15894" y="1054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solidFill>
                  <a:srgbClr val="DCDEE0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Freeform: Shape 10"/>
              <p:cNvSpPr/>
              <p:nvPr/>
            </p:nvSpPr>
            <p:spPr>
              <a:xfrm>
                <a:off x="2954401" y="4867252"/>
                <a:ext cx="356079" cy="6284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83" h="19397" extrusionOk="0">
                    <a:moveTo>
                      <a:pt x="19882" y="2560"/>
                    </a:moveTo>
                    <a:cubicBezTo>
                      <a:pt x="19882" y="2560"/>
                      <a:pt x="20120" y="17243"/>
                      <a:pt x="12574" y="18690"/>
                    </a:cubicBezTo>
                    <a:cubicBezTo>
                      <a:pt x="5031" y="20139"/>
                      <a:pt x="3195" y="18912"/>
                      <a:pt x="3195" y="18912"/>
                    </a:cubicBezTo>
                    <a:cubicBezTo>
                      <a:pt x="3195" y="18912"/>
                      <a:pt x="9292" y="9642"/>
                      <a:pt x="6955" y="9891"/>
                    </a:cubicBezTo>
                    <a:cubicBezTo>
                      <a:pt x="4616" y="10140"/>
                      <a:pt x="2091" y="15503"/>
                      <a:pt x="306" y="15022"/>
                    </a:cubicBezTo>
                    <a:cubicBezTo>
                      <a:pt x="-1480" y="14542"/>
                      <a:pt x="4997" y="2740"/>
                      <a:pt x="8428" y="640"/>
                    </a:cubicBezTo>
                    <a:cubicBezTo>
                      <a:pt x="11862" y="-1461"/>
                      <a:pt x="18854" y="2283"/>
                      <a:pt x="18854" y="2283"/>
                    </a:cubicBez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Freeform: Shape 11"/>
              <p:cNvSpPr/>
              <p:nvPr/>
            </p:nvSpPr>
            <p:spPr>
              <a:xfrm>
                <a:off x="2543789" y="2774133"/>
                <a:ext cx="837400" cy="2198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5211" h="18123" extrusionOk="0">
                    <a:moveTo>
                      <a:pt x="725" y="6019"/>
                    </a:moveTo>
                    <a:cubicBezTo>
                      <a:pt x="725" y="6019"/>
                      <a:pt x="5956" y="5749"/>
                      <a:pt x="8083" y="9009"/>
                    </a:cubicBezTo>
                    <a:cubicBezTo>
                      <a:pt x="10211" y="12268"/>
                      <a:pt x="9553" y="17682"/>
                      <a:pt x="9553" y="17682"/>
                    </a:cubicBezTo>
                    <a:cubicBezTo>
                      <a:pt x="9553" y="17682"/>
                      <a:pt x="12588" y="17793"/>
                      <a:pt x="14583" y="18123"/>
                    </a:cubicBezTo>
                    <a:cubicBezTo>
                      <a:pt x="14583" y="18123"/>
                      <a:pt x="18401" y="6616"/>
                      <a:pt x="7209" y="1386"/>
                    </a:cubicBezTo>
                    <a:cubicBezTo>
                      <a:pt x="-3199" y="-3477"/>
                      <a:pt x="725" y="6019"/>
                      <a:pt x="725" y="601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solidFill>
                  <a:srgbClr val="DCDEE0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Freeform: Shape 12"/>
              <p:cNvSpPr/>
              <p:nvPr/>
            </p:nvSpPr>
            <p:spPr>
              <a:xfrm>
                <a:off x="1291924" y="7180698"/>
                <a:ext cx="573276" cy="550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04" h="20702" extrusionOk="0">
                    <a:moveTo>
                      <a:pt x="8953" y="4792"/>
                    </a:moveTo>
                    <a:cubicBezTo>
                      <a:pt x="13531" y="-505"/>
                      <a:pt x="17237" y="-898"/>
                      <a:pt x="19417" y="1144"/>
                    </a:cubicBezTo>
                    <a:cubicBezTo>
                      <a:pt x="21600" y="3187"/>
                      <a:pt x="21170" y="6663"/>
                      <a:pt x="16854" y="12194"/>
                    </a:cubicBezTo>
                    <a:cubicBezTo>
                      <a:pt x="13126" y="16968"/>
                      <a:pt x="8648" y="18090"/>
                      <a:pt x="7322" y="19109"/>
                    </a:cubicBezTo>
                    <a:lnTo>
                      <a:pt x="6835" y="20535"/>
                    </a:lnTo>
                    <a:lnTo>
                      <a:pt x="374" y="20702"/>
                    </a:lnTo>
                    <a:cubicBezTo>
                      <a:pt x="374" y="20702"/>
                      <a:pt x="0" y="19109"/>
                      <a:pt x="0" y="16837"/>
                    </a:cubicBezTo>
                    <a:cubicBezTo>
                      <a:pt x="0" y="16837"/>
                      <a:pt x="6980" y="7075"/>
                      <a:pt x="8953" y="4792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13"/>
              <p:cNvSpPr/>
              <p:nvPr/>
            </p:nvSpPr>
            <p:spPr>
              <a:xfrm>
                <a:off x="1992969" y="7210743"/>
                <a:ext cx="581891" cy="557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89" h="20620" extrusionOk="0">
                    <a:moveTo>
                      <a:pt x="8772" y="4965"/>
                    </a:moveTo>
                    <a:cubicBezTo>
                      <a:pt x="13256" y="-245"/>
                      <a:pt x="17325" y="-980"/>
                      <a:pt x="19461" y="1031"/>
                    </a:cubicBezTo>
                    <a:cubicBezTo>
                      <a:pt x="21600" y="3040"/>
                      <a:pt x="20741" y="6808"/>
                      <a:pt x="16512" y="12247"/>
                    </a:cubicBezTo>
                    <a:cubicBezTo>
                      <a:pt x="12860" y="16947"/>
                      <a:pt x="8473" y="18050"/>
                      <a:pt x="7174" y="19052"/>
                    </a:cubicBezTo>
                    <a:lnTo>
                      <a:pt x="6696" y="20457"/>
                    </a:lnTo>
                    <a:lnTo>
                      <a:pt x="257" y="20620"/>
                    </a:lnTo>
                    <a:cubicBezTo>
                      <a:pt x="257" y="20620"/>
                      <a:pt x="0" y="18936"/>
                      <a:pt x="0" y="16817"/>
                    </a:cubicBezTo>
                    <a:cubicBezTo>
                      <a:pt x="0" y="16817"/>
                      <a:pt x="6838" y="7212"/>
                      <a:pt x="8772" y="4965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Freeform: Shape 14"/>
              <p:cNvSpPr/>
              <p:nvPr/>
            </p:nvSpPr>
            <p:spPr>
              <a:xfrm>
                <a:off x="721074" y="2473686"/>
                <a:ext cx="2206535" cy="28144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23" h="21424" extrusionOk="0">
                    <a:moveTo>
                      <a:pt x="20523" y="18501"/>
                    </a:moveTo>
                    <a:cubicBezTo>
                      <a:pt x="20523" y="19341"/>
                      <a:pt x="19984" y="19968"/>
                      <a:pt x="19068" y="20422"/>
                    </a:cubicBezTo>
                    <a:cubicBezTo>
                      <a:pt x="16898" y="21500"/>
                      <a:pt x="12620" y="21600"/>
                      <a:pt x="8451" y="21229"/>
                    </a:cubicBezTo>
                    <a:cubicBezTo>
                      <a:pt x="4358" y="20865"/>
                      <a:pt x="2431" y="20711"/>
                      <a:pt x="1441" y="20054"/>
                    </a:cubicBezTo>
                    <a:cubicBezTo>
                      <a:pt x="685" y="19554"/>
                      <a:pt x="471" y="18763"/>
                      <a:pt x="259" y="17366"/>
                    </a:cubicBezTo>
                    <a:cubicBezTo>
                      <a:pt x="-1077" y="8619"/>
                      <a:pt x="3178" y="0"/>
                      <a:pt x="3178" y="0"/>
                    </a:cubicBezTo>
                    <a:cubicBezTo>
                      <a:pt x="8489" y="4443"/>
                      <a:pt x="17610" y="853"/>
                      <a:pt x="17610" y="853"/>
                    </a:cubicBezTo>
                    <a:cubicBezTo>
                      <a:pt x="17610" y="853"/>
                      <a:pt x="20523" y="11058"/>
                      <a:pt x="20523" y="1850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solidFill>
                  <a:srgbClr val="DCDEE0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Freeform: Shape 15"/>
              <p:cNvSpPr/>
              <p:nvPr/>
            </p:nvSpPr>
            <p:spPr>
              <a:xfrm>
                <a:off x="871298" y="5107609"/>
                <a:ext cx="1897852" cy="25861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51"/>
                    </a:moveTo>
                    <a:cubicBezTo>
                      <a:pt x="21600" y="2386"/>
                      <a:pt x="20068" y="4115"/>
                      <a:pt x="17666" y="5256"/>
                    </a:cubicBezTo>
                    <a:lnTo>
                      <a:pt x="15172" y="21600"/>
                    </a:lnTo>
                    <a:lnTo>
                      <a:pt x="12627" y="21600"/>
                    </a:lnTo>
                    <a:lnTo>
                      <a:pt x="12720" y="6576"/>
                    </a:lnTo>
                    <a:cubicBezTo>
                      <a:pt x="12098" y="6640"/>
                      <a:pt x="11457" y="6676"/>
                      <a:pt x="10800" y="6676"/>
                    </a:cubicBezTo>
                    <a:cubicBezTo>
                      <a:pt x="10124" y="6676"/>
                      <a:pt x="9464" y="6638"/>
                      <a:pt x="8823" y="6569"/>
                    </a:cubicBezTo>
                    <a:lnTo>
                      <a:pt x="7121" y="21125"/>
                    </a:lnTo>
                    <a:lnTo>
                      <a:pt x="4575" y="21125"/>
                    </a:lnTo>
                    <a:lnTo>
                      <a:pt x="4575" y="5536"/>
                    </a:lnTo>
                    <a:cubicBezTo>
                      <a:pt x="1810" y="4410"/>
                      <a:pt x="0" y="2552"/>
                      <a:pt x="0" y="451"/>
                    </a:cubicBezTo>
                    <a:cubicBezTo>
                      <a:pt x="0" y="300"/>
                      <a:pt x="9" y="149"/>
                      <a:pt x="28" y="0"/>
                    </a:cubicBezTo>
                    <a:cubicBezTo>
                      <a:pt x="1240" y="721"/>
                      <a:pt x="3598" y="889"/>
                      <a:pt x="8606" y="1289"/>
                    </a:cubicBezTo>
                    <a:cubicBezTo>
                      <a:pt x="13708" y="1696"/>
                      <a:pt x="18943" y="1586"/>
                      <a:pt x="21598" y="403"/>
                    </a:cubicBezTo>
                    <a:cubicBezTo>
                      <a:pt x="21600" y="419"/>
                      <a:pt x="21600" y="436"/>
                      <a:pt x="21600" y="451"/>
                    </a:cubicBezTo>
                    <a:close/>
                  </a:path>
                </a:pathLst>
              </a:cu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Freeform: Shape 16"/>
              <p:cNvSpPr/>
              <p:nvPr/>
            </p:nvSpPr>
            <p:spPr>
              <a:xfrm>
                <a:off x="1001492" y="160238"/>
                <a:ext cx="2101595" cy="26835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43" h="19565" extrusionOk="0">
                    <a:moveTo>
                      <a:pt x="20425" y="12368"/>
                    </a:moveTo>
                    <a:cubicBezTo>
                      <a:pt x="20285" y="11213"/>
                      <a:pt x="19238" y="9872"/>
                      <a:pt x="18057" y="8781"/>
                    </a:cubicBezTo>
                    <a:cubicBezTo>
                      <a:pt x="18023" y="8648"/>
                      <a:pt x="17989" y="8515"/>
                      <a:pt x="17951" y="8378"/>
                    </a:cubicBezTo>
                    <a:cubicBezTo>
                      <a:pt x="17495" y="6714"/>
                      <a:pt x="16776" y="2600"/>
                      <a:pt x="15448" y="1949"/>
                    </a:cubicBezTo>
                    <a:cubicBezTo>
                      <a:pt x="14121" y="1299"/>
                      <a:pt x="4471" y="-997"/>
                      <a:pt x="3654" y="495"/>
                    </a:cubicBezTo>
                    <a:cubicBezTo>
                      <a:pt x="3654" y="495"/>
                      <a:pt x="-1054" y="13973"/>
                      <a:pt x="218" y="17591"/>
                    </a:cubicBezTo>
                    <a:cubicBezTo>
                      <a:pt x="892" y="19507"/>
                      <a:pt x="10673" y="20603"/>
                      <a:pt x="15851" y="18148"/>
                    </a:cubicBezTo>
                    <a:cubicBezTo>
                      <a:pt x="17104" y="17553"/>
                      <a:pt x="19271" y="17269"/>
                      <a:pt x="19432" y="15656"/>
                    </a:cubicBezTo>
                    <a:cubicBezTo>
                      <a:pt x="19483" y="15142"/>
                      <a:pt x="19467" y="14622"/>
                      <a:pt x="19393" y="14053"/>
                    </a:cubicBezTo>
                    <a:cubicBezTo>
                      <a:pt x="20060" y="13851"/>
                      <a:pt x="20546" y="13373"/>
                      <a:pt x="20425" y="12368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Freeform: Shape 17"/>
              <p:cNvSpPr/>
              <p:nvPr/>
            </p:nvSpPr>
            <p:spPr>
              <a:xfrm>
                <a:off x="931387" y="0"/>
                <a:ext cx="2289370" cy="24805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93" h="19626" extrusionOk="0">
                    <a:moveTo>
                      <a:pt x="3278" y="1238"/>
                    </a:moveTo>
                    <a:cubicBezTo>
                      <a:pt x="959" y="2444"/>
                      <a:pt x="-594" y="5172"/>
                      <a:pt x="217" y="13564"/>
                    </a:cubicBezTo>
                    <a:cubicBezTo>
                      <a:pt x="720" y="18768"/>
                      <a:pt x="-419" y="19096"/>
                      <a:pt x="5491" y="19516"/>
                    </a:cubicBezTo>
                    <a:cubicBezTo>
                      <a:pt x="14237" y="20138"/>
                      <a:pt x="14758" y="18081"/>
                      <a:pt x="14557" y="14393"/>
                    </a:cubicBezTo>
                    <a:cubicBezTo>
                      <a:pt x="14425" y="11969"/>
                      <a:pt x="14274" y="10656"/>
                      <a:pt x="15123" y="10601"/>
                    </a:cubicBezTo>
                    <a:cubicBezTo>
                      <a:pt x="15973" y="10545"/>
                      <a:pt x="16333" y="12883"/>
                      <a:pt x="16333" y="12883"/>
                    </a:cubicBezTo>
                    <a:lnTo>
                      <a:pt x="17109" y="12909"/>
                    </a:lnTo>
                    <a:cubicBezTo>
                      <a:pt x="16827" y="10404"/>
                      <a:pt x="16751" y="8453"/>
                      <a:pt x="16810" y="6945"/>
                    </a:cubicBezTo>
                    <a:cubicBezTo>
                      <a:pt x="18579" y="7892"/>
                      <a:pt x="20415" y="7181"/>
                      <a:pt x="20582" y="5266"/>
                    </a:cubicBezTo>
                    <a:cubicBezTo>
                      <a:pt x="21006" y="421"/>
                      <a:pt x="8473" y="-1462"/>
                      <a:pt x="3278" y="1238"/>
                    </a:cubicBez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Freeform: Shape 18"/>
              <p:cNvSpPr/>
              <p:nvPr/>
            </p:nvSpPr>
            <p:spPr>
              <a:xfrm>
                <a:off x="681014" y="1081611"/>
                <a:ext cx="490054" cy="4773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01" h="21213" extrusionOk="0">
                    <a:moveTo>
                      <a:pt x="12762" y="11"/>
                    </a:moveTo>
                    <a:cubicBezTo>
                      <a:pt x="1761" y="-387"/>
                      <a:pt x="823" y="9497"/>
                      <a:pt x="86" y="9155"/>
                    </a:cubicBezTo>
                    <a:cubicBezTo>
                      <a:pt x="-662" y="8813"/>
                      <a:pt x="3711" y="21213"/>
                      <a:pt x="3711" y="21213"/>
                    </a:cubicBezTo>
                    <a:cubicBezTo>
                      <a:pt x="3711" y="21213"/>
                      <a:pt x="13541" y="20771"/>
                      <a:pt x="18220" y="18830"/>
                    </a:cubicBezTo>
                    <a:cubicBezTo>
                      <a:pt x="18251" y="18808"/>
                      <a:pt x="18282" y="18797"/>
                      <a:pt x="18315" y="18787"/>
                    </a:cubicBezTo>
                    <a:cubicBezTo>
                      <a:pt x="18504" y="18498"/>
                      <a:pt x="18693" y="18191"/>
                      <a:pt x="18830" y="17871"/>
                    </a:cubicBezTo>
                    <a:cubicBezTo>
                      <a:pt x="19315" y="16756"/>
                      <a:pt x="19146" y="15621"/>
                      <a:pt x="16260" y="15455"/>
                    </a:cubicBezTo>
                    <a:cubicBezTo>
                      <a:pt x="11392" y="15178"/>
                      <a:pt x="8800" y="12145"/>
                      <a:pt x="11961" y="12046"/>
                    </a:cubicBezTo>
                    <a:cubicBezTo>
                      <a:pt x="15122" y="11958"/>
                      <a:pt x="17398" y="14252"/>
                      <a:pt x="18124" y="14760"/>
                    </a:cubicBezTo>
                    <a:cubicBezTo>
                      <a:pt x="18640" y="15124"/>
                      <a:pt x="19579" y="15951"/>
                      <a:pt x="20453" y="15344"/>
                    </a:cubicBezTo>
                    <a:cubicBezTo>
                      <a:pt x="20569" y="15256"/>
                      <a:pt x="20685" y="15158"/>
                      <a:pt x="20790" y="15025"/>
                    </a:cubicBezTo>
                    <a:lnTo>
                      <a:pt x="20790" y="14815"/>
                    </a:lnTo>
                    <a:cubicBezTo>
                      <a:pt x="20938" y="9828"/>
                      <a:pt x="19621" y="264"/>
                      <a:pt x="12762" y="11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Freeform: Shape 19"/>
              <p:cNvSpPr/>
              <p:nvPr/>
            </p:nvSpPr>
            <p:spPr>
              <a:xfrm>
                <a:off x="1001492" y="2443640"/>
                <a:ext cx="1745252" cy="4320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4853" extrusionOk="0">
                    <a:moveTo>
                      <a:pt x="0" y="6441"/>
                    </a:moveTo>
                    <a:lnTo>
                      <a:pt x="43" y="0"/>
                    </a:lnTo>
                    <a:cubicBezTo>
                      <a:pt x="43" y="0"/>
                      <a:pt x="5749" y="9887"/>
                      <a:pt x="21227" y="4862"/>
                    </a:cubicBezTo>
                    <a:lnTo>
                      <a:pt x="21600" y="11644"/>
                    </a:lnTo>
                    <a:cubicBezTo>
                      <a:pt x="21600" y="11644"/>
                      <a:pt x="6700" y="21600"/>
                      <a:pt x="0" y="6441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Group 21"/>
            <p:cNvGrpSpPr/>
            <p:nvPr/>
          </p:nvGrpSpPr>
          <p:grpSpPr>
            <a:xfrm>
              <a:off x="4867412" y="2382591"/>
              <a:ext cx="6026328" cy="3485245"/>
              <a:chOff x="4894208" y="2434412"/>
              <a:chExt cx="6026328" cy="3485245"/>
            </a:xfrm>
          </p:grpSpPr>
          <p:sp>
            <p:nvSpPr>
              <p:cNvPr id="7" name="TextBox 22"/>
              <p:cNvSpPr txBox="1"/>
              <p:nvPr/>
            </p:nvSpPr>
            <p:spPr>
              <a:xfrm>
                <a:off x="4936688" y="2434412"/>
                <a:ext cx="440826" cy="677108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pPr algn="ctr"/>
                <a:r>
                  <a:rPr lang="id-ID" sz="4400" spc="-300">
                    <a:solidFill>
                      <a:schemeClr val="accent1"/>
                    </a:solidFill>
                    <a:latin typeface="Impact" panose="020B0806030902050204" pitchFamily="34" charset="0"/>
                  </a:rPr>
                  <a:t>01</a:t>
                </a:r>
              </a:p>
            </p:txBody>
          </p:sp>
          <p:sp>
            <p:nvSpPr>
              <p:cNvPr id="8" name="TextBox 23"/>
              <p:cNvSpPr txBox="1"/>
              <p:nvPr/>
            </p:nvSpPr>
            <p:spPr>
              <a:xfrm>
                <a:off x="4902223" y="3633200"/>
                <a:ext cx="509755" cy="677108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pPr algn="ctr"/>
                <a:r>
                  <a:rPr lang="id-ID" sz="4400" spc="-300">
                    <a:solidFill>
                      <a:schemeClr val="accent4"/>
                    </a:solidFill>
                    <a:latin typeface="Impact" panose="020B0806030902050204" pitchFamily="34" charset="0"/>
                  </a:rPr>
                  <a:t>02</a:t>
                </a:r>
              </a:p>
            </p:txBody>
          </p:sp>
          <p:sp>
            <p:nvSpPr>
              <p:cNvPr id="9" name="TextBox 24"/>
              <p:cNvSpPr txBox="1"/>
              <p:nvPr/>
            </p:nvSpPr>
            <p:spPr>
              <a:xfrm>
                <a:off x="4894208" y="4831987"/>
                <a:ext cx="525785" cy="677108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pPr algn="ctr"/>
                <a:r>
                  <a:rPr lang="id-ID" sz="4400" spc="-300">
                    <a:solidFill>
                      <a:schemeClr val="accent2"/>
                    </a:solidFill>
                    <a:latin typeface="Impact" panose="020B0806030902050204" pitchFamily="34" charset="0"/>
                  </a:rPr>
                  <a:t>03</a:t>
                </a:r>
              </a:p>
            </p:txBody>
          </p:sp>
          <p:sp>
            <p:nvSpPr>
              <p:cNvPr id="10" name="TextBox 25"/>
              <p:cNvSpPr txBox="1"/>
              <p:nvPr/>
            </p:nvSpPr>
            <p:spPr>
              <a:xfrm>
                <a:off x="7972640" y="2434412"/>
                <a:ext cx="508151" cy="677108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pPr algn="ctr"/>
                <a:r>
                  <a:rPr lang="id-ID" sz="4400" spc="-300">
                    <a:solidFill>
                      <a:schemeClr val="accent6"/>
                    </a:solidFill>
                    <a:latin typeface="Impact" panose="020B0806030902050204" pitchFamily="34" charset="0"/>
                  </a:rPr>
                  <a:t>04</a:t>
                </a:r>
              </a:p>
            </p:txBody>
          </p:sp>
          <p:sp>
            <p:nvSpPr>
              <p:cNvPr id="11" name="TextBox 26"/>
              <p:cNvSpPr txBox="1"/>
              <p:nvPr/>
            </p:nvSpPr>
            <p:spPr>
              <a:xfrm>
                <a:off x="7962220" y="3633200"/>
                <a:ext cx="528991" cy="677108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pPr algn="ctr"/>
                <a:r>
                  <a:rPr lang="id-ID" sz="4400" spc="-300">
                    <a:solidFill>
                      <a:schemeClr val="accent5"/>
                    </a:solidFill>
                    <a:latin typeface="Impact" panose="020B0806030902050204" pitchFamily="34" charset="0"/>
                  </a:rPr>
                  <a:t>05</a:t>
                </a:r>
              </a:p>
            </p:txBody>
          </p:sp>
          <p:sp>
            <p:nvSpPr>
              <p:cNvPr id="12" name="TextBox 27"/>
              <p:cNvSpPr txBox="1"/>
              <p:nvPr/>
            </p:nvSpPr>
            <p:spPr>
              <a:xfrm>
                <a:off x="7960617" y="4831987"/>
                <a:ext cx="532197" cy="677108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pPr algn="ctr"/>
                <a:r>
                  <a:rPr lang="id-ID" sz="4400" spc="-300">
                    <a:solidFill>
                      <a:schemeClr val="accent3"/>
                    </a:solidFill>
                    <a:latin typeface="Impact" panose="020B0806030902050204" pitchFamily="34" charset="0"/>
                  </a:rPr>
                  <a:t>06</a:t>
                </a:r>
              </a:p>
            </p:txBody>
          </p:sp>
          <p:grpSp>
            <p:nvGrpSpPr>
              <p:cNvPr id="13" name="Group 28"/>
              <p:cNvGrpSpPr/>
              <p:nvPr/>
            </p:nvGrpSpPr>
            <p:grpSpPr>
              <a:xfrm>
                <a:off x="5601271" y="2445560"/>
                <a:ext cx="2294929" cy="1076522"/>
                <a:chOff x="719668" y="1675964"/>
                <a:chExt cx="2501622" cy="1076522"/>
              </a:xfrm>
            </p:grpSpPr>
            <p:sp>
              <p:nvSpPr>
                <p:cNvPr id="29" name="TextBox 44"/>
                <p:cNvSpPr txBox="1">
                  <a:spLocks/>
                </p:cNvSpPr>
                <p:nvPr/>
              </p:nvSpPr>
              <p:spPr>
                <a:xfrm>
                  <a:off x="719668" y="1675964"/>
                  <a:ext cx="2501622" cy="362031"/>
                </a:xfrm>
                <a:prstGeom prst="rect">
                  <a:avLst/>
                </a:prstGeom>
              </p:spPr>
              <p:txBody>
                <a:bodyPr vert="horz" wrap="none" lIns="0" tIns="0" rIns="0" bIns="0" anchor="ctr" anchorCtr="0">
                  <a:normAutofit/>
                </a:bodyPr>
                <a:lstStyle/>
                <a:p>
                  <a:pPr marL="0" indent="0">
                    <a:spcBef>
                      <a:spcPct val="0"/>
                    </a:spcBef>
                    <a:buNone/>
                  </a:pPr>
                  <a:r>
                    <a:rPr lang="zh-CN" altLang="en-US" b="1">
                      <a:solidFill>
                        <a:schemeClr val="accent1"/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30" name="TextBox 45"/>
                <p:cNvSpPr txBox="1">
                  <a:spLocks/>
                </p:cNvSpPr>
                <p:nvPr/>
              </p:nvSpPr>
              <p:spPr>
                <a:xfrm>
                  <a:off x="719668" y="2037995"/>
                  <a:ext cx="2501622" cy="714491"/>
                </a:xfrm>
                <a:prstGeom prst="rect">
                  <a:avLst/>
                </a:prstGeom>
              </p:spPr>
              <p:txBody>
                <a:bodyPr vert="horz" wrap="square" lIns="0" tIns="0" rIns="0" bIns="0" anchor="t" anchorCtr="0">
                  <a:normAutofit/>
                </a:bodyPr>
                <a:lstStyle/>
                <a:p>
                  <a:pPr marL="0" lvl="0" indent="0" defTabSz="914377">
                    <a:lnSpc>
                      <a:spcPct val="120000"/>
                    </a:lnSpc>
                    <a:buNone/>
                  </a:pPr>
                  <a:r>
                    <a:rPr lang="zh-CN" altLang="en-US" sz="1100" dirty="0">
                      <a:solidFill>
                        <a:schemeClr val="bg1"/>
                      </a:solidFill>
                    </a:rPr>
                    <a:t>此部分内容作为文字排版占位显示</a:t>
                  </a:r>
                  <a:br>
                    <a:rPr lang="zh-CN" altLang="en-US" sz="1100" dirty="0">
                      <a:solidFill>
                        <a:schemeClr val="bg1"/>
                      </a:solidFill>
                    </a:rPr>
                  </a:br>
                  <a:r>
                    <a:rPr lang="zh-CN" altLang="en-US" sz="1100" dirty="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14" name="Group 29"/>
              <p:cNvGrpSpPr/>
              <p:nvPr/>
            </p:nvGrpSpPr>
            <p:grpSpPr>
              <a:xfrm>
                <a:off x="5601271" y="3644348"/>
                <a:ext cx="2294929" cy="1076522"/>
                <a:chOff x="719668" y="1675964"/>
                <a:chExt cx="2501622" cy="1076522"/>
              </a:xfrm>
            </p:grpSpPr>
            <p:sp>
              <p:nvSpPr>
                <p:cNvPr id="27" name="TextBox 42"/>
                <p:cNvSpPr txBox="1">
                  <a:spLocks/>
                </p:cNvSpPr>
                <p:nvPr/>
              </p:nvSpPr>
              <p:spPr>
                <a:xfrm>
                  <a:off x="719668" y="1675964"/>
                  <a:ext cx="2501622" cy="362031"/>
                </a:xfrm>
                <a:prstGeom prst="rect">
                  <a:avLst/>
                </a:prstGeom>
              </p:spPr>
              <p:txBody>
                <a:bodyPr vert="horz" wrap="none" lIns="0" tIns="0" rIns="0" bIns="0" anchor="ctr" anchorCtr="0">
                  <a:normAutofit/>
                </a:bodyPr>
                <a:lstStyle/>
                <a:p>
                  <a:pPr marL="0" indent="0">
                    <a:spcBef>
                      <a:spcPct val="0"/>
                    </a:spcBef>
                    <a:buNone/>
                  </a:pPr>
                  <a:r>
                    <a:rPr lang="zh-CN" altLang="en-US" b="1">
                      <a:solidFill>
                        <a:schemeClr val="accent4"/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28" name="TextBox 43"/>
                <p:cNvSpPr txBox="1">
                  <a:spLocks/>
                </p:cNvSpPr>
                <p:nvPr/>
              </p:nvSpPr>
              <p:spPr>
                <a:xfrm>
                  <a:off x="719668" y="2037995"/>
                  <a:ext cx="2501622" cy="714491"/>
                </a:xfrm>
                <a:prstGeom prst="rect">
                  <a:avLst/>
                </a:prstGeom>
              </p:spPr>
              <p:txBody>
                <a:bodyPr vert="horz" wrap="square" lIns="0" tIns="0" rIns="0" bIns="0" anchor="t" anchorCtr="0">
                  <a:normAutofit/>
                </a:bodyPr>
                <a:lstStyle/>
                <a:p>
                  <a:pPr marL="0" lvl="0" indent="0" defTabSz="914377">
                    <a:lnSpc>
                      <a:spcPct val="120000"/>
                    </a:lnSpc>
                    <a:buNone/>
                  </a:pPr>
                  <a:r>
                    <a:rPr lang="zh-CN" altLang="en-US" sz="1100">
                      <a:solidFill>
                        <a:schemeClr val="bg1"/>
                      </a:solidFill>
                    </a:rPr>
                    <a:t>此部分内容作为文字排版占位显示</a:t>
                  </a:r>
                  <a:br>
                    <a:rPr lang="zh-CN" altLang="en-US" sz="1100">
                      <a:solidFill>
                        <a:schemeClr val="bg1"/>
                      </a:solidFill>
                    </a:rPr>
                  </a:br>
                  <a:r>
                    <a:rPr lang="zh-CN" altLang="en-US" sz="110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15" name="Group 30"/>
              <p:cNvGrpSpPr/>
              <p:nvPr/>
            </p:nvGrpSpPr>
            <p:grpSpPr>
              <a:xfrm>
                <a:off x="5601271" y="4843135"/>
                <a:ext cx="2294929" cy="1076522"/>
                <a:chOff x="719668" y="1675964"/>
                <a:chExt cx="2501622" cy="1076522"/>
              </a:xfrm>
            </p:grpSpPr>
            <p:sp>
              <p:nvSpPr>
                <p:cNvPr id="25" name="TextBox 40"/>
                <p:cNvSpPr txBox="1">
                  <a:spLocks/>
                </p:cNvSpPr>
                <p:nvPr/>
              </p:nvSpPr>
              <p:spPr>
                <a:xfrm>
                  <a:off x="719668" y="1675964"/>
                  <a:ext cx="2501622" cy="362031"/>
                </a:xfrm>
                <a:prstGeom prst="rect">
                  <a:avLst/>
                </a:prstGeom>
              </p:spPr>
              <p:txBody>
                <a:bodyPr vert="horz" wrap="none" lIns="0" tIns="0" rIns="0" bIns="0" anchor="ctr" anchorCtr="0">
                  <a:normAutofit/>
                </a:bodyPr>
                <a:lstStyle/>
                <a:p>
                  <a:pPr marL="0" indent="0">
                    <a:spcBef>
                      <a:spcPct val="0"/>
                    </a:spcBef>
                    <a:buNone/>
                  </a:pPr>
                  <a:r>
                    <a:rPr lang="zh-CN" altLang="en-US" b="1">
                      <a:solidFill>
                        <a:schemeClr val="accent2"/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26" name="TextBox 41"/>
                <p:cNvSpPr txBox="1">
                  <a:spLocks/>
                </p:cNvSpPr>
                <p:nvPr/>
              </p:nvSpPr>
              <p:spPr>
                <a:xfrm>
                  <a:off x="719668" y="2037995"/>
                  <a:ext cx="2501622" cy="714491"/>
                </a:xfrm>
                <a:prstGeom prst="rect">
                  <a:avLst/>
                </a:prstGeom>
              </p:spPr>
              <p:txBody>
                <a:bodyPr vert="horz" wrap="square" lIns="0" tIns="0" rIns="0" bIns="0" anchor="t" anchorCtr="0">
                  <a:normAutofit/>
                </a:bodyPr>
                <a:lstStyle/>
                <a:p>
                  <a:pPr marL="0" lvl="0" indent="0" defTabSz="914377">
                    <a:lnSpc>
                      <a:spcPct val="120000"/>
                    </a:lnSpc>
                    <a:buNone/>
                  </a:pPr>
                  <a:r>
                    <a:rPr lang="zh-CN" altLang="en-US" sz="1100">
                      <a:solidFill>
                        <a:schemeClr val="bg1"/>
                      </a:solidFill>
                    </a:rPr>
                    <a:t>此部分内容作为文字排版占位显示</a:t>
                  </a:r>
                  <a:br>
                    <a:rPr lang="zh-CN" altLang="en-US" sz="1100">
                      <a:solidFill>
                        <a:schemeClr val="bg1"/>
                      </a:solidFill>
                    </a:rPr>
                  </a:br>
                  <a:r>
                    <a:rPr lang="zh-CN" altLang="en-US" sz="110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16" name="Group 31"/>
              <p:cNvGrpSpPr/>
              <p:nvPr/>
            </p:nvGrpSpPr>
            <p:grpSpPr>
              <a:xfrm>
                <a:off x="8625607" y="2445560"/>
                <a:ext cx="2294929" cy="1076522"/>
                <a:chOff x="719668" y="1675964"/>
                <a:chExt cx="2501622" cy="1076522"/>
              </a:xfrm>
            </p:grpSpPr>
            <p:sp>
              <p:nvSpPr>
                <p:cNvPr id="23" name="TextBox 38"/>
                <p:cNvSpPr txBox="1">
                  <a:spLocks/>
                </p:cNvSpPr>
                <p:nvPr/>
              </p:nvSpPr>
              <p:spPr>
                <a:xfrm>
                  <a:off x="719668" y="1675964"/>
                  <a:ext cx="2501622" cy="362031"/>
                </a:xfrm>
                <a:prstGeom prst="rect">
                  <a:avLst/>
                </a:prstGeom>
              </p:spPr>
              <p:txBody>
                <a:bodyPr vert="horz" wrap="none" lIns="0" tIns="0" rIns="0" bIns="0" anchor="ctr" anchorCtr="0">
                  <a:normAutofit/>
                </a:bodyPr>
                <a:lstStyle/>
                <a:p>
                  <a:pPr marL="0" indent="0">
                    <a:spcBef>
                      <a:spcPct val="0"/>
                    </a:spcBef>
                    <a:buNone/>
                  </a:pPr>
                  <a:r>
                    <a:rPr lang="zh-CN" altLang="en-US" b="1">
                      <a:solidFill>
                        <a:schemeClr val="accent6"/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24" name="TextBox 39"/>
                <p:cNvSpPr txBox="1">
                  <a:spLocks/>
                </p:cNvSpPr>
                <p:nvPr/>
              </p:nvSpPr>
              <p:spPr>
                <a:xfrm>
                  <a:off x="719668" y="2037995"/>
                  <a:ext cx="2501622" cy="714491"/>
                </a:xfrm>
                <a:prstGeom prst="rect">
                  <a:avLst/>
                </a:prstGeom>
              </p:spPr>
              <p:txBody>
                <a:bodyPr vert="horz" wrap="square" lIns="0" tIns="0" rIns="0" bIns="0" anchor="t" anchorCtr="0">
                  <a:normAutofit/>
                </a:bodyPr>
                <a:lstStyle/>
                <a:p>
                  <a:pPr marL="0" lvl="0" indent="0" defTabSz="914377">
                    <a:lnSpc>
                      <a:spcPct val="120000"/>
                    </a:lnSpc>
                    <a:buNone/>
                  </a:pPr>
                  <a:r>
                    <a:rPr lang="zh-CN" altLang="en-US" sz="1100">
                      <a:solidFill>
                        <a:schemeClr val="bg1"/>
                      </a:solidFill>
                    </a:rPr>
                    <a:t>此部分内容作为文字排版占位显示</a:t>
                  </a:r>
                  <a:br>
                    <a:rPr lang="zh-CN" altLang="en-US" sz="1100">
                      <a:solidFill>
                        <a:schemeClr val="bg1"/>
                      </a:solidFill>
                    </a:rPr>
                  </a:br>
                  <a:r>
                    <a:rPr lang="zh-CN" altLang="en-US" sz="110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17" name="Group 32"/>
              <p:cNvGrpSpPr/>
              <p:nvPr/>
            </p:nvGrpSpPr>
            <p:grpSpPr>
              <a:xfrm>
                <a:off x="8625607" y="3644348"/>
                <a:ext cx="2294929" cy="1076522"/>
                <a:chOff x="719668" y="1675964"/>
                <a:chExt cx="2501622" cy="1076522"/>
              </a:xfrm>
            </p:grpSpPr>
            <p:sp>
              <p:nvSpPr>
                <p:cNvPr id="21" name="TextBox 36"/>
                <p:cNvSpPr txBox="1">
                  <a:spLocks/>
                </p:cNvSpPr>
                <p:nvPr/>
              </p:nvSpPr>
              <p:spPr>
                <a:xfrm>
                  <a:off x="719668" y="1675964"/>
                  <a:ext cx="2501622" cy="362031"/>
                </a:xfrm>
                <a:prstGeom prst="rect">
                  <a:avLst/>
                </a:prstGeom>
              </p:spPr>
              <p:txBody>
                <a:bodyPr vert="horz" wrap="none" lIns="0" tIns="0" rIns="0" bIns="0" anchor="ctr" anchorCtr="0">
                  <a:normAutofit/>
                </a:bodyPr>
                <a:lstStyle/>
                <a:p>
                  <a:pPr marL="0" indent="0">
                    <a:spcBef>
                      <a:spcPct val="0"/>
                    </a:spcBef>
                    <a:buNone/>
                  </a:pPr>
                  <a:r>
                    <a:rPr lang="zh-CN" altLang="en-US" b="1">
                      <a:solidFill>
                        <a:schemeClr val="accent5"/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22" name="TextBox 37"/>
                <p:cNvSpPr txBox="1">
                  <a:spLocks/>
                </p:cNvSpPr>
                <p:nvPr/>
              </p:nvSpPr>
              <p:spPr>
                <a:xfrm>
                  <a:off x="719668" y="2037995"/>
                  <a:ext cx="2501622" cy="714491"/>
                </a:xfrm>
                <a:prstGeom prst="rect">
                  <a:avLst/>
                </a:prstGeom>
              </p:spPr>
              <p:txBody>
                <a:bodyPr vert="horz" wrap="square" lIns="0" tIns="0" rIns="0" bIns="0" anchor="t" anchorCtr="0">
                  <a:normAutofit/>
                </a:bodyPr>
                <a:lstStyle/>
                <a:p>
                  <a:pPr marL="0" lvl="0" indent="0" defTabSz="914377">
                    <a:lnSpc>
                      <a:spcPct val="120000"/>
                    </a:lnSpc>
                    <a:buNone/>
                  </a:pPr>
                  <a:r>
                    <a:rPr lang="zh-CN" altLang="en-US" sz="1100">
                      <a:solidFill>
                        <a:schemeClr val="bg1"/>
                      </a:solidFill>
                    </a:rPr>
                    <a:t>此部分内容作为文字排版占位显示</a:t>
                  </a:r>
                  <a:br>
                    <a:rPr lang="zh-CN" altLang="en-US" sz="1100">
                      <a:solidFill>
                        <a:schemeClr val="bg1"/>
                      </a:solidFill>
                    </a:rPr>
                  </a:br>
                  <a:r>
                    <a:rPr lang="zh-CN" altLang="en-US" sz="110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18" name="Group 33"/>
              <p:cNvGrpSpPr/>
              <p:nvPr/>
            </p:nvGrpSpPr>
            <p:grpSpPr>
              <a:xfrm>
                <a:off x="8625607" y="4843135"/>
                <a:ext cx="2294929" cy="1076522"/>
                <a:chOff x="719668" y="1675964"/>
                <a:chExt cx="2501622" cy="1076522"/>
              </a:xfrm>
            </p:grpSpPr>
            <p:sp>
              <p:nvSpPr>
                <p:cNvPr id="19" name="TextBox 34"/>
                <p:cNvSpPr txBox="1">
                  <a:spLocks/>
                </p:cNvSpPr>
                <p:nvPr/>
              </p:nvSpPr>
              <p:spPr>
                <a:xfrm>
                  <a:off x="719668" y="1675964"/>
                  <a:ext cx="2501622" cy="362031"/>
                </a:xfrm>
                <a:prstGeom prst="rect">
                  <a:avLst/>
                </a:prstGeom>
              </p:spPr>
              <p:txBody>
                <a:bodyPr vert="horz" wrap="none" lIns="0" tIns="0" rIns="0" bIns="0" anchor="ctr" anchorCtr="0">
                  <a:normAutofit/>
                </a:bodyPr>
                <a:lstStyle/>
                <a:p>
                  <a:pPr marL="0" indent="0">
                    <a:spcBef>
                      <a:spcPct val="0"/>
                    </a:spcBef>
                    <a:buNone/>
                  </a:pPr>
                  <a:r>
                    <a:rPr lang="zh-CN" altLang="en-US" b="1">
                      <a:solidFill>
                        <a:schemeClr val="accent3"/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20" name="TextBox 35"/>
                <p:cNvSpPr txBox="1">
                  <a:spLocks/>
                </p:cNvSpPr>
                <p:nvPr/>
              </p:nvSpPr>
              <p:spPr>
                <a:xfrm>
                  <a:off x="719668" y="2037995"/>
                  <a:ext cx="2501622" cy="714491"/>
                </a:xfrm>
                <a:prstGeom prst="rect">
                  <a:avLst/>
                </a:prstGeom>
              </p:spPr>
              <p:txBody>
                <a:bodyPr vert="horz" wrap="square" lIns="0" tIns="0" rIns="0" bIns="0" anchor="t" anchorCtr="0">
                  <a:normAutofit/>
                </a:bodyPr>
                <a:lstStyle/>
                <a:p>
                  <a:pPr marL="0" lvl="0" indent="0" defTabSz="914377">
                    <a:lnSpc>
                      <a:spcPct val="120000"/>
                    </a:lnSpc>
                    <a:buNone/>
                  </a:pPr>
                  <a:r>
                    <a:rPr lang="zh-CN" altLang="en-US" sz="1100">
                      <a:solidFill>
                        <a:schemeClr val="bg1"/>
                      </a:solidFill>
                    </a:rPr>
                    <a:t>此部分内容作为文字排版占位显示</a:t>
                  </a:r>
                  <a:br>
                    <a:rPr lang="zh-CN" altLang="en-US" sz="1100">
                      <a:solidFill>
                        <a:schemeClr val="bg1"/>
                      </a:solidFill>
                    </a:rPr>
                  </a:br>
                  <a:r>
                    <a:rPr lang="zh-CN" altLang="en-US" sz="110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86040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0a1d942e-8b2b-477a-9b83-2622d585790b"/>
          <p:cNvGrpSpPr>
            <a:grpSpLocks noChangeAspect="1"/>
          </p:cNvGrpSpPr>
          <p:nvPr/>
        </p:nvGrpSpPr>
        <p:grpSpPr>
          <a:xfrm>
            <a:off x="379797" y="2437098"/>
            <a:ext cx="11843071" cy="3492294"/>
            <a:chOff x="457287" y="1941154"/>
            <a:chExt cx="11843071" cy="3492294"/>
          </a:xfrm>
        </p:grpSpPr>
        <p:grpSp>
          <p:nvGrpSpPr>
            <p:cNvPr id="4" name="Group 1"/>
            <p:cNvGrpSpPr/>
            <p:nvPr/>
          </p:nvGrpSpPr>
          <p:grpSpPr>
            <a:xfrm>
              <a:off x="509974" y="3242308"/>
              <a:ext cx="1260000" cy="1260000"/>
              <a:chOff x="838200" y="2270125"/>
              <a:chExt cx="1260000" cy="1260000"/>
            </a:xfrm>
          </p:grpSpPr>
          <p:sp>
            <p:nvSpPr>
              <p:cNvPr id="64" name="Oval 2"/>
              <p:cNvSpPr>
                <a:spLocks/>
              </p:cNvSpPr>
              <p:nvPr/>
            </p:nvSpPr>
            <p:spPr bwMode="auto">
              <a:xfrm>
                <a:off x="838200" y="2270125"/>
                <a:ext cx="1260000" cy="1260000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5" name="Freeform: Shape 3"/>
              <p:cNvSpPr>
                <a:spLocks/>
              </p:cNvSpPr>
              <p:nvPr/>
            </p:nvSpPr>
            <p:spPr bwMode="auto">
              <a:xfrm>
                <a:off x="1188279" y="2469673"/>
                <a:ext cx="901417" cy="1043348"/>
              </a:xfrm>
              <a:custGeom>
                <a:avLst/>
                <a:gdLst>
                  <a:gd name="T0" fmla="*/ 55 w 108"/>
                  <a:gd name="T1" fmla="*/ 9 h 125"/>
                  <a:gd name="T2" fmla="*/ 32 w 108"/>
                  <a:gd name="T3" fmla="*/ 0 h 125"/>
                  <a:gd name="T4" fmla="*/ 32 w 108"/>
                  <a:gd name="T5" fmla="*/ 0 h 125"/>
                  <a:gd name="T6" fmla="*/ 0 w 108"/>
                  <a:gd name="T7" fmla="*/ 30 h 125"/>
                  <a:gd name="T8" fmla="*/ 12 w 108"/>
                  <a:gd name="T9" fmla="*/ 57 h 125"/>
                  <a:gd name="T10" fmla="*/ 15 w 108"/>
                  <a:gd name="T11" fmla="*/ 67 h 125"/>
                  <a:gd name="T12" fmla="*/ 16 w 108"/>
                  <a:gd name="T13" fmla="*/ 70 h 125"/>
                  <a:gd name="T14" fmla="*/ 21 w 108"/>
                  <a:gd name="T15" fmla="*/ 70 h 125"/>
                  <a:gd name="T16" fmla="*/ 21 w 108"/>
                  <a:gd name="T17" fmla="*/ 95 h 125"/>
                  <a:gd name="T18" fmla="*/ 21 w 108"/>
                  <a:gd name="T19" fmla="*/ 95 h 125"/>
                  <a:gd name="T20" fmla="*/ 21 w 108"/>
                  <a:gd name="T21" fmla="*/ 95 h 125"/>
                  <a:gd name="T22" fmla="*/ 21 w 108"/>
                  <a:gd name="T23" fmla="*/ 95 h 125"/>
                  <a:gd name="T24" fmla="*/ 21 w 108"/>
                  <a:gd name="T25" fmla="*/ 95 h 125"/>
                  <a:gd name="T26" fmla="*/ 22 w 108"/>
                  <a:gd name="T27" fmla="*/ 96 h 125"/>
                  <a:gd name="T28" fmla="*/ 22 w 108"/>
                  <a:gd name="T29" fmla="*/ 96 h 125"/>
                  <a:gd name="T30" fmla="*/ 51 w 108"/>
                  <a:gd name="T31" fmla="*/ 125 h 125"/>
                  <a:gd name="T32" fmla="*/ 108 w 108"/>
                  <a:gd name="T33" fmla="*/ 62 h 125"/>
                  <a:gd name="T34" fmla="*/ 55 w 108"/>
                  <a:gd name="T35" fmla="*/ 9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8" h="125">
                    <a:moveTo>
                      <a:pt x="55" y="9"/>
                    </a:moveTo>
                    <a:cubicBezTo>
                      <a:pt x="50" y="4"/>
                      <a:pt x="41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15" y="0"/>
                      <a:pt x="0" y="13"/>
                      <a:pt x="0" y="30"/>
                    </a:cubicBezTo>
                    <a:cubicBezTo>
                      <a:pt x="0" y="40"/>
                      <a:pt x="9" y="52"/>
                      <a:pt x="12" y="57"/>
                    </a:cubicBezTo>
                    <a:cubicBezTo>
                      <a:pt x="14" y="59"/>
                      <a:pt x="14" y="63"/>
                      <a:pt x="15" y="67"/>
                    </a:cubicBezTo>
                    <a:cubicBezTo>
                      <a:pt x="16" y="68"/>
                      <a:pt x="16" y="69"/>
                      <a:pt x="16" y="70"/>
                    </a:cubicBezTo>
                    <a:cubicBezTo>
                      <a:pt x="21" y="70"/>
                      <a:pt x="21" y="70"/>
                      <a:pt x="21" y="70"/>
                    </a:cubicBezTo>
                    <a:cubicBezTo>
                      <a:pt x="21" y="95"/>
                      <a:pt x="21" y="95"/>
                      <a:pt x="21" y="95"/>
                    </a:cubicBezTo>
                    <a:cubicBezTo>
                      <a:pt x="21" y="95"/>
                      <a:pt x="21" y="95"/>
                      <a:pt x="21" y="95"/>
                    </a:cubicBezTo>
                    <a:cubicBezTo>
                      <a:pt x="21" y="95"/>
                      <a:pt x="21" y="95"/>
                      <a:pt x="21" y="95"/>
                    </a:cubicBezTo>
                    <a:cubicBezTo>
                      <a:pt x="21" y="95"/>
                      <a:pt x="21" y="95"/>
                      <a:pt x="21" y="95"/>
                    </a:cubicBezTo>
                    <a:cubicBezTo>
                      <a:pt x="21" y="95"/>
                      <a:pt x="21" y="95"/>
                      <a:pt x="21" y="95"/>
                    </a:cubicBezTo>
                    <a:cubicBezTo>
                      <a:pt x="21" y="95"/>
                      <a:pt x="21" y="95"/>
                      <a:pt x="22" y="96"/>
                    </a:cubicBezTo>
                    <a:cubicBezTo>
                      <a:pt x="22" y="96"/>
                      <a:pt x="22" y="96"/>
                      <a:pt x="22" y="96"/>
                    </a:cubicBezTo>
                    <a:cubicBezTo>
                      <a:pt x="51" y="125"/>
                      <a:pt x="51" y="125"/>
                      <a:pt x="51" y="125"/>
                    </a:cubicBezTo>
                    <a:cubicBezTo>
                      <a:pt x="81" y="118"/>
                      <a:pt x="104" y="93"/>
                      <a:pt x="108" y="62"/>
                    </a:cubicBezTo>
                    <a:lnTo>
                      <a:pt x="55" y="9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6" name="Freeform: Shape 4"/>
              <p:cNvSpPr>
                <a:spLocks/>
              </p:cNvSpPr>
              <p:nvPr/>
            </p:nvSpPr>
            <p:spPr bwMode="auto">
              <a:xfrm>
                <a:off x="1338515" y="3086845"/>
                <a:ext cx="242363" cy="200973"/>
              </a:xfrm>
              <a:custGeom>
                <a:avLst/>
                <a:gdLst>
                  <a:gd name="T0" fmla="*/ 28 w 29"/>
                  <a:gd name="T1" fmla="*/ 0 h 24"/>
                  <a:gd name="T2" fmla="*/ 28 w 29"/>
                  <a:gd name="T3" fmla="*/ 0 h 24"/>
                  <a:gd name="T4" fmla="*/ 14 w 29"/>
                  <a:gd name="T5" fmla="*/ 0 h 24"/>
                  <a:gd name="T6" fmla="*/ 1 w 29"/>
                  <a:gd name="T7" fmla="*/ 0 h 24"/>
                  <a:gd name="T8" fmla="*/ 0 w 29"/>
                  <a:gd name="T9" fmla="*/ 1 h 24"/>
                  <a:gd name="T10" fmla="*/ 1 w 29"/>
                  <a:gd name="T11" fmla="*/ 1 h 24"/>
                  <a:gd name="T12" fmla="*/ 1 w 29"/>
                  <a:gd name="T13" fmla="*/ 5 h 24"/>
                  <a:gd name="T14" fmla="*/ 2 w 29"/>
                  <a:gd name="T15" fmla="*/ 6 h 24"/>
                  <a:gd name="T16" fmla="*/ 2 w 29"/>
                  <a:gd name="T17" fmla="*/ 18 h 24"/>
                  <a:gd name="T18" fmla="*/ 5 w 29"/>
                  <a:gd name="T19" fmla="*/ 23 h 24"/>
                  <a:gd name="T20" fmla="*/ 14 w 29"/>
                  <a:gd name="T21" fmla="*/ 24 h 24"/>
                  <a:gd name="T22" fmla="*/ 15 w 29"/>
                  <a:gd name="T23" fmla="*/ 24 h 24"/>
                  <a:gd name="T24" fmla="*/ 15 w 29"/>
                  <a:gd name="T25" fmla="*/ 24 h 24"/>
                  <a:gd name="T26" fmla="*/ 24 w 29"/>
                  <a:gd name="T27" fmla="*/ 23 h 24"/>
                  <a:gd name="T28" fmla="*/ 27 w 29"/>
                  <a:gd name="T29" fmla="*/ 20 h 24"/>
                  <a:gd name="T30" fmla="*/ 27 w 29"/>
                  <a:gd name="T31" fmla="*/ 6 h 24"/>
                  <a:gd name="T32" fmla="*/ 28 w 29"/>
                  <a:gd name="T33" fmla="*/ 5 h 24"/>
                  <a:gd name="T34" fmla="*/ 28 w 29"/>
                  <a:gd name="T35" fmla="*/ 1 h 24"/>
                  <a:gd name="T36" fmla="*/ 29 w 29"/>
                  <a:gd name="T37" fmla="*/ 1 h 24"/>
                  <a:gd name="T38" fmla="*/ 28 w 29"/>
                  <a:gd name="T3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9" h="24">
                    <a:moveTo>
                      <a:pt x="28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4"/>
                      <a:pt x="1" y="5"/>
                    </a:cubicBezTo>
                    <a:cubicBezTo>
                      <a:pt x="1" y="5"/>
                      <a:pt x="2" y="6"/>
                      <a:pt x="2" y="6"/>
                    </a:cubicBezTo>
                    <a:cubicBezTo>
                      <a:pt x="2" y="8"/>
                      <a:pt x="2" y="17"/>
                      <a:pt x="2" y="18"/>
                    </a:cubicBezTo>
                    <a:cubicBezTo>
                      <a:pt x="2" y="20"/>
                      <a:pt x="4" y="22"/>
                      <a:pt x="5" y="23"/>
                    </a:cubicBezTo>
                    <a:cubicBezTo>
                      <a:pt x="7" y="24"/>
                      <a:pt x="10" y="24"/>
                      <a:pt x="14" y="24"/>
                    </a:cubicBezTo>
                    <a:cubicBezTo>
                      <a:pt x="14" y="24"/>
                      <a:pt x="15" y="24"/>
                      <a:pt x="15" y="24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9" y="24"/>
                      <a:pt x="22" y="24"/>
                      <a:pt x="24" y="23"/>
                    </a:cubicBezTo>
                    <a:cubicBezTo>
                      <a:pt x="26" y="22"/>
                      <a:pt x="27" y="22"/>
                      <a:pt x="27" y="20"/>
                    </a:cubicBezTo>
                    <a:cubicBezTo>
                      <a:pt x="27" y="19"/>
                      <a:pt x="27" y="8"/>
                      <a:pt x="27" y="6"/>
                    </a:cubicBezTo>
                    <a:cubicBezTo>
                      <a:pt x="28" y="6"/>
                      <a:pt x="28" y="5"/>
                      <a:pt x="28" y="5"/>
                    </a:cubicBezTo>
                    <a:cubicBezTo>
                      <a:pt x="28" y="4"/>
                      <a:pt x="28" y="1"/>
                      <a:pt x="28" y="1"/>
                    </a:cubicBezTo>
                    <a:cubicBezTo>
                      <a:pt x="28" y="1"/>
                      <a:pt x="29" y="1"/>
                      <a:pt x="29" y="1"/>
                    </a:cubicBezTo>
                    <a:cubicBezTo>
                      <a:pt x="29" y="0"/>
                      <a:pt x="29" y="0"/>
                      <a:pt x="28" y="0"/>
                    </a:cubicBez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7" name="Rectangle 5"/>
              <p:cNvSpPr>
                <a:spLocks/>
              </p:cNvSpPr>
              <p:nvPr/>
            </p:nvSpPr>
            <p:spPr bwMode="auto">
              <a:xfrm>
                <a:off x="1398043" y="3255035"/>
                <a:ext cx="1418" cy="1426"/>
              </a:xfrm>
              <a:prstGeom prst="rect">
                <a:avLst/>
              </a:prstGeom>
              <a:solidFill>
                <a:srgbClr val="413F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8" name="Freeform: Shape 6"/>
              <p:cNvSpPr>
                <a:spLocks/>
              </p:cNvSpPr>
              <p:nvPr/>
            </p:nvSpPr>
            <p:spPr bwMode="auto">
              <a:xfrm>
                <a:off x="1405129" y="3279265"/>
                <a:ext cx="126142" cy="49887"/>
              </a:xfrm>
              <a:custGeom>
                <a:avLst/>
                <a:gdLst>
                  <a:gd name="T0" fmla="*/ 7 w 15"/>
                  <a:gd name="T1" fmla="*/ 1 h 6"/>
                  <a:gd name="T2" fmla="*/ 7 w 15"/>
                  <a:gd name="T3" fmla="*/ 1 h 6"/>
                  <a:gd name="T4" fmla="*/ 6 w 15"/>
                  <a:gd name="T5" fmla="*/ 1 h 6"/>
                  <a:gd name="T6" fmla="*/ 6 w 15"/>
                  <a:gd name="T7" fmla="*/ 1 h 6"/>
                  <a:gd name="T8" fmla="*/ 5 w 15"/>
                  <a:gd name="T9" fmla="*/ 1 h 6"/>
                  <a:gd name="T10" fmla="*/ 0 w 15"/>
                  <a:gd name="T11" fmla="*/ 0 h 6"/>
                  <a:gd name="T12" fmla="*/ 0 w 15"/>
                  <a:gd name="T13" fmla="*/ 1 h 6"/>
                  <a:gd name="T14" fmla="*/ 2 w 15"/>
                  <a:gd name="T15" fmla="*/ 5 h 6"/>
                  <a:gd name="T16" fmla="*/ 2 w 15"/>
                  <a:gd name="T17" fmla="*/ 5 h 6"/>
                  <a:gd name="T18" fmla="*/ 2 w 15"/>
                  <a:gd name="T19" fmla="*/ 5 h 6"/>
                  <a:gd name="T20" fmla="*/ 2 w 15"/>
                  <a:gd name="T21" fmla="*/ 5 h 6"/>
                  <a:gd name="T22" fmla="*/ 2 w 15"/>
                  <a:gd name="T23" fmla="*/ 5 h 6"/>
                  <a:gd name="T24" fmla="*/ 2 w 15"/>
                  <a:gd name="T25" fmla="*/ 5 h 6"/>
                  <a:gd name="T26" fmla="*/ 2 w 15"/>
                  <a:gd name="T27" fmla="*/ 5 h 6"/>
                  <a:gd name="T28" fmla="*/ 2 w 15"/>
                  <a:gd name="T29" fmla="*/ 5 h 6"/>
                  <a:gd name="T30" fmla="*/ 2 w 15"/>
                  <a:gd name="T31" fmla="*/ 5 h 6"/>
                  <a:gd name="T32" fmla="*/ 2 w 15"/>
                  <a:gd name="T33" fmla="*/ 5 h 6"/>
                  <a:gd name="T34" fmla="*/ 2 w 15"/>
                  <a:gd name="T35" fmla="*/ 5 h 6"/>
                  <a:gd name="T36" fmla="*/ 2 w 15"/>
                  <a:gd name="T37" fmla="*/ 5 h 6"/>
                  <a:gd name="T38" fmla="*/ 3 w 15"/>
                  <a:gd name="T39" fmla="*/ 5 h 6"/>
                  <a:gd name="T40" fmla="*/ 3 w 15"/>
                  <a:gd name="T41" fmla="*/ 5 h 6"/>
                  <a:gd name="T42" fmla="*/ 3 w 15"/>
                  <a:gd name="T43" fmla="*/ 6 h 6"/>
                  <a:gd name="T44" fmla="*/ 7 w 15"/>
                  <a:gd name="T45" fmla="*/ 6 h 6"/>
                  <a:gd name="T46" fmla="*/ 7 w 15"/>
                  <a:gd name="T47" fmla="*/ 6 h 6"/>
                  <a:gd name="T48" fmla="*/ 8 w 15"/>
                  <a:gd name="T49" fmla="*/ 6 h 6"/>
                  <a:gd name="T50" fmla="*/ 12 w 15"/>
                  <a:gd name="T51" fmla="*/ 5 h 6"/>
                  <a:gd name="T52" fmla="*/ 12 w 15"/>
                  <a:gd name="T53" fmla="*/ 5 h 6"/>
                  <a:gd name="T54" fmla="*/ 12 w 15"/>
                  <a:gd name="T55" fmla="*/ 5 h 6"/>
                  <a:gd name="T56" fmla="*/ 12 w 15"/>
                  <a:gd name="T57" fmla="*/ 5 h 6"/>
                  <a:gd name="T58" fmla="*/ 12 w 15"/>
                  <a:gd name="T59" fmla="*/ 5 h 6"/>
                  <a:gd name="T60" fmla="*/ 12 w 15"/>
                  <a:gd name="T61" fmla="*/ 5 h 6"/>
                  <a:gd name="T62" fmla="*/ 12 w 15"/>
                  <a:gd name="T63" fmla="*/ 5 h 6"/>
                  <a:gd name="T64" fmla="*/ 12 w 15"/>
                  <a:gd name="T65" fmla="*/ 5 h 6"/>
                  <a:gd name="T66" fmla="*/ 12 w 15"/>
                  <a:gd name="T67" fmla="*/ 5 h 6"/>
                  <a:gd name="T68" fmla="*/ 12 w 15"/>
                  <a:gd name="T69" fmla="*/ 5 h 6"/>
                  <a:gd name="T70" fmla="*/ 12 w 15"/>
                  <a:gd name="T71" fmla="*/ 5 h 6"/>
                  <a:gd name="T72" fmla="*/ 12 w 15"/>
                  <a:gd name="T73" fmla="*/ 5 h 6"/>
                  <a:gd name="T74" fmla="*/ 12 w 15"/>
                  <a:gd name="T75" fmla="*/ 5 h 6"/>
                  <a:gd name="T76" fmla="*/ 12 w 15"/>
                  <a:gd name="T77" fmla="*/ 5 h 6"/>
                  <a:gd name="T78" fmla="*/ 13 w 15"/>
                  <a:gd name="T79" fmla="*/ 4 h 6"/>
                  <a:gd name="T80" fmla="*/ 14 w 15"/>
                  <a:gd name="T81" fmla="*/ 2 h 6"/>
                  <a:gd name="T82" fmla="*/ 15 w 15"/>
                  <a:gd name="T83" fmla="*/ 1 h 6"/>
                  <a:gd name="T84" fmla="*/ 15 w 15"/>
                  <a:gd name="T85" fmla="*/ 1 h 6"/>
                  <a:gd name="T86" fmla="*/ 15 w 15"/>
                  <a:gd name="T87" fmla="*/ 0 h 6"/>
                  <a:gd name="T88" fmla="*/ 15 w 15"/>
                  <a:gd name="T89" fmla="*/ 0 h 6"/>
                  <a:gd name="T90" fmla="*/ 7 w 15"/>
                  <a:gd name="T91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" h="6">
                    <a:moveTo>
                      <a:pt x="7" y="1"/>
                    </a:move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5" y="1"/>
                      <a:pt x="5" y="1"/>
                    </a:cubicBezTo>
                    <a:cubicBezTo>
                      <a:pt x="3" y="1"/>
                      <a:pt x="1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6"/>
                      <a:pt x="3" y="6"/>
                    </a:cubicBezTo>
                    <a:cubicBezTo>
                      <a:pt x="4" y="6"/>
                      <a:pt x="6" y="6"/>
                      <a:pt x="7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6"/>
                      <a:pt x="7" y="6"/>
                      <a:pt x="8" y="6"/>
                    </a:cubicBezTo>
                    <a:cubicBezTo>
                      <a:pt x="9" y="6"/>
                      <a:pt x="12" y="6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3" y="4"/>
                      <a:pt x="13" y="4"/>
                    </a:cubicBezTo>
                    <a:cubicBezTo>
                      <a:pt x="13" y="3"/>
                      <a:pt x="14" y="3"/>
                      <a:pt x="14" y="2"/>
                    </a:cubicBezTo>
                    <a:cubicBezTo>
                      <a:pt x="14" y="2"/>
                      <a:pt x="15" y="2"/>
                      <a:pt x="15" y="1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5" y="1"/>
                      <a:pt x="15" y="1"/>
                      <a:pt x="15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3" y="1"/>
                      <a:pt x="10" y="1"/>
                      <a:pt x="7" y="1"/>
                    </a:cubicBez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9" name="Freeform: Shape 7"/>
              <p:cNvSpPr>
                <a:spLocks/>
              </p:cNvSpPr>
              <p:nvPr/>
            </p:nvSpPr>
            <p:spPr bwMode="auto">
              <a:xfrm>
                <a:off x="1456153" y="2469673"/>
                <a:ext cx="266457" cy="617172"/>
              </a:xfrm>
              <a:custGeom>
                <a:avLst/>
                <a:gdLst>
                  <a:gd name="T0" fmla="*/ 0 w 32"/>
                  <a:gd name="T1" fmla="*/ 0 h 74"/>
                  <a:gd name="T2" fmla="*/ 0 w 32"/>
                  <a:gd name="T3" fmla="*/ 0 h 74"/>
                  <a:gd name="T4" fmla="*/ 18 w 32"/>
                  <a:gd name="T5" fmla="*/ 29 h 74"/>
                  <a:gd name="T6" fmla="*/ 0 w 32"/>
                  <a:gd name="T7" fmla="*/ 65 h 74"/>
                  <a:gd name="T8" fmla="*/ 0 w 32"/>
                  <a:gd name="T9" fmla="*/ 74 h 74"/>
                  <a:gd name="T10" fmla="*/ 14 w 32"/>
                  <a:gd name="T11" fmla="*/ 74 h 74"/>
                  <a:gd name="T12" fmla="*/ 17 w 32"/>
                  <a:gd name="T13" fmla="*/ 67 h 74"/>
                  <a:gd name="T14" fmla="*/ 20 w 32"/>
                  <a:gd name="T15" fmla="*/ 57 h 74"/>
                  <a:gd name="T16" fmla="*/ 32 w 32"/>
                  <a:gd name="T17" fmla="*/ 30 h 74"/>
                  <a:gd name="T18" fmla="*/ 0 w 32"/>
                  <a:gd name="T19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7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8" y="4"/>
                      <a:pt x="18" y="29"/>
                    </a:cubicBezTo>
                    <a:cubicBezTo>
                      <a:pt x="18" y="49"/>
                      <a:pt x="0" y="60"/>
                      <a:pt x="0" y="65"/>
                    </a:cubicBezTo>
                    <a:cubicBezTo>
                      <a:pt x="0" y="68"/>
                      <a:pt x="0" y="72"/>
                      <a:pt x="0" y="74"/>
                    </a:cubicBezTo>
                    <a:cubicBezTo>
                      <a:pt x="14" y="74"/>
                      <a:pt x="14" y="74"/>
                      <a:pt x="14" y="74"/>
                    </a:cubicBezTo>
                    <a:cubicBezTo>
                      <a:pt x="14" y="74"/>
                      <a:pt x="16" y="71"/>
                      <a:pt x="17" y="67"/>
                    </a:cubicBezTo>
                    <a:cubicBezTo>
                      <a:pt x="18" y="63"/>
                      <a:pt x="19" y="59"/>
                      <a:pt x="20" y="57"/>
                    </a:cubicBezTo>
                    <a:cubicBezTo>
                      <a:pt x="24" y="52"/>
                      <a:pt x="32" y="40"/>
                      <a:pt x="32" y="30"/>
                    </a:cubicBezTo>
                    <a:cubicBezTo>
                      <a:pt x="32" y="13"/>
                      <a:pt x="18" y="0"/>
                      <a:pt x="0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0" name="Freeform: Shape 8"/>
              <p:cNvSpPr>
                <a:spLocks/>
              </p:cNvSpPr>
              <p:nvPr/>
            </p:nvSpPr>
            <p:spPr bwMode="auto">
              <a:xfrm>
                <a:off x="1188279" y="2469673"/>
                <a:ext cx="418111" cy="617172"/>
              </a:xfrm>
              <a:custGeom>
                <a:avLst/>
                <a:gdLst>
                  <a:gd name="T0" fmla="*/ 50 w 50"/>
                  <a:gd name="T1" fmla="*/ 29 h 74"/>
                  <a:gd name="T2" fmla="*/ 32 w 50"/>
                  <a:gd name="T3" fmla="*/ 0 h 74"/>
                  <a:gd name="T4" fmla="*/ 0 w 50"/>
                  <a:gd name="T5" fmla="*/ 30 h 74"/>
                  <a:gd name="T6" fmla="*/ 12 w 50"/>
                  <a:gd name="T7" fmla="*/ 57 h 74"/>
                  <a:gd name="T8" fmla="*/ 15 w 50"/>
                  <a:gd name="T9" fmla="*/ 67 h 74"/>
                  <a:gd name="T10" fmla="*/ 18 w 50"/>
                  <a:gd name="T11" fmla="*/ 74 h 74"/>
                  <a:gd name="T12" fmla="*/ 32 w 50"/>
                  <a:gd name="T13" fmla="*/ 74 h 74"/>
                  <a:gd name="T14" fmla="*/ 32 w 50"/>
                  <a:gd name="T15" fmla="*/ 65 h 74"/>
                  <a:gd name="T16" fmla="*/ 50 w 50"/>
                  <a:gd name="T17" fmla="*/ 29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74">
                    <a:moveTo>
                      <a:pt x="50" y="29"/>
                    </a:moveTo>
                    <a:cubicBezTo>
                      <a:pt x="50" y="4"/>
                      <a:pt x="32" y="0"/>
                      <a:pt x="32" y="0"/>
                    </a:cubicBezTo>
                    <a:cubicBezTo>
                      <a:pt x="15" y="0"/>
                      <a:pt x="0" y="13"/>
                      <a:pt x="0" y="30"/>
                    </a:cubicBezTo>
                    <a:cubicBezTo>
                      <a:pt x="0" y="40"/>
                      <a:pt x="9" y="52"/>
                      <a:pt x="12" y="57"/>
                    </a:cubicBezTo>
                    <a:cubicBezTo>
                      <a:pt x="14" y="59"/>
                      <a:pt x="14" y="63"/>
                      <a:pt x="15" y="67"/>
                    </a:cubicBezTo>
                    <a:cubicBezTo>
                      <a:pt x="16" y="71"/>
                      <a:pt x="18" y="74"/>
                      <a:pt x="18" y="74"/>
                    </a:cubicBezTo>
                    <a:cubicBezTo>
                      <a:pt x="32" y="74"/>
                      <a:pt x="32" y="74"/>
                      <a:pt x="32" y="74"/>
                    </a:cubicBezTo>
                    <a:cubicBezTo>
                      <a:pt x="32" y="70"/>
                      <a:pt x="32" y="68"/>
                      <a:pt x="32" y="65"/>
                    </a:cubicBezTo>
                    <a:cubicBezTo>
                      <a:pt x="32" y="60"/>
                      <a:pt x="50" y="49"/>
                      <a:pt x="50" y="2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1" name="Freeform: Shape 9"/>
              <p:cNvSpPr>
                <a:spLocks/>
              </p:cNvSpPr>
              <p:nvPr/>
            </p:nvSpPr>
            <p:spPr bwMode="auto">
              <a:xfrm>
                <a:off x="1205287" y="2519560"/>
                <a:ext cx="208347" cy="334955"/>
              </a:xfrm>
              <a:custGeom>
                <a:avLst/>
                <a:gdLst>
                  <a:gd name="T0" fmla="*/ 10 w 25"/>
                  <a:gd name="T1" fmla="*/ 40 h 40"/>
                  <a:gd name="T2" fmla="*/ 7 w 25"/>
                  <a:gd name="T3" fmla="*/ 39 h 40"/>
                  <a:gd name="T4" fmla="*/ 5 w 25"/>
                  <a:gd name="T5" fmla="*/ 15 h 40"/>
                  <a:gd name="T6" fmla="*/ 21 w 25"/>
                  <a:gd name="T7" fmla="*/ 0 h 40"/>
                  <a:gd name="T8" fmla="*/ 24 w 25"/>
                  <a:gd name="T9" fmla="*/ 2 h 40"/>
                  <a:gd name="T10" fmla="*/ 22 w 25"/>
                  <a:gd name="T11" fmla="*/ 5 h 40"/>
                  <a:gd name="T12" fmla="*/ 10 w 25"/>
                  <a:gd name="T13" fmla="*/ 17 h 40"/>
                  <a:gd name="T14" fmla="*/ 12 w 25"/>
                  <a:gd name="T15" fmla="*/ 36 h 40"/>
                  <a:gd name="T16" fmla="*/ 11 w 25"/>
                  <a:gd name="T17" fmla="*/ 39 h 40"/>
                  <a:gd name="T18" fmla="*/ 10 w 25"/>
                  <a:gd name="T1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" h="40">
                    <a:moveTo>
                      <a:pt x="10" y="40"/>
                    </a:moveTo>
                    <a:cubicBezTo>
                      <a:pt x="9" y="40"/>
                      <a:pt x="8" y="39"/>
                      <a:pt x="7" y="39"/>
                    </a:cubicBezTo>
                    <a:cubicBezTo>
                      <a:pt x="7" y="38"/>
                      <a:pt x="0" y="27"/>
                      <a:pt x="5" y="15"/>
                    </a:cubicBezTo>
                    <a:cubicBezTo>
                      <a:pt x="10" y="3"/>
                      <a:pt x="21" y="0"/>
                      <a:pt x="21" y="0"/>
                    </a:cubicBezTo>
                    <a:cubicBezTo>
                      <a:pt x="22" y="0"/>
                      <a:pt x="24" y="1"/>
                      <a:pt x="24" y="2"/>
                    </a:cubicBezTo>
                    <a:cubicBezTo>
                      <a:pt x="25" y="3"/>
                      <a:pt x="24" y="5"/>
                      <a:pt x="22" y="5"/>
                    </a:cubicBezTo>
                    <a:cubicBezTo>
                      <a:pt x="22" y="5"/>
                      <a:pt x="13" y="8"/>
                      <a:pt x="10" y="17"/>
                    </a:cubicBezTo>
                    <a:cubicBezTo>
                      <a:pt x="6" y="27"/>
                      <a:pt x="12" y="36"/>
                      <a:pt x="12" y="36"/>
                    </a:cubicBezTo>
                    <a:cubicBezTo>
                      <a:pt x="13" y="37"/>
                      <a:pt x="12" y="39"/>
                      <a:pt x="11" y="39"/>
                    </a:cubicBezTo>
                    <a:cubicBezTo>
                      <a:pt x="11" y="40"/>
                      <a:pt x="10" y="40"/>
                      <a:pt x="10" y="4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5" name="Group 10"/>
            <p:cNvGrpSpPr/>
            <p:nvPr/>
          </p:nvGrpSpPr>
          <p:grpSpPr>
            <a:xfrm>
              <a:off x="2885191" y="3242308"/>
              <a:ext cx="1260000" cy="1260000"/>
              <a:chOff x="3328987" y="2270125"/>
              <a:chExt cx="1260000" cy="1260000"/>
            </a:xfrm>
          </p:grpSpPr>
          <p:sp>
            <p:nvSpPr>
              <p:cNvPr id="54" name="Oval 11"/>
              <p:cNvSpPr>
                <a:spLocks/>
              </p:cNvSpPr>
              <p:nvPr/>
            </p:nvSpPr>
            <p:spPr bwMode="auto">
              <a:xfrm>
                <a:off x="3328987" y="2270125"/>
                <a:ext cx="1260000" cy="1260000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Freeform: Shape 12"/>
              <p:cNvSpPr>
                <a:spLocks/>
              </p:cNvSpPr>
              <p:nvPr/>
            </p:nvSpPr>
            <p:spPr bwMode="auto">
              <a:xfrm>
                <a:off x="3562534" y="2472132"/>
                <a:ext cx="1026453" cy="1057993"/>
              </a:xfrm>
              <a:custGeom>
                <a:avLst/>
                <a:gdLst>
                  <a:gd name="T0" fmla="*/ 86 w 123"/>
                  <a:gd name="T1" fmla="*/ 13 h 126"/>
                  <a:gd name="T2" fmla="*/ 86 w 123"/>
                  <a:gd name="T3" fmla="*/ 13 h 126"/>
                  <a:gd name="T4" fmla="*/ 85 w 123"/>
                  <a:gd name="T5" fmla="*/ 12 h 126"/>
                  <a:gd name="T6" fmla="*/ 40 w 123"/>
                  <a:gd name="T7" fmla="*/ 12 h 126"/>
                  <a:gd name="T8" fmla="*/ 36 w 123"/>
                  <a:gd name="T9" fmla="*/ 55 h 126"/>
                  <a:gd name="T10" fmla="*/ 30 w 123"/>
                  <a:gd name="T11" fmla="*/ 61 h 126"/>
                  <a:gd name="T12" fmla="*/ 30 w 123"/>
                  <a:gd name="T13" fmla="*/ 60 h 126"/>
                  <a:gd name="T14" fmla="*/ 26 w 123"/>
                  <a:gd name="T15" fmla="*/ 60 h 126"/>
                  <a:gd name="T16" fmla="*/ 1 w 123"/>
                  <a:gd name="T17" fmla="*/ 85 h 126"/>
                  <a:gd name="T18" fmla="*/ 1 w 123"/>
                  <a:gd name="T19" fmla="*/ 89 h 126"/>
                  <a:gd name="T20" fmla="*/ 38 w 123"/>
                  <a:gd name="T21" fmla="*/ 126 h 126"/>
                  <a:gd name="T22" fmla="*/ 48 w 123"/>
                  <a:gd name="T23" fmla="*/ 126 h 126"/>
                  <a:gd name="T24" fmla="*/ 123 w 123"/>
                  <a:gd name="T25" fmla="*/ 51 h 126"/>
                  <a:gd name="T26" fmla="*/ 123 w 123"/>
                  <a:gd name="T27" fmla="*/ 50 h 126"/>
                  <a:gd name="T28" fmla="*/ 86 w 123"/>
                  <a:gd name="T29" fmla="*/ 13 h 126"/>
                  <a:gd name="T30" fmla="*/ 86 w 123"/>
                  <a:gd name="T31" fmla="*/ 13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3" h="126">
                    <a:moveTo>
                      <a:pt x="86" y="13"/>
                    </a:moveTo>
                    <a:cubicBezTo>
                      <a:pt x="86" y="13"/>
                      <a:pt x="86" y="13"/>
                      <a:pt x="86" y="13"/>
                    </a:cubicBezTo>
                    <a:cubicBezTo>
                      <a:pt x="85" y="12"/>
                      <a:pt x="85" y="12"/>
                      <a:pt x="85" y="12"/>
                    </a:cubicBezTo>
                    <a:cubicBezTo>
                      <a:pt x="73" y="0"/>
                      <a:pt x="52" y="0"/>
                      <a:pt x="40" y="12"/>
                    </a:cubicBezTo>
                    <a:cubicBezTo>
                      <a:pt x="28" y="24"/>
                      <a:pt x="27" y="42"/>
                      <a:pt x="36" y="55"/>
                    </a:cubicBezTo>
                    <a:cubicBezTo>
                      <a:pt x="30" y="61"/>
                      <a:pt x="30" y="61"/>
                      <a:pt x="30" y="61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28" y="59"/>
                      <a:pt x="27" y="59"/>
                      <a:pt x="26" y="60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0" y="86"/>
                      <a:pt x="0" y="88"/>
                      <a:pt x="1" y="89"/>
                    </a:cubicBezTo>
                    <a:cubicBezTo>
                      <a:pt x="38" y="126"/>
                      <a:pt x="38" y="126"/>
                      <a:pt x="38" y="126"/>
                    </a:cubicBezTo>
                    <a:cubicBezTo>
                      <a:pt x="41" y="126"/>
                      <a:pt x="44" y="126"/>
                      <a:pt x="48" y="126"/>
                    </a:cubicBezTo>
                    <a:cubicBezTo>
                      <a:pt x="89" y="126"/>
                      <a:pt x="123" y="93"/>
                      <a:pt x="123" y="51"/>
                    </a:cubicBezTo>
                    <a:cubicBezTo>
                      <a:pt x="123" y="51"/>
                      <a:pt x="123" y="50"/>
                      <a:pt x="123" y="50"/>
                    </a:cubicBezTo>
                    <a:cubicBezTo>
                      <a:pt x="104" y="31"/>
                      <a:pt x="86" y="13"/>
                      <a:pt x="86" y="13"/>
                    </a:cubicBezTo>
                    <a:cubicBezTo>
                      <a:pt x="86" y="13"/>
                      <a:pt x="86" y="13"/>
                      <a:pt x="86" y="13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Freeform: Shape 13"/>
              <p:cNvSpPr>
                <a:spLocks/>
              </p:cNvSpPr>
              <p:nvPr/>
            </p:nvSpPr>
            <p:spPr bwMode="auto">
              <a:xfrm>
                <a:off x="3811939" y="2934277"/>
                <a:ext cx="83616" cy="75571"/>
              </a:xfrm>
              <a:custGeom>
                <a:avLst/>
                <a:gdLst>
                  <a:gd name="T0" fmla="*/ 10 w 10"/>
                  <a:gd name="T1" fmla="*/ 3 h 9"/>
                  <a:gd name="T2" fmla="*/ 10 w 10"/>
                  <a:gd name="T3" fmla="*/ 3 h 9"/>
                  <a:gd name="T4" fmla="*/ 4 w 10"/>
                  <a:gd name="T5" fmla="*/ 9 h 9"/>
                  <a:gd name="T6" fmla="*/ 0 w 10"/>
                  <a:gd name="T7" fmla="*/ 6 h 9"/>
                  <a:gd name="T8" fmla="*/ 6 w 10"/>
                  <a:gd name="T9" fmla="*/ 0 h 9"/>
                  <a:gd name="T10" fmla="*/ 10 w 10"/>
                  <a:gd name="T11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9">
                    <a:moveTo>
                      <a:pt x="10" y="3"/>
                    </a:moveTo>
                    <a:cubicBezTo>
                      <a:pt x="10" y="3"/>
                      <a:pt x="10" y="3"/>
                      <a:pt x="10" y="3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1"/>
                      <a:pt x="8" y="2"/>
                      <a:pt x="10" y="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Freeform: Shape 14"/>
              <p:cNvSpPr>
                <a:spLocks/>
              </p:cNvSpPr>
              <p:nvPr/>
            </p:nvSpPr>
            <p:spPr bwMode="auto">
              <a:xfrm>
                <a:off x="3562534" y="2967703"/>
                <a:ext cx="284005" cy="286298"/>
              </a:xfrm>
              <a:custGeom>
                <a:avLst/>
                <a:gdLst>
                  <a:gd name="T0" fmla="*/ 30 w 34"/>
                  <a:gd name="T1" fmla="*/ 1 h 34"/>
                  <a:gd name="T2" fmla="*/ 30 w 34"/>
                  <a:gd name="T3" fmla="*/ 2 h 34"/>
                  <a:gd name="T4" fmla="*/ 34 w 34"/>
                  <a:gd name="T5" fmla="*/ 5 h 34"/>
                  <a:gd name="T6" fmla="*/ 5 w 34"/>
                  <a:gd name="T7" fmla="*/ 34 h 34"/>
                  <a:gd name="T8" fmla="*/ 1 w 34"/>
                  <a:gd name="T9" fmla="*/ 30 h 34"/>
                  <a:gd name="T10" fmla="*/ 1 w 34"/>
                  <a:gd name="T11" fmla="*/ 26 h 34"/>
                  <a:gd name="T12" fmla="*/ 26 w 34"/>
                  <a:gd name="T13" fmla="*/ 1 h 34"/>
                  <a:gd name="T14" fmla="*/ 30 w 34"/>
                  <a:gd name="T1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34">
                    <a:moveTo>
                      <a:pt x="30" y="1"/>
                    </a:moveTo>
                    <a:cubicBezTo>
                      <a:pt x="30" y="2"/>
                      <a:pt x="30" y="2"/>
                      <a:pt x="30" y="2"/>
                    </a:cubicBezTo>
                    <a:cubicBezTo>
                      <a:pt x="34" y="5"/>
                      <a:pt x="34" y="5"/>
                      <a:pt x="34" y="5"/>
                    </a:cubicBezTo>
                    <a:cubicBezTo>
                      <a:pt x="5" y="34"/>
                      <a:pt x="5" y="34"/>
                      <a:pt x="5" y="34"/>
                    </a:cubicBezTo>
                    <a:cubicBezTo>
                      <a:pt x="1" y="30"/>
                      <a:pt x="1" y="30"/>
                      <a:pt x="1" y="30"/>
                    </a:cubicBezTo>
                    <a:cubicBezTo>
                      <a:pt x="0" y="29"/>
                      <a:pt x="0" y="27"/>
                      <a:pt x="1" y="26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7" y="0"/>
                      <a:pt x="28" y="0"/>
                      <a:pt x="3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Freeform: Shape 15"/>
              <p:cNvSpPr>
                <a:spLocks/>
              </p:cNvSpPr>
              <p:nvPr/>
            </p:nvSpPr>
            <p:spPr bwMode="auto">
              <a:xfrm>
                <a:off x="3846539" y="2958983"/>
                <a:ext cx="74966" cy="84291"/>
              </a:xfrm>
              <a:custGeom>
                <a:avLst/>
                <a:gdLst>
                  <a:gd name="T0" fmla="*/ 6 w 9"/>
                  <a:gd name="T1" fmla="*/ 1 h 10"/>
                  <a:gd name="T2" fmla="*/ 6 w 9"/>
                  <a:gd name="T3" fmla="*/ 1 h 10"/>
                  <a:gd name="T4" fmla="*/ 9 w 9"/>
                  <a:gd name="T5" fmla="*/ 3 h 10"/>
                  <a:gd name="T6" fmla="*/ 3 w 9"/>
                  <a:gd name="T7" fmla="*/ 10 h 10"/>
                  <a:gd name="T8" fmla="*/ 0 w 9"/>
                  <a:gd name="T9" fmla="*/ 6 h 10"/>
                  <a:gd name="T10" fmla="*/ 6 w 9"/>
                  <a:gd name="T11" fmla="*/ 0 h 10"/>
                  <a:gd name="T12" fmla="*/ 6 w 9"/>
                  <a:gd name="T13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10">
                    <a:moveTo>
                      <a:pt x="6" y="1"/>
                    </a:moveTo>
                    <a:cubicBezTo>
                      <a:pt x="6" y="1"/>
                      <a:pt x="6" y="1"/>
                      <a:pt x="6" y="1"/>
                    </a:cubicBezTo>
                    <a:cubicBezTo>
                      <a:pt x="7" y="2"/>
                      <a:pt x="8" y="3"/>
                      <a:pt x="9" y="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6" y="0"/>
                      <a:pt x="6" y="0"/>
                      <a:pt x="6" y="0"/>
                    </a:cubicBezTo>
                    <a:lnTo>
                      <a:pt x="6" y="1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Freeform: Shape 16"/>
              <p:cNvSpPr>
                <a:spLocks/>
              </p:cNvSpPr>
              <p:nvPr/>
            </p:nvSpPr>
            <p:spPr bwMode="auto">
              <a:xfrm>
                <a:off x="3604342" y="3009848"/>
                <a:ext cx="284005" cy="286298"/>
              </a:xfrm>
              <a:custGeom>
                <a:avLst/>
                <a:gdLst>
                  <a:gd name="T0" fmla="*/ 32 w 34"/>
                  <a:gd name="T1" fmla="*/ 4 h 34"/>
                  <a:gd name="T2" fmla="*/ 33 w 34"/>
                  <a:gd name="T3" fmla="*/ 4 h 34"/>
                  <a:gd name="T4" fmla="*/ 33 w 34"/>
                  <a:gd name="T5" fmla="*/ 8 h 34"/>
                  <a:gd name="T6" fmla="*/ 8 w 34"/>
                  <a:gd name="T7" fmla="*/ 33 h 34"/>
                  <a:gd name="T8" fmla="*/ 4 w 34"/>
                  <a:gd name="T9" fmla="*/ 33 h 34"/>
                  <a:gd name="T10" fmla="*/ 0 w 34"/>
                  <a:gd name="T11" fmla="*/ 29 h 34"/>
                  <a:gd name="T12" fmla="*/ 29 w 34"/>
                  <a:gd name="T13" fmla="*/ 0 h 34"/>
                  <a:gd name="T14" fmla="*/ 32 w 34"/>
                  <a:gd name="T15" fmla="*/ 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34">
                    <a:moveTo>
                      <a:pt x="32" y="4"/>
                    </a:moveTo>
                    <a:cubicBezTo>
                      <a:pt x="33" y="4"/>
                      <a:pt x="33" y="4"/>
                      <a:pt x="33" y="4"/>
                    </a:cubicBezTo>
                    <a:cubicBezTo>
                      <a:pt x="34" y="5"/>
                      <a:pt x="34" y="7"/>
                      <a:pt x="33" y="8"/>
                    </a:cubicBezTo>
                    <a:cubicBezTo>
                      <a:pt x="8" y="33"/>
                      <a:pt x="8" y="33"/>
                      <a:pt x="8" y="33"/>
                    </a:cubicBezTo>
                    <a:cubicBezTo>
                      <a:pt x="7" y="34"/>
                      <a:pt x="5" y="34"/>
                      <a:pt x="4" y="3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29" y="0"/>
                      <a:pt x="29" y="0"/>
                      <a:pt x="29" y="0"/>
                    </a:cubicBezTo>
                    <a:lnTo>
                      <a:pt x="32" y="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Freeform: Shape 17"/>
              <p:cNvSpPr>
                <a:spLocks/>
              </p:cNvSpPr>
              <p:nvPr/>
            </p:nvSpPr>
            <p:spPr bwMode="auto">
              <a:xfrm>
                <a:off x="3895555" y="2581128"/>
                <a:ext cx="484394" cy="486851"/>
              </a:xfrm>
              <a:custGeom>
                <a:avLst/>
                <a:gdLst>
                  <a:gd name="T0" fmla="*/ 6 w 58"/>
                  <a:gd name="T1" fmla="*/ 40 h 58"/>
                  <a:gd name="T2" fmla="*/ 39 w 58"/>
                  <a:gd name="T3" fmla="*/ 39 h 58"/>
                  <a:gd name="T4" fmla="*/ 40 w 58"/>
                  <a:gd name="T5" fmla="*/ 6 h 58"/>
                  <a:gd name="T6" fmla="*/ 46 w 58"/>
                  <a:gd name="T7" fmla="*/ 0 h 58"/>
                  <a:gd name="T8" fmla="*/ 45 w 58"/>
                  <a:gd name="T9" fmla="*/ 45 h 58"/>
                  <a:gd name="T10" fmla="*/ 0 w 58"/>
                  <a:gd name="T11" fmla="*/ 46 h 58"/>
                  <a:gd name="T12" fmla="*/ 6 w 58"/>
                  <a:gd name="T13" fmla="*/ 4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" h="58">
                    <a:moveTo>
                      <a:pt x="6" y="40"/>
                    </a:moveTo>
                    <a:cubicBezTo>
                      <a:pt x="15" y="49"/>
                      <a:pt x="30" y="48"/>
                      <a:pt x="39" y="39"/>
                    </a:cubicBezTo>
                    <a:cubicBezTo>
                      <a:pt x="49" y="30"/>
                      <a:pt x="49" y="15"/>
                      <a:pt x="40" y="6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8" y="13"/>
                      <a:pt x="58" y="33"/>
                      <a:pt x="45" y="45"/>
                    </a:cubicBezTo>
                    <a:cubicBezTo>
                      <a:pt x="33" y="58"/>
                      <a:pt x="13" y="58"/>
                      <a:pt x="0" y="46"/>
                    </a:cubicBezTo>
                    <a:lnTo>
                      <a:pt x="6" y="4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Freeform: Shape 18"/>
              <p:cNvSpPr>
                <a:spLocks/>
              </p:cNvSpPr>
              <p:nvPr/>
            </p:nvSpPr>
            <p:spPr bwMode="auto">
              <a:xfrm>
                <a:off x="3787431" y="2472132"/>
                <a:ext cx="493043" cy="495571"/>
              </a:xfrm>
              <a:custGeom>
                <a:avLst/>
                <a:gdLst>
                  <a:gd name="T0" fmla="*/ 58 w 59"/>
                  <a:gd name="T1" fmla="*/ 12 h 59"/>
                  <a:gd name="T2" fmla="*/ 59 w 59"/>
                  <a:gd name="T3" fmla="*/ 13 h 59"/>
                  <a:gd name="T4" fmla="*/ 53 w 59"/>
                  <a:gd name="T5" fmla="*/ 19 h 59"/>
                  <a:gd name="T6" fmla="*/ 52 w 59"/>
                  <a:gd name="T7" fmla="*/ 18 h 59"/>
                  <a:gd name="T8" fmla="*/ 19 w 59"/>
                  <a:gd name="T9" fmla="*/ 18 h 59"/>
                  <a:gd name="T10" fmla="*/ 19 w 59"/>
                  <a:gd name="T11" fmla="*/ 52 h 59"/>
                  <a:gd name="T12" fmla="*/ 19 w 59"/>
                  <a:gd name="T13" fmla="*/ 52 h 59"/>
                  <a:gd name="T14" fmla="*/ 19 w 59"/>
                  <a:gd name="T15" fmla="*/ 53 h 59"/>
                  <a:gd name="T16" fmla="*/ 13 w 59"/>
                  <a:gd name="T17" fmla="*/ 59 h 59"/>
                  <a:gd name="T18" fmla="*/ 13 w 59"/>
                  <a:gd name="T19" fmla="*/ 58 h 59"/>
                  <a:gd name="T20" fmla="*/ 13 w 59"/>
                  <a:gd name="T21" fmla="*/ 12 h 59"/>
                  <a:gd name="T22" fmla="*/ 58 w 59"/>
                  <a:gd name="T23" fmla="*/ 12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" h="59">
                    <a:moveTo>
                      <a:pt x="58" y="12"/>
                    </a:moveTo>
                    <a:cubicBezTo>
                      <a:pt x="59" y="13"/>
                      <a:pt x="59" y="13"/>
                      <a:pt x="59" y="13"/>
                    </a:cubicBezTo>
                    <a:cubicBezTo>
                      <a:pt x="53" y="19"/>
                      <a:pt x="53" y="19"/>
                      <a:pt x="53" y="19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43" y="9"/>
                      <a:pt x="28" y="9"/>
                      <a:pt x="19" y="18"/>
                    </a:cubicBezTo>
                    <a:cubicBezTo>
                      <a:pt x="9" y="28"/>
                      <a:pt x="9" y="43"/>
                      <a:pt x="19" y="52"/>
                    </a:cubicBezTo>
                    <a:cubicBezTo>
                      <a:pt x="19" y="52"/>
                      <a:pt x="19" y="52"/>
                      <a:pt x="19" y="52"/>
                    </a:cubicBezTo>
                    <a:cubicBezTo>
                      <a:pt x="19" y="53"/>
                      <a:pt x="19" y="53"/>
                      <a:pt x="19" y="53"/>
                    </a:cubicBezTo>
                    <a:cubicBezTo>
                      <a:pt x="13" y="59"/>
                      <a:pt x="13" y="59"/>
                      <a:pt x="13" y="59"/>
                    </a:cubicBezTo>
                    <a:cubicBezTo>
                      <a:pt x="13" y="58"/>
                      <a:pt x="13" y="58"/>
                      <a:pt x="13" y="58"/>
                    </a:cubicBezTo>
                    <a:cubicBezTo>
                      <a:pt x="0" y="46"/>
                      <a:pt x="0" y="25"/>
                      <a:pt x="13" y="12"/>
                    </a:cubicBezTo>
                    <a:cubicBezTo>
                      <a:pt x="25" y="0"/>
                      <a:pt x="46" y="0"/>
                      <a:pt x="58" y="12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Freeform: Shape 19"/>
              <p:cNvSpPr>
                <a:spLocks/>
              </p:cNvSpPr>
              <p:nvPr/>
            </p:nvSpPr>
            <p:spPr bwMode="auto">
              <a:xfrm>
                <a:off x="3879696" y="2563689"/>
                <a:ext cx="341671" cy="344429"/>
              </a:xfrm>
              <a:custGeom>
                <a:avLst/>
                <a:gdLst>
                  <a:gd name="T0" fmla="*/ 24 w 41"/>
                  <a:gd name="T1" fmla="*/ 0 h 41"/>
                  <a:gd name="T2" fmla="*/ 0 w 41"/>
                  <a:gd name="T3" fmla="*/ 24 h 41"/>
                  <a:gd name="T4" fmla="*/ 0 w 41"/>
                  <a:gd name="T5" fmla="*/ 25 h 41"/>
                  <a:gd name="T6" fmla="*/ 1 w 41"/>
                  <a:gd name="T7" fmla="*/ 25 h 41"/>
                  <a:gd name="T8" fmla="*/ 1 w 41"/>
                  <a:gd name="T9" fmla="*/ 25 h 41"/>
                  <a:gd name="T10" fmla="*/ 8 w 41"/>
                  <a:gd name="T11" fmla="*/ 41 h 41"/>
                  <a:gd name="T12" fmla="*/ 41 w 41"/>
                  <a:gd name="T13" fmla="*/ 7 h 41"/>
                  <a:gd name="T14" fmla="*/ 24 w 41"/>
                  <a:gd name="T15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41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4"/>
                      <a:pt x="0" y="25"/>
                      <a:pt x="0" y="25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1" y="31"/>
                      <a:pt x="3" y="37"/>
                      <a:pt x="8" y="41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37" y="3"/>
                      <a:pt x="31" y="0"/>
                      <a:pt x="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3" name="Freeform: Shape 20"/>
              <p:cNvSpPr>
                <a:spLocks/>
              </p:cNvSpPr>
              <p:nvPr/>
            </p:nvSpPr>
            <p:spPr bwMode="auto">
              <a:xfrm>
                <a:off x="3946012" y="2623274"/>
                <a:ext cx="334462" cy="344429"/>
              </a:xfrm>
              <a:custGeom>
                <a:avLst/>
                <a:gdLst>
                  <a:gd name="T0" fmla="*/ 16 w 40"/>
                  <a:gd name="T1" fmla="*/ 41 h 41"/>
                  <a:gd name="T2" fmla="*/ 40 w 40"/>
                  <a:gd name="T3" fmla="*/ 18 h 41"/>
                  <a:gd name="T4" fmla="*/ 40 w 40"/>
                  <a:gd name="T5" fmla="*/ 18 h 41"/>
                  <a:gd name="T6" fmla="*/ 40 w 40"/>
                  <a:gd name="T7" fmla="*/ 17 h 41"/>
                  <a:gd name="T8" fmla="*/ 33 w 40"/>
                  <a:gd name="T9" fmla="*/ 0 h 41"/>
                  <a:gd name="T10" fmla="*/ 0 w 40"/>
                  <a:gd name="T11" fmla="*/ 34 h 41"/>
                  <a:gd name="T12" fmla="*/ 16 w 40"/>
                  <a:gd name="T13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41">
                    <a:moveTo>
                      <a:pt x="16" y="41"/>
                    </a:moveTo>
                    <a:cubicBezTo>
                      <a:pt x="29" y="41"/>
                      <a:pt x="40" y="31"/>
                      <a:pt x="40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0" y="17"/>
                      <a:pt x="40" y="17"/>
                      <a:pt x="40" y="17"/>
                    </a:cubicBezTo>
                    <a:cubicBezTo>
                      <a:pt x="40" y="11"/>
                      <a:pt x="38" y="5"/>
                      <a:pt x="33" y="0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4" y="39"/>
                      <a:pt x="10" y="41"/>
                      <a:pt x="16" y="41"/>
                    </a:cubicBezTo>
                    <a:close/>
                  </a:path>
                </a:pathLst>
              </a:custGeom>
              <a:solidFill>
                <a:srgbClr val="F1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Group 21"/>
            <p:cNvGrpSpPr/>
            <p:nvPr/>
          </p:nvGrpSpPr>
          <p:grpSpPr>
            <a:xfrm>
              <a:off x="5271357" y="3242308"/>
              <a:ext cx="1260000" cy="1260000"/>
              <a:chOff x="6096000" y="2165488"/>
              <a:chExt cx="1260000" cy="1260000"/>
            </a:xfrm>
          </p:grpSpPr>
          <p:sp>
            <p:nvSpPr>
              <p:cNvPr id="49" name="Oval 22"/>
              <p:cNvSpPr>
                <a:spLocks/>
              </p:cNvSpPr>
              <p:nvPr/>
            </p:nvSpPr>
            <p:spPr bwMode="auto">
              <a:xfrm>
                <a:off x="6096000" y="2165488"/>
                <a:ext cx="1260000" cy="1259999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Freeform: Shape 23"/>
              <p:cNvSpPr>
                <a:spLocks/>
              </p:cNvSpPr>
              <p:nvPr/>
            </p:nvSpPr>
            <p:spPr bwMode="auto">
              <a:xfrm>
                <a:off x="6188752" y="2474787"/>
                <a:ext cx="1167248" cy="950701"/>
              </a:xfrm>
              <a:custGeom>
                <a:avLst/>
                <a:gdLst>
                  <a:gd name="T0" fmla="*/ 98 w 139"/>
                  <a:gd name="T1" fmla="*/ 0 h 114"/>
                  <a:gd name="T2" fmla="*/ 67 w 139"/>
                  <a:gd name="T3" fmla="*/ 0 h 114"/>
                  <a:gd name="T4" fmla="*/ 40 w 139"/>
                  <a:gd name="T5" fmla="*/ 17 h 114"/>
                  <a:gd name="T6" fmla="*/ 30 w 139"/>
                  <a:gd name="T7" fmla="*/ 17 h 114"/>
                  <a:gd name="T8" fmla="*/ 0 w 139"/>
                  <a:gd name="T9" fmla="*/ 47 h 114"/>
                  <a:gd name="T10" fmla="*/ 9 w 139"/>
                  <a:gd name="T11" fmla="*/ 70 h 114"/>
                  <a:gd name="T12" fmla="*/ 10 w 139"/>
                  <a:gd name="T13" fmla="*/ 71 h 114"/>
                  <a:gd name="T14" fmla="*/ 11 w 139"/>
                  <a:gd name="T15" fmla="*/ 71 h 114"/>
                  <a:gd name="T16" fmla="*/ 12 w 139"/>
                  <a:gd name="T17" fmla="*/ 72 h 114"/>
                  <a:gd name="T18" fmla="*/ 13 w 139"/>
                  <a:gd name="T19" fmla="*/ 73 h 114"/>
                  <a:gd name="T20" fmla="*/ 14 w 139"/>
                  <a:gd name="T21" fmla="*/ 74 h 114"/>
                  <a:gd name="T22" fmla="*/ 15 w 139"/>
                  <a:gd name="T23" fmla="*/ 75 h 114"/>
                  <a:gd name="T24" fmla="*/ 16 w 139"/>
                  <a:gd name="T25" fmla="*/ 76 h 114"/>
                  <a:gd name="T26" fmla="*/ 16 w 139"/>
                  <a:gd name="T27" fmla="*/ 77 h 114"/>
                  <a:gd name="T28" fmla="*/ 17 w 139"/>
                  <a:gd name="T29" fmla="*/ 78 h 114"/>
                  <a:gd name="T30" fmla="*/ 18 w 139"/>
                  <a:gd name="T31" fmla="*/ 78 h 114"/>
                  <a:gd name="T32" fmla="*/ 19 w 139"/>
                  <a:gd name="T33" fmla="*/ 79 h 114"/>
                  <a:gd name="T34" fmla="*/ 20 w 139"/>
                  <a:gd name="T35" fmla="*/ 80 h 114"/>
                  <a:gd name="T36" fmla="*/ 21 w 139"/>
                  <a:gd name="T37" fmla="*/ 81 h 114"/>
                  <a:gd name="T38" fmla="*/ 22 w 139"/>
                  <a:gd name="T39" fmla="*/ 82 h 114"/>
                  <a:gd name="T40" fmla="*/ 23 w 139"/>
                  <a:gd name="T41" fmla="*/ 83 h 114"/>
                  <a:gd name="T42" fmla="*/ 23 w 139"/>
                  <a:gd name="T43" fmla="*/ 84 h 114"/>
                  <a:gd name="T44" fmla="*/ 24 w 139"/>
                  <a:gd name="T45" fmla="*/ 85 h 114"/>
                  <a:gd name="T46" fmla="*/ 25 w 139"/>
                  <a:gd name="T47" fmla="*/ 85 h 114"/>
                  <a:gd name="T48" fmla="*/ 24 w 139"/>
                  <a:gd name="T49" fmla="*/ 90 h 114"/>
                  <a:gd name="T50" fmla="*/ 46 w 139"/>
                  <a:gd name="T51" fmla="*/ 111 h 114"/>
                  <a:gd name="T52" fmla="*/ 64 w 139"/>
                  <a:gd name="T53" fmla="*/ 114 h 114"/>
                  <a:gd name="T54" fmla="*/ 139 w 139"/>
                  <a:gd name="T55" fmla="*/ 38 h 114"/>
                  <a:gd name="T56" fmla="*/ 139 w 139"/>
                  <a:gd name="T57" fmla="*/ 29 h 114"/>
                  <a:gd name="T58" fmla="*/ 120 w 139"/>
                  <a:gd name="T59" fmla="*/ 10 h 114"/>
                  <a:gd name="T60" fmla="*/ 98 w 139"/>
                  <a:gd name="T61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39" h="114">
                    <a:moveTo>
                      <a:pt x="98" y="0"/>
                    </a:moveTo>
                    <a:cubicBezTo>
                      <a:pt x="67" y="0"/>
                      <a:pt x="67" y="0"/>
                      <a:pt x="67" y="0"/>
                    </a:cubicBezTo>
                    <a:cubicBezTo>
                      <a:pt x="56" y="0"/>
                      <a:pt x="45" y="7"/>
                      <a:pt x="40" y="17"/>
                    </a:cubicBezTo>
                    <a:cubicBezTo>
                      <a:pt x="30" y="17"/>
                      <a:pt x="30" y="17"/>
                      <a:pt x="30" y="17"/>
                    </a:cubicBezTo>
                    <a:cubicBezTo>
                      <a:pt x="13" y="17"/>
                      <a:pt x="0" y="31"/>
                      <a:pt x="0" y="47"/>
                    </a:cubicBezTo>
                    <a:cubicBezTo>
                      <a:pt x="0" y="56"/>
                      <a:pt x="3" y="64"/>
                      <a:pt x="9" y="70"/>
                    </a:cubicBezTo>
                    <a:cubicBezTo>
                      <a:pt x="10" y="70"/>
                      <a:pt x="10" y="70"/>
                      <a:pt x="10" y="71"/>
                    </a:cubicBezTo>
                    <a:cubicBezTo>
                      <a:pt x="11" y="71"/>
                      <a:pt x="11" y="71"/>
                      <a:pt x="11" y="71"/>
                    </a:cubicBezTo>
                    <a:cubicBezTo>
                      <a:pt x="11" y="72"/>
                      <a:pt x="12" y="72"/>
                      <a:pt x="12" y="72"/>
                    </a:cubicBezTo>
                    <a:cubicBezTo>
                      <a:pt x="12" y="73"/>
                      <a:pt x="13" y="73"/>
                      <a:pt x="13" y="73"/>
                    </a:cubicBezTo>
                    <a:cubicBezTo>
                      <a:pt x="13" y="73"/>
                      <a:pt x="13" y="74"/>
                      <a:pt x="14" y="74"/>
                    </a:cubicBezTo>
                    <a:cubicBezTo>
                      <a:pt x="14" y="74"/>
                      <a:pt x="14" y="75"/>
                      <a:pt x="15" y="75"/>
                    </a:cubicBezTo>
                    <a:cubicBezTo>
                      <a:pt x="15" y="75"/>
                      <a:pt x="15" y="76"/>
                      <a:pt x="16" y="76"/>
                    </a:cubicBezTo>
                    <a:cubicBezTo>
                      <a:pt x="16" y="76"/>
                      <a:pt x="16" y="76"/>
                      <a:pt x="16" y="77"/>
                    </a:cubicBezTo>
                    <a:cubicBezTo>
                      <a:pt x="17" y="77"/>
                      <a:pt x="17" y="77"/>
                      <a:pt x="17" y="78"/>
                    </a:cubicBezTo>
                    <a:cubicBezTo>
                      <a:pt x="18" y="78"/>
                      <a:pt x="18" y="78"/>
                      <a:pt x="18" y="78"/>
                    </a:cubicBezTo>
                    <a:cubicBezTo>
                      <a:pt x="18" y="79"/>
                      <a:pt x="19" y="79"/>
                      <a:pt x="19" y="79"/>
                    </a:cubicBezTo>
                    <a:cubicBezTo>
                      <a:pt x="19" y="80"/>
                      <a:pt x="20" y="80"/>
                      <a:pt x="20" y="80"/>
                    </a:cubicBezTo>
                    <a:cubicBezTo>
                      <a:pt x="20" y="81"/>
                      <a:pt x="21" y="81"/>
                      <a:pt x="21" y="81"/>
                    </a:cubicBezTo>
                    <a:cubicBezTo>
                      <a:pt x="21" y="81"/>
                      <a:pt x="21" y="82"/>
                      <a:pt x="22" y="82"/>
                    </a:cubicBezTo>
                    <a:cubicBezTo>
                      <a:pt x="22" y="82"/>
                      <a:pt x="22" y="83"/>
                      <a:pt x="23" y="83"/>
                    </a:cubicBezTo>
                    <a:cubicBezTo>
                      <a:pt x="23" y="83"/>
                      <a:pt x="23" y="83"/>
                      <a:pt x="23" y="84"/>
                    </a:cubicBezTo>
                    <a:cubicBezTo>
                      <a:pt x="24" y="84"/>
                      <a:pt x="24" y="84"/>
                      <a:pt x="24" y="85"/>
                    </a:cubicBezTo>
                    <a:cubicBezTo>
                      <a:pt x="25" y="85"/>
                      <a:pt x="25" y="85"/>
                      <a:pt x="25" y="85"/>
                    </a:cubicBezTo>
                    <a:cubicBezTo>
                      <a:pt x="24" y="90"/>
                      <a:pt x="24" y="90"/>
                      <a:pt x="24" y="90"/>
                    </a:cubicBezTo>
                    <a:cubicBezTo>
                      <a:pt x="46" y="111"/>
                      <a:pt x="46" y="111"/>
                      <a:pt x="46" y="111"/>
                    </a:cubicBezTo>
                    <a:cubicBezTo>
                      <a:pt x="52" y="113"/>
                      <a:pt x="58" y="114"/>
                      <a:pt x="64" y="114"/>
                    </a:cubicBezTo>
                    <a:cubicBezTo>
                      <a:pt x="106" y="114"/>
                      <a:pt x="139" y="80"/>
                      <a:pt x="139" y="38"/>
                    </a:cubicBezTo>
                    <a:cubicBezTo>
                      <a:pt x="139" y="35"/>
                      <a:pt x="139" y="32"/>
                      <a:pt x="139" y="29"/>
                    </a:cubicBezTo>
                    <a:cubicBezTo>
                      <a:pt x="120" y="10"/>
                      <a:pt x="120" y="10"/>
                      <a:pt x="120" y="10"/>
                    </a:cubicBezTo>
                    <a:cubicBezTo>
                      <a:pt x="114" y="4"/>
                      <a:pt x="106" y="0"/>
                      <a:pt x="98" y="0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Freeform: Shape 24"/>
              <p:cNvSpPr>
                <a:spLocks/>
              </p:cNvSpPr>
              <p:nvPr/>
            </p:nvSpPr>
            <p:spPr bwMode="auto">
              <a:xfrm>
                <a:off x="6498401" y="2474787"/>
                <a:ext cx="764847" cy="608620"/>
              </a:xfrm>
              <a:custGeom>
                <a:avLst/>
                <a:gdLst>
                  <a:gd name="T0" fmla="*/ 30 w 91"/>
                  <a:gd name="T1" fmla="*/ 0 h 73"/>
                  <a:gd name="T2" fmla="*/ 61 w 91"/>
                  <a:gd name="T3" fmla="*/ 0 h 73"/>
                  <a:gd name="T4" fmla="*/ 91 w 91"/>
                  <a:gd name="T5" fmla="*/ 31 h 73"/>
                  <a:gd name="T6" fmla="*/ 64 w 91"/>
                  <a:gd name="T7" fmla="*/ 61 h 73"/>
                  <a:gd name="T8" fmla="*/ 67 w 91"/>
                  <a:gd name="T9" fmla="*/ 73 h 73"/>
                  <a:gd name="T10" fmla="*/ 52 w 91"/>
                  <a:gd name="T11" fmla="*/ 61 h 73"/>
                  <a:gd name="T12" fmla="*/ 30 w 91"/>
                  <a:gd name="T13" fmla="*/ 61 h 73"/>
                  <a:gd name="T14" fmla="*/ 0 w 91"/>
                  <a:gd name="T15" fmla="*/ 31 h 73"/>
                  <a:gd name="T16" fmla="*/ 30 w 91"/>
                  <a:gd name="T1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1" h="73">
                    <a:moveTo>
                      <a:pt x="30" y="0"/>
                    </a:moveTo>
                    <a:cubicBezTo>
                      <a:pt x="61" y="0"/>
                      <a:pt x="61" y="0"/>
                      <a:pt x="61" y="0"/>
                    </a:cubicBezTo>
                    <a:cubicBezTo>
                      <a:pt x="78" y="0"/>
                      <a:pt x="91" y="14"/>
                      <a:pt x="91" y="31"/>
                    </a:cubicBezTo>
                    <a:cubicBezTo>
                      <a:pt x="91" y="46"/>
                      <a:pt x="79" y="59"/>
                      <a:pt x="64" y="61"/>
                    </a:cubicBezTo>
                    <a:cubicBezTo>
                      <a:pt x="67" y="73"/>
                      <a:pt x="67" y="73"/>
                      <a:pt x="67" y="73"/>
                    </a:cubicBezTo>
                    <a:cubicBezTo>
                      <a:pt x="52" y="61"/>
                      <a:pt x="52" y="61"/>
                      <a:pt x="52" y="61"/>
                    </a:cubicBezTo>
                    <a:cubicBezTo>
                      <a:pt x="30" y="61"/>
                      <a:pt x="30" y="61"/>
                      <a:pt x="30" y="61"/>
                    </a:cubicBezTo>
                    <a:cubicBezTo>
                      <a:pt x="14" y="61"/>
                      <a:pt x="0" y="47"/>
                      <a:pt x="0" y="31"/>
                    </a:cubicBezTo>
                    <a:cubicBezTo>
                      <a:pt x="0" y="14"/>
                      <a:pt x="14" y="0"/>
                      <a:pt x="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Freeform: Shape 25"/>
              <p:cNvSpPr>
                <a:spLocks/>
              </p:cNvSpPr>
              <p:nvPr/>
            </p:nvSpPr>
            <p:spPr bwMode="auto">
              <a:xfrm>
                <a:off x="6188752" y="2615895"/>
                <a:ext cx="763420" cy="610045"/>
              </a:xfrm>
              <a:custGeom>
                <a:avLst/>
                <a:gdLst>
                  <a:gd name="T0" fmla="*/ 60 w 91"/>
                  <a:gd name="T1" fmla="*/ 0 h 73"/>
                  <a:gd name="T2" fmla="*/ 30 w 91"/>
                  <a:gd name="T3" fmla="*/ 0 h 73"/>
                  <a:gd name="T4" fmla="*/ 0 w 91"/>
                  <a:gd name="T5" fmla="*/ 30 h 73"/>
                  <a:gd name="T6" fmla="*/ 27 w 91"/>
                  <a:gd name="T7" fmla="*/ 61 h 73"/>
                  <a:gd name="T8" fmla="*/ 24 w 91"/>
                  <a:gd name="T9" fmla="*/ 73 h 73"/>
                  <a:gd name="T10" fmla="*/ 38 w 91"/>
                  <a:gd name="T11" fmla="*/ 61 h 73"/>
                  <a:gd name="T12" fmla="*/ 60 w 91"/>
                  <a:gd name="T13" fmla="*/ 61 h 73"/>
                  <a:gd name="T14" fmla="*/ 91 w 91"/>
                  <a:gd name="T15" fmla="*/ 30 h 73"/>
                  <a:gd name="T16" fmla="*/ 60 w 91"/>
                  <a:gd name="T1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1" h="73">
                    <a:moveTo>
                      <a:pt x="60" y="0"/>
                    </a:moveTo>
                    <a:cubicBezTo>
                      <a:pt x="30" y="0"/>
                      <a:pt x="30" y="0"/>
                      <a:pt x="30" y="0"/>
                    </a:cubicBezTo>
                    <a:cubicBezTo>
                      <a:pt x="13" y="0"/>
                      <a:pt x="0" y="14"/>
                      <a:pt x="0" y="30"/>
                    </a:cubicBezTo>
                    <a:cubicBezTo>
                      <a:pt x="0" y="46"/>
                      <a:pt x="11" y="59"/>
                      <a:pt x="27" y="61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60" y="61"/>
                      <a:pt x="60" y="61"/>
                      <a:pt x="60" y="61"/>
                    </a:cubicBezTo>
                    <a:cubicBezTo>
                      <a:pt x="77" y="61"/>
                      <a:pt x="91" y="47"/>
                      <a:pt x="91" y="30"/>
                    </a:cubicBezTo>
                    <a:cubicBezTo>
                      <a:pt x="91" y="14"/>
                      <a:pt x="77" y="0"/>
                      <a:pt x="60" y="0"/>
                    </a:cubicBezTo>
                    <a:close/>
                  </a:path>
                </a:pathLst>
              </a:custGeom>
              <a:solidFill>
                <a:srgbClr val="F1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Freeform: Shape 26"/>
              <p:cNvSpPr>
                <a:spLocks/>
              </p:cNvSpPr>
              <p:nvPr/>
            </p:nvSpPr>
            <p:spPr bwMode="auto">
              <a:xfrm>
                <a:off x="6297201" y="2816868"/>
                <a:ext cx="546523" cy="75543"/>
              </a:xfrm>
              <a:custGeom>
                <a:avLst/>
                <a:gdLst>
                  <a:gd name="T0" fmla="*/ 9 w 65"/>
                  <a:gd name="T1" fmla="*/ 4 h 9"/>
                  <a:gd name="T2" fmla="*/ 4 w 65"/>
                  <a:gd name="T3" fmla="*/ 9 h 9"/>
                  <a:gd name="T4" fmla="*/ 0 w 65"/>
                  <a:gd name="T5" fmla="*/ 4 h 9"/>
                  <a:gd name="T6" fmla="*/ 4 w 65"/>
                  <a:gd name="T7" fmla="*/ 0 h 9"/>
                  <a:gd name="T8" fmla="*/ 9 w 65"/>
                  <a:gd name="T9" fmla="*/ 4 h 9"/>
                  <a:gd name="T10" fmla="*/ 23 w 65"/>
                  <a:gd name="T11" fmla="*/ 0 h 9"/>
                  <a:gd name="T12" fmla="*/ 18 w 65"/>
                  <a:gd name="T13" fmla="*/ 4 h 9"/>
                  <a:gd name="T14" fmla="*/ 23 w 65"/>
                  <a:gd name="T15" fmla="*/ 9 h 9"/>
                  <a:gd name="T16" fmla="*/ 27 w 65"/>
                  <a:gd name="T17" fmla="*/ 4 h 9"/>
                  <a:gd name="T18" fmla="*/ 23 w 65"/>
                  <a:gd name="T19" fmla="*/ 0 h 9"/>
                  <a:gd name="T20" fmla="*/ 41 w 65"/>
                  <a:gd name="T21" fmla="*/ 0 h 9"/>
                  <a:gd name="T22" fmla="*/ 37 w 65"/>
                  <a:gd name="T23" fmla="*/ 4 h 9"/>
                  <a:gd name="T24" fmla="*/ 41 w 65"/>
                  <a:gd name="T25" fmla="*/ 9 h 9"/>
                  <a:gd name="T26" fmla="*/ 46 w 65"/>
                  <a:gd name="T27" fmla="*/ 4 h 9"/>
                  <a:gd name="T28" fmla="*/ 41 w 65"/>
                  <a:gd name="T29" fmla="*/ 0 h 9"/>
                  <a:gd name="T30" fmla="*/ 60 w 65"/>
                  <a:gd name="T31" fmla="*/ 0 h 9"/>
                  <a:gd name="T32" fmla="*/ 55 w 65"/>
                  <a:gd name="T33" fmla="*/ 4 h 9"/>
                  <a:gd name="T34" fmla="*/ 60 w 65"/>
                  <a:gd name="T35" fmla="*/ 9 h 9"/>
                  <a:gd name="T36" fmla="*/ 65 w 65"/>
                  <a:gd name="T37" fmla="*/ 4 h 9"/>
                  <a:gd name="T38" fmla="*/ 60 w 65"/>
                  <a:gd name="T3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5" h="9">
                    <a:moveTo>
                      <a:pt x="9" y="4"/>
                    </a:moveTo>
                    <a:cubicBezTo>
                      <a:pt x="9" y="7"/>
                      <a:pt x="7" y="9"/>
                      <a:pt x="4" y="9"/>
                    </a:cubicBezTo>
                    <a:cubicBezTo>
                      <a:pt x="2" y="9"/>
                      <a:pt x="0" y="7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7" y="0"/>
                      <a:pt x="9" y="2"/>
                      <a:pt x="9" y="4"/>
                    </a:cubicBezTo>
                    <a:close/>
                    <a:moveTo>
                      <a:pt x="23" y="0"/>
                    </a:moveTo>
                    <a:cubicBezTo>
                      <a:pt x="20" y="0"/>
                      <a:pt x="18" y="2"/>
                      <a:pt x="18" y="4"/>
                    </a:cubicBezTo>
                    <a:cubicBezTo>
                      <a:pt x="18" y="7"/>
                      <a:pt x="20" y="9"/>
                      <a:pt x="23" y="9"/>
                    </a:cubicBezTo>
                    <a:cubicBezTo>
                      <a:pt x="25" y="9"/>
                      <a:pt x="27" y="7"/>
                      <a:pt x="27" y="4"/>
                    </a:cubicBezTo>
                    <a:cubicBezTo>
                      <a:pt x="27" y="2"/>
                      <a:pt x="25" y="0"/>
                      <a:pt x="23" y="0"/>
                    </a:cubicBezTo>
                    <a:close/>
                    <a:moveTo>
                      <a:pt x="41" y="0"/>
                    </a:moveTo>
                    <a:cubicBezTo>
                      <a:pt x="39" y="0"/>
                      <a:pt x="37" y="2"/>
                      <a:pt x="37" y="4"/>
                    </a:cubicBezTo>
                    <a:cubicBezTo>
                      <a:pt x="37" y="7"/>
                      <a:pt x="39" y="9"/>
                      <a:pt x="41" y="9"/>
                    </a:cubicBezTo>
                    <a:cubicBezTo>
                      <a:pt x="44" y="9"/>
                      <a:pt x="46" y="7"/>
                      <a:pt x="46" y="4"/>
                    </a:cubicBezTo>
                    <a:cubicBezTo>
                      <a:pt x="46" y="2"/>
                      <a:pt x="44" y="0"/>
                      <a:pt x="41" y="0"/>
                    </a:cubicBezTo>
                    <a:close/>
                    <a:moveTo>
                      <a:pt x="60" y="0"/>
                    </a:moveTo>
                    <a:cubicBezTo>
                      <a:pt x="58" y="0"/>
                      <a:pt x="55" y="2"/>
                      <a:pt x="55" y="4"/>
                    </a:cubicBezTo>
                    <a:cubicBezTo>
                      <a:pt x="55" y="7"/>
                      <a:pt x="58" y="9"/>
                      <a:pt x="60" y="9"/>
                    </a:cubicBezTo>
                    <a:cubicBezTo>
                      <a:pt x="63" y="9"/>
                      <a:pt x="65" y="7"/>
                      <a:pt x="65" y="4"/>
                    </a:cubicBezTo>
                    <a:cubicBezTo>
                      <a:pt x="65" y="2"/>
                      <a:pt x="63" y="0"/>
                      <a:pt x="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Group 27"/>
            <p:cNvGrpSpPr/>
            <p:nvPr/>
          </p:nvGrpSpPr>
          <p:grpSpPr>
            <a:xfrm>
              <a:off x="7661798" y="3242308"/>
              <a:ext cx="1260000" cy="1260000"/>
              <a:chOff x="7665649" y="2246477"/>
              <a:chExt cx="1260000" cy="1260000"/>
            </a:xfrm>
          </p:grpSpPr>
          <p:sp>
            <p:nvSpPr>
              <p:cNvPr id="43" name="Oval 28"/>
              <p:cNvSpPr>
                <a:spLocks/>
              </p:cNvSpPr>
              <p:nvPr/>
            </p:nvSpPr>
            <p:spPr bwMode="auto">
              <a:xfrm>
                <a:off x="7665649" y="2246477"/>
                <a:ext cx="1260000" cy="1260000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Freeform: Shape 29"/>
              <p:cNvSpPr>
                <a:spLocks/>
              </p:cNvSpPr>
              <p:nvPr/>
            </p:nvSpPr>
            <p:spPr bwMode="auto">
              <a:xfrm>
                <a:off x="7907503" y="2488331"/>
                <a:ext cx="1009887" cy="1009888"/>
              </a:xfrm>
              <a:custGeom>
                <a:avLst/>
                <a:gdLst>
                  <a:gd name="T0" fmla="*/ 121 w 121"/>
                  <a:gd name="T1" fmla="*/ 56 h 121"/>
                  <a:gd name="T2" fmla="*/ 74 w 121"/>
                  <a:gd name="T3" fmla="*/ 8 h 121"/>
                  <a:gd name="T4" fmla="*/ 66 w 121"/>
                  <a:gd name="T5" fmla="*/ 4 h 121"/>
                  <a:gd name="T6" fmla="*/ 64 w 121"/>
                  <a:gd name="T7" fmla="*/ 4 h 121"/>
                  <a:gd name="T8" fmla="*/ 61 w 121"/>
                  <a:gd name="T9" fmla="*/ 9 h 121"/>
                  <a:gd name="T10" fmla="*/ 61 w 121"/>
                  <a:gd name="T11" fmla="*/ 9 h 121"/>
                  <a:gd name="T12" fmla="*/ 52 w 121"/>
                  <a:gd name="T13" fmla="*/ 0 h 121"/>
                  <a:gd name="T14" fmla="*/ 51 w 121"/>
                  <a:gd name="T15" fmla="*/ 0 h 121"/>
                  <a:gd name="T16" fmla="*/ 47 w 121"/>
                  <a:gd name="T17" fmla="*/ 0 h 121"/>
                  <a:gd name="T18" fmla="*/ 42 w 121"/>
                  <a:gd name="T19" fmla="*/ 0 h 121"/>
                  <a:gd name="T20" fmla="*/ 41 w 121"/>
                  <a:gd name="T21" fmla="*/ 1 h 121"/>
                  <a:gd name="T22" fmla="*/ 40 w 121"/>
                  <a:gd name="T23" fmla="*/ 11 h 121"/>
                  <a:gd name="T24" fmla="*/ 37 w 121"/>
                  <a:gd name="T25" fmla="*/ 12 h 121"/>
                  <a:gd name="T26" fmla="*/ 37 w 121"/>
                  <a:gd name="T27" fmla="*/ 12 h 121"/>
                  <a:gd name="T28" fmla="*/ 29 w 121"/>
                  <a:gd name="T29" fmla="*/ 4 h 121"/>
                  <a:gd name="T30" fmla="*/ 27 w 121"/>
                  <a:gd name="T31" fmla="*/ 4 h 121"/>
                  <a:gd name="T32" fmla="*/ 19 w 121"/>
                  <a:gd name="T33" fmla="*/ 8 h 121"/>
                  <a:gd name="T34" fmla="*/ 19 w 121"/>
                  <a:gd name="T35" fmla="*/ 10 h 121"/>
                  <a:gd name="T36" fmla="*/ 23 w 121"/>
                  <a:gd name="T37" fmla="*/ 19 h 121"/>
                  <a:gd name="T38" fmla="*/ 19 w 121"/>
                  <a:gd name="T39" fmla="*/ 23 h 121"/>
                  <a:gd name="T40" fmla="*/ 10 w 121"/>
                  <a:gd name="T41" fmla="*/ 19 h 121"/>
                  <a:gd name="T42" fmla="*/ 8 w 121"/>
                  <a:gd name="T43" fmla="*/ 19 h 121"/>
                  <a:gd name="T44" fmla="*/ 4 w 121"/>
                  <a:gd name="T45" fmla="*/ 27 h 121"/>
                  <a:gd name="T46" fmla="*/ 4 w 121"/>
                  <a:gd name="T47" fmla="*/ 29 h 121"/>
                  <a:gd name="T48" fmla="*/ 11 w 121"/>
                  <a:gd name="T49" fmla="*/ 36 h 121"/>
                  <a:gd name="T50" fmla="*/ 11 w 121"/>
                  <a:gd name="T51" fmla="*/ 36 h 121"/>
                  <a:gd name="T52" fmla="*/ 10 w 121"/>
                  <a:gd name="T53" fmla="*/ 40 h 121"/>
                  <a:gd name="T54" fmla="*/ 1 w 121"/>
                  <a:gd name="T55" fmla="*/ 40 h 121"/>
                  <a:gd name="T56" fmla="*/ 0 w 121"/>
                  <a:gd name="T57" fmla="*/ 42 h 121"/>
                  <a:gd name="T58" fmla="*/ 0 w 121"/>
                  <a:gd name="T59" fmla="*/ 51 h 121"/>
                  <a:gd name="T60" fmla="*/ 0 w 121"/>
                  <a:gd name="T61" fmla="*/ 52 h 121"/>
                  <a:gd name="T62" fmla="*/ 9 w 121"/>
                  <a:gd name="T63" fmla="*/ 61 h 121"/>
                  <a:gd name="T64" fmla="*/ 9 w 121"/>
                  <a:gd name="T65" fmla="*/ 61 h 121"/>
                  <a:gd name="T66" fmla="*/ 4 w 121"/>
                  <a:gd name="T67" fmla="*/ 64 h 121"/>
                  <a:gd name="T68" fmla="*/ 4 w 121"/>
                  <a:gd name="T69" fmla="*/ 66 h 121"/>
                  <a:gd name="T70" fmla="*/ 8 w 121"/>
                  <a:gd name="T71" fmla="*/ 74 h 121"/>
                  <a:gd name="T72" fmla="*/ 56 w 121"/>
                  <a:gd name="T73" fmla="*/ 121 h 121"/>
                  <a:gd name="T74" fmla="*/ 121 w 121"/>
                  <a:gd name="T75" fmla="*/ 56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1" h="121">
                    <a:moveTo>
                      <a:pt x="121" y="56"/>
                    </a:moveTo>
                    <a:cubicBezTo>
                      <a:pt x="74" y="8"/>
                      <a:pt x="74" y="8"/>
                      <a:pt x="74" y="8"/>
                    </a:cubicBezTo>
                    <a:cubicBezTo>
                      <a:pt x="66" y="4"/>
                      <a:pt x="66" y="4"/>
                      <a:pt x="66" y="4"/>
                    </a:cubicBezTo>
                    <a:cubicBezTo>
                      <a:pt x="65" y="3"/>
                      <a:pt x="65" y="4"/>
                      <a:pt x="64" y="4"/>
                    </a:cubicBezTo>
                    <a:cubicBezTo>
                      <a:pt x="61" y="9"/>
                      <a:pt x="61" y="9"/>
                      <a:pt x="61" y="9"/>
                    </a:cubicBezTo>
                    <a:cubicBezTo>
                      <a:pt x="61" y="9"/>
                      <a:pt x="61" y="9"/>
                      <a:pt x="61" y="9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1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1" y="0"/>
                      <a:pt x="41" y="0"/>
                      <a:pt x="41" y="1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39" y="11"/>
                      <a:pt x="38" y="12"/>
                      <a:pt x="37" y="12"/>
                    </a:cubicBezTo>
                    <a:cubicBezTo>
                      <a:pt x="37" y="12"/>
                      <a:pt x="37" y="12"/>
                      <a:pt x="37" y="12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4"/>
                      <a:pt x="28" y="3"/>
                      <a:pt x="27" y="4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9"/>
                      <a:pt x="18" y="10"/>
                      <a:pt x="19" y="10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2" y="20"/>
                      <a:pt x="20" y="22"/>
                      <a:pt x="19" y="23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18"/>
                      <a:pt x="9" y="18"/>
                      <a:pt x="8" y="19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4" y="28"/>
                      <a:pt x="4" y="28"/>
                      <a:pt x="4" y="29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11" y="37"/>
                      <a:pt x="10" y="39"/>
                      <a:pt x="10" y="40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41"/>
                      <a:pt x="0" y="42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1"/>
                      <a:pt x="0" y="52"/>
                      <a:pt x="0" y="52"/>
                    </a:cubicBezTo>
                    <a:cubicBezTo>
                      <a:pt x="9" y="61"/>
                      <a:pt x="9" y="61"/>
                      <a:pt x="9" y="61"/>
                    </a:cubicBezTo>
                    <a:cubicBezTo>
                      <a:pt x="9" y="61"/>
                      <a:pt x="9" y="61"/>
                      <a:pt x="9" y="61"/>
                    </a:cubicBezTo>
                    <a:cubicBezTo>
                      <a:pt x="4" y="64"/>
                      <a:pt x="4" y="64"/>
                      <a:pt x="4" y="64"/>
                    </a:cubicBezTo>
                    <a:cubicBezTo>
                      <a:pt x="4" y="64"/>
                      <a:pt x="3" y="65"/>
                      <a:pt x="4" y="66"/>
                    </a:cubicBezTo>
                    <a:cubicBezTo>
                      <a:pt x="8" y="74"/>
                      <a:pt x="8" y="74"/>
                      <a:pt x="8" y="74"/>
                    </a:cubicBezTo>
                    <a:cubicBezTo>
                      <a:pt x="56" y="121"/>
                      <a:pt x="56" y="121"/>
                      <a:pt x="56" y="121"/>
                    </a:cubicBezTo>
                    <a:cubicBezTo>
                      <a:pt x="90" y="117"/>
                      <a:pt x="117" y="90"/>
                      <a:pt x="121" y="56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5" name="Freeform: Shape 30"/>
              <p:cNvSpPr>
                <a:spLocks/>
              </p:cNvSpPr>
              <p:nvPr/>
            </p:nvSpPr>
            <p:spPr bwMode="auto">
              <a:xfrm>
                <a:off x="8299188" y="2488331"/>
                <a:ext cx="384607" cy="776293"/>
              </a:xfrm>
              <a:custGeom>
                <a:avLst/>
                <a:gdLst>
                  <a:gd name="T0" fmla="*/ 45 w 46"/>
                  <a:gd name="T1" fmla="*/ 40 h 93"/>
                  <a:gd name="T2" fmla="*/ 37 w 46"/>
                  <a:gd name="T3" fmla="*/ 40 h 93"/>
                  <a:gd name="T4" fmla="*/ 35 w 46"/>
                  <a:gd name="T5" fmla="*/ 34 h 93"/>
                  <a:gd name="T6" fmla="*/ 42 w 46"/>
                  <a:gd name="T7" fmla="*/ 29 h 93"/>
                  <a:gd name="T8" fmla="*/ 43 w 46"/>
                  <a:gd name="T9" fmla="*/ 27 h 93"/>
                  <a:gd name="T10" fmla="*/ 38 w 46"/>
                  <a:gd name="T11" fmla="*/ 19 h 93"/>
                  <a:gd name="T12" fmla="*/ 36 w 46"/>
                  <a:gd name="T13" fmla="*/ 19 h 93"/>
                  <a:gd name="T14" fmla="*/ 28 w 46"/>
                  <a:gd name="T15" fmla="*/ 23 h 93"/>
                  <a:gd name="T16" fmla="*/ 23 w 46"/>
                  <a:gd name="T17" fmla="*/ 19 h 93"/>
                  <a:gd name="T18" fmla="*/ 28 w 46"/>
                  <a:gd name="T19" fmla="*/ 10 h 93"/>
                  <a:gd name="T20" fmla="*/ 27 w 46"/>
                  <a:gd name="T21" fmla="*/ 8 h 93"/>
                  <a:gd name="T22" fmla="*/ 19 w 46"/>
                  <a:gd name="T23" fmla="*/ 4 h 93"/>
                  <a:gd name="T24" fmla="*/ 17 w 46"/>
                  <a:gd name="T25" fmla="*/ 4 h 93"/>
                  <a:gd name="T26" fmla="*/ 12 w 46"/>
                  <a:gd name="T27" fmla="*/ 13 h 93"/>
                  <a:gd name="T28" fmla="*/ 6 w 46"/>
                  <a:gd name="T29" fmla="*/ 11 h 93"/>
                  <a:gd name="T30" fmla="*/ 6 w 46"/>
                  <a:gd name="T31" fmla="*/ 1 h 93"/>
                  <a:gd name="T32" fmla="*/ 4 w 46"/>
                  <a:gd name="T33" fmla="*/ 0 h 93"/>
                  <a:gd name="T34" fmla="*/ 0 w 46"/>
                  <a:gd name="T35" fmla="*/ 0 h 93"/>
                  <a:gd name="T36" fmla="*/ 0 w 46"/>
                  <a:gd name="T37" fmla="*/ 21 h 93"/>
                  <a:gd name="T38" fmla="*/ 0 w 46"/>
                  <a:gd name="T39" fmla="*/ 21 h 93"/>
                  <a:gd name="T40" fmla="*/ 28 w 46"/>
                  <a:gd name="T41" fmla="*/ 48 h 93"/>
                  <a:gd name="T42" fmla="*/ 0 w 46"/>
                  <a:gd name="T43" fmla="*/ 76 h 93"/>
                  <a:gd name="T44" fmla="*/ 0 w 46"/>
                  <a:gd name="T45" fmla="*/ 76 h 93"/>
                  <a:gd name="T46" fmla="*/ 0 w 46"/>
                  <a:gd name="T47" fmla="*/ 93 h 93"/>
                  <a:gd name="T48" fmla="*/ 4 w 46"/>
                  <a:gd name="T49" fmla="*/ 93 h 93"/>
                  <a:gd name="T50" fmla="*/ 6 w 46"/>
                  <a:gd name="T51" fmla="*/ 92 h 93"/>
                  <a:gd name="T52" fmla="*/ 6 w 46"/>
                  <a:gd name="T53" fmla="*/ 86 h 93"/>
                  <a:gd name="T54" fmla="*/ 14 w 46"/>
                  <a:gd name="T55" fmla="*/ 84 h 93"/>
                  <a:gd name="T56" fmla="*/ 17 w 46"/>
                  <a:gd name="T57" fmla="*/ 89 h 93"/>
                  <a:gd name="T58" fmla="*/ 19 w 46"/>
                  <a:gd name="T59" fmla="*/ 89 h 93"/>
                  <a:gd name="T60" fmla="*/ 27 w 46"/>
                  <a:gd name="T61" fmla="*/ 85 h 93"/>
                  <a:gd name="T62" fmla="*/ 28 w 46"/>
                  <a:gd name="T63" fmla="*/ 83 h 93"/>
                  <a:gd name="T64" fmla="*/ 25 w 46"/>
                  <a:gd name="T65" fmla="*/ 77 h 93"/>
                  <a:gd name="T66" fmla="*/ 30 w 46"/>
                  <a:gd name="T67" fmla="*/ 71 h 93"/>
                  <a:gd name="T68" fmla="*/ 36 w 46"/>
                  <a:gd name="T69" fmla="*/ 74 h 93"/>
                  <a:gd name="T70" fmla="*/ 38 w 46"/>
                  <a:gd name="T71" fmla="*/ 74 h 93"/>
                  <a:gd name="T72" fmla="*/ 43 w 46"/>
                  <a:gd name="T73" fmla="*/ 66 h 93"/>
                  <a:gd name="T74" fmla="*/ 42 w 46"/>
                  <a:gd name="T75" fmla="*/ 64 h 93"/>
                  <a:gd name="T76" fmla="*/ 36 w 46"/>
                  <a:gd name="T77" fmla="*/ 60 h 93"/>
                  <a:gd name="T78" fmla="*/ 38 w 46"/>
                  <a:gd name="T79" fmla="*/ 53 h 93"/>
                  <a:gd name="T80" fmla="*/ 45 w 46"/>
                  <a:gd name="T81" fmla="*/ 53 h 93"/>
                  <a:gd name="T82" fmla="*/ 46 w 46"/>
                  <a:gd name="T83" fmla="*/ 51 h 93"/>
                  <a:gd name="T84" fmla="*/ 46 w 46"/>
                  <a:gd name="T85" fmla="*/ 42 h 93"/>
                  <a:gd name="T86" fmla="*/ 45 w 46"/>
                  <a:gd name="T87" fmla="*/ 4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6" h="93">
                    <a:moveTo>
                      <a:pt x="45" y="40"/>
                    </a:moveTo>
                    <a:cubicBezTo>
                      <a:pt x="37" y="40"/>
                      <a:pt x="37" y="40"/>
                      <a:pt x="37" y="40"/>
                    </a:cubicBezTo>
                    <a:cubicBezTo>
                      <a:pt x="36" y="38"/>
                      <a:pt x="36" y="36"/>
                      <a:pt x="35" y="34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3" y="29"/>
                      <a:pt x="43" y="28"/>
                      <a:pt x="43" y="27"/>
                    </a:cubicBezTo>
                    <a:cubicBezTo>
                      <a:pt x="38" y="19"/>
                      <a:pt x="38" y="19"/>
                      <a:pt x="38" y="19"/>
                    </a:cubicBezTo>
                    <a:cubicBezTo>
                      <a:pt x="38" y="18"/>
                      <a:pt x="37" y="18"/>
                      <a:pt x="36" y="19"/>
                    </a:cubicBezTo>
                    <a:cubicBezTo>
                      <a:pt x="28" y="23"/>
                      <a:pt x="28" y="23"/>
                      <a:pt x="28" y="23"/>
                    </a:cubicBezTo>
                    <a:cubicBezTo>
                      <a:pt x="26" y="21"/>
                      <a:pt x="25" y="20"/>
                      <a:pt x="23" y="19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10"/>
                      <a:pt x="28" y="9"/>
                      <a:pt x="27" y="8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8" y="3"/>
                      <a:pt x="18" y="4"/>
                      <a:pt x="17" y="4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0" y="12"/>
                      <a:pt x="8" y="11"/>
                      <a:pt x="6" y="1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0"/>
                      <a:pt x="5" y="0"/>
                      <a:pt x="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15" y="21"/>
                      <a:pt x="28" y="33"/>
                      <a:pt x="28" y="48"/>
                    </a:cubicBezTo>
                    <a:cubicBezTo>
                      <a:pt x="28" y="64"/>
                      <a:pt x="15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4" y="93"/>
                      <a:pt x="4" y="93"/>
                      <a:pt x="4" y="93"/>
                    </a:cubicBezTo>
                    <a:cubicBezTo>
                      <a:pt x="5" y="93"/>
                      <a:pt x="6" y="93"/>
                      <a:pt x="6" y="92"/>
                    </a:cubicBezTo>
                    <a:cubicBezTo>
                      <a:pt x="6" y="86"/>
                      <a:pt x="6" y="86"/>
                      <a:pt x="6" y="86"/>
                    </a:cubicBezTo>
                    <a:cubicBezTo>
                      <a:pt x="9" y="85"/>
                      <a:pt x="11" y="85"/>
                      <a:pt x="14" y="84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8" y="90"/>
                      <a:pt x="18" y="90"/>
                      <a:pt x="19" y="89"/>
                    </a:cubicBezTo>
                    <a:cubicBezTo>
                      <a:pt x="27" y="85"/>
                      <a:pt x="27" y="85"/>
                      <a:pt x="27" y="85"/>
                    </a:cubicBezTo>
                    <a:cubicBezTo>
                      <a:pt x="28" y="84"/>
                      <a:pt x="28" y="83"/>
                      <a:pt x="28" y="83"/>
                    </a:cubicBezTo>
                    <a:cubicBezTo>
                      <a:pt x="25" y="77"/>
                      <a:pt x="25" y="77"/>
                      <a:pt x="25" y="77"/>
                    </a:cubicBezTo>
                    <a:cubicBezTo>
                      <a:pt x="27" y="75"/>
                      <a:pt x="28" y="73"/>
                      <a:pt x="30" y="71"/>
                    </a:cubicBezTo>
                    <a:cubicBezTo>
                      <a:pt x="36" y="74"/>
                      <a:pt x="36" y="74"/>
                      <a:pt x="36" y="74"/>
                    </a:cubicBezTo>
                    <a:cubicBezTo>
                      <a:pt x="37" y="75"/>
                      <a:pt x="38" y="75"/>
                      <a:pt x="38" y="74"/>
                    </a:cubicBezTo>
                    <a:cubicBezTo>
                      <a:pt x="43" y="66"/>
                      <a:pt x="43" y="66"/>
                      <a:pt x="43" y="66"/>
                    </a:cubicBezTo>
                    <a:cubicBezTo>
                      <a:pt x="43" y="65"/>
                      <a:pt x="43" y="64"/>
                      <a:pt x="42" y="64"/>
                    </a:cubicBezTo>
                    <a:cubicBezTo>
                      <a:pt x="36" y="60"/>
                      <a:pt x="36" y="60"/>
                      <a:pt x="36" y="60"/>
                    </a:cubicBezTo>
                    <a:cubicBezTo>
                      <a:pt x="37" y="58"/>
                      <a:pt x="37" y="55"/>
                      <a:pt x="38" y="53"/>
                    </a:cubicBezTo>
                    <a:cubicBezTo>
                      <a:pt x="45" y="53"/>
                      <a:pt x="45" y="53"/>
                      <a:pt x="45" y="53"/>
                    </a:cubicBezTo>
                    <a:cubicBezTo>
                      <a:pt x="46" y="53"/>
                      <a:pt x="46" y="52"/>
                      <a:pt x="46" y="51"/>
                    </a:cubicBezTo>
                    <a:cubicBezTo>
                      <a:pt x="46" y="42"/>
                      <a:pt x="46" y="42"/>
                      <a:pt x="46" y="42"/>
                    </a:cubicBezTo>
                    <a:cubicBezTo>
                      <a:pt x="46" y="41"/>
                      <a:pt x="46" y="40"/>
                      <a:pt x="45" y="4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Freeform: Shape 31"/>
              <p:cNvSpPr>
                <a:spLocks/>
              </p:cNvSpPr>
              <p:nvPr/>
            </p:nvSpPr>
            <p:spPr bwMode="auto">
              <a:xfrm>
                <a:off x="7907503" y="2488331"/>
                <a:ext cx="391685" cy="776293"/>
              </a:xfrm>
              <a:custGeom>
                <a:avLst/>
                <a:gdLst>
                  <a:gd name="T0" fmla="*/ 20 w 47"/>
                  <a:gd name="T1" fmla="*/ 48 h 93"/>
                  <a:gd name="T2" fmla="*/ 47 w 47"/>
                  <a:gd name="T3" fmla="*/ 21 h 93"/>
                  <a:gd name="T4" fmla="*/ 47 w 47"/>
                  <a:gd name="T5" fmla="*/ 0 h 93"/>
                  <a:gd name="T6" fmla="*/ 42 w 47"/>
                  <a:gd name="T7" fmla="*/ 0 h 93"/>
                  <a:gd name="T8" fmla="*/ 41 w 47"/>
                  <a:gd name="T9" fmla="*/ 1 h 93"/>
                  <a:gd name="T10" fmla="*/ 40 w 47"/>
                  <a:gd name="T11" fmla="*/ 11 h 93"/>
                  <a:gd name="T12" fmla="*/ 35 w 47"/>
                  <a:gd name="T13" fmla="*/ 13 h 93"/>
                  <a:gd name="T14" fmla="*/ 29 w 47"/>
                  <a:gd name="T15" fmla="*/ 4 h 93"/>
                  <a:gd name="T16" fmla="*/ 27 w 47"/>
                  <a:gd name="T17" fmla="*/ 4 h 93"/>
                  <a:gd name="T18" fmla="*/ 19 w 47"/>
                  <a:gd name="T19" fmla="*/ 8 h 93"/>
                  <a:gd name="T20" fmla="*/ 19 w 47"/>
                  <a:gd name="T21" fmla="*/ 10 h 93"/>
                  <a:gd name="T22" fmla="*/ 23 w 47"/>
                  <a:gd name="T23" fmla="*/ 19 h 93"/>
                  <a:gd name="T24" fmla="*/ 19 w 47"/>
                  <a:gd name="T25" fmla="*/ 23 h 93"/>
                  <a:gd name="T26" fmla="*/ 10 w 47"/>
                  <a:gd name="T27" fmla="*/ 19 h 93"/>
                  <a:gd name="T28" fmla="*/ 8 w 47"/>
                  <a:gd name="T29" fmla="*/ 19 h 93"/>
                  <a:gd name="T30" fmla="*/ 4 w 47"/>
                  <a:gd name="T31" fmla="*/ 27 h 93"/>
                  <a:gd name="T32" fmla="*/ 4 w 47"/>
                  <a:gd name="T33" fmla="*/ 29 h 93"/>
                  <a:gd name="T34" fmla="*/ 12 w 47"/>
                  <a:gd name="T35" fmla="*/ 34 h 93"/>
                  <a:gd name="T36" fmla="*/ 10 w 47"/>
                  <a:gd name="T37" fmla="*/ 40 h 93"/>
                  <a:gd name="T38" fmla="*/ 1 w 47"/>
                  <a:gd name="T39" fmla="*/ 40 h 93"/>
                  <a:gd name="T40" fmla="*/ 0 w 47"/>
                  <a:gd name="T41" fmla="*/ 42 h 93"/>
                  <a:gd name="T42" fmla="*/ 0 w 47"/>
                  <a:gd name="T43" fmla="*/ 51 h 93"/>
                  <a:gd name="T44" fmla="*/ 1 w 47"/>
                  <a:gd name="T45" fmla="*/ 53 h 93"/>
                  <a:gd name="T46" fmla="*/ 9 w 47"/>
                  <a:gd name="T47" fmla="*/ 53 h 93"/>
                  <a:gd name="T48" fmla="*/ 11 w 47"/>
                  <a:gd name="T49" fmla="*/ 60 h 93"/>
                  <a:gd name="T50" fmla="*/ 4 w 47"/>
                  <a:gd name="T51" fmla="*/ 64 h 93"/>
                  <a:gd name="T52" fmla="*/ 4 w 47"/>
                  <a:gd name="T53" fmla="*/ 66 h 93"/>
                  <a:gd name="T54" fmla="*/ 8 w 47"/>
                  <a:gd name="T55" fmla="*/ 74 h 93"/>
                  <a:gd name="T56" fmla="*/ 10 w 47"/>
                  <a:gd name="T57" fmla="*/ 74 h 93"/>
                  <a:gd name="T58" fmla="*/ 17 w 47"/>
                  <a:gd name="T59" fmla="*/ 71 h 93"/>
                  <a:gd name="T60" fmla="*/ 22 w 47"/>
                  <a:gd name="T61" fmla="*/ 77 h 93"/>
                  <a:gd name="T62" fmla="*/ 19 w 47"/>
                  <a:gd name="T63" fmla="*/ 83 h 93"/>
                  <a:gd name="T64" fmla="*/ 19 w 47"/>
                  <a:gd name="T65" fmla="*/ 85 h 93"/>
                  <a:gd name="T66" fmla="*/ 27 w 47"/>
                  <a:gd name="T67" fmla="*/ 89 h 93"/>
                  <a:gd name="T68" fmla="*/ 29 w 47"/>
                  <a:gd name="T69" fmla="*/ 89 h 93"/>
                  <a:gd name="T70" fmla="*/ 33 w 47"/>
                  <a:gd name="T71" fmla="*/ 83 h 93"/>
                  <a:gd name="T72" fmla="*/ 40 w 47"/>
                  <a:gd name="T73" fmla="*/ 86 h 93"/>
                  <a:gd name="T74" fmla="*/ 41 w 47"/>
                  <a:gd name="T75" fmla="*/ 92 h 93"/>
                  <a:gd name="T76" fmla="*/ 42 w 47"/>
                  <a:gd name="T77" fmla="*/ 93 h 93"/>
                  <a:gd name="T78" fmla="*/ 47 w 47"/>
                  <a:gd name="T79" fmla="*/ 93 h 93"/>
                  <a:gd name="T80" fmla="*/ 47 w 47"/>
                  <a:gd name="T81" fmla="*/ 76 h 93"/>
                  <a:gd name="T82" fmla="*/ 20 w 47"/>
                  <a:gd name="T83" fmla="*/ 48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7" h="93">
                    <a:moveTo>
                      <a:pt x="20" y="48"/>
                    </a:moveTo>
                    <a:cubicBezTo>
                      <a:pt x="20" y="33"/>
                      <a:pt x="32" y="21"/>
                      <a:pt x="47" y="21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1" y="0"/>
                      <a:pt x="41" y="0"/>
                      <a:pt x="41" y="1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38" y="12"/>
                      <a:pt x="36" y="12"/>
                      <a:pt x="35" y="13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4"/>
                      <a:pt x="28" y="3"/>
                      <a:pt x="27" y="4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9"/>
                      <a:pt x="18" y="10"/>
                      <a:pt x="19" y="10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2" y="20"/>
                      <a:pt x="20" y="22"/>
                      <a:pt x="19" y="23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18"/>
                      <a:pt x="9" y="18"/>
                      <a:pt x="8" y="19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3" y="28"/>
                      <a:pt x="4" y="29"/>
                      <a:pt x="4" y="29"/>
                    </a:cubicBezTo>
                    <a:cubicBezTo>
                      <a:pt x="12" y="34"/>
                      <a:pt x="12" y="34"/>
                      <a:pt x="12" y="34"/>
                    </a:cubicBezTo>
                    <a:cubicBezTo>
                      <a:pt x="11" y="36"/>
                      <a:pt x="11" y="38"/>
                      <a:pt x="10" y="40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41"/>
                      <a:pt x="0" y="42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2"/>
                      <a:pt x="1" y="53"/>
                      <a:pt x="1" y="53"/>
                    </a:cubicBezTo>
                    <a:cubicBezTo>
                      <a:pt x="9" y="53"/>
                      <a:pt x="9" y="53"/>
                      <a:pt x="9" y="53"/>
                    </a:cubicBezTo>
                    <a:cubicBezTo>
                      <a:pt x="10" y="55"/>
                      <a:pt x="10" y="58"/>
                      <a:pt x="11" y="60"/>
                    </a:cubicBezTo>
                    <a:cubicBezTo>
                      <a:pt x="4" y="64"/>
                      <a:pt x="4" y="64"/>
                      <a:pt x="4" y="64"/>
                    </a:cubicBezTo>
                    <a:cubicBezTo>
                      <a:pt x="4" y="64"/>
                      <a:pt x="3" y="65"/>
                      <a:pt x="4" y="66"/>
                    </a:cubicBezTo>
                    <a:cubicBezTo>
                      <a:pt x="8" y="74"/>
                      <a:pt x="8" y="74"/>
                      <a:pt x="8" y="74"/>
                    </a:cubicBezTo>
                    <a:cubicBezTo>
                      <a:pt x="9" y="75"/>
                      <a:pt x="10" y="75"/>
                      <a:pt x="10" y="74"/>
                    </a:cubicBezTo>
                    <a:cubicBezTo>
                      <a:pt x="17" y="71"/>
                      <a:pt x="17" y="71"/>
                      <a:pt x="17" y="71"/>
                    </a:cubicBezTo>
                    <a:cubicBezTo>
                      <a:pt x="18" y="73"/>
                      <a:pt x="20" y="75"/>
                      <a:pt x="22" y="77"/>
                    </a:cubicBezTo>
                    <a:cubicBezTo>
                      <a:pt x="19" y="83"/>
                      <a:pt x="19" y="83"/>
                      <a:pt x="19" y="83"/>
                    </a:cubicBezTo>
                    <a:cubicBezTo>
                      <a:pt x="18" y="83"/>
                      <a:pt x="19" y="84"/>
                      <a:pt x="19" y="85"/>
                    </a:cubicBezTo>
                    <a:cubicBezTo>
                      <a:pt x="27" y="89"/>
                      <a:pt x="27" y="89"/>
                      <a:pt x="27" y="89"/>
                    </a:cubicBezTo>
                    <a:cubicBezTo>
                      <a:pt x="28" y="90"/>
                      <a:pt x="29" y="90"/>
                      <a:pt x="29" y="89"/>
                    </a:cubicBezTo>
                    <a:cubicBezTo>
                      <a:pt x="33" y="83"/>
                      <a:pt x="33" y="83"/>
                      <a:pt x="33" y="83"/>
                    </a:cubicBezTo>
                    <a:cubicBezTo>
                      <a:pt x="35" y="84"/>
                      <a:pt x="38" y="85"/>
                      <a:pt x="40" y="86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41" y="93"/>
                      <a:pt x="41" y="93"/>
                      <a:pt x="42" y="93"/>
                    </a:cubicBezTo>
                    <a:cubicBezTo>
                      <a:pt x="47" y="93"/>
                      <a:pt x="47" y="93"/>
                      <a:pt x="47" y="93"/>
                    </a:cubicBezTo>
                    <a:cubicBezTo>
                      <a:pt x="47" y="76"/>
                      <a:pt x="47" y="76"/>
                      <a:pt x="47" y="76"/>
                    </a:cubicBezTo>
                    <a:cubicBezTo>
                      <a:pt x="32" y="76"/>
                      <a:pt x="20" y="64"/>
                      <a:pt x="20" y="4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Oval 32"/>
              <p:cNvSpPr>
                <a:spLocks/>
              </p:cNvSpPr>
              <p:nvPr/>
            </p:nvSpPr>
            <p:spPr bwMode="auto">
              <a:xfrm>
                <a:off x="8165874" y="2754960"/>
                <a:ext cx="266629" cy="276068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Oval 33"/>
              <p:cNvSpPr>
                <a:spLocks/>
              </p:cNvSpPr>
              <p:nvPr/>
            </p:nvSpPr>
            <p:spPr bwMode="auto">
              <a:xfrm>
                <a:off x="8241379" y="2838723"/>
                <a:ext cx="116798" cy="108539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8" name="Group 34"/>
            <p:cNvGrpSpPr/>
            <p:nvPr/>
          </p:nvGrpSpPr>
          <p:grpSpPr>
            <a:xfrm>
              <a:off x="10042892" y="3242308"/>
              <a:ext cx="1260000" cy="1260000"/>
              <a:chOff x="9147040" y="2290917"/>
              <a:chExt cx="1260000" cy="1260000"/>
            </a:xfrm>
          </p:grpSpPr>
          <p:sp>
            <p:nvSpPr>
              <p:cNvPr id="23" name="Oval 35"/>
              <p:cNvSpPr>
                <a:spLocks/>
              </p:cNvSpPr>
              <p:nvPr/>
            </p:nvSpPr>
            <p:spPr bwMode="auto">
              <a:xfrm>
                <a:off x="9147040" y="2290917"/>
                <a:ext cx="1260000" cy="1260000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" name="Freeform: Shape 36"/>
              <p:cNvSpPr>
                <a:spLocks/>
              </p:cNvSpPr>
              <p:nvPr/>
            </p:nvSpPr>
            <p:spPr bwMode="auto">
              <a:xfrm>
                <a:off x="9428169" y="2556804"/>
                <a:ext cx="973790" cy="994113"/>
              </a:xfrm>
              <a:custGeom>
                <a:avLst/>
                <a:gdLst>
                  <a:gd name="T0" fmla="*/ 201 w 201"/>
                  <a:gd name="T1" fmla="*/ 80 h 205"/>
                  <a:gd name="T2" fmla="*/ 72 w 201"/>
                  <a:gd name="T3" fmla="*/ 205 h 205"/>
                  <a:gd name="T4" fmla="*/ 53 w 201"/>
                  <a:gd name="T5" fmla="*/ 204 h 205"/>
                  <a:gd name="T6" fmla="*/ 3 w 201"/>
                  <a:gd name="T7" fmla="*/ 153 h 205"/>
                  <a:gd name="T8" fmla="*/ 0 w 201"/>
                  <a:gd name="T9" fmla="*/ 147 h 205"/>
                  <a:gd name="T10" fmla="*/ 0 w 201"/>
                  <a:gd name="T11" fmla="*/ 9 h 205"/>
                  <a:gd name="T12" fmla="*/ 9 w 201"/>
                  <a:gd name="T13" fmla="*/ 0 h 205"/>
                  <a:gd name="T14" fmla="*/ 110 w 201"/>
                  <a:gd name="T15" fmla="*/ 0 h 205"/>
                  <a:gd name="T16" fmla="*/ 114 w 201"/>
                  <a:gd name="T17" fmla="*/ 0 h 205"/>
                  <a:gd name="T18" fmla="*/ 120 w 201"/>
                  <a:gd name="T19" fmla="*/ 3 h 205"/>
                  <a:gd name="T20" fmla="*/ 144 w 201"/>
                  <a:gd name="T21" fmla="*/ 27 h 205"/>
                  <a:gd name="T22" fmla="*/ 144 w 201"/>
                  <a:gd name="T23" fmla="*/ 27 h 205"/>
                  <a:gd name="T24" fmla="*/ 148 w 201"/>
                  <a:gd name="T25" fmla="*/ 26 h 205"/>
                  <a:gd name="T26" fmla="*/ 201 w 201"/>
                  <a:gd name="T27" fmla="*/ 8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1" h="205">
                    <a:moveTo>
                      <a:pt x="201" y="80"/>
                    </a:moveTo>
                    <a:cubicBezTo>
                      <a:pt x="199" y="150"/>
                      <a:pt x="142" y="205"/>
                      <a:pt x="72" y="205"/>
                    </a:cubicBezTo>
                    <a:cubicBezTo>
                      <a:pt x="65" y="205"/>
                      <a:pt x="59" y="204"/>
                      <a:pt x="53" y="204"/>
                    </a:cubicBezTo>
                    <a:cubicBezTo>
                      <a:pt x="53" y="203"/>
                      <a:pt x="4" y="154"/>
                      <a:pt x="3" y="153"/>
                    </a:cubicBezTo>
                    <a:cubicBezTo>
                      <a:pt x="1" y="152"/>
                      <a:pt x="0" y="149"/>
                      <a:pt x="0" y="147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9" y="0"/>
                    </a:cubicBezTo>
                    <a:cubicBezTo>
                      <a:pt x="110" y="0"/>
                      <a:pt x="110" y="0"/>
                      <a:pt x="110" y="0"/>
                    </a:cubicBezTo>
                    <a:cubicBezTo>
                      <a:pt x="114" y="0"/>
                      <a:pt x="114" y="0"/>
                      <a:pt x="114" y="0"/>
                    </a:cubicBezTo>
                    <a:cubicBezTo>
                      <a:pt x="116" y="0"/>
                      <a:pt x="118" y="1"/>
                      <a:pt x="120" y="3"/>
                    </a:cubicBezTo>
                    <a:cubicBezTo>
                      <a:pt x="121" y="4"/>
                      <a:pt x="143" y="27"/>
                      <a:pt x="144" y="27"/>
                    </a:cubicBezTo>
                    <a:cubicBezTo>
                      <a:pt x="144" y="27"/>
                      <a:pt x="144" y="27"/>
                      <a:pt x="144" y="27"/>
                    </a:cubicBezTo>
                    <a:cubicBezTo>
                      <a:pt x="148" y="26"/>
                      <a:pt x="148" y="26"/>
                      <a:pt x="148" y="26"/>
                    </a:cubicBezTo>
                    <a:lnTo>
                      <a:pt x="201" y="8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" name="Freeform: Shape 37"/>
              <p:cNvSpPr>
                <a:spLocks/>
              </p:cNvSpPr>
              <p:nvPr/>
            </p:nvSpPr>
            <p:spPr bwMode="auto">
              <a:xfrm>
                <a:off x="9961637" y="2556804"/>
                <a:ext cx="57581" cy="757017"/>
              </a:xfrm>
              <a:custGeom>
                <a:avLst/>
                <a:gdLst>
                  <a:gd name="T0" fmla="*/ 4 w 12"/>
                  <a:gd name="T1" fmla="*/ 0 h 156"/>
                  <a:gd name="T2" fmla="*/ 0 w 12"/>
                  <a:gd name="T3" fmla="*/ 0 h 156"/>
                  <a:gd name="T4" fmla="*/ 9 w 12"/>
                  <a:gd name="T5" fmla="*/ 9 h 156"/>
                  <a:gd name="T6" fmla="*/ 9 w 12"/>
                  <a:gd name="T7" fmla="*/ 147 h 156"/>
                  <a:gd name="T8" fmla="*/ 0 w 12"/>
                  <a:gd name="T9" fmla="*/ 156 h 156"/>
                  <a:gd name="T10" fmla="*/ 4 w 12"/>
                  <a:gd name="T11" fmla="*/ 156 h 156"/>
                  <a:gd name="T12" fmla="*/ 12 w 12"/>
                  <a:gd name="T13" fmla="*/ 147 h 156"/>
                  <a:gd name="T14" fmla="*/ 12 w 12"/>
                  <a:gd name="T15" fmla="*/ 9 h 156"/>
                  <a:gd name="T16" fmla="*/ 4 w 12"/>
                  <a:gd name="T17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156">
                    <a:moveTo>
                      <a:pt x="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9" y="4"/>
                      <a:pt x="9" y="9"/>
                    </a:cubicBezTo>
                    <a:cubicBezTo>
                      <a:pt x="9" y="147"/>
                      <a:pt x="9" y="147"/>
                      <a:pt x="9" y="147"/>
                    </a:cubicBezTo>
                    <a:cubicBezTo>
                      <a:pt x="9" y="152"/>
                      <a:pt x="5" y="156"/>
                      <a:pt x="0" y="156"/>
                    </a:cubicBezTo>
                    <a:cubicBezTo>
                      <a:pt x="4" y="156"/>
                      <a:pt x="4" y="156"/>
                      <a:pt x="4" y="156"/>
                    </a:cubicBezTo>
                    <a:cubicBezTo>
                      <a:pt x="8" y="156"/>
                      <a:pt x="12" y="152"/>
                      <a:pt x="12" y="14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4"/>
                      <a:pt x="8" y="0"/>
                      <a:pt x="4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Freeform: Shape 38"/>
              <p:cNvSpPr>
                <a:spLocks/>
              </p:cNvSpPr>
              <p:nvPr/>
            </p:nvSpPr>
            <p:spPr bwMode="auto">
              <a:xfrm>
                <a:off x="9428169" y="2556804"/>
                <a:ext cx="575806" cy="757017"/>
              </a:xfrm>
              <a:custGeom>
                <a:avLst/>
                <a:gdLst>
                  <a:gd name="T0" fmla="*/ 119 w 119"/>
                  <a:gd name="T1" fmla="*/ 147 h 156"/>
                  <a:gd name="T2" fmla="*/ 119 w 119"/>
                  <a:gd name="T3" fmla="*/ 9 h 156"/>
                  <a:gd name="T4" fmla="*/ 110 w 119"/>
                  <a:gd name="T5" fmla="*/ 0 h 156"/>
                  <a:gd name="T6" fmla="*/ 9 w 119"/>
                  <a:gd name="T7" fmla="*/ 0 h 156"/>
                  <a:gd name="T8" fmla="*/ 0 w 119"/>
                  <a:gd name="T9" fmla="*/ 9 h 156"/>
                  <a:gd name="T10" fmla="*/ 0 w 119"/>
                  <a:gd name="T11" fmla="*/ 147 h 156"/>
                  <a:gd name="T12" fmla="*/ 9 w 119"/>
                  <a:gd name="T13" fmla="*/ 156 h 156"/>
                  <a:gd name="T14" fmla="*/ 110 w 119"/>
                  <a:gd name="T15" fmla="*/ 156 h 156"/>
                  <a:gd name="T16" fmla="*/ 119 w 119"/>
                  <a:gd name="T17" fmla="*/ 147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9" h="156">
                    <a:moveTo>
                      <a:pt x="119" y="147"/>
                    </a:moveTo>
                    <a:cubicBezTo>
                      <a:pt x="119" y="9"/>
                      <a:pt x="119" y="9"/>
                      <a:pt x="119" y="9"/>
                    </a:cubicBezTo>
                    <a:cubicBezTo>
                      <a:pt x="119" y="4"/>
                      <a:pt x="115" y="0"/>
                      <a:pt x="110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147"/>
                      <a:pt x="0" y="147"/>
                      <a:pt x="0" y="147"/>
                    </a:cubicBezTo>
                    <a:cubicBezTo>
                      <a:pt x="0" y="152"/>
                      <a:pt x="4" y="156"/>
                      <a:pt x="9" y="156"/>
                    </a:cubicBezTo>
                    <a:cubicBezTo>
                      <a:pt x="110" y="156"/>
                      <a:pt x="110" y="156"/>
                      <a:pt x="110" y="156"/>
                    </a:cubicBezTo>
                    <a:cubicBezTo>
                      <a:pt x="115" y="156"/>
                      <a:pt x="119" y="152"/>
                      <a:pt x="119" y="14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" name="Freeform: Shape 39"/>
              <p:cNvSpPr>
                <a:spLocks/>
              </p:cNvSpPr>
              <p:nvPr/>
            </p:nvSpPr>
            <p:spPr bwMode="auto">
              <a:xfrm>
                <a:off x="9722846" y="2649949"/>
                <a:ext cx="228628" cy="570726"/>
              </a:xfrm>
              <a:custGeom>
                <a:avLst/>
                <a:gdLst>
                  <a:gd name="T0" fmla="*/ 132 w 135"/>
                  <a:gd name="T1" fmla="*/ 266 h 337"/>
                  <a:gd name="T2" fmla="*/ 135 w 135"/>
                  <a:gd name="T3" fmla="*/ 269 h 337"/>
                  <a:gd name="T4" fmla="*/ 135 w 135"/>
                  <a:gd name="T5" fmla="*/ 0 h 337"/>
                  <a:gd name="T6" fmla="*/ 0 w 135"/>
                  <a:gd name="T7" fmla="*/ 0 h 337"/>
                  <a:gd name="T8" fmla="*/ 0 w 135"/>
                  <a:gd name="T9" fmla="*/ 337 h 337"/>
                  <a:gd name="T10" fmla="*/ 61 w 135"/>
                  <a:gd name="T11" fmla="*/ 337 h 337"/>
                  <a:gd name="T12" fmla="*/ 132 w 135"/>
                  <a:gd name="T13" fmla="*/ 266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5" h="337">
                    <a:moveTo>
                      <a:pt x="132" y="266"/>
                    </a:moveTo>
                    <a:lnTo>
                      <a:pt x="135" y="269"/>
                    </a:lnTo>
                    <a:lnTo>
                      <a:pt x="135" y="0"/>
                    </a:lnTo>
                    <a:lnTo>
                      <a:pt x="0" y="0"/>
                    </a:lnTo>
                    <a:lnTo>
                      <a:pt x="0" y="337"/>
                    </a:lnTo>
                    <a:lnTo>
                      <a:pt x="61" y="337"/>
                    </a:lnTo>
                    <a:lnTo>
                      <a:pt x="132" y="2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Rectangle 40"/>
              <p:cNvSpPr>
                <a:spLocks/>
              </p:cNvSpPr>
              <p:nvPr/>
            </p:nvSpPr>
            <p:spPr bwMode="auto">
              <a:xfrm>
                <a:off x="9500992" y="2649949"/>
                <a:ext cx="221854" cy="570726"/>
              </a:xfrm>
              <a:prstGeom prst="rect">
                <a:avLst/>
              </a:prstGeom>
              <a:solidFill>
                <a:srgbClr val="F1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Freeform: Shape 41"/>
              <p:cNvSpPr>
                <a:spLocks/>
              </p:cNvSpPr>
              <p:nvPr/>
            </p:nvSpPr>
            <p:spPr bwMode="auto">
              <a:xfrm>
                <a:off x="9534863" y="2722771"/>
                <a:ext cx="86370" cy="425081"/>
              </a:xfrm>
              <a:custGeom>
                <a:avLst/>
                <a:gdLst>
                  <a:gd name="T0" fmla="*/ 5 w 18"/>
                  <a:gd name="T1" fmla="*/ 0 h 88"/>
                  <a:gd name="T2" fmla="*/ 0 w 18"/>
                  <a:gd name="T3" fmla="*/ 13 h 88"/>
                  <a:gd name="T4" fmla="*/ 13 w 18"/>
                  <a:gd name="T5" fmla="*/ 17 h 88"/>
                  <a:gd name="T6" fmla="*/ 18 w 18"/>
                  <a:gd name="T7" fmla="*/ 5 h 88"/>
                  <a:gd name="T8" fmla="*/ 15 w 18"/>
                  <a:gd name="T9" fmla="*/ 13 h 88"/>
                  <a:gd name="T10" fmla="*/ 5 w 18"/>
                  <a:gd name="T11" fmla="*/ 15 h 88"/>
                  <a:gd name="T12" fmla="*/ 3 w 18"/>
                  <a:gd name="T13" fmla="*/ 5 h 88"/>
                  <a:gd name="T14" fmla="*/ 13 w 18"/>
                  <a:gd name="T15" fmla="*/ 3 h 88"/>
                  <a:gd name="T16" fmla="*/ 15 w 18"/>
                  <a:gd name="T17" fmla="*/ 13 h 88"/>
                  <a:gd name="T18" fmla="*/ 5 w 18"/>
                  <a:gd name="T19" fmla="*/ 23 h 88"/>
                  <a:gd name="T20" fmla="*/ 0 w 18"/>
                  <a:gd name="T21" fmla="*/ 36 h 88"/>
                  <a:gd name="T22" fmla="*/ 13 w 18"/>
                  <a:gd name="T23" fmla="*/ 41 h 88"/>
                  <a:gd name="T24" fmla="*/ 18 w 18"/>
                  <a:gd name="T25" fmla="*/ 28 h 88"/>
                  <a:gd name="T26" fmla="*/ 15 w 18"/>
                  <a:gd name="T27" fmla="*/ 36 h 88"/>
                  <a:gd name="T28" fmla="*/ 5 w 18"/>
                  <a:gd name="T29" fmla="*/ 38 h 88"/>
                  <a:gd name="T30" fmla="*/ 3 w 18"/>
                  <a:gd name="T31" fmla="*/ 28 h 88"/>
                  <a:gd name="T32" fmla="*/ 13 w 18"/>
                  <a:gd name="T33" fmla="*/ 26 h 88"/>
                  <a:gd name="T34" fmla="*/ 15 w 18"/>
                  <a:gd name="T35" fmla="*/ 36 h 88"/>
                  <a:gd name="T36" fmla="*/ 5 w 18"/>
                  <a:gd name="T37" fmla="*/ 47 h 88"/>
                  <a:gd name="T38" fmla="*/ 0 w 18"/>
                  <a:gd name="T39" fmla="*/ 60 h 88"/>
                  <a:gd name="T40" fmla="*/ 13 w 18"/>
                  <a:gd name="T41" fmla="*/ 65 h 88"/>
                  <a:gd name="T42" fmla="*/ 18 w 18"/>
                  <a:gd name="T43" fmla="*/ 52 h 88"/>
                  <a:gd name="T44" fmla="*/ 15 w 18"/>
                  <a:gd name="T45" fmla="*/ 60 h 88"/>
                  <a:gd name="T46" fmla="*/ 5 w 18"/>
                  <a:gd name="T47" fmla="*/ 62 h 88"/>
                  <a:gd name="T48" fmla="*/ 3 w 18"/>
                  <a:gd name="T49" fmla="*/ 52 h 88"/>
                  <a:gd name="T50" fmla="*/ 13 w 18"/>
                  <a:gd name="T51" fmla="*/ 50 h 88"/>
                  <a:gd name="T52" fmla="*/ 15 w 18"/>
                  <a:gd name="T53" fmla="*/ 60 h 88"/>
                  <a:gd name="T54" fmla="*/ 5 w 18"/>
                  <a:gd name="T55" fmla="*/ 70 h 88"/>
                  <a:gd name="T56" fmla="*/ 0 w 18"/>
                  <a:gd name="T57" fmla="*/ 83 h 88"/>
                  <a:gd name="T58" fmla="*/ 13 w 18"/>
                  <a:gd name="T59" fmla="*/ 88 h 88"/>
                  <a:gd name="T60" fmla="*/ 18 w 18"/>
                  <a:gd name="T61" fmla="*/ 75 h 88"/>
                  <a:gd name="T62" fmla="*/ 15 w 18"/>
                  <a:gd name="T63" fmla="*/ 83 h 88"/>
                  <a:gd name="T64" fmla="*/ 5 w 18"/>
                  <a:gd name="T65" fmla="*/ 85 h 88"/>
                  <a:gd name="T66" fmla="*/ 3 w 18"/>
                  <a:gd name="T67" fmla="*/ 75 h 88"/>
                  <a:gd name="T68" fmla="*/ 13 w 18"/>
                  <a:gd name="T69" fmla="*/ 73 h 88"/>
                  <a:gd name="T70" fmla="*/ 15 w 18"/>
                  <a:gd name="T71" fmla="*/ 83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8" h="88">
                    <a:moveTo>
                      <a:pt x="13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5"/>
                      <a:pt x="2" y="17"/>
                      <a:pt x="5" y="17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5" y="17"/>
                      <a:pt x="18" y="15"/>
                      <a:pt x="18" y="13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8" y="2"/>
                      <a:pt x="15" y="0"/>
                      <a:pt x="13" y="0"/>
                    </a:cubicBezTo>
                    <a:close/>
                    <a:moveTo>
                      <a:pt x="15" y="13"/>
                    </a:moveTo>
                    <a:cubicBezTo>
                      <a:pt x="15" y="14"/>
                      <a:pt x="14" y="15"/>
                      <a:pt x="13" y="15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4" y="15"/>
                      <a:pt x="3" y="14"/>
                      <a:pt x="3" y="13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4"/>
                      <a:pt x="4" y="3"/>
                      <a:pt x="5" y="3"/>
                    </a:cubicBezTo>
                    <a:cubicBezTo>
                      <a:pt x="13" y="3"/>
                      <a:pt x="13" y="3"/>
                      <a:pt x="13" y="3"/>
                    </a:cubicBezTo>
                    <a:cubicBezTo>
                      <a:pt x="14" y="3"/>
                      <a:pt x="15" y="4"/>
                      <a:pt x="15" y="5"/>
                    </a:cubicBezTo>
                    <a:lnTo>
                      <a:pt x="15" y="13"/>
                    </a:lnTo>
                    <a:close/>
                    <a:moveTo>
                      <a:pt x="13" y="23"/>
                    </a:moveTo>
                    <a:cubicBezTo>
                      <a:pt x="5" y="23"/>
                      <a:pt x="5" y="23"/>
                      <a:pt x="5" y="23"/>
                    </a:cubicBezTo>
                    <a:cubicBezTo>
                      <a:pt x="2" y="23"/>
                      <a:pt x="0" y="25"/>
                      <a:pt x="0" y="28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9"/>
                      <a:pt x="2" y="41"/>
                      <a:pt x="5" y="41"/>
                    </a:cubicBezTo>
                    <a:cubicBezTo>
                      <a:pt x="13" y="41"/>
                      <a:pt x="13" y="41"/>
                      <a:pt x="13" y="41"/>
                    </a:cubicBezTo>
                    <a:cubicBezTo>
                      <a:pt x="15" y="41"/>
                      <a:pt x="18" y="39"/>
                      <a:pt x="18" y="36"/>
                    </a:cubicBezTo>
                    <a:cubicBezTo>
                      <a:pt x="18" y="28"/>
                      <a:pt x="18" y="28"/>
                      <a:pt x="18" y="28"/>
                    </a:cubicBezTo>
                    <a:cubicBezTo>
                      <a:pt x="18" y="25"/>
                      <a:pt x="15" y="23"/>
                      <a:pt x="13" y="23"/>
                    </a:cubicBezTo>
                    <a:close/>
                    <a:moveTo>
                      <a:pt x="15" y="36"/>
                    </a:moveTo>
                    <a:cubicBezTo>
                      <a:pt x="15" y="37"/>
                      <a:pt x="14" y="38"/>
                      <a:pt x="13" y="38"/>
                    </a:cubicBezTo>
                    <a:cubicBezTo>
                      <a:pt x="5" y="38"/>
                      <a:pt x="5" y="38"/>
                      <a:pt x="5" y="38"/>
                    </a:cubicBezTo>
                    <a:cubicBezTo>
                      <a:pt x="4" y="38"/>
                      <a:pt x="3" y="37"/>
                      <a:pt x="3" y="36"/>
                    </a:cubicBezTo>
                    <a:cubicBezTo>
                      <a:pt x="3" y="28"/>
                      <a:pt x="3" y="28"/>
                      <a:pt x="3" y="28"/>
                    </a:cubicBezTo>
                    <a:cubicBezTo>
                      <a:pt x="3" y="27"/>
                      <a:pt x="4" y="26"/>
                      <a:pt x="5" y="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4" y="26"/>
                      <a:pt x="15" y="27"/>
                      <a:pt x="15" y="28"/>
                    </a:cubicBezTo>
                    <a:lnTo>
                      <a:pt x="15" y="36"/>
                    </a:lnTo>
                    <a:close/>
                    <a:moveTo>
                      <a:pt x="13" y="47"/>
                    </a:moveTo>
                    <a:cubicBezTo>
                      <a:pt x="5" y="47"/>
                      <a:pt x="5" y="47"/>
                      <a:pt x="5" y="47"/>
                    </a:cubicBezTo>
                    <a:cubicBezTo>
                      <a:pt x="2" y="47"/>
                      <a:pt x="0" y="49"/>
                      <a:pt x="0" y="52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2"/>
                      <a:pt x="2" y="65"/>
                      <a:pt x="5" y="65"/>
                    </a:cubicBezTo>
                    <a:cubicBezTo>
                      <a:pt x="13" y="65"/>
                      <a:pt x="13" y="65"/>
                      <a:pt x="13" y="65"/>
                    </a:cubicBezTo>
                    <a:cubicBezTo>
                      <a:pt x="15" y="65"/>
                      <a:pt x="18" y="62"/>
                      <a:pt x="18" y="60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8" y="49"/>
                      <a:pt x="15" y="47"/>
                      <a:pt x="13" y="47"/>
                    </a:cubicBezTo>
                    <a:close/>
                    <a:moveTo>
                      <a:pt x="15" y="60"/>
                    </a:moveTo>
                    <a:cubicBezTo>
                      <a:pt x="15" y="61"/>
                      <a:pt x="14" y="62"/>
                      <a:pt x="13" y="62"/>
                    </a:cubicBezTo>
                    <a:cubicBezTo>
                      <a:pt x="5" y="62"/>
                      <a:pt x="5" y="62"/>
                      <a:pt x="5" y="62"/>
                    </a:cubicBezTo>
                    <a:cubicBezTo>
                      <a:pt x="4" y="62"/>
                      <a:pt x="3" y="61"/>
                      <a:pt x="3" y="60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3" y="51"/>
                      <a:pt x="4" y="50"/>
                      <a:pt x="5" y="50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4" y="50"/>
                      <a:pt x="15" y="51"/>
                      <a:pt x="15" y="52"/>
                    </a:cubicBezTo>
                    <a:lnTo>
                      <a:pt x="15" y="60"/>
                    </a:lnTo>
                    <a:close/>
                    <a:moveTo>
                      <a:pt x="13" y="70"/>
                    </a:moveTo>
                    <a:cubicBezTo>
                      <a:pt x="5" y="70"/>
                      <a:pt x="5" y="70"/>
                      <a:pt x="5" y="70"/>
                    </a:cubicBezTo>
                    <a:cubicBezTo>
                      <a:pt x="2" y="70"/>
                      <a:pt x="0" y="73"/>
                      <a:pt x="0" y="75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6"/>
                      <a:pt x="2" y="88"/>
                      <a:pt x="5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5" y="88"/>
                      <a:pt x="18" y="86"/>
                      <a:pt x="18" y="83"/>
                    </a:cubicBezTo>
                    <a:cubicBezTo>
                      <a:pt x="18" y="75"/>
                      <a:pt x="18" y="75"/>
                      <a:pt x="18" y="75"/>
                    </a:cubicBezTo>
                    <a:cubicBezTo>
                      <a:pt x="18" y="73"/>
                      <a:pt x="15" y="70"/>
                      <a:pt x="13" y="70"/>
                    </a:cubicBezTo>
                    <a:close/>
                    <a:moveTo>
                      <a:pt x="15" y="83"/>
                    </a:moveTo>
                    <a:cubicBezTo>
                      <a:pt x="15" y="84"/>
                      <a:pt x="14" y="85"/>
                      <a:pt x="13" y="85"/>
                    </a:cubicBezTo>
                    <a:cubicBezTo>
                      <a:pt x="5" y="85"/>
                      <a:pt x="5" y="85"/>
                      <a:pt x="5" y="85"/>
                    </a:cubicBezTo>
                    <a:cubicBezTo>
                      <a:pt x="4" y="85"/>
                      <a:pt x="3" y="84"/>
                      <a:pt x="3" y="83"/>
                    </a:cubicBezTo>
                    <a:cubicBezTo>
                      <a:pt x="3" y="75"/>
                      <a:pt x="3" y="75"/>
                      <a:pt x="3" y="75"/>
                    </a:cubicBezTo>
                    <a:cubicBezTo>
                      <a:pt x="3" y="74"/>
                      <a:pt x="4" y="73"/>
                      <a:pt x="5" y="73"/>
                    </a:cubicBezTo>
                    <a:cubicBezTo>
                      <a:pt x="13" y="73"/>
                      <a:pt x="13" y="73"/>
                      <a:pt x="13" y="73"/>
                    </a:cubicBezTo>
                    <a:cubicBezTo>
                      <a:pt x="14" y="73"/>
                      <a:pt x="15" y="74"/>
                      <a:pt x="15" y="75"/>
                    </a:cubicBezTo>
                    <a:lnTo>
                      <a:pt x="15" y="8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Freeform: Shape 42"/>
              <p:cNvSpPr>
                <a:spLocks/>
              </p:cNvSpPr>
              <p:nvPr/>
            </p:nvSpPr>
            <p:spPr bwMode="auto">
              <a:xfrm>
                <a:off x="9651717" y="2795594"/>
                <a:ext cx="247258" cy="348871"/>
              </a:xfrm>
              <a:custGeom>
                <a:avLst/>
                <a:gdLst>
                  <a:gd name="T0" fmla="*/ 146 w 146"/>
                  <a:gd name="T1" fmla="*/ 0 h 206"/>
                  <a:gd name="T2" fmla="*/ 146 w 146"/>
                  <a:gd name="T3" fmla="*/ 5 h 206"/>
                  <a:gd name="T4" fmla="*/ 0 w 146"/>
                  <a:gd name="T5" fmla="*/ 5 h 206"/>
                  <a:gd name="T6" fmla="*/ 0 w 146"/>
                  <a:gd name="T7" fmla="*/ 0 h 206"/>
                  <a:gd name="T8" fmla="*/ 146 w 146"/>
                  <a:gd name="T9" fmla="*/ 0 h 206"/>
                  <a:gd name="T10" fmla="*/ 0 w 146"/>
                  <a:gd name="T11" fmla="*/ 71 h 206"/>
                  <a:gd name="T12" fmla="*/ 146 w 146"/>
                  <a:gd name="T13" fmla="*/ 71 h 206"/>
                  <a:gd name="T14" fmla="*/ 146 w 146"/>
                  <a:gd name="T15" fmla="*/ 68 h 206"/>
                  <a:gd name="T16" fmla="*/ 0 w 146"/>
                  <a:gd name="T17" fmla="*/ 68 h 206"/>
                  <a:gd name="T18" fmla="*/ 0 w 146"/>
                  <a:gd name="T19" fmla="*/ 71 h 206"/>
                  <a:gd name="T20" fmla="*/ 0 w 146"/>
                  <a:gd name="T21" fmla="*/ 140 h 206"/>
                  <a:gd name="T22" fmla="*/ 146 w 146"/>
                  <a:gd name="T23" fmla="*/ 140 h 206"/>
                  <a:gd name="T24" fmla="*/ 146 w 146"/>
                  <a:gd name="T25" fmla="*/ 134 h 206"/>
                  <a:gd name="T26" fmla="*/ 0 w 146"/>
                  <a:gd name="T27" fmla="*/ 134 h 206"/>
                  <a:gd name="T28" fmla="*/ 0 w 146"/>
                  <a:gd name="T29" fmla="*/ 140 h 206"/>
                  <a:gd name="T30" fmla="*/ 0 w 146"/>
                  <a:gd name="T31" fmla="*/ 206 h 206"/>
                  <a:gd name="T32" fmla="*/ 146 w 146"/>
                  <a:gd name="T33" fmla="*/ 206 h 206"/>
                  <a:gd name="T34" fmla="*/ 146 w 146"/>
                  <a:gd name="T35" fmla="*/ 203 h 206"/>
                  <a:gd name="T36" fmla="*/ 0 w 146"/>
                  <a:gd name="T37" fmla="*/ 203 h 206"/>
                  <a:gd name="T38" fmla="*/ 0 w 146"/>
                  <a:gd name="T39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46" h="206">
                    <a:moveTo>
                      <a:pt x="146" y="0"/>
                    </a:moveTo>
                    <a:lnTo>
                      <a:pt x="146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146" y="0"/>
                    </a:lnTo>
                    <a:close/>
                    <a:moveTo>
                      <a:pt x="0" y="71"/>
                    </a:moveTo>
                    <a:lnTo>
                      <a:pt x="146" y="71"/>
                    </a:lnTo>
                    <a:lnTo>
                      <a:pt x="146" y="68"/>
                    </a:lnTo>
                    <a:lnTo>
                      <a:pt x="0" y="68"/>
                    </a:lnTo>
                    <a:lnTo>
                      <a:pt x="0" y="71"/>
                    </a:lnTo>
                    <a:close/>
                    <a:moveTo>
                      <a:pt x="0" y="140"/>
                    </a:moveTo>
                    <a:lnTo>
                      <a:pt x="146" y="140"/>
                    </a:lnTo>
                    <a:lnTo>
                      <a:pt x="146" y="134"/>
                    </a:lnTo>
                    <a:lnTo>
                      <a:pt x="0" y="134"/>
                    </a:lnTo>
                    <a:lnTo>
                      <a:pt x="0" y="140"/>
                    </a:lnTo>
                    <a:close/>
                    <a:moveTo>
                      <a:pt x="0" y="206"/>
                    </a:moveTo>
                    <a:lnTo>
                      <a:pt x="146" y="206"/>
                    </a:lnTo>
                    <a:lnTo>
                      <a:pt x="146" y="203"/>
                    </a:lnTo>
                    <a:lnTo>
                      <a:pt x="0" y="203"/>
                    </a:lnTo>
                    <a:lnTo>
                      <a:pt x="0" y="206"/>
                    </a:lnTo>
                    <a:close/>
                  </a:path>
                </a:pathLst>
              </a:custGeom>
              <a:solidFill>
                <a:srgbClr val="9395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Freeform: Shape 43"/>
              <p:cNvSpPr>
                <a:spLocks/>
              </p:cNvSpPr>
              <p:nvPr/>
            </p:nvSpPr>
            <p:spPr bwMode="auto">
              <a:xfrm>
                <a:off x="9826153" y="3100433"/>
                <a:ext cx="120241" cy="120242"/>
              </a:xfrm>
              <a:custGeom>
                <a:avLst/>
                <a:gdLst>
                  <a:gd name="T0" fmla="*/ 71 w 71"/>
                  <a:gd name="T1" fmla="*/ 0 h 71"/>
                  <a:gd name="T2" fmla="*/ 0 w 71"/>
                  <a:gd name="T3" fmla="*/ 0 h 71"/>
                  <a:gd name="T4" fmla="*/ 0 w 71"/>
                  <a:gd name="T5" fmla="*/ 71 h 71"/>
                  <a:gd name="T6" fmla="*/ 71 w 71"/>
                  <a:gd name="T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71">
                    <a:moveTo>
                      <a:pt x="71" y="0"/>
                    </a:moveTo>
                    <a:lnTo>
                      <a:pt x="0" y="0"/>
                    </a:lnTo>
                    <a:lnTo>
                      <a:pt x="0" y="71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BCBE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2" name="Group 44"/>
              <p:cNvGrpSpPr/>
              <p:nvPr/>
            </p:nvGrpSpPr>
            <p:grpSpPr>
              <a:xfrm>
                <a:off x="9771960" y="2683820"/>
                <a:ext cx="442016" cy="440323"/>
                <a:chOff x="9771960" y="2683820"/>
                <a:chExt cx="442016" cy="440323"/>
              </a:xfrm>
            </p:grpSpPr>
            <p:sp>
              <p:nvSpPr>
                <p:cNvPr id="33" name="Freeform: Shape 45"/>
                <p:cNvSpPr>
                  <a:spLocks/>
                </p:cNvSpPr>
                <p:nvPr/>
              </p:nvSpPr>
              <p:spPr bwMode="auto">
                <a:xfrm>
                  <a:off x="9777040" y="3017449"/>
                  <a:ext cx="62661" cy="82984"/>
                </a:xfrm>
                <a:custGeom>
                  <a:avLst/>
                  <a:gdLst>
                    <a:gd name="T0" fmla="*/ 10 w 13"/>
                    <a:gd name="T1" fmla="*/ 3 h 17"/>
                    <a:gd name="T2" fmla="*/ 3 w 13"/>
                    <a:gd name="T3" fmla="*/ 2 h 17"/>
                    <a:gd name="T4" fmla="*/ 0 w 13"/>
                    <a:gd name="T5" fmla="*/ 14 h 17"/>
                    <a:gd name="T6" fmla="*/ 4 w 13"/>
                    <a:gd name="T7" fmla="*/ 17 h 17"/>
                    <a:gd name="T8" fmla="*/ 11 w 13"/>
                    <a:gd name="T9" fmla="*/ 10 h 17"/>
                    <a:gd name="T10" fmla="*/ 10 w 13"/>
                    <a:gd name="T11" fmla="*/ 3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" h="17">
                      <a:moveTo>
                        <a:pt x="10" y="3"/>
                      </a:moveTo>
                      <a:cubicBezTo>
                        <a:pt x="7" y="1"/>
                        <a:pt x="4" y="0"/>
                        <a:pt x="3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" y="17"/>
                        <a:pt x="4" y="17"/>
                        <a:pt x="4" y="17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3" y="8"/>
                        <a:pt x="12" y="5"/>
                        <a:pt x="10" y="3"/>
                      </a:cubicBezTo>
                      <a:close/>
                    </a:path>
                  </a:pathLst>
                </a:custGeom>
                <a:solidFill>
                  <a:srgbClr val="E6E7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4" name="Freeform: Shape 46"/>
                <p:cNvSpPr>
                  <a:spLocks/>
                </p:cNvSpPr>
                <p:nvPr/>
              </p:nvSpPr>
              <p:spPr bwMode="auto">
                <a:xfrm>
                  <a:off x="9795670" y="3056401"/>
                  <a:ext cx="82983" cy="62662"/>
                </a:xfrm>
                <a:custGeom>
                  <a:avLst/>
                  <a:gdLst>
                    <a:gd name="T0" fmla="*/ 14 w 17"/>
                    <a:gd name="T1" fmla="*/ 3 h 13"/>
                    <a:gd name="T2" fmla="*/ 7 w 17"/>
                    <a:gd name="T3" fmla="*/ 2 h 13"/>
                    <a:gd name="T4" fmla="*/ 0 w 17"/>
                    <a:gd name="T5" fmla="*/ 9 h 13"/>
                    <a:gd name="T6" fmla="*/ 3 w 17"/>
                    <a:gd name="T7" fmla="*/ 13 h 13"/>
                    <a:gd name="T8" fmla="*/ 15 w 17"/>
                    <a:gd name="T9" fmla="*/ 10 h 13"/>
                    <a:gd name="T10" fmla="*/ 14 w 17"/>
                    <a:gd name="T11" fmla="*/ 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13">
                      <a:moveTo>
                        <a:pt x="14" y="3"/>
                      </a:moveTo>
                      <a:cubicBezTo>
                        <a:pt x="12" y="1"/>
                        <a:pt x="9" y="0"/>
                        <a:pt x="7" y="2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3" y="13"/>
                        <a:pt x="3" y="13"/>
                        <a:pt x="3" y="13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7" y="9"/>
                        <a:pt x="16" y="6"/>
                        <a:pt x="14" y="3"/>
                      </a:cubicBezTo>
                      <a:close/>
                    </a:path>
                  </a:pathLst>
                </a:custGeom>
                <a:solidFill>
                  <a:srgbClr val="BCBE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5" name="Freeform: Shape 47"/>
                <p:cNvSpPr>
                  <a:spLocks/>
                </p:cNvSpPr>
                <p:nvPr/>
              </p:nvSpPr>
              <p:spPr bwMode="auto">
                <a:xfrm>
                  <a:off x="9771960" y="3085191"/>
                  <a:ext cx="23710" cy="38952"/>
                </a:xfrm>
                <a:custGeom>
                  <a:avLst/>
                  <a:gdLst>
                    <a:gd name="T0" fmla="*/ 3 w 14"/>
                    <a:gd name="T1" fmla="*/ 0 h 23"/>
                    <a:gd name="T2" fmla="*/ 0 w 14"/>
                    <a:gd name="T3" fmla="*/ 23 h 23"/>
                    <a:gd name="T4" fmla="*/ 14 w 14"/>
                    <a:gd name="T5" fmla="*/ 9 h 23"/>
                    <a:gd name="T6" fmla="*/ 3 w 14"/>
                    <a:gd name="T7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" h="23">
                      <a:moveTo>
                        <a:pt x="3" y="0"/>
                      </a:moveTo>
                      <a:lnTo>
                        <a:pt x="0" y="23"/>
                      </a:lnTo>
                      <a:lnTo>
                        <a:pt x="14" y="9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231F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6" name="Freeform: Shape 48"/>
                <p:cNvSpPr>
                  <a:spLocks/>
                </p:cNvSpPr>
                <p:nvPr/>
              </p:nvSpPr>
              <p:spPr bwMode="auto">
                <a:xfrm>
                  <a:off x="9771960" y="3100433"/>
                  <a:ext cx="38951" cy="23710"/>
                </a:xfrm>
                <a:custGeom>
                  <a:avLst/>
                  <a:gdLst>
                    <a:gd name="T0" fmla="*/ 14 w 23"/>
                    <a:gd name="T1" fmla="*/ 0 h 14"/>
                    <a:gd name="T2" fmla="*/ 0 w 23"/>
                    <a:gd name="T3" fmla="*/ 14 h 14"/>
                    <a:gd name="T4" fmla="*/ 23 w 23"/>
                    <a:gd name="T5" fmla="*/ 11 h 14"/>
                    <a:gd name="T6" fmla="*/ 14 w 23"/>
                    <a:gd name="T7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14">
                      <a:moveTo>
                        <a:pt x="14" y="0"/>
                      </a:moveTo>
                      <a:lnTo>
                        <a:pt x="0" y="14"/>
                      </a:lnTo>
                      <a:lnTo>
                        <a:pt x="23" y="11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5859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7" name="Freeform: Shape 49"/>
                <p:cNvSpPr>
                  <a:spLocks/>
                </p:cNvSpPr>
                <p:nvPr/>
              </p:nvSpPr>
              <p:spPr bwMode="auto">
                <a:xfrm>
                  <a:off x="9792282" y="2780352"/>
                  <a:ext cx="281129" cy="286210"/>
                </a:xfrm>
                <a:custGeom>
                  <a:avLst/>
                  <a:gdLst>
                    <a:gd name="T0" fmla="*/ 50 w 58"/>
                    <a:gd name="T1" fmla="*/ 0 h 59"/>
                    <a:gd name="T2" fmla="*/ 0 w 58"/>
                    <a:gd name="T3" fmla="*/ 51 h 59"/>
                    <a:gd name="T4" fmla="*/ 7 w 58"/>
                    <a:gd name="T5" fmla="*/ 52 h 59"/>
                    <a:gd name="T6" fmla="*/ 8 w 58"/>
                    <a:gd name="T7" fmla="*/ 59 h 59"/>
                    <a:gd name="T8" fmla="*/ 58 w 58"/>
                    <a:gd name="T9" fmla="*/ 9 h 59"/>
                    <a:gd name="T10" fmla="*/ 50 w 58"/>
                    <a:gd name="T11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59">
                      <a:moveTo>
                        <a:pt x="50" y="0"/>
                      </a:moveTo>
                      <a:cubicBezTo>
                        <a:pt x="0" y="51"/>
                        <a:pt x="0" y="51"/>
                        <a:pt x="0" y="51"/>
                      </a:cubicBezTo>
                      <a:cubicBezTo>
                        <a:pt x="1" y="49"/>
                        <a:pt x="4" y="50"/>
                        <a:pt x="7" y="52"/>
                      </a:cubicBezTo>
                      <a:cubicBezTo>
                        <a:pt x="9" y="54"/>
                        <a:pt x="10" y="57"/>
                        <a:pt x="8" y="59"/>
                      </a:cubicBezTo>
                      <a:cubicBezTo>
                        <a:pt x="58" y="9"/>
                        <a:pt x="58" y="9"/>
                        <a:pt x="58" y="9"/>
                      </a:cubicBezTo>
                      <a:lnTo>
                        <a:pt x="50" y="0"/>
                      </a:lnTo>
                      <a:close/>
                    </a:path>
                  </a:pathLst>
                </a:custGeom>
                <a:solidFill>
                  <a:srgbClr val="FBB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8" name="Freeform: Shape 50"/>
                <p:cNvSpPr>
                  <a:spLocks/>
                </p:cNvSpPr>
                <p:nvPr/>
              </p:nvSpPr>
              <p:spPr bwMode="auto">
                <a:xfrm>
                  <a:off x="9829541" y="2824384"/>
                  <a:ext cx="286209" cy="281129"/>
                </a:xfrm>
                <a:custGeom>
                  <a:avLst/>
                  <a:gdLst>
                    <a:gd name="T0" fmla="*/ 50 w 59"/>
                    <a:gd name="T1" fmla="*/ 0 h 58"/>
                    <a:gd name="T2" fmla="*/ 0 w 59"/>
                    <a:gd name="T3" fmla="*/ 50 h 58"/>
                    <a:gd name="T4" fmla="*/ 7 w 59"/>
                    <a:gd name="T5" fmla="*/ 51 h 58"/>
                    <a:gd name="T6" fmla="*/ 8 w 59"/>
                    <a:gd name="T7" fmla="*/ 58 h 58"/>
                    <a:gd name="T8" fmla="*/ 59 w 59"/>
                    <a:gd name="T9" fmla="*/ 8 h 58"/>
                    <a:gd name="T10" fmla="*/ 50 w 59"/>
                    <a:gd name="T11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" h="58">
                      <a:moveTo>
                        <a:pt x="50" y="0"/>
                      </a:move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" y="48"/>
                        <a:pt x="5" y="49"/>
                        <a:pt x="7" y="51"/>
                      </a:cubicBezTo>
                      <a:cubicBezTo>
                        <a:pt x="9" y="54"/>
                        <a:pt x="10" y="57"/>
                        <a:pt x="8" y="58"/>
                      </a:cubicBezTo>
                      <a:cubicBezTo>
                        <a:pt x="59" y="8"/>
                        <a:pt x="59" y="8"/>
                        <a:pt x="59" y="8"/>
                      </a:cubicBezTo>
                      <a:lnTo>
                        <a:pt x="50" y="0"/>
                      </a:lnTo>
                      <a:close/>
                    </a:path>
                  </a:pathLst>
                </a:custGeom>
                <a:solidFill>
                  <a:srgbClr val="F15A2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9" name="Freeform: Shape 51"/>
                <p:cNvSpPr>
                  <a:spLocks/>
                </p:cNvSpPr>
                <p:nvPr/>
              </p:nvSpPr>
              <p:spPr bwMode="auto">
                <a:xfrm>
                  <a:off x="10042928" y="2683820"/>
                  <a:ext cx="137177" cy="125323"/>
                </a:xfrm>
                <a:custGeom>
                  <a:avLst/>
                  <a:gdLst>
                    <a:gd name="T0" fmla="*/ 81 w 81"/>
                    <a:gd name="T1" fmla="*/ 20 h 74"/>
                    <a:gd name="T2" fmla="*/ 60 w 81"/>
                    <a:gd name="T3" fmla="*/ 0 h 74"/>
                    <a:gd name="T4" fmla="*/ 49 w 81"/>
                    <a:gd name="T5" fmla="*/ 3 h 74"/>
                    <a:gd name="T6" fmla="*/ 0 w 81"/>
                    <a:gd name="T7" fmla="*/ 51 h 74"/>
                    <a:gd name="T8" fmla="*/ 26 w 81"/>
                    <a:gd name="T9" fmla="*/ 74 h 74"/>
                    <a:gd name="T10" fmla="*/ 81 w 81"/>
                    <a:gd name="T11" fmla="*/ 2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1" h="74">
                      <a:moveTo>
                        <a:pt x="81" y="20"/>
                      </a:moveTo>
                      <a:lnTo>
                        <a:pt x="60" y="0"/>
                      </a:lnTo>
                      <a:lnTo>
                        <a:pt x="49" y="3"/>
                      </a:lnTo>
                      <a:lnTo>
                        <a:pt x="0" y="51"/>
                      </a:lnTo>
                      <a:lnTo>
                        <a:pt x="26" y="74"/>
                      </a:lnTo>
                      <a:lnTo>
                        <a:pt x="81" y="2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0" name="Freeform: Shape 52"/>
                <p:cNvSpPr>
                  <a:spLocks/>
                </p:cNvSpPr>
                <p:nvPr/>
              </p:nvSpPr>
              <p:spPr bwMode="auto">
                <a:xfrm>
                  <a:off x="10086960" y="2717691"/>
                  <a:ext cx="127016" cy="135484"/>
                </a:xfrm>
                <a:custGeom>
                  <a:avLst/>
                  <a:gdLst>
                    <a:gd name="T0" fmla="*/ 23 w 75"/>
                    <a:gd name="T1" fmla="*/ 80 h 80"/>
                    <a:gd name="T2" fmla="*/ 72 w 75"/>
                    <a:gd name="T3" fmla="*/ 31 h 80"/>
                    <a:gd name="T4" fmla="*/ 75 w 75"/>
                    <a:gd name="T5" fmla="*/ 20 h 80"/>
                    <a:gd name="T6" fmla="*/ 55 w 75"/>
                    <a:gd name="T7" fmla="*/ 0 h 80"/>
                    <a:gd name="T8" fmla="*/ 0 w 75"/>
                    <a:gd name="T9" fmla="*/ 54 h 80"/>
                    <a:gd name="T10" fmla="*/ 23 w 75"/>
                    <a:gd name="T11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5" h="80">
                      <a:moveTo>
                        <a:pt x="23" y="80"/>
                      </a:moveTo>
                      <a:lnTo>
                        <a:pt x="72" y="31"/>
                      </a:lnTo>
                      <a:lnTo>
                        <a:pt x="75" y="20"/>
                      </a:lnTo>
                      <a:lnTo>
                        <a:pt x="55" y="0"/>
                      </a:lnTo>
                      <a:lnTo>
                        <a:pt x="0" y="54"/>
                      </a:lnTo>
                      <a:lnTo>
                        <a:pt x="23" y="80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1" name="Freeform: Shape 53"/>
                <p:cNvSpPr>
                  <a:spLocks/>
                </p:cNvSpPr>
                <p:nvPr/>
              </p:nvSpPr>
              <p:spPr bwMode="auto">
                <a:xfrm>
                  <a:off x="10034459" y="2770191"/>
                  <a:ext cx="52499" cy="54194"/>
                </a:xfrm>
                <a:custGeom>
                  <a:avLst/>
                  <a:gdLst>
                    <a:gd name="T0" fmla="*/ 31 w 31"/>
                    <a:gd name="T1" fmla="*/ 23 h 32"/>
                    <a:gd name="T2" fmla="*/ 5 w 31"/>
                    <a:gd name="T3" fmla="*/ 0 h 32"/>
                    <a:gd name="T4" fmla="*/ 0 w 31"/>
                    <a:gd name="T5" fmla="*/ 6 h 32"/>
                    <a:gd name="T6" fmla="*/ 23 w 31"/>
                    <a:gd name="T7" fmla="*/ 32 h 32"/>
                    <a:gd name="T8" fmla="*/ 31 w 31"/>
                    <a:gd name="T9" fmla="*/ 23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2">
                      <a:moveTo>
                        <a:pt x="31" y="23"/>
                      </a:moveTo>
                      <a:lnTo>
                        <a:pt x="5" y="0"/>
                      </a:lnTo>
                      <a:lnTo>
                        <a:pt x="0" y="6"/>
                      </a:lnTo>
                      <a:lnTo>
                        <a:pt x="23" y="32"/>
                      </a:lnTo>
                      <a:lnTo>
                        <a:pt x="31" y="23"/>
                      </a:lnTo>
                      <a:close/>
                    </a:path>
                  </a:pathLst>
                </a:custGeom>
                <a:solidFill>
                  <a:srgbClr val="BCBE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2" name="Freeform: Shape 54"/>
                <p:cNvSpPr>
                  <a:spLocks/>
                </p:cNvSpPr>
                <p:nvPr/>
              </p:nvSpPr>
              <p:spPr bwMode="auto">
                <a:xfrm>
                  <a:off x="10073412" y="2809143"/>
                  <a:ext cx="52499" cy="54194"/>
                </a:xfrm>
                <a:custGeom>
                  <a:avLst/>
                  <a:gdLst>
                    <a:gd name="T0" fmla="*/ 0 w 31"/>
                    <a:gd name="T1" fmla="*/ 9 h 32"/>
                    <a:gd name="T2" fmla="*/ 25 w 31"/>
                    <a:gd name="T3" fmla="*/ 32 h 32"/>
                    <a:gd name="T4" fmla="*/ 31 w 31"/>
                    <a:gd name="T5" fmla="*/ 26 h 32"/>
                    <a:gd name="T6" fmla="*/ 8 w 31"/>
                    <a:gd name="T7" fmla="*/ 0 h 32"/>
                    <a:gd name="T8" fmla="*/ 0 w 31"/>
                    <a:gd name="T9" fmla="*/ 9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2">
                      <a:moveTo>
                        <a:pt x="0" y="9"/>
                      </a:moveTo>
                      <a:lnTo>
                        <a:pt x="25" y="32"/>
                      </a:lnTo>
                      <a:lnTo>
                        <a:pt x="31" y="26"/>
                      </a:lnTo>
                      <a:lnTo>
                        <a:pt x="8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E6E7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sp>
          <p:nvSpPr>
            <p:cNvPr id="9" name="TextBox 55"/>
            <p:cNvSpPr txBox="1">
              <a:spLocks/>
            </p:cNvSpPr>
            <p:nvPr/>
          </p:nvSpPr>
          <p:spPr>
            <a:xfrm>
              <a:off x="457288" y="4657336"/>
              <a:ext cx="3007990" cy="37001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r>
                <a:rPr lang="zh-CN" altLang="en-US" sz="1600">
                  <a:solidFill>
                    <a:schemeClr val="accent2"/>
                  </a:solidFill>
                </a:rPr>
                <a:t>标题文本预设</a:t>
              </a:r>
            </a:p>
          </p:txBody>
        </p:sp>
        <p:sp>
          <p:nvSpPr>
            <p:cNvPr id="10" name="TextBox 56"/>
            <p:cNvSpPr txBox="1"/>
            <p:nvPr/>
          </p:nvSpPr>
          <p:spPr>
            <a:xfrm>
              <a:off x="457287" y="4934850"/>
              <a:ext cx="2449581" cy="49859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100">
                  <a:solidFill>
                    <a:schemeClr val="bg1"/>
                  </a:solidFill>
                </a:rPr>
              </a:br>
              <a:r>
                <a:rPr lang="zh-CN" altLang="en-US" sz="110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11" name="TextBox 57"/>
            <p:cNvSpPr txBox="1">
              <a:spLocks/>
            </p:cNvSpPr>
            <p:nvPr/>
          </p:nvSpPr>
          <p:spPr>
            <a:xfrm>
              <a:off x="2906869" y="1941154"/>
              <a:ext cx="3007990" cy="37001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r>
                <a:rPr lang="zh-CN" altLang="en-US" sz="1600">
                  <a:solidFill>
                    <a:schemeClr val="accent2"/>
                  </a:solidFill>
                </a:rPr>
                <a:t>标题文本预设</a:t>
              </a:r>
            </a:p>
          </p:txBody>
        </p:sp>
        <p:sp>
          <p:nvSpPr>
            <p:cNvPr id="12" name="TextBox 58"/>
            <p:cNvSpPr txBox="1"/>
            <p:nvPr/>
          </p:nvSpPr>
          <p:spPr>
            <a:xfrm>
              <a:off x="2906868" y="2218668"/>
              <a:ext cx="2449581" cy="49859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100" dirty="0">
                  <a:solidFill>
                    <a:schemeClr val="bg1"/>
                  </a:solidFill>
                </a:rPr>
              </a:br>
              <a:r>
                <a:rPr lang="zh-CN" altLang="en-US" sz="1100" dirty="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13" name="TextBox 59"/>
            <p:cNvSpPr txBox="1">
              <a:spLocks/>
            </p:cNvSpPr>
            <p:nvPr/>
          </p:nvSpPr>
          <p:spPr>
            <a:xfrm>
              <a:off x="5154033" y="4657336"/>
              <a:ext cx="3007990" cy="37001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r>
                <a:rPr lang="zh-CN" altLang="en-US" sz="1600">
                  <a:solidFill>
                    <a:schemeClr val="accent2"/>
                  </a:solidFill>
                </a:rPr>
                <a:t>标题文本预设</a:t>
              </a:r>
            </a:p>
          </p:txBody>
        </p:sp>
        <p:sp>
          <p:nvSpPr>
            <p:cNvPr id="14" name="TextBox 60"/>
            <p:cNvSpPr txBox="1"/>
            <p:nvPr/>
          </p:nvSpPr>
          <p:spPr>
            <a:xfrm>
              <a:off x="5154032" y="4919352"/>
              <a:ext cx="2449581" cy="49859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100" dirty="0">
                  <a:solidFill>
                    <a:schemeClr val="bg1"/>
                  </a:solidFill>
                </a:rPr>
              </a:br>
              <a:r>
                <a:rPr lang="zh-CN" altLang="en-US" sz="1100" dirty="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15" name="TextBox 61"/>
            <p:cNvSpPr txBox="1">
              <a:spLocks/>
            </p:cNvSpPr>
            <p:nvPr/>
          </p:nvSpPr>
          <p:spPr>
            <a:xfrm>
              <a:off x="7603614" y="1941154"/>
              <a:ext cx="2247163" cy="37001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r>
                <a:rPr lang="zh-CN" altLang="en-US" sz="1600">
                  <a:solidFill>
                    <a:schemeClr val="accent2"/>
                  </a:solidFill>
                </a:rPr>
                <a:t>标题文本预设</a:t>
              </a:r>
            </a:p>
          </p:txBody>
        </p:sp>
        <p:sp>
          <p:nvSpPr>
            <p:cNvPr id="16" name="TextBox 62"/>
            <p:cNvSpPr txBox="1"/>
            <p:nvPr/>
          </p:nvSpPr>
          <p:spPr>
            <a:xfrm>
              <a:off x="7603613" y="2218668"/>
              <a:ext cx="2449581" cy="49859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100">
                  <a:solidFill>
                    <a:schemeClr val="bg1"/>
                  </a:solidFill>
                </a:rPr>
              </a:br>
              <a:r>
                <a:rPr lang="zh-CN" altLang="en-US" sz="110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17" name="TextBox 63"/>
            <p:cNvSpPr txBox="1">
              <a:spLocks/>
            </p:cNvSpPr>
            <p:nvPr/>
          </p:nvSpPr>
          <p:spPr>
            <a:xfrm>
              <a:off x="9850778" y="4607963"/>
              <a:ext cx="2341222" cy="37001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r>
                <a:rPr lang="zh-CN" altLang="en-US" sz="1600">
                  <a:solidFill>
                    <a:schemeClr val="accent2"/>
                  </a:solidFill>
                </a:rPr>
                <a:t>标题文本预设</a:t>
              </a:r>
            </a:p>
          </p:txBody>
        </p:sp>
        <p:sp>
          <p:nvSpPr>
            <p:cNvPr id="18" name="TextBox 64"/>
            <p:cNvSpPr txBox="1"/>
            <p:nvPr/>
          </p:nvSpPr>
          <p:spPr>
            <a:xfrm>
              <a:off x="9850777" y="4885477"/>
              <a:ext cx="2449581" cy="49859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100">
                  <a:solidFill>
                    <a:schemeClr val="bg1"/>
                  </a:solidFill>
                </a:rPr>
              </a:br>
              <a:r>
                <a:rPr lang="zh-CN" altLang="en-US" sz="110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cxnSp>
          <p:nvCxnSpPr>
            <p:cNvPr id="19" name="Straight Arrow Connector 65"/>
            <p:cNvCxnSpPr/>
            <p:nvPr/>
          </p:nvCxnSpPr>
          <p:spPr>
            <a:xfrm>
              <a:off x="1929160" y="3872308"/>
              <a:ext cx="759937" cy="0"/>
            </a:xfrm>
            <a:prstGeom prst="straightConnector1">
              <a:avLst/>
            </a:prstGeom>
            <a:ln w="317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66"/>
            <p:cNvCxnSpPr/>
            <p:nvPr/>
          </p:nvCxnSpPr>
          <p:spPr>
            <a:xfrm>
              <a:off x="4300653" y="3872308"/>
              <a:ext cx="759937" cy="0"/>
            </a:xfrm>
            <a:prstGeom prst="straightConnector1">
              <a:avLst/>
            </a:prstGeom>
            <a:ln w="317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67"/>
            <p:cNvCxnSpPr/>
            <p:nvPr/>
          </p:nvCxnSpPr>
          <p:spPr>
            <a:xfrm>
              <a:off x="6753921" y="3872308"/>
              <a:ext cx="759937" cy="0"/>
            </a:xfrm>
            <a:prstGeom prst="straightConnector1">
              <a:avLst/>
            </a:prstGeom>
            <a:ln w="317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68"/>
            <p:cNvCxnSpPr/>
            <p:nvPr/>
          </p:nvCxnSpPr>
          <p:spPr>
            <a:xfrm>
              <a:off x="9125414" y="3872308"/>
              <a:ext cx="759937" cy="0"/>
            </a:xfrm>
            <a:prstGeom prst="straightConnector1">
              <a:avLst/>
            </a:prstGeom>
            <a:ln w="317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2888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116abc49-97e3-41fe-8fb1-8d48097aad81"/>
          <p:cNvGrpSpPr>
            <a:grpSpLocks noChangeAspect="1"/>
          </p:cNvGrpSpPr>
          <p:nvPr/>
        </p:nvGrpSpPr>
        <p:grpSpPr>
          <a:xfrm>
            <a:off x="1320801" y="2659139"/>
            <a:ext cx="9550397" cy="3193317"/>
            <a:chOff x="836972" y="1660456"/>
            <a:chExt cx="10518054" cy="3516864"/>
          </a:xfrm>
        </p:grpSpPr>
        <p:sp>
          <p:nvSpPr>
            <p:cNvPr id="4" name="星形: 七角 27"/>
            <p:cNvSpPr/>
            <p:nvPr/>
          </p:nvSpPr>
          <p:spPr>
            <a:xfrm>
              <a:off x="1315617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星形: 七角 28"/>
            <p:cNvSpPr/>
            <p:nvPr/>
          </p:nvSpPr>
          <p:spPr>
            <a:xfrm>
              <a:off x="4147976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星形: 七角 29"/>
            <p:cNvSpPr/>
            <p:nvPr/>
          </p:nvSpPr>
          <p:spPr>
            <a:xfrm>
              <a:off x="6980335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星形: 七角 30"/>
            <p:cNvSpPr/>
            <p:nvPr/>
          </p:nvSpPr>
          <p:spPr>
            <a:xfrm>
              <a:off x="9812693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右中括号 7"/>
            <p:cNvSpPr/>
            <p:nvPr/>
          </p:nvSpPr>
          <p:spPr>
            <a:xfrm rot="16200000">
              <a:off x="5756651" y="-1653670"/>
              <a:ext cx="664962" cy="8483340"/>
            </a:xfrm>
            <a:prstGeom prst="rightBracket">
              <a:avLst>
                <a:gd name="adj" fmla="val 125234"/>
              </a:avLst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右中括号 8"/>
            <p:cNvSpPr/>
            <p:nvPr/>
          </p:nvSpPr>
          <p:spPr>
            <a:xfrm rot="16200000">
              <a:off x="5764141" y="1170680"/>
              <a:ext cx="664962" cy="2834640"/>
            </a:xfrm>
            <a:prstGeom prst="rightBracket">
              <a:avLst>
                <a:gd name="adj" fmla="val 125234"/>
              </a:avLst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任意多边形: 形状 33"/>
            <p:cNvSpPr>
              <a:spLocks/>
            </p:cNvSpPr>
            <p:nvPr/>
          </p:nvSpPr>
          <p:spPr bwMode="auto">
            <a:xfrm>
              <a:off x="1551676" y="3179040"/>
              <a:ext cx="591569" cy="499918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任意多边形: 形状 34"/>
            <p:cNvSpPr>
              <a:spLocks/>
            </p:cNvSpPr>
            <p:nvPr/>
          </p:nvSpPr>
          <p:spPr bwMode="auto">
            <a:xfrm>
              <a:off x="10029201" y="3162515"/>
              <a:ext cx="630674" cy="532965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任意多边形: 形状 35"/>
            <p:cNvSpPr>
              <a:spLocks noChangeAspect="1"/>
            </p:cNvSpPr>
            <p:nvPr/>
          </p:nvSpPr>
          <p:spPr bwMode="auto">
            <a:xfrm>
              <a:off x="4369908" y="3179203"/>
              <a:ext cx="618788" cy="52292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任意多边形: 形状 36"/>
            <p:cNvSpPr>
              <a:spLocks/>
            </p:cNvSpPr>
            <p:nvPr/>
          </p:nvSpPr>
          <p:spPr bwMode="auto">
            <a:xfrm>
              <a:off x="7254965" y="3204204"/>
              <a:ext cx="532014" cy="44959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836972" y="4249580"/>
              <a:ext cx="2020976" cy="927740"/>
              <a:chOff x="5122025" y="525814"/>
              <a:chExt cx="2020976" cy="927740"/>
            </a:xfrm>
          </p:grpSpPr>
          <p:sp>
            <p:nvSpPr>
              <p:cNvPr id="25" name="文本框 48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1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3668814" y="4249580"/>
              <a:ext cx="2020976" cy="927740"/>
              <a:chOff x="5122025" y="525814"/>
              <a:chExt cx="2020976" cy="927740"/>
            </a:xfrm>
          </p:grpSpPr>
          <p:sp>
            <p:nvSpPr>
              <p:cNvPr id="23" name="文本框 46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solidFill>
                      <a:schemeClr val="bg1"/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2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510484" y="4249580"/>
              <a:ext cx="2020976" cy="927740"/>
              <a:chOff x="5122025" y="525814"/>
              <a:chExt cx="2020976" cy="927740"/>
            </a:xfrm>
          </p:grpSpPr>
          <p:sp>
            <p:nvSpPr>
              <p:cNvPr id="21" name="文本框 44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solidFill>
                      <a:schemeClr val="bg1"/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4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9334050" y="4249580"/>
              <a:ext cx="2020976" cy="927740"/>
              <a:chOff x="5122025" y="525814"/>
              <a:chExt cx="2020976" cy="927740"/>
            </a:xfrm>
          </p:grpSpPr>
          <p:sp>
            <p:nvSpPr>
              <p:cNvPr id="19" name="文本框 42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solidFill>
                      <a:schemeClr val="bg1"/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6"/>
                    </a:solidFill>
                  </a:rPr>
                  <a:t>标题文本预设</a:t>
                </a:r>
              </a:p>
            </p:txBody>
          </p:sp>
        </p:grpSp>
        <p:sp>
          <p:nvSpPr>
            <p:cNvPr id="18" name="矩形: 圆角 41"/>
            <p:cNvSpPr/>
            <p:nvPr/>
          </p:nvSpPr>
          <p:spPr>
            <a:xfrm>
              <a:off x="4691485" y="1660456"/>
              <a:ext cx="2814216" cy="858416"/>
            </a:xfrm>
            <a:prstGeom prst="roundRect">
              <a:avLst>
                <a:gd name="adj" fmla="val 24861"/>
              </a:avLst>
            </a:prstGeom>
            <a:solidFill>
              <a:schemeClr val="tx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zh-CN" altLang="en-US" sz="2400" b="1">
                  <a:solidFill>
                    <a:schemeClr val="bg1"/>
                  </a:solidFill>
                </a:rPr>
                <a:t>标题文本预设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8804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0770ecf0-b9e1-4572-baec-5379498a3a3c"/>
          <p:cNvGrpSpPr>
            <a:grpSpLocks noChangeAspect="1"/>
          </p:cNvGrpSpPr>
          <p:nvPr/>
        </p:nvGrpSpPr>
        <p:grpSpPr>
          <a:xfrm>
            <a:off x="1154502" y="1705684"/>
            <a:ext cx="9812061" cy="4519112"/>
            <a:chOff x="1154505" y="1101253"/>
            <a:chExt cx="9812061" cy="4519112"/>
          </a:xfrm>
        </p:grpSpPr>
        <p:sp>
          <p:nvSpPr>
            <p:cNvPr id="4" name="TextBox 189"/>
            <p:cNvSpPr txBox="1">
              <a:spLocks/>
            </p:cNvSpPr>
            <p:nvPr/>
          </p:nvSpPr>
          <p:spPr>
            <a:xfrm>
              <a:off x="1271464" y="4927868"/>
              <a:ext cx="2619737" cy="692497"/>
            </a:xfrm>
            <a:prstGeom prst="rect">
              <a:avLst/>
            </a:prstGeom>
            <a:noFill/>
          </p:spPr>
          <p:txBody>
            <a:bodyPr wrap="square" lIns="0" tIns="0" rIns="0" bIns="0" anchor="t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bg1"/>
                  </a:solidFill>
                </a:rPr>
                <a:t>此部分内容作为文字排版占位显示 （建议使用主题字体）如需更改请在（设置形状格式）菜单下（文本选项）中调整</a:t>
              </a:r>
            </a:p>
          </p:txBody>
        </p:sp>
        <p:sp>
          <p:nvSpPr>
            <p:cNvPr id="5" name="TextBox 191"/>
            <p:cNvSpPr txBox="1">
              <a:spLocks/>
            </p:cNvSpPr>
            <p:nvPr/>
          </p:nvSpPr>
          <p:spPr>
            <a:xfrm>
              <a:off x="4496867" y="4927868"/>
              <a:ext cx="2619737" cy="692497"/>
            </a:xfrm>
            <a:prstGeom prst="rect">
              <a:avLst/>
            </a:prstGeom>
            <a:noFill/>
          </p:spPr>
          <p:txBody>
            <a:bodyPr wrap="square" lIns="0" tIns="0" rIns="0" bIns="0" anchor="t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bg1"/>
                  </a:solidFill>
                </a:rPr>
                <a:t>此部分内容作为文字排版占位显示 （建议使用主题字体）如需更改请在（设置形状格式）菜单下（文本选项）中调整</a:t>
              </a:r>
            </a:p>
          </p:txBody>
        </p:sp>
        <p:sp>
          <p:nvSpPr>
            <p:cNvPr id="6" name="TextBox 194"/>
            <p:cNvSpPr txBox="1">
              <a:spLocks/>
            </p:cNvSpPr>
            <p:nvPr/>
          </p:nvSpPr>
          <p:spPr>
            <a:xfrm>
              <a:off x="8096927" y="4900561"/>
              <a:ext cx="2619737" cy="692497"/>
            </a:xfrm>
            <a:prstGeom prst="rect">
              <a:avLst/>
            </a:prstGeom>
            <a:noFill/>
          </p:spPr>
          <p:txBody>
            <a:bodyPr wrap="square" lIns="0" tIns="0" rIns="0" bIns="0" anchor="t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bg1"/>
                  </a:solidFill>
                </a:rPr>
                <a:t>此部分内容作为文字排版占位显示 （建议使用主题字体）如需更改请在（设置形状格式）菜单下（文本选项）中调整</a:t>
              </a:r>
            </a:p>
          </p:txBody>
        </p:sp>
        <p:sp>
          <p:nvSpPr>
            <p:cNvPr id="7" name="TextBox 1"/>
            <p:cNvSpPr txBox="1"/>
            <p:nvPr/>
          </p:nvSpPr>
          <p:spPr>
            <a:xfrm>
              <a:off x="6488227" y="4207086"/>
              <a:ext cx="628377" cy="615553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normAutofit/>
            </a:bodyPr>
            <a:lstStyle/>
            <a:p>
              <a:pPr algn="r"/>
              <a:r>
                <a:rPr lang="en-US" altLang="zh-CN" sz="4000">
                  <a:solidFill>
                    <a:schemeClr val="accent2">
                      <a:lumMod val="100000"/>
                    </a:schemeClr>
                  </a:solidFill>
                  <a:latin typeface="Impact" panose="020B0806030902050204" pitchFamily="34" charset="0"/>
                </a:rPr>
                <a:t>02.</a:t>
              </a:r>
            </a:p>
          </p:txBody>
        </p:sp>
        <p:sp>
          <p:nvSpPr>
            <p:cNvPr id="8" name="TextBox 97"/>
            <p:cNvSpPr txBox="1"/>
            <p:nvPr/>
          </p:nvSpPr>
          <p:spPr>
            <a:xfrm>
              <a:off x="3325341" y="4207086"/>
              <a:ext cx="565860" cy="615553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normAutofit/>
            </a:bodyPr>
            <a:lstStyle/>
            <a:p>
              <a:pPr algn="r"/>
              <a:r>
                <a:rPr lang="en-US" altLang="zh-CN" sz="4000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01.</a:t>
              </a:r>
            </a:p>
          </p:txBody>
        </p:sp>
        <p:sp>
          <p:nvSpPr>
            <p:cNvPr id="9" name="TextBox 98"/>
            <p:cNvSpPr txBox="1"/>
            <p:nvPr/>
          </p:nvSpPr>
          <p:spPr>
            <a:xfrm>
              <a:off x="10073860" y="4207086"/>
              <a:ext cx="642804" cy="615553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normAutofit/>
            </a:bodyPr>
            <a:lstStyle/>
            <a:p>
              <a:pPr algn="r"/>
              <a:r>
                <a:rPr lang="en-US" altLang="zh-CN" sz="4000">
                  <a:solidFill>
                    <a:schemeClr val="accent3">
                      <a:lumMod val="100000"/>
                    </a:schemeClr>
                  </a:solidFill>
                  <a:latin typeface="Impact" panose="020B0806030902050204" pitchFamily="34" charset="0"/>
                </a:rPr>
                <a:t>03.</a:t>
              </a:r>
            </a:p>
          </p:txBody>
        </p:sp>
        <p:grpSp>
          <p:nvGrpSpPr>
            <p:cNvPr id="10" name="Group 95"/>
            <p:cNvGrpSpPr/>
            <p:nvPr/>
          </p:nvGrpSpPr>
          <p:grpSpPr>
            <a:xfrm>
              <a:off x="1154505" y="1101253"/>
              <a:ext cx="1487479" cy="3128839"/>
              <a:chOff x="360363" y="752475"/>
              <a:chExt cx="2474912" cy="5203825"/>
            </a:xfrm>
          </p:grpSpPr>
          <p:sp>
            <p:nvSpPr>
              <p:cNvPr id="188" name="Freeform: Shape 96"/>
              <p:cNvSpPr>
                <a:spLocks/>
              </p:cNvSpPr>
              <p:nvPr/>
            </p:nvSpPr>
            <p:spPr bwMode="auto">
              <a:xfrm>
                <a:off x="360363" y="908050"/>
                <a:ext cx="2474912" cy="5048250"/>
              </a:xfrm>
              <a:custGeom>
                <a:avLst/>
                <a:gdLst>
                  <a:gd name="T0" fmla="*/ 4950 w 6875"/>
                  <a:gd name="T1" fmla="*/ 6773 h 14021"/>
                  <a:gd name="T2" fmla="*/ 4988 w 6875"/>
                  <a:gd name="T3" fmla="*/ 5399 h 14021"/>
                  <a:gd name="T4" fmla="*/ 4950 w 6875"/>
                  <a:gd name="T5" fmla="*/ 6773 h 14021"/>
                  <a:gd name="T6" fmla="*/ 1768 w 6875"/>
                  <a:gd name="T7" fmla="*/ 6773 h 14021"/>
                  <a:gd name="T8" fmla="*/ 1826 w 6875"/>
                  <a:gd name="T9" fmla="*/ 5281 h 14021"/>
                  <a:gd name="T10" fmla="*/ 1768 w 6875"/>
                  <a:gd name="T11" fmla="*/ 6773 h 14021"/>
                  <a:gd name="T12" fmla="*/ 3397 w 6875"/>
                  <a:gd name="T13" fmla="*/ 0 h 14021"/>
                  <a:gd name="T14" fmla="*/ 2062 w 6875"/>
                  <a:gd name="T15" fmla="*/ 1748 h 14021"/>
                  <a:gd name="T16" fmla="*/ 1904 w 6875"/>
                  <a:gd name="T17" fmla="*/ 2198 h 14021"/>
                  <a:gd name="T18" fmla="*/ 2200 w 6875"/>
                  <a:gd name="T19" fmla="*/ 2551 h 14021"/>
                  <a:gd name="T20" fmla="*/ 2828 w 6875"/>
                  <a:gd name="T21" fmla="*/ 3319 h 14021"/>
                  <a:gd name="T22" fmla="*/ 2651 w 6875"/>
                  <a:gd name="T23" fmla="*/ 3790 h 14021"/>
                  <a:gd name="T24" fmla="*/ 1080 w 6875"/>
                  <a:gd name="T25" fmla="*/ 4555 h 14021"/>
                  <a:gd name="T26" fmla="*/ 0 w 6875"/>
                  <a:gd name="T27" fmla="*/ 6773 h 14021"/>
                  <a:gd name="T28" fmla="*/ 0 w 6875"/>
                  <a:gd name="T29" fmla="*/ 7148 h 14021"/>
                  <a:gd name="T30" fmla="*/ 0 w 6875"/>
                  <a:gd name="T31" fmla="*/ 7148 h 14021"/>
                  <a:gd name="T32" fmla="*/ 982 w 6875"/>
                  <a:gd name="T33" fmla="*/ 9248 h 14021"/>
                  <a:gd name="T34" fmla="*/ 1866 w 6875"/>
                  <a:gd name="T35" fmla="*/ 13470 h 14021"/>
                  <a:gd name="T36" fmla="*/ 1138 w 6875"/>
                  <a:gd name="T37" fmla="*/ 13489 h 14021"/>
                  <a:gd name="T38" fmla="*/ 5577 w 6875"/>
                  <a:gd name="T39" fmla="*/ 14020 h 14021"/>
                  <a:gd name="T40" fmla="*/ 4968 w 6875"/>
                  <a:gd name="T41" fmla="*/ 13489 h 14021"/>
                  <a:gd name="T42" fmla="*/ 4852 w 6875"/>
                  <a:gd name="T43" fmla="*/ 9248 h 14021"/>
                  <a:gd name="T44" fmla="*/ 6874 w 6875"/>
                  <a:gd name="T45" fmla="*/ 7148 h 14021"/>
                  <a:gd name="T46" fmla="*/ 6874 w 6875"/>
                  <a:gd name="T47" fmla="*/ 6773 h 14021"/>
                  <a:gd name="T48" fmla="*/ 5655 w 6875"/>
                  <a:gd name="T49" fmla="*/ 4555 h 14021"/>
                  <a:gd name="T50" fmla="*/ 4260 w 6875"/>
                  <a:gd name="T51" fmla="*/ 3790 h 14021"/>
                  <a:gd name="T52" fmla="*/ 4026 w 6875"/>
                  <a:gd name="T53" fmla="*/ 3790 h 14021"/>
                  <a:gd name="T54" fmla="*/ 4615 w 6875"/>
                  <a:gd name="T55" fmla="*/ 2533 h 14021"/>
                  <a:gd name="T56" fmla="*/ 4693 w 6875"/>
                  <a:gd name="T57" fmla="*/ 2551 h 14021"/>
                  <a:gd name="T58" fmla="*/ 4832 w 6875"/>
                  <a:gd name="T59" fmla="*/ 1748 h 14021"/>
                  <a:gd name="T60" fmla="*/ 4812 w 6875"/>
                  <a:gd name="T61" fmla="*/ 1748 h 14021"/>
                  <a:gd name="T62" fmla="*/ 3397 w 6875"/>
                  <a:gd name="T63" fmla="*/ 0 h 140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75" h="14021">
                    <a:moveTo>
                      <a:pt x="4950" y="6773"/>
                    </a:moveTo>
                    <a:lnTo>
                      <a:pt x="4950" y="6773"/>
                    </a:lnTo>
                    <a:cubicBezTo>
                      <a:pt x="4950" y="5439"/>
                      <a:pt x="4950" y="5439"/>
                      <a:pt x="4950" y="5439"/>
                    </a:cubicBezTo>
                    <a:cubicBezTo>
                      <a:pt x="4988" y="5399"/>
                      <a:pt x="4988" y="5399"/>
                      <a:pt x="4988" y="5399"/>
                    </a:cubicBezTo>
                    <a:cubicBezTo>
                      <a:pt x="4988" y="6773"/>
                      <a:pt x="4988" y="6773"/>
                      <a:pt x="4988" y="6773"/>
                    </a:cubicBezTo>
                    <a:cubicBezTo>
                      <a:pt x="4950" y="6773"/>
                      <a:pt x="4950" y="6773"/>
                      <a:pt x="4950" y="6773"/>
                    </a:cubicBezTo>
                    <a:lnTo>
                      <a:pt x="1768" y="6773"/>
                    </a:lnTo>
                    <a:lnTo>
                      <a:pt x="1768" y="6773"/>
                    </a:lnTo>
                    <a:cubicBezTo>
                      <a:pt x="1768" y="5242"/>
                      <a:pt x="1768" y="5242"/>
                      <a:pt x="1768" y="5242"/>
                    </a:cubicBezTo>
                    <a:cubicBezTo>
                      <a:pt x="1826" y="5281"/>
                      <a:pt x="1826" y="5281"/>
                      <a:pt x="1826" y="5281"/>
                    </a:cubicBezTo>
                    <a:cubicBezTo>
                      <a:pt x="1826" y="6773"/>
                      <a:pt x="1826" y="6773"/>
                      <a:pt x="1826" y="6773"/>
                    </a:cubicBezTo>
                    <a:cubicBezTo>
                      <a:pt x="1768" y="6773"/>
                      <a:pt x="1768" y="6773"/>
                      <a:pt x="1768" y="6773"/>
                    </a:cubicBezTo>
                    <a:lnTo>
                      <a:pt x="3397" y="0"/>
                    </a:lnTo>
                    <a:lnTo>
                      <a:pt x="3397" y="0"/>
                    </a:lnTo>
                    <a:cubicBezTo>
                      <a:pt x="2593" y="0"/>
                      <a:pt x="1609" y="587"/>
                      <a:pt x="2082" y="1748"/>
                    </a:cubicBezTo>
                    <a:lnTo>
                      <a:pt x="2062" y="1748"/>
                    </a:lnTo>
                    <a:cubicBezTo>
                      <a:pt x="2062" y="1748"/>
                      <a:pt x="2062" y="1748"/>
                      <a:pt x="2042" y="1748"/>
                    </a:cubicBezTo>
                    <a:cubicBezTo>
                      <a:pt x="1924" y="1786"/>
                      <a:pt x="1866" y="1982"/>
                      <a:pt x="1904" y="2198"/>
                    </a:cubicBezTo>
                    <a:cubicBezTo>
                      <a:pt x="1944" y="2395"/>
                      <a:pt x="2062" y="2551"/>
                      <a:pt x="2180" y="2551"/>
                    </a:cubicBezTo>
                    <a:cubicBezTo>
                      <a:pt x="2200" y="2551"/>
                      <a:pt x="2200" y="2551"/>
                      <a:pt x="2200" y="2551"/>
                    </a:cubicBezTo>
                    <a:cubicBezTo>
                      <a:pt x="2218" y="2551"/>
                      <a:pt x="2238" y="2533"/>
                      <a:pt x="2258" y="2533"/>
                    </a:cubicBezTo>
                    <a:cubicBezTo>
                      <a:pt x="2377" y="2846"/>
                      <a:pt x="2593" y="3140"/>
                      <a:pt x="2828" y="3319"/>
                    </a:cubicBezTo>
                    <a:cubicBezTo>
                      <a:pt x="2828" y="3475"/>
                      <a:pt x="2828" y="3631"/>
                      <a:pt x="2828" y="3790"/>
                    </a:cubicBezTo>
                    <a:cubicBezTo>
                      <a:pt x="2651" y="3790"/>
                      <a:pt x="2651" y="3790"/>
                      <a:pt x="2651" y="3790"/>
                    </a:cubicBezTo>
                    <a:cubicBezTo>
                      <a:pt x="2593" y="3790"/>
                      <a:pt x="2593" y="3790"/>
                      <a:pt x="2593" y="3790"/>
                    </a:cubicBezTo>
                    <a:cubicBezTo>
                      <a:pt x="1846" y="3790"/>
                      <a:pt x="1317" y="3926"/>
                      <a:pt x="1080" y="4555"/>
                    </a:cubicBezTo>
                    <a:cubicBezTo>
                      <a:pt x="1080" y="6773"/>
                      <a:pt x="1080" y="6773"/>
                      <a:pt x="1080" y="6773"/>
                    </a:cubicBezTo>
                    <a:cubicBezTo>
                      <a:pt x="0" y="6773"/>
                      <a:pt x="0" y="6773"/>
                      <a:pt x="0" y="6773"/>
                    </a:cubicBezTo>
                    <a:cubicBezTo>
                      <a:pt x="0" y="7148"/>
                      <a:pt x="0" y="7148"/>
                      <a:pt x="0" y="7148"/>
                    </a:cubicBezTo>
                    <a:lnTo>
                      <a:pt x="0" y="7148"/>
                    </a:lnTo>
                    <a:lnTo>
                      <a:pt x="0" y="7148"/>
                    </a:lnTo>
                    <a:lnTo>
                      <a:pt x="0" y="7148"/>
                    </a:lnTo>
                    <a:lnTo>
                      <a:pt x="0" y="7148"/>
                    </a:lnTo>
                    <a:cubicBezTo>
                      <a:pt x="982" y="9248"/>
                      <a:pt x="982" y="9248"/>
                      <a:pt x="982" y="9248"/>
                    </a:cubicBezTo>
                    <a:cubicBezTo>
                      <a:pt x="1866" y="9248"/>
                      <a:pt x="1866" y="9248"/>
                      <a:pt x="1866" y="9248"/>
                    </a:cubicBezTo>
                    <a:cubicBezTo>
                      <a:pt x="1866" y="13470"/>
                      <a:pt x="1866" y="13470"/>
                      <a:pt x="1866" y="13470"/>
                    </a:cubicBezTo>
                    <a:cubicBezTo>
                      <a:pt x="1846" y="13470"/>
                      <a:pt x="1846" y="13489"/>
                      <a:pt x="1826" y="13489"/>
                    </a:cubicBezTo>
                    <a:cubicBezTo>
                      <a:pt x="1138" y="13489"/>
                      <a:pt x="1138" y="13489"/>
                      <a:pt x="1138" y="13489"/>
                    </a:cubicBezTo>
                    <a:cubicBezTo>
                      <a:pt x="1138" y="14020"/>
                      <a:pt x="1138" y="14020"/>
                      <a:pt x="1138" y="14020"/>
                    </a:cubicBezTo>
                    <a:cubicBezTo>
                      <a:pt x="5577" y="14020"/>
                      <a:pt x="5577" y="14020"/>
                      <a:pt x="5577" y="14020"/>
                    </a:cubicBezTo>
                    <a:cubicBezTo>
                      <a:pt x="5577" y="13489"/>
                      <a:pt x="5577" y="13489"/>
                      <a:pt x="5577" y="13489"/>
                    </a:cubicBezTo>
                    <a:cubicBezTo>
                      <a:pt x="4968" y="13489"/>
                      <a:pt x="4968" y="13489"/>
                      <a:pt x="4968" y="13489"/>
                    </a:cubicBezTo>
                    <a:cubicBezTo>
                      <a:pt x="4930" y="13470"/>
                      <a:pt x="4890" y="13450"/>
                      <a:pt x="4852" y="13430"/>
                    </a:cubicBezTo>
                    <a:cubicBezTo>
                      <a:pt x="4852" y="9248"/>
                      <a:pt x="4852" y="9248"/>
                      <a:pt x="4852" y="9248"/>
                    </a:cubicBezTo>
                    <a:cubicBezTo>
                      <a:pt x="5892" y="9248"/>
                      <a:pt x="5892" y="9248"/>
                      <a:pt x="5892" y="9248"/>
                    </a:cubicBezTo>
                    <a:cubicBezTo>
                      <a:pt x="6874" y="7148"/>
                      <a:pt x="6874" y="7148"/>
                      <a:pt x="6874" y="7148"/>
                    </a:cubicBezTo>
                    <a:lnTo>
                      <a:pt x="6874" y="7148"/>
                    </a:lnTo>
                    <a:cubicBezTo>
                      <a:pt x="6874" y="6773"/>
                      <a:pt x="6874" y="6773"/>
                      <a:pt x="6874" y="6773"/>
                    </a:cubicBezTo>
                    <a:cubicBezTo>
                      <a:pt x="5655" y="6773"/>
                      <a:pt x="5655" y="6773"/>
                      <a:pt x="5655" y="6773"/>
                    </a:cubicBezTo>
                    <a:cubicBezTo>
                      <a:pt x="5655" y="4555"/>
                      <a:pt x="5655" y="4555"/>
                      <a:pt x="5655" y="4555"/>
                    </a:cubicBezTo>
                    <a:lnTo>
                      <a:pt x="5655" y="4555"/>
                    </a:lnTo>
                    <a:cubicBezTo>
                      <a:pt x="5617" y="4024"/>
                      <a:pt x="4751" y="3790"/>
                      <a:pt x="4260" y="3790"/>
                    </a:cubicBezTo>
                    <a:cubicBezTo>
                      <a:pt x="4222" y="3790"/>
                      <a:pt x="4222" y="3790"/>
                      <a:pt x="4222" y="3790"/>
                    </a:cubicBezTo>
                    <a:cubicBezTo>
                      <a:pt x="4026" y="3790"/>
                      <a:pt x="4026" y="3790"/>
                      <a:pt x="4026" y="3790"/>
                    </a:cubicBezTo>
                    <a:cubicBezTo>
                      <a:pt x="4026" y="3651"/>
                      <a:pt x="4026" y="3495"/>
                      <a:pt x="4026" y="3337"/>
                    </a:cubicBezTo>
                    <a:cubicBezTo>
                      <a:pt x="4280" y="3140"/>
                      <a:pt x="4497" y="2846"/>
                      <a:pt x="4615" y="2533"/>
                    </a:cubicBezTo>
                    <a:cubicBezTo>
                      <a:pt x="4635" y="2533"/>
                      <a:pt x="4653" y="2551"/>
                      <a:pt x="4673" y="2551"/>
                    </a:cubicBezTo>
                    <a:lnTo>
                      <a:pt x="4693" y="2551"/>
                    </a:lnTo>
                    <a:cubicBezTo>
                      <a:pt x="4812" y="2551"/>
                      <a:pt x="4930" y="2395"/>
                      <a:pt x="4968" y="2198"/>
                    </a:cubicBezTo>
                    <a:cubicBezTo>
                      <a:pt x="5008" y="1982"/>
                      <a:pt x="4950" y="1786"/>
                      <a:pt x="4832" y="1748"/>
                    </a:cubicBezTo>
                    <a:lnTo>
                      <a:pt x="4812" y="1748"/>
                    </a:lnTo>
                    <a:lnTo>
                      <a:pt x="4812" y="1748"/>
                    </a:lnTo>
                    <a:cubicBezTo>
                      <a:pt x="5008" y="1295"/>
                      <a:pt x="4910" y="371"/>
                      <a:pt x="4202" y="333"/>
                    </a:cubicBezTo>
                    <a:cubicBezTo>
                      <a:pt x="4066" y="96"/>
                      <a:pt x="3751" y="0"/>
                      <a:pt x="3397" y="0"/>
                    </a:cubicBezTo>
                    <a:lnTo>
                      <a:pt x="4950" y="6773"/>
                    </a:lnTo>
                  </a:path>
                </a:pathLst>
              </a:custGeom>
              <a:solidFill>
                <a:srgbClr val="E6E9E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9" name="Freeform: Shape 99"/>
              <p:cNvSpPr>
                <a:spLocks/>
              </p:cNvSpPr>
              <p:nvPr/>
            </p:nvSpPr>
            <p:spPr bwMode="auto">
              <a:xfrm>
                <a:off x="749300" y="2547938"/>
                <a:ext cx="247650" cy="1484312"/>
              </a:xfrm>
              <a:custGeom>
                <a:avLst/>
                <a:gdLst>
                  <a:gd name="T0" fmla="*/ 688 w 689"/>
                  <a:gd name="T1" fmla="*/ 4124 h 4125"/>
                  <a:gd name="T2" fmla="*/ 0 w 689"/>
                  <a:gd name="T3" fmla="*/ 4124 h 4125"/>
                  <a:gd name="T4" fmla="*/ 0 w 689"/>
                  <a:gd name="T5" fmla="*/ 0 h 4125"/>
                  <a:gd name="T6" fmla="*/ 688 w 689"/>
                  <a:gd name="T7" fmla="*/ 0 h 4125"/>
                  <a:gd name="T8" fmla="*/ 688 w 689"/>
                  <a:gd name="T9" fmla="*/ 4124 h 4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9" h="4125">
                    <a:moveTo>
                      <a:pt x="688" y="4124"/>
                    </a:moveTo>
                    <a:lnTo>
                      <a:pt x="0" y="4124"/>
                    </a:lnTo>
                    <a:lnTo>
                      <a:pt x="0" y="0"/>
                    </a:lnTo>
                    <a:lnTo>
                      <a:pt x="688" y="0"/>
                    </a:lnTo>
                    <a:lnTo>
                      <a:pt x="688" y="4124"/>
                    </a:lnTo>
                  </a:path>
                </a:pathLst>
              </a:custGeom>
              <a:solidFill>
                <a:srgbClr val="1B263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0" name="Freeform: Shape 188"/>
              <p:cNvSpPr>
                <a:spLocks/>
              </p:cNvSpPr>
              <p:nvPr/>
            </p:nvSpPr>
            <p:spPr bwMode="auto">
              <a:xfrm>
                <a:off x="954088" y="4032250"/>
                <a:ext cx="85725" cy="184150"/>
              </a:xfrm>
              <a:custGeom>
                <a:avLst/>
                <a:gdLst>
                  <a:gd name="T0" fmla="*/ 177 w 238"/>
                  <a:gd name="T1" fmla="*/ 78 h 512"/>
                  <a:gd name="T2" fmla="*/ 177 w 238"/>
                  <a:gd name="T3" fmla="*/ 78 h 512"/>
                  <a:gd name="T4" fmla="*/ 98 w 238"/>
                  <a:gd name="T5" fmla="*/ 0 h 512"/>
                  <a:gd name="T6" fmla="*/ 0 w 238"/>
                  <a:gd name="T7" fmla="*/ 0 h 512"/>
                  <a:gd name="T8" fmla="*/ 20 w 238"/>
                  <a:gd name="T9" fmla="*/ 511 h 512"/>
                  <a:gd name="T10" fmla="*/ 237 w 238"/>
                  <a:gd name="T11" fmla="*/ 353 h 512"/>
                  <a:gd name="T12" fmla="*/ 177 w 238"/>
                  <a:gd name="T13" fmla="*/ 78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512">
                    <a:moveTo>
                      <a:pt x="177" y="78"/>
                    </a:moveTo>
                    <a:lnTo>
                      <a:pt x="177" y="78"/>
                    </a:lnTo>
                    <a:cubicBezTo>
                      <a:pt x="159" y="38"/>
                      <a:pt x="119" y="18"/>
                      <a:pt x="98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0" y="511"/>
                      <a:pt x="20" y="511"/>
                      <a:pt x="20" y="511"/>
                    </a:cubicBezTo>
                    <a:cubicBezTo>
                      <a:pt x="20" y="511"/>
                      <a:pt x="197" y="411"/>
                      <a:pt x="237" y="353"/>
                    </a:cubicBezTo>
                    <a:cubicBezTo>
                      <a:pt x="237" y="333"/>
                      <a:pt x="237" y="156"/>
                      <a:pt x="177" y="78"/>
                    </a:cubicBezTo>
                  </a:path>
                </a:pathLst>
              </a:custGeom>
              <a:solidFill>
                <a:srgbClr val="DBAD7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1" name="Freeform: Shape 190"/>
              <p:cNvSpPr>
                <a:spLocks/>
              </p:cNvSpPr>
              <p:nvPr/>
            </p:nvSpPr>
            <p:spPr bwMode="auto">
              <a:xfrm>
                <a:off x="712788" y="4032250"/>
                <a:ext cx="298450" cy="190500"/>
              </a:xfrm>
              <a:custGeom>
                <a:avLst/>
                <a:gdLst>
                  <a:gd name="T0" fmla="*/ 727 w 827"/>
                  <a:gd name="T1" fmla="*/ 0 h 530"/>
                  <a:gd name="T2" fmla="*/ 727 w 827"/>
                  <a:gd name="T3" fmla="*/ 0 h 530"/>
                  <a:gd name="T4" fmla="*/ 118 w 827"/>
                  <a:gd name="T5" fmla="*/ 0 h 530"/>
                  <a:gd name="T6" fmla="*/ 0 w 827"/>
                  <a:gd name="T7" fmla="*/ 217 h 530"/>
                  <a:gd name="T8" fmla="*/ 0 w 827"/>
                  <a:gd name="T9" fmla="*/ 255 h 530"/>
                  <a:gd name="T10" fmla="*/ 274 w 827"/>
                  <a:gd name="T11" fmla="*/ 529 h 530"/>
                  <a:gd name="T12" fmla="*/ 549 w 827"/>
                  <a:gd name="T13" fmla="*/ 529 h 530"/>
                  <a:gd name="T14" fmla="*/ 826 w 827"/>
                  <a:gd name="T15" fmla="*/ 255 h 530"/>
                  <a:gd name="T16" fmla="*/ 826 w 827"/>
                  <a:gd name="T17" fmla="*/ 217 h 530"/>
                  <a:gd name="T18" fmla="*/ 727 w 827"/>
                  <a:gd name="T19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27" h="530">
                    <a:moveTo>
                      <a:pt x="727" y="0"/>
                    </a:moveTo>
                    <a:lnTo>
                      <a:pt x="727" y="0"/>
                    </a:lnTo>
                    <a:cubicBezTo>
                      <a:pt x="118" y="0"/>
                      <a:pt x="118" y="0"/>
                      <a:pt x="118" y="0"/>
                    </a:cubicBezTo>
                    <a:cubicBezTo>
                      <a:pt x="40" y="38"/>
                      <a:pt x="0" y="118"/>
                      <a:pt x="0" y="217"/>
                    </a:cubicBezTo>
                    <a:cubicBezTo>
                      <a:pt x="0" y="255"/>
                      <a:pt x="0" y="255"/>
                      <a:pt x="0" y="255"/>
                    </a:cubicBezTo>
                    <a:cubicBezTo>
                      <a:pt x="0" y="411"/>
                      <a:pt x="138" y="529"/>
                      <a:pt x="274" y="529"/>
                    </a:cubicBezTo>
                    <a:cubicBezTo>
                      <a:pt x="549" y="529"/>
                      <a:pt x="549" y="529"/>
                      <a:pt x="549" y="529"/>
                    </a:cubicBezTo>
                    <a:cubicBezTo>
                      <a:pt x="707" y="529"/>
                      <a:pt x="826" y="411"/>
                      <a:pt x="826" y="255"/>
                    </a:cubicBezTo>
                    <a:cubicBezTo>
                      <a:pt x="826" y="217"/>
                      <a:pt x="826" y="217"/>
                      <a:pt x="826" y="217"/>
                    </a:cubicBezTo>
                    <a:cubicBezTo>
                      <a:pt x="826" y="118"/>
                      <a:pt x="786" y="38"/>
                      <a:pt x="727" y="0"/>
                    </a:cubicBezTo>
                  </a:path>
                </a:pathLst>
              </a:custGeom>
              <a:solidFill>
                <a:srgbClr val="E8BD87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2" name="Freeform: Shape 192"/>
              <p:cNvSpPr>
                <a:spLocks/>
              </p:cNvSpPr>
              <p:nvPr/>
            </p:nvSpPr>
            <p:spPr bwMode="auto">
              <a:xfrm>
                <a:off x="2155825" y="2547938"/>
                <a:ext cx="239713" cy="1484312"/>
              </a:xfrm>
              <a:custGeom>
                <a:avLst/>
                <a:gdLst>
                  <a:gd name="T0" fmla="*/ 0 w 668"/>
                  <a:gd name="T1" fmla="*/ 4124 h 4125"/>
                  <a:gd name="T2" fmla="*/ 667 w 668"/>
                  <a:gd name="T3" fmla="*/ 4124 h 4125"/>
                  <a:gd name="T4" fmla="*/ 667 w 668"/>
                  <a:gd name="T5" fmla="*/ 0 h 4125"/>
                  <a:gd name="T6" fmla="*/ 0 w 668"/>
                  <a:gd name="T7" fmla="*/ 0 h 4125"/>
                  <a:gd name="T8" fmla="*/ 0 w 668"/>
                  <a:gd name="T9" fmla="*/ 4124 h 4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8" h="4125">
                    <a:moveTo>
                      <a:pt x="0" y="4124"/>
                    </a:moveTo>
                    <a:lnTo>
                      <a:pt x="667" y="4124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4124"/>
                    </a:lnTo>
                  </a:path>
                </a:pathLst>
              </a:custGeom>
              <a:solidFill>
                <a:srgbClr val="1B263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3" name="Freeform: Shape 193"/>
              <p:cNvSpPr>
                <a:spLocks/>
              </p:cNvSpPr>
              <p:nvPr/>
            </p:nvSpPr>
            <p:spPr bwMode="auto">
              <a:xfrm>
                <a:off x="1052513" y="3671888"/>
                <a:ext cx="1060450" cy="2276475"/>
              </a:xfrm>
              <a:custGeom>
                <a:avLst/>
                <a:gdLst>
                  <a:gd name="T0" fmla="*/ 2946 w 2947"/>
                  <a:gd name="T1" fmla="*/ 0 h 6324"/>
                  <a:gd name="T2" fmla="*/ 2946 w 2947"/>
                  <a:gd name="T3" fmla="*/ 0 h 6324"/>
                  <a:gd name="T4" fmla="*/ 2827 w 2947"/>
                  <a:gd name="T5" fmla="*/ 6323 h 6324"/>
                  <a:gd name="T6" fmla="*/ 1591 w 2947"/>
                  <a:gd name="T7" fmla="*/ 6323 h 6324"/>
                  <a:gd name="T8" fmla="*/ 1591 w 2947"/>
                  <a:gd name="T9" fmla="*/ 1768 h 6324"/>
                  <a:gd name="T10" fmla="*/ 1493 w 2947"/>
                  <a:gd name="T11" fmla="*/ 1669 h 6324"/>
                  <a:gd name="T12" fmla="*/ 1415 w 2947"/>
                  <a:gd name="T13" fmla="*/ 1768 h 6324"/>
                  <a:gd name="T14" fmla="*/ 1415 w 2947"/>
                  <a:gd name="T15" fmla="*/ 6323 h 6324"/>
                  <a:gd name="T16" fmla="*/ 118 w 2947"/>
                  <a:gd name="T17" fmla="*/ 6323 h 6324"/>
                  <a:gd name="T18" fmla="*/ 0 w 2947"/>
                  <a:gd name="T19" fmla="*/ 20 h 6324"/>
                  <a:gd name="T20" fmla="*/ 2946 w 2947"/>
                  <a:gd name="T21" fmla="*/ 0 h 6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47" h="6324">
                    <a:moveTo>
                      <a:pt x="2946" y="0"/>
                    </a:moveTo>
                    <a:lnTo>
                      <a:pt x="2946" y="0"/>
                    </a:lnTo>
                    <a:cubicBezTo>
                      <a:pt x="2827" y="6323"/>
                      <a:pt x="2827" y="6323"/>
                      <a:pt x="2827" y="6323"/>
                    </a:cubicBezTo>
                    <a:cubicBezTo>
                      <a:pt x="1591" y="6323"/>
                      <a:pt x="1591" y="6323"/>
                      <a:pt x="1591" y="6323"/>
                    </a:cubicBezTo>
                    <a:cubicBezTo>
                      <a:pt x="1591" y="1768"/>
                      <a:pt x="1591" y="1768"/>
                      <a:pt x="1591" y="1768"/>
                    </a:cubicBezTo>
                    <a:cubicBezTo>
                      <a:pt x="1591" y="1708"/>
                      <a:pt x="1551" y="1669"/>
                      <a:pt x="1493" y="1669"/>
                    </a:cubicBezTo>
                    <a:cubicBezTo>
                      <a:pt x="1455" y="1669"/>
                      <a:pt x="1415" y="1708"/>
                      <a:pt x="1415" y="1768"/>
                    </a:cubicBezTo>
                    <a:cubicBezTo>
                      <a:pt x="1415" y="6323"/>
                      <a:pt x="1415" y="6323"/>
                      <a:pt x="1415" y="6323"/>
                    </a:cubicBezTo>
                    <a:cubicBezTo>
                      <a:pt x="118" y="6323"/>
                      <a:pt x="118" y="6323"/>
                      <a:pt x="118" y="6323"/>
                    </a:cubicBezTo>
                    <a:cubicBezTo>
                      <a:pt x="0" y="20"/>
                      <a:pt x="0" y="20"/>
                      <a:pt x="0" y="20"/>
                    </a:cubicBezTo>
                    <a:lnTo>
                      <a:pt x="2946" y="0"/>
                    </a:lnTo>
                  </a:path>
                </a:pathLst>
              </a:custGeom>
              <a:solidFill>
                <a:srgbClr val="1D1C1A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4" name="Freeform: Shape 195"/>
              <p:cNvSpPr>
                <a:spLocks/>
              </p:cNvSpPr>
              <p:nvPr/>
            </p:nvSpPr>
            <p:spPr bwMode="auto">
              <a:xfrm>
                <a:off x="1625600" y="5715000"/>
                <a:ext cx="593725" cy="233363"/>
              </a:xfrm>
              <a:custGeom>
                <a:avLst/>
                <a:gdLst>
                  <a:gd name="T0" fmla="*/ 0 w 1650"/>
                  <a:gd name="T1" fmla="*/ 648 h 649"/>
                  <a:gd name="T2" fmla="*/ 0 w 1650"/>
                  <a:gd name="T3" fmla="*/ 648 h 649"/>
                  <a:gd name="T4" fmla="*/ 1060 w 1650"/>
                  <a:gd name="T5" fmla="*/ 58 h 649"/>
                  <a:gd name="T6" fmla="*/ 1611 w 1650"/>
                  <a:gd name="T7" fmla="*/ 648 h 649"/>
                  <a:gd name="T8" fmla="*/ 0 w 1650"/>
                  <a:gd name="T9" fmla="*/ 648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50" h="649">
                    <a:moveTo>
                      <a:pt x="0" y="648"/>
                    </a:moveTo>
                    <a:lnTo>
                      <a:pt x="0" y="648"/>
                    </a:lnTo>
                    <a:cubicBezTo>
                      <a:pt x="0" y="0"/>
                      <a:pt x="629" y="58"/>
                      <a:pt x="1060" y="58"/>
                    </a:cubicBezTo>
                    <a:cubicBezTo>
                      <a:pt x="1493" y="58"/>
                      <a:pt x="1649" y="255"/>
                      <a:pt x="1611" y="648"/>
                    </a:cubicBezTo>
                    <a:lnTo>
                      <a:pt x="0" y="648"/>
                    </a:lnTo>
                  </a:path>
                </a:pathLst>
              </a:custGeom>
              <a:solidFill>
                <a:srgbClr val="1B263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5" name="Freeform: Shape 196"/>
              <p:cNvSpPr>
                <a:spLocks/>
              </p:cNvSpPr>
              <p:nvPr/>
            </p:nvSpPr>
            <p:spPr bwMode="auto">
              <a:xfrm>
                <a:off x="946150" y="5715000"/>
                <a:ext cx="595313" cy="233363"/>
              </a:xfrm>
              <a:custGeom>
                <a:avLst/>
                <a:gdLst>
                  <a:gd name="T0" fmla="*/ 1652 w 1653"/>
                  <a:gd name="T1" fmla="*/ 648 h 649"/>
                  <a:gd name="T2" fmla="*/ 1652 w 1653"/>
                  <a:gd name="T3" fmla="*/ 648 h 649"/>
                  <a:gd name="T4" fmla="*/ 589 w 1653"/>
                  <a:gd name="T5" fmla="*/ 58 h 649"/>
                  <a:gd name="T6" fmla="*/ 40 w 1653"/>
                  <a:gd name="T7" fmla="*/ 648 h 649"/>
                  <a:gd name="T8" fmla="*/ 1652 w 1653"/>
                  <a:gd name="T9" fmla="*/ 648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53" h="649">
                    <a:moveTo>
                      <a:pt x="1652" y="648"/>
                    </a:moveTo>
                    <a:lnTo>
                      <a:pt x="1652" y="648"/>
                    </a:lnTo>
                    <a:cubicBezTo>
                      <a:pt x="1652" y="0"/>
                      <a:pt x="1002" y="58"/>
                      <a:pt x="589" y="58"/>
                    </a:cubicBezTo>
                    <a:cubicBezTo>
                      <a:pt x="159" y="58"/>
                      <a:pt x="0" y="255"/>
                      <a:pt x="40" y="648"/>
                    </a:cubicBezTo>
                    <a:lnTo>
                      <a:pt x="1652" y="648"/>
                    </a:lnTo>
                  </a:path>
                </a:pathLst>
              </a:custGeom>
              <a:solidFill>
                <a:srgbClr val="1B263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6" name="Freeform: Shape 197"/>
              <p:cNvSpPr>
                <a:spLocks/>
              </p:cNvSpPr>
              <p:nvPr/>
            </p:nvSpPr>
            <p:spPr bwMode="auto">
              <a:xfrm>
                <a:off x="749300" y="2273300"/>
                <a:ext cx="1647825" cy="1766888"/>
              </a:xfrm>
              <a:custGeom>
                <a:avLst/>
                <a:gdLst>
                  <a:gd name="T0" fmla="*/ 746 w 4576"/>
                  <a:gd name="T1" fmla="*/ 4907 h 4908"/>
                  <a:gd name="T2" fmla="*/ 746 w 4576"/>
                  <a:gd name="T3" fmla="*/ 4907 h 4908"/>
                  <a:gd name="T4" fmla="*/ 746 w 4576"/>
                  <a:gd name="T5" fmla="*/ 1491 h 4908"/>
                  <a:gd name="T6" fmla="*/ 0 w 4576"/>
                  <a:gd name="T7" fmla="*/ 765 h 4908"/>
                  <a:gd name="T8" fmla="*/ 1513 w 4576"/>
                  <a:gd name="T9" fmla="*/ 0 h 4908"/>
                  <a:gd name="T10" fmla="*/ 3180 w 4576"/>
                  <a:gd name="T11" fmla="*/ 0 h 4908"/>
                  <a:gd name="T12" fmla="*/ 4575 w 4576"/>
                  <a:gd name="T13" fmla="*/ 803 h 4908"/>
                  <a:gd name="T14" fmla="*/ 3870 w 4576"/>
                  <a:gd name="T15" fmla="*/ 1649 h 4908"/>
                  <a:gd name="T16" fmla="*/ 3870 w 4576"/>
                  <a:gd name="T17" fmla="*/ 4907 h 4908"/>
                  <a:gd name="T18" fmla="*/ 746 w 4576"/>
                  <a:gd name="T19" fmla="*/ 4907 h 4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76" h="4908">
                    <a:moveTo>
                      <a:pt x="746" y="4907"/>
                    </a:moveTo>
                    <a:lnTo>
                      <a:pt x="746" y="4907"/>
                    </a:lnTo>
                    <a:cubicBezTo>
                      <a:pt x="746" y="1491"/>
                      <a:pt x="746" y="1491"/>
                      <a:pt x="746" y="1491"/>
                    </a:cubicBezTo>
                    <a:cubicBezTo>
                      <a:pt x="0" y="765"/>
                      <a:pt x="0" y="765"/>
                      <a:pt x="0" y="765"/>
                    </a:cubicBezTo>
                    <a:cubicBezTo>
                      <a:pt x="237" y="136"/>
                      <a:pt x="766" y="0"/>
                      <a:pt x="1513" y="0"/>
                    </a:cubicBezTo>
                    <a:cubicBezTo>
                      <a:pt x="3180" y="0"/>
                      <a:pt x="3180" y="0"/>
                      <a:pt x="3180" y="0"/>
                    </a:cubicBezTo>
                    <a:cubicBezTo>
                      <a:pt x="3671" y="0"/>
                      <a:pt x="4575" y="234"/>
                      <a:pt x="4575" y="803"/>
                    </a:cubicBezTo>
                    <a:cubicBezTo>
                      <a:pt x="3870" y="1649"/>
                      <a:pt x="3870" y="1649"/>
                      <a:pt x="3870" y="1649"/>
                    </a:cubicBezTo>
                    <a:cubicBezTo>
                      <a:pt x="3870" y="4907"/>
                      <a:pt x="3870" y="4907"/>
                      <a:pt x="3870" y="4907"/>
                    </a:cubicBezTo>
                    <a:lnTo>
                      <a:pt x="746" y="4907"/>
                    </a:lnTo>
                  </a:path>
                </a:pathLst>
              </a:custGeom>
              <a:solidFill>
                <a:srgbClr val="2D3D49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7" name="Freeform: Shape 198"/>
              <p:cNvSpPr>
                <a:spLocks/>
              </p:cNvSpPr>
              <p:nvPr/>
            </p:nvSpPr>
            <p:spPr bwMode="auto">
              <a:xfrm>
                <a:off x="1314450" y="2273300"/>
                <a:ext cx="565150" cy="1209675"/>
              </a:xfrm>
              <a:custGeom>
                <a:avLst/>
                <a:gdLst>
                  <a:gd name="T0" fmla="*/ 0 w 1572"/>
                  <a:gd name="T1" fmla="*/ 0 h 3359"/>
                  <a:gd name="T2" fmla="*/ 1571 w 1572"/>
                  <a:gd name="T3" fmla="*/ 0 h 3359"/>
                  <a:gd name="T4" fmla="*/ 1571 w 1572"/>
                  <a:gd name="T5" fmla="*/ 254 h 3359"/>
                  <a:gd name="T6" fmla="*/ 786 w 1572"/>
                  <a:gd name="T7" fmla="*/ 3358 h 3359"/>
                  <a:gd name="T8" fmla="*/ 0 w 1572"/>
                  <a:gd name="T9" fmla="*/ 254 h 3359"/>
                  <a:gd name="T10" fmla="*/ 0 w 1572"/>
                  <a:gd name="T11" fmla="*/ 0 h 3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72" h="3359">
                    <a:moveTo>
                      <a:pt x="0" y="0"/>
                    </a:moveTo>
                    <a:lnTo>
                      <a:pt x="1571" y="0"/>
                    </a:lnTo>
                    <a:lnTo>
                      <a:pt x="1571" y="254"/>
                    </a:lnTo>
                    <a:lnTo>
                      <a:pt x="786" y="3358"/>
                    </a:ln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8" name="Freeform: Shape 199"/>
              <p:cNvSpPr>
                <a:spLocks/>
              </p:cNvSpPr>
              <p:nvPr/>
            </p:nvSpPr>
            <p:spPr bwMode="auto">
              <a:xfrm>
                <a:off x="1484313" y="2386013"/>
                <a:ext cx="212725" cy="106362"/>
              </a:xfrm>
              <a:custGeom>
                <a:avLst/>
                <a:gdLst>
                  <a:gd name="T0" fmla="*/ 159 w 590"/>
                  <a:gd name="T1" fmla="*/ 295 h 296"/>
                  <a:gd name="T2" fmla="*/ 433 w 590"/>
                  <a:gd name="T3" fmla="*/ 295 h 296"/>
                  <a:gd name="T4" fmla="*/ 589 w 590"/>
                  <a:gd name="T5" fmla="*/ 0 h 296"/>
                  <a:gd name="T6" fmla="*/ 0 w 590"/>
                  <a:gd name="T7" fmla="*/ 0 h 296"/>
                  <a:gd name="T8" fmla="*/ 159 w 590"/>
                  <a:gd name="T9" fmla="*/ 295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96">
                    <a:moveTo>
                      <a:pt x="159" y="295"/>
                    </a:moveTo>
                    <a:lnTo>
                      <a:pt x="433" y="295"/>
                    </a:lnTo>
                    <a:lnTo>
                      <a:pt x="589" y="0"/>
                    </a:lnTo>
                    <a:lnTo>
                      <a:pt x="0" y="0"/>
                    </a:lnTo>
                    <a:lnTo>
                      <a:pt x="159" y="295"/>
                    </a:lnTo>
                  </a:path>
                </a:pathLst>
              </a:custGeom>
              <a:solidFill>
                <a:srgbClr val="1D1C1A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9" name="Freeform: Shape 200"/>
              <p:cNvSpPr>
                <a:spLocks/>
              </p:cNvSpPr>
              <p:nvPr/>
            </p:nvSpPr>
            <p:spPr bwMode="auto">
              <a:xfrm>
                <a:off x="1377950" y="1593850"/>
                <a:ext cx="431800" cy="827088"/>
              </a:xfrm>
              <a:custGeom>
                <a:avLst/>
                <a:gdLst>
                  <a:gd name="T0" fmla="*/ 0 w 1199"/>
                  <a:gd name="T1" fmla="*/ 1944 h 2297"/>
                  <a:gd name="T2" fmla="*/ 0 w 1199"/>
                  <a:gd name="T3" fmla="*/ 1944 h 2297"/>
                  <a:gd name="T4" fmla="*/ 589 w 1199"/>
                  <a:gd name="T5" fmla="*/ 2296 h 2297"/>
                  <a:gd name="T6" fmla="*/ 1198 w 1199"/>
                  <a:gd name="T7" fmla="*/ 1924 h 2297"/>
                  <a:gd name="T8" fmla="*/ 1198 w 1199"/>
                  <a:gd name="T9" fmla="*/ 0 h 2297"/>
                  <a:gd name="T10" fmla="*/ 0 w 1199"/>
                  <a:gd name="T11" fmla="*/ 0 h 2297"/>
                  <a:gd name="T12" fmla="*/ 0 w 1199"/>
                  <a:gd name="T13" fmla="*/ 1944 h 2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99" h="2297">
                    <a:moveTo>
                      <a:pt x="0" y="1944"/>
                    </a:moveTo>
                    <a:lnTo>
                      <a:pt x="0" y="1944"/>
                    </a:lnTo>
                    <a:cubicBezTo>
                      <a:pt x="0" y="1944"/>
                      <a:pt x="294" y="2296"/>
                      <a:pt x="589" y="2296"/>
                    </a:cubicBezTo>
                    <a:cubicBezTo>
                      <a:pt x="903" y="2296"/>
                      <a:pt x="1198" y="1924"/>
                      <a:pt x="1198" y="1924"/>
                    </a:cubicBezTo>
                    <a:cubicBezTo>
                      <a:pt x="1198" y="1216"/>
                      <a:pt x="1198" y="0"/>
                      <a:pt x="1198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138"/>
                      <a:pt x="0" y="1944"/>
                    </a:cubicBezTo>
                  </a:path>
                </a:pathLst>
              </a:custGeom>
              <a:solidFill>
                <a:srgbClr val="DBAD7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0" name="Freeform: Shape 201"/>
              <p:cNvSpPr>
                <a:spLocks/>
              </p:cNvSpPr>
              <p:nvPr/>
            </p:nvSpPr>
            <p:spPr bwMode="auto">
              <a:xfrm>
                <a:off x="1031875" y="1008063"/>
                <a:ext cx="1131888" cy="1181100"/>
              </a:xfrm>
              <a:custGeom>
                <a:avLst/>
                <a:gdLst>
                  <a:gd name="T0" fmla="*/ 176 w 3143"/>
                  <a:gd name="T1" fmla="*/ 1473 h 3279"/>
                  <a:gd name="T2" fmla="*/ 176 w 3143"/>
                  <a:gd name="T3" fmla="*/ 1473 h 3279"/>
                  <a:gd name="T4" fmla="*/ 236 w 3143"/>
                  <a:gd name="T5" fmla="*/ 1473 h 3279"/>
                  <a:gd name="T6" fmla="*/ 1571 w 3143"/>
                  <a:gd name="T7" fmla="*/ 0 h 3279"/>
                  <a:gd name="T8" fmla="*/ 2905 w 3143"/>
                  <a:gd name="T9" fmla="*/ 1473 h 3279"/>
                  <a:gd name="T10" fmla="*/ 2966 w 3143"/>
                  <a:gd name="T11" fmla="*/ 1473 h 3279"/>
                  <a:gd name="T12" fmla="*/ 3102 w 3143"/>
                  <a:gd name="T13" fmla="*/ 1923 h 3279"/>
                  <a:gd name="T14" fmla="*/ 2807 w 3143"/>
                  <a:gd name="T15" fmla="*/ 2276 h 3279"/>
                  <a:gd name="T16" fmla="*/ 2749 w 3143"/>
                  <a:gd name="T17" fmla="*/ 2258 h 3279"/>
                  <a:gd name="T18" fmla="*/ 1571 w 3143"/>
                  <a:gd name="T19" fmla="*/ 3278 h 3279"/>
                  <a:gd name="T20" fmla="*/ 392 w 3143"/>
                  <a:gd name="T21" fmla="*/ 2258 h 3279"/>
                  <a:gd name="T22" fmla="*/ 334 w 3143"/>
                  <a:gd name="T23" fmla="*/ 2276 h 3279"/>
                  <a:gd name="T24" fmla="*/ 38 w 3143"/>
                  <a:gd name="T25" fmla="*/ 1923 h 3279"/>
                  <a:gd name="T26" fmla="*/ 176 w 3143"/>
                  <a:gd name="T27" fmla="*/ 1473 h 3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43" h="3279">
                    <a:moveTo>
                      <a:pt x="176" y="1473"/>
                    </a:moveTo>
                    <a:lnTo>
                      <a:pt x="176" y="1473"/>
                    </a:lnTo>
                    <a:cubicBezTo>
                      <a:pt x="196" y="1473"/>
                      <a:pt x="216" y="1473"/>
                      <a:pt x="236" y="1473"/>
                    </a:cubicBezTo>
                    <a:cubicBezTo>
                      <a:pt x="254" y="705"/>
                      <a:pt x="785" y="0"/>
                      <a:pt x="1571" y="0"/>
                    </a:cubicBezTo>
                    <a:cubicBezTo>
                      <a:pt x="2356" y="0"/>
                      <a:pt x="2885" y="705"/>
                      <a:pt x="2905" y="1473"/>
                    </a:cubicBezTo>
                    <a:cubicBezTo>
                      <a:pt x="2926" y="1473"/>
                      <a:pt x="2946" y="1473"/>
                      <a:pt x="2966" y="1473"/>
                    </a:cubicBezTo>
                    <a:cubicBezTo>
                      <a:pt x="3084" y="1511"/>
                      <a:pt x="3142" y="1707"/>
                      <a:pt x="3102" y="1923"/>
                    </a:cubicBezTo>
                    <a:cubicBezTo>
                      <a:pt x="3064" y="2140"/>
                      <a:pt x="2926" y="2296"/>
                      <a:pt x="2807" y="2276"/>
                    </a:cubicBezTo>
                    <a:cubicBezTo>
                      <a:pt x="2787" y="2276"/>
                      <a:pt x="2769" y="2258"/>
                      <a:pt x="2749" y="2258"/>
                    </a:cubicBezTo>
                    <a:cubicBezTo>
                      <a:pt x="2533" y="2827"/>
                      <a:pt x="2062" y="3278"/>
                      <a:pt x="1571" y="3278"/>
                    </a:cubicBezTo>
                    <a:cubicBezTo>
                      <a:pt x="1080" y="3278"/>
                      <a:pt x="629" y="2827"/>
                      <a:pt x="392" y="2258"/>
                    </a:cubicBezTo>
                    <a:cubicBezTo>
                      <a:pt x="372" y="2258"/>
                      <a:pt x="352" y="2276"/>
                      <a:pt x="334" y="2276"/>
                    </a:cubicBezTo>
                    <a:cubicBezTo>
                      <a:pt x="216" y="2296"/>
                      <a:pt x="78" y="2140"/>
                      <a:pt x="38" y="1923"/>
                    </a:cubicBezTo>
                    <a:cubicBezTo>
                      <a:pt x="0" y="1707"/>
                      <a:pt x="58" y="1511"/>
                      <a:pt x="176" y="1473"/>
                    </a:cubicBezTo>
                  </a:path>
                </a:pathLst>
              </a:custGeom>
              <a:solidFill>
                <a:srgbClr val="E8BD87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1" name="Freeform: Shape 202"/>
              <p:cNvSpPr>
                <a:spLocks/>
              </p:cNvSpPr>
              <p:nvPr/>
            </p:nvSpPr>
            <p:spPr bwMode="auto">
              <a:xfrm>
                <a:off x="812800" y="752475"/>
                <a:ext cx="1358900" cy="841375"/>
              </a:xfrm>
              <a:custGeom>
                <a:avLst/>
                <a:gdLst>
                  <a:gd name="T0" fmla="*/ 3457 w 3773"/>
                  <a:gd name="T1" fmla="*/ 2337 h 2338"/>
                  <a:gd name="T2" fmla="*/ 3457 w 3773"/>
                  <a:gd name="T3" fmla="*/ 2337 h 2338"/>
                  <a:gd name="T4" fmla="*/ 2946 w 3773"/>
                  <a:gd name="T5" fmla="*/ 766 h 2338"/>
                  <a:gd name="T6" fmla="*/ 884 w 3773"/>
                  <a:gd name="T7" fmla="*/ 2337 h 2338"/>
                  <a:gd name="T8" fmla="*/ 1101 w 3773"/>
                  <a:gd name="T9" fmla="*/ 1846 h 2338"/>
                  <a:gd name="T10" fmla="*/ 2946 w 3773"/>
                  <a:gd name="T11" fmla="*/ 1473 h 2338"/>
                  <a:gd name="T12" fmla="*/ 3457 w 3773"/>
                  <a:gd name="T13" fmla="*/ 2337 h 2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73" h="2338">
                    <a:moveTo>
                      <a:pt x="3457" y="2337"/>
                    </a:moveTo>
                    <a:lnTo>
                      <a:pt x="3457" y="2337"/>
                    </a:lnTo>
                    <a:cubicBezTo>
                      <a:pt x="3772" y="2002"/>
                      <a:pt x="3752" y="826"/>
                      <a:pt x="2946" y="766"/>
                    </a:cubicBezTo>
                    <a:cubicBezTo>
                      <a:pt x="2435" y="0"/>
                      <a:pt x="0" y="549"/>
                      <a:pt x="884" y="2337"/>
                    </a:cubicBezTo>
                    <a:cubicBezTo>
                      <a:pt x="864" y="1964"/>
                      <a:pt x="1101" y="1846"/>
                      <a:pt x="1101" y="1846"/>
                    </a:cubicBezTo>
                    <a:cubicBezTo>
                      <a:pt x="1355" y="2199"/>
                      <a:pt x="2632" y="2062"/>
                      <a:pt x="2946" y="1473"/>
                    </a:cubicBezTo>
                    <a:cubicBezTo>
                      <a:pt x="3103" y="1806"/>
                      <a:pt x="3417" y="1826"/>
                      <a:pt x="3457" y="2337"/>
                    </a:cubicBezTo>
                  </a:path>
                </a:pathLst>
              </a:custGeom>
              <a:solidFill>
                <a:srgbClr val="433626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2" name="Freeform: Shape 203"/>
              <p:cNvSpPr>
                <a:spLocks/>
              </p:cNvSpPr>
              <p:nvPr/>
            </p:nvSpPr>
            <p:spPr bwMode="auto">
              <a:xfrm>
                <a:off x="1504950" y="2492375"/>
                <a:ext cx="169863" cy="1017588"/>
              </a:xfrm>
              <a:custGeom>
                <a:avLst/>
                <a:gdLst>
                  <a:gd name="T0" fmla="*/ 257 w 474"/>
                  <a:gd name="T1" fmla="*/ 2827 h 2828"/>
                  <a:gd name="T2" fmla="*/ 0 w 474"/>
                  <a:gd name="T3" fmla="*/ 1785 h 2828"/>
                  <a:gd name="T4" fmla="*/ 101 w 474"/>
                  <a:gd name="T5" fmla="*/ 0 h 2828"/>
                  <a:gd name="T6" fmla="*/ 375 w 474"/>
                  <a:gd name="T7" fmla="*/ 0 h 2828"/>
                  <a:gd name="T8" fmla="*/ 473 w 474"/>
                  <a:gd name="T9" fmla="*/ 1942 h 2828"/>
                  <a:gd name="T10" fmla="*/ 257 w 474"/>
                  <a:gd name="T11" fmla="*/ 2827 h 2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4" h="2828">
                    <a:moveTo>
                      <a:pt x="257" y="2827"/>
                    </a:moveTo>
                    <a:lnTo>
                      <a:pt x="0" y="1785"/>
                    </a:lnTo>
                    <a:lnTo>
                      <a:pt x="101" y="0"/>
                    </a:lnTo>
                    <a:lnTo>
                      <a:pt x="375" y="0"/>
                    </a:lnTo>
                    <a:lnTo>
                      <a:pt x="473" y="1942"/>
                    </a:lnTo>
                    <a:lnTo>
                      <a:pt x="257" y="2827"/>
                    </a:lnTo>
                  </a:path>
                </a:pathLst>
              </a:custGeom>
              <a:solidFill>
                <a:srgbClr val="1D1C1A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3" name="Freeform: Shape 204"/>
              <p:cNvSpPr>
                <a:spLocks/>
              </p:cNvSpPr>
              <p:nvPr/>
            </p:nvSpPr>
            <p:spPr bwMode="auto">
              <a:xfrm>
                <a:off x="2106613" y="4032250"/>
                <a:ext cx="92075" cy="184150"/>
              </a:xfrm>
              <a:custGeom>
                <a:avLst/>
                <a:gdLst>
                  <a:gd name="T0" fmla="*/ 58 w 255"/>
                  <a:gd name="T1" fmla="*/ 78 h 512"/>
                  <a:gd name="T2" fmla="*/ 58 w 255"/>
                  <a:gd name="T3" fmla="*/ 78 h 512"/>
                  <a:gd name="T4" fmla="*/ 156 w 255"/>
                  <a:gd name="T5" fmla="*/ 0 h 512"/>
                  <a:gd name="T6" fmla="*/ 254 w 255"/>
                  <a:gd name="T7" fmla="*/ 0 h 512"/>
                  <a:gd name="T8" fmla="*/ 234 w 255"/>
                  <a:gd name="T9" fmla="*/ 511 h 512"/>
                  <a:gd name="T10" fmla="*/ 18 w 255"/>
                  <a:gd name="T11" fmla="*/ 353 h 512"/>
                  <a:gd name="T12" fmla="*/ 58 w 255"/>
                  <a:gd name="T13" fmla="*/ 78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5" h="512">
                    <a:moveTo>
                      <a:pt x="58" y="78"/>
                    </a:moveTo>
                    <a:lnTo>
                      <a:pt x="58" y="78"/>
                    </a:lnTo>
                    <a:cubicBezTo>
                      <a:pt x="78" y="38"/>
                      <a:pt x="116" y="18"/>
                      <a:pt x="156" y="0"/>
                    </a:cubicBezTo>
                    <a:cubicBezTo>
                      <a:pt x="254" y="0"/>
                      <a:pt x="254" y="0"/>
                      <a:pt x="254" y="0"/>
                    </a:cubicBezTo>
                    <a:cubicBezTo>
                      <a:pt x="234" y="511"/>
                      <a:pt x="234" y="511"/>
                      <a:pt x="234" y="511"/>
                    </a:cubicBezTo>
                    <a:cubicBezTo>
                      <a:pt x="234" y="511"/>
                      <a:pt x="58" y="411"/>
                      <a:pt x="18" y="353"/>
                    </a:cubicBezTo>
                    <a:cubicBezTo>
                      <a:pt x="0" y="333"/>
                      <a:pt x="18" y="156"/>
                      <a:pt x="58" y="78"/>
                    </a:cubicBezTo>
                  </a:path>
                </a:pathLst>
              </a:custGeom>
              <a:solidFill>
                <a:srgbClr val="DBAD7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4" name="Freeform: Shape 205"/>
              <p:cNvSpPr>
                <a:spLocks/>
              </p:cNvSpPr>
              <p:nvPr/>
            </p:nvSpPr>
            <p:spPr bwMode="auto">
              <a:xfrm>
                <a:off x="2141538" y="4032250"/>
                <a:ext cx="288925" cy="190500"/>
              </a:xfrm>
              <a:custGeom>
                <a:avLst/>
                <a:gdLst>
                  <a:gd name="T0" fmla="*/ 96 w 804"/>
                  <a:gd name="T1" fmla="*/ 0 h 530"/>
                  <a:gd name="T2" fmla="*/ 96 w 804"/>
                  <a:gd name="T3" fmla="*/ 0 h 530"/>
                  <a:gd name="T4" fmla="*/ 705 w 804"/>
                  <a:gd name="T5" fmla="*/ 0 h 530"/>
                  <a:gd name="T6" fmla="*/ 803 w 804"/>
                  <a:gd name="T7" fmla="*/ 217 h 530"/>
                  <a:gd name="T8" fmla="*/ 803 w 804"/>
                  <a:gd name="T9" fmla="*/ 255 h 530"/>
                  <a:gd name="T10" fmla="*/ 529 w 804"/>
                  <a:gd name="T11" fmla="*/ 529 h 530"/>
                  <a:gd name="T12" fmla="*/ 274 w 804"/>
                  <a:gd name="T13" fmla="*/ 529 h 530"/>
                  <a:gd name="T14" fmla="*/ 0 w 804"/>
                  <a:gd name="T15" fmla="*/ 255 h 530"/>
                  <a:gd name="T16" fmla="*/ 0 w 804"/>
                  <a:gd name="T17" fmla="*/ 217 h 530"/>
                  <a:gd name="T18" fmla="*/ 96 w 804"/>
                  <a:gd name="T19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04" h="530">
                    <a:moveTo>
                      <a:pt x="96" y="0"/>
                    </a:moveTo>
                    <a:lnTo>
                      <a:pt x="96" y="0"/>
                    </a:lnTo>
                    <a:cubicBezTo>
                      <a:pt x="705" y="0"/>
                      <a:pt x="705" y="0"/>
                      <a:pt x="705" y="0"/>
                    </a:cubicBezTo>
                    <a:cubicBezTo>
                      <a:pt x="765" y="38"/>
                      <a:pt x="803" y="118"/>
                      <a:pt x="803" y="217"/>
                    </a:cubicBezTo>
                    <a:cubicBezTo>
                      <a:pt x="803" y="255"/>
                      <a:pt x="803" y="255"/>
                      <a:pt x="803" y="255"/>
                    </a:cubicBezTo>
                    <a:cubicBezTo>
                      <a:pt x="803" y="411"/>
                      <a:pt x="687" y="529"/>
                      <a:pt x="529" y="529"/>
                    </a:cubicBezTo>
                    <a:cubicBezTo>
                      <a:pt x="274" y="529"/>
                      <a:pt x="274" y="529"/>
                      <a:pt x="274" y="529"/>
                    </a:cubicBezTo>
                    <a:cubicBezTo>
                      <a:pt x="116" y="529"/>
                      <a:pt x="0" y="411"/>
                      <a:pt x="0" y="255"/>
                    </a:cubicBezTo>
                    <a:cubicBezTo>
                      <a:pt x="0" y="217"/>
                      <a:pt x="0" y="217"/>
                      <a:pt x="0" y="217"/>
                    </a:cubicBezTo>
                    <a:cubicBezTo>
                      <a:pt x="0" y="118"/>
                      <a:pt x="38" y="38"/>
                      <a:pt x="96" y="0"/>
                    </a:cubicBezTo>
                  </a:path>
                </a:pathLst>
              </a:custGeom>
              <a:solidFill>
                <a:srgbClr val="E8BD87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5" name="Freeform: Shape 206"/>
              <p:cNvSpPr>
                <a:spLocks/>
              </p:cNvSpPr>
              <p:nvPr/>
            </p:nvSpPr>
            <p:spPr bwMode="auto">
              <a:xfrm>
                <a:off x="360363" y="3481388"/>
                <a:ext cx="2474912" cy="755650"/>
              </a:xfrm>
              <a:custGeom>
                <a:avLst/>
                <a:gdLst>
                  <a:gd name="T0" fmla="*/ 5892 w 6875"/>
                  <a:gd name="T1" fmla="*/ 2100 h 2101"/>
                  <a:gd name="T2" fmla="*/ 982 w 6875"/>
                  <a:gd name="T3" fmla="*/ 2100 h 2101"/>
                  <a:gd name="T4" fmla="*/ 0 w 6875"/>
                  <a:gd name="T5" fmla="*/ 0 h 2101"/>
                  <a:gd name="T6" fmla="*/ 6874 w 6875"/>
                  <a:gd name="T7" fmla="*/ 0 h 2101"/>
                  <a:gd name="T8" fmla="*/ 5892 w 6875"/>
                  <a:gd name="T9" fmla="*/ 2100 h 2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75" h="2101">
                    <a:moveTo>
                      <a:pt x="5892" y="2100"/>
                    </a:moveTo>
                    <a:lnTo>
                      <a:pt x="982" y="2100"/>
                    </a:lnTo>
                    <a:lnTo>
                      <a:pt x="0" y="0"/>
                    </a:lnTo>
                    <a:lnTo>
                      <a:pt x="6874" y="0"/>
                    </a:lnTo>
                    <a:lnTo>
                      <a:pt x="5892" y="2100"/>
                    </a:ln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6" name="Freeform: Shape 207"/>
              <p:cNvSpPr>
                <a:spLocks/>
              </p:cNvSpPr>
              <p:nvPr/>
            </p:nvSpPr>
            <p:spPr bwMode="auto">
              <a:xfrm>
                <a:off x="1031875" y="3749675"/>
                <a:ext cx="1074738" cy="2092325"/>
              </a:xfrm>
              <a:custGeom>
                <a:avLst/>
                <a:gdLst>
                  <a:gd name="T0" fmla="*/ 2986 w 2987"/>
                  <a:gd name="T1" fmla="*/ 5811 h 5812"/>
                  <a:gd name="T2" fmla="*/ 0 w 2987"/>
                  <a:gd name="T3" fmla="*/ 5811 h 5812"/>
                  <a:gd name="T4" fmla="*/ 0 w 2987"/>
                  <a:gd name="T5" fmla="*/ 0 h 5812"/>
                  <a:gd name="T6" fmla="*/ 2986 w 2987"/>
                  <a:gd name="T7" fmla="*/ 0 h 5812"/>
                  <a:gd name="T8" fmla="*/ 2986 w 2987"/>
                  <a:gd name="T9" fmla="*/ 5811 h 5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7" h="5812">
                    <a:moveTo>
                      <a:pt x="2986" y="5811"/>
                    </a:moveTo>
                    <a:lnTo>
                      <a:pt x="0" y="5811"/>
                    </a:lnTo>
                    <a:lnTo>
                      <a:pt x="0" y="0"/>
                    </a:lnTo>
                    <a:lnTo>
                      <a:pt x="2986" y="0"/>
                    </a:lnTo>
                    <a:lnTo>
                      <a:pt x="2986" y="5811"/>
                    </a:lnTo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7" name="Freeform: Shape 208"/>
              <p:cNvSpPr>
                <a:spLocks/>
              </p:cNvSpPr>
              <p:nvPr/>
            </p:nvSpPr>
            <p:spPr bwMode="auto">
              <a:xfrm>
                <a:off x="769938" y="5764213"/>
                <a:ext cx="1598612" cy="192087"/>
              </a:xfrm>
              <a:custGeom>
                <a:avLst/>
                <a:gdLst>
                  <a:gd name="T0" fmla="*/ 4439 w 4440"/>
                  <a:gd name="T1" fmla="*/ 0 h 532"/>
                  <a:gd name="T2" fmla="*/ 0 w 4440"/>
                  <a:gd name="T3" fmla="*/ 0 h 532"/>
                  <a:gd name="T4" fmla="*/ 0 w 4440"/>
                  <a:gd name="T5" fmla="*/ 531 h 532"/>
                  <a:gd name="T6" fmla="*/ 4439 w 4440"/>
                  <a:gd name="T7" fmla="*/ 531 h 532"/>
                  <a:gd name="T8" fmla="*/ 4439 w 4440"/>
                  <a:gd name="T9" fmla="*/ 0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40" h="532">
                    <a:moveTo>
                      <a:pt x="4439" y="0"/>
                    </a:moveTo>
                    <a:lnTo>
                      <a:pt x="0" y="0"/>
                    </a:lnTo>
                    <a:lnTo>
                      <a:pt x="0" y="531"/>
                    </a:lnTo>
                    <a:lnTo>
                      <a:pt x="4439" y="531"/>
                    </a:lnTo>
                    <a:lnTo>
                      <a:pt x="4439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8" name="Freeform: Shape 209"/>
              <p:cNvSpPr>
                <a:spLocks/>
              </p:cNvSpPr>
              <p:nvPr/>
            </p:nvSpPr>
            <p:spPr bwMode="auto">
              <a:xfrm>
                <a:off x="360363" y="3346450"/>
                <a:ext cx="2474912" cy="134938"/>
              </a:xfrm>
              <a:custGeom>
                <a:avLst/>
                <a:gdLst>
                  <a:gd name="T0" fmla="*/ 6874 w 6875"/>
                  <a:gd name="T1" fmla="*/ 0 h 376"/>
                  <a:gd name="T2" fmla="*/ 0 w 6875"/>
                  <a:gd name="T3" fmla="*/ 0 h 376"/>
                  <a:gd name="T4" fmla="*/ 0 w 6875"/>
                  <a:gd name="T5" fmla="*/ 375 h 376"/>
                  <a:gd name="T6" fmla="*/ 6874 w 6875"/>
                  <a:gd name="T7" fmla="*/ 375 h 376"/>
                  <a:gd name="T8" fmla="*/ 6874 w 6875"/>
                  <a:gd name="T9" fmla="*/ 0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75" h="376">
                    <a:moveTo>
                      <a:pt x="6874" y="0"/>
                    </a:moveTo>
                    <a:lnTo>
                      <a:pt x="0" y="0"/>
                    </a:lnTo>
                    <a:lnTo>
                      <a:pt x="0" y="375"/>
                    </a:lnTo>
                    <a:lnTo>
                      <a:pt x="6874" y="375"/>
                    </a:lnTo>
                    <a:lnTo>
                      <a:pt x="6874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1" name="Group 210"/>
            <p:cNvGrpSpPr/>
            <p:nvPr/>
          </p:nvGrpSpPr>
          <p:grpSpPr>
            <a:xfrm>
              <a:off x="4490529" y="2147381"/>
              <a:ext cx="2246715" cy="1482407"/>
              <a:chOff x="6540500" y="1935163"/>
              <a:chExt cx="1636713" cy="1079500"/>
            </a:xfrm>
          </p:grpSpPr>
          <p:sp>
            <p:nvSpPr>
              <p:cNvPr id="32" name="Freeform: Shape 211"/>
              <p:cNvSpPr>
                <a:spLocks/>
              </p:cNvSpPr>
              <p:nvPr/>
            </p:nvSpPr>
            <p:spPr bwMode="auto">
              <a:xfrm>
                <a:off x="6540500" y="2278063"/>
                <a:ext cx="892175" cy="736600"/>
              </a:xfrm>
              <a:custGeom>
                <a:avLst/>
                <a:gdLst>
                  <a:gd name="T0" fmla="*/ 2476 w 2477"/>
                  <a:gd name="T1" fmla="*/ 633 h 2048"/>
                  <a:gd name="T2" fmla="*/ 2029 w 2477"/>
                  <a:gd name="T3" fmla="*/ 2047 h 2048"/>
                  <a:gd name="T4" fmla="*/ 0 w 2477"/>
                  <a:gd name="T5" fmla="*/ 1396 h 2048"/>
                  <a:gd name="T6" fmla="*/ 447 w 2477"/>
                  <a:gd name="T7" fmla="*/ 0 h 2048"/>
                  <a:gd name="T8" fmla="*/ 2476 w 2477"/>
                  <a:gd name="T9" fmla="*/ 633 h 20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7" h="2048">
                    <a:moveTo>
                      <a:pt x="2476" y="633"/>
                    </a:moveTo>
                    <a:lnTo>
                      <a:pt x="2029" y="2047"/>
                    </a:lnTo>
                    <a:lnTo>
                      <a:pt x="0" y="1396"/>
                    </a:lnTo>
                    <a:lnTo>
                      <a:pt x="447" y="0"/>
                    </a:lnTo>
                    <a:lnTo>
                      <a:pt x="2476" y="633"/>
                    </a:lnTo>
                  </a:path>
                </a:pathLst>
              </a:custGeom>
              <a:solidFill>
                <a:srgbClr val="EDEDE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Freeform: Shape 212"/>
              <p:cNvSpPr>
                <a:spLocks/>
              </p:cNvSpPr>
              <p:nvPr/>
            </p:nvSpPr>
            <p:spPr bwMode="auto">
              <a:xfrm>
                <a:off x="6540500" y="2278063"/>
                <a:ext cx="892175" cy="736600"/>
              </a:xfrm>
              <a:custGeom>
                <a:avLst/>
                <a:gdLst>
                  <a:gd name="T0" fmla="*/ 2476 w 2477"/>
                  <a:gd name="T1" fmla="*/ 633 h 2048"/>
                  <a:gd name="T2" fmla="*/ 2029 w 2477"/>
                  <a:gd name="T3" fmla="*/ 2047 h 2048"/>
                  <a:gd name="T4" fmla="*/ 0 w 2477"/>
                  <a:gd name="T5" fmla="*/ 1396 h 2048"/>
                  <a:gd name="T6" fmla="*/ 447 w 2477"/>
                  <a:gd name="T7" fmla="*/ 0 h 2048"/>
                  <a:gd name="T8" fmla="*/ 2476 w 2477"/>
                  <a:gd name="T9" fmla="*/ 633 h 20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7" h="2048">
                    <a:moveTo>
                      <a:pt x="2476" y="633"/>
                    </a:moveTo>
                    <a:lnTo>
                      <a:pt x="2029" y="2047"/>
                    </a:lnTo>
                    <a:lnTo>
                      <a:pt x="0" y="1396"/>
                    </a:lnTo>
                    <a:lnTo>
                      <a:pt x="447" y="0"/>
                    </a:lnTo>
                    <a:lnTo>
                      <a:pt x="2476" y="633"/>
                    </a:lnTo>
                  </a:path>
                </a:pathLst>
              </a:custGeom>
              <a:solidFill>
                <a:srgbClr val="EDEDE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Freeform: Shape 213"/>
              <p:cNvSpPr>
                <a:spLocks/>
              </p:cNvSpPr>
              <p:nvPr/>
            </p:nvSpPr>
            <p:spPr bwMode="auto">
              <a:xfrm>
                <a:off x="6654800" y="2405063"/>
                <a:ext cx="134938" cy="309562"/>
              </a:xfrm>
              <a:custGeom>
                <a:avLst/>
                <a:gdLst>
                  <a:gd name="T0" fmla="*/ 373 w 374"/>
                  <a:gd name="T1" fmla="*/ 38 h 858"/>
                  <a:gd name="T2" fmla="*/ 112 w 374"/>
                  <a:gd name="T3" fmla="*/ 857 h 858"/>
                  <a:gd name="T4" fmla="*/ 0 w 374"/>
                  <a:gd name="T5" fmla="*/ 819 h 858"/>
                  <a:gd name="T6" fmla="*/ 261 w 374"/>
                  <a:gd name="T7" fmla="*/ 0 h 858"/>
                  <a:gd name="T8" fmla="*/ 373 w 374"/>
                  <a:gd name="T9" fmla="*/ 38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4" h="858">
                    <a:moveTo>
                      <a:pt x="373" y="38"/>
                    </a:moveTo>
                    <a:lnTo>
                      <a:pt x="112" y="857"/>
                    </a:lnTo>
                    <a:lnTo>
                      <a:pt x="0" y="819"/>
                    </a:lnTo>
                    <a:lnTo>
                      <a:pt x="261" y="0"/>
                    </a:lnTo>
                    <a:lnTo>
                      <a:pt x="373" y="3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214"/>
              <p:cNvSpPr>
                <a:spLocks/>
              </p:cNvSpPr>
              <p:nvPr/>
            </p:nvSpPr>
            <p:spPr bwMode="auto">
              <a:xfrm>
                <a:off x="6654800" y="2405063"/>
                <a:ext cx="134938" cy="309562"/>
              </a:xfrm>
              <a:custGeom>
                <a:avLst/>
                <a:gdLst>
                  <a:gd name="T0" fmla="*/ 373 w 374"/>
                  <a:gd name="T1" fmla="*/ 38 h 858"/>
                  <a:gd name="T2" fmla="*/ 112 w 374"/>
                  <a:gd name="T3" fmla="*/ 857 h 858"/>
                  <a:gd name="T4" fmla="*/ 0 w 374"/>
                  <a:gd name="T5" fmla="*/ 819 h 858"/>
                  <a:gd name="T6" fmla="*/ 261 w 374"/>
                  <a:gd name="T7" fmla="*/ 0 h 858"/>
                  <a:gd name="T8" fmla="*/ 373 w 374"/>
                  <a:gd name="T9" fmla="*/ 38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4" h="858">
                    <a:moveTo>
                      <a:pt x="373" y="38"/>
                    </a:moveTo>
                    <a:lnTo>
                      <a:pt x="112" y="857"/>
                    </a:lnTo>
                    <a:lnTo>
                      <a:pt x="0" y="819"/>
                    </a:lnTo>
                    <a:lnTo>
                      <a:pt x="261" y="0"/>
                    </a:lnTo>
                    <a:lnTo>
                      <a:pt x="373" y="3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Freeform: Shape 215"/>
              <p:cNvSpPr>
                <a:spLocks/>
              </p:cNvSpPr>
              <p:nvPr/>
            </p:nvSpPr>
            <p:spPr bwMode="auto">
              <a:xfrm>
                <a:off x="6769100" y="2378075"/>
                <a:ext cx="93663" cy="255588"/>
              </a:xfrm>
              <a:custGeom>
                <a:avLst/>
                <a:gdLst>
                  <a:gd name="T0" fmla="*/ 261 w 262"/>
                  <a:gd name="T1" fmla="*/ 19 h 708"/>
                  <a:gd name="T2" fmla="*/ 56 w 262"/>
                  <a:gd name="T3" fmla="*/ 707 h 708"/>
                  <a:gd name="T4" fmla="*/ 0 w 262"/>
                  <a:gd name="T5" fmla="*/ 689 h 708"/>
                  <a:gd name="T6" fmla="*/ 223 w 262"/>
                  <a:gd name="T7" fmla="*/ 0 h 708"/>
                  <a:gd name="T8" fmla="*/ 261 w 262"/>
                  <a:gd name="T9" fmla="*/ 19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708">
                    <a:moveTo>
                      <a:pt x="261" y="19"/>
                    </a:moveTo>
                    <a:lnTo>
                      <a:pt x="56" y="707"/>
                    </a:lnTo>
                    <a:lnTo>
                      <a:pt x="0" y="689"/>
                    </a:lnTo>
                    <a:lnTo>
                      <a:pt x="223" y="0"/>
                    </a:lnTo>
                    <a:lnTo>
                      <a:pt x="261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Freeform: Shape 216"/>
              <p:cNvSpPr>
                <a:spLocks/>
              </p:cNvSpPr>
              <p:nvPr/>
            </p:nvSpPr>
            <p:spPr bwMode="auto">
              <a:xfrm>
                <a:off x="6769100" y="2378075"/>
                <a:ext cx="93663" cy="255588"/>
              </a:xfrm>
              <a:custGeom>
                <a:avLst/>
                <a:gdLst>
                  <a:gd name="T0" fmla="*/ 261 w 262"/>
                  <a:gd name="T1" fmla="*/ 19 h 708"/>
                  <a:gd name="T2" fmla="*/ 56 w 262"/>
                  <a:gd name="T3" fmla="*/ 707 h 708"/>
                  <a:gd name="T4" fmla="*/ 0 w 262"/>
                  <a:gd name="T5" fmla="*/ 689 h 708"/>
                  <a:gd name="T6" fmla="*/ 223 w 262"/>
                  <a:gd name="T7" fmla="*/ 0 h 708"/>
                  <a:gd name="T8" fmla="*/ 261 w 262"/>
                  <a:gd name="T9" fmla="*/ 19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708">
                    <a:moveTo>
                      <a:pt x="261" y="19"/>
                    </a:moveTo>
                    <a:lnTo>
                      <a:pt x="56" y="707"/>
                    </a:lnTo>
                    <a:lnTo>
                      <a:pt x="0" y="689"/>
                    </a:lnTo>
                    <a:lnTo>
                      <a:pt x="223" y="0"/>
                    </a:lnTo>
                    <a:lnTo>
                      <a:pt x="261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Freeform: Shape 217"/>
              <p:cNvSpPr>
                <a:spLocks/>
              </p:cNvSpPr>
              <p:nvPr/>
            </p:nvSpPr>
            <p:spPr bwMode="auto">
              <a:xfrm>
                <a:off x="6721475" y="2652713"/>
                <a:ext cx="188913" cy="174625"/>
              </a:xfrm>
              <a:custGeom>
                <a:avLst/>
                <a:gdLst>
                  <a:gd name="T0" fmla="*/ 522 w 523"/>
                  <a:gd name="T1" fmla="*/ 129 h 484"/>
                  <a:gd name="T2" fmla="*/ 410 w 523"/>
                  <a:gd name="T3" fmla="*/ 483 h 484"/>
                  <a:gd name="T4" fmla="*/ 0 w 523"/>
                  <a:gd name="T5" fmla="*/ 353 h 484"/>
                  <a:gd name="T6" fmla="*/ 112 w 523"/>
                  <a:gd name="T7" fmla="*/ 0 h 484"/>
                  <a:gd name="T8" fmla="*/ 522 w 523"/>
                  <a:gd name="T9" fmla="*/ 129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3" h="484">
                    <a:moveTo>
                      <a:pt x="522" y="129"/>
                    </a:moveTo>
                    <a:lnTo>
                      <a:pt x="410" y="483"/>
                    </a:lnTo>
                    <a:lnTo>
                      <a:pt x="0" y="353"/>
                    </a:lnTo>
                    <a:lnTo>
                      <a:pt x="112" y="0"/>
                    </a:lnTo>
                    <a:lnTo>
                      <a:pt x="522" y="12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Freeform: Shape 218"/>
              <p:cNvSpPr>
                <a:spLocks/>
              </p:cNvSpPr>
              <p:nvPr/>
            </p:nvSpPr>
            <p:spPr bwMode="auto">
              <a:xfrm>
                <a:off x="6721475" y="2652713"/>
                <a:ext cx="188913" cy="174625"/>
              </a:xfrm>
              <a:custGeom>
                <a:avLst/>
                <a:gdLst>
                  <a:gd name="T0" fmla="*/ 522 w 523"/>
                  <a:gd name="T1" fmla="*/ 129 h 484"/>
                  <a:gd name="T2" fmla="*/ 410 w 523"/>
                  <a:gd name="T3" fmla="*/ 483 h 484"/>
                  <a:gd name="T4" fmla="*/ 0 w 523"/>
                  <a:gd name="T5" fmla="*/ 353 h 484"/>
                  <a:gd name="T6" fmla="*/ 112 w 523"/>
                  <a:gd name="T7" fmla="*/ 0 h 484"/>
                  <a:gd name="T8" fmla="*/ 522 w 523"/>
                  <a:gd name="T9" fmla="*/ 129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3" h="484">
                    <a:moveTo>
                      <a:pt x="522" y="129"/>
                    </a:moveTo>
                    <a:lnTo>
                      <a:pt x="410" y="483"/>
                    </a:lnTo>
                    <a:lnTo>
                      <a:pt x="0" y="353"/>
                    </a:lnTo>
                    <a:lnTo>
                      <a:pt x="112" y="0"/>
                    </a:lnTo>
                    <a:lnTo>
                      <a:pt x="522" y="12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Freeform: Shape 219"/>
              <p:cNvSpPr>
                <a:spLocks/>
              </p:cNvSpPr>
              <p:nvPr/>
            </p:nvSpPr>
            <p:spPr bwMode="auto">
              <a:xfrm>
                <a:off x="6802438" y="2390775"/>
                <a:ext cx="93662" cy="255588"/>
              </a:xfrm>
              <a:custGeom>
                <a:avLst/>
                <a:gdLst>
                  <a:gd name="T0" fmla="*/ 261 w 262"/>
                  <a:gd name="T1" fmla="*/ 19 h 708"/>
                  <a:gd name="T2" fmla="*/ 56 w 262"/>
                  <a:gd name="T3" fmla="*/ 707 h 708"/>
                  <a:gd name="T4" fmla="*/ 0 w 262"/>
                  <a:gd name="T5" fmla="*/ 689 h 708"/>
                  <a:gd name="T6" fmla="*/ 223 w 262"/>
                  <a:gd name="T7" fmla="*/ 0 h 708"/>
                  <a:gd name="T8" fmla="*/ 261 w 262"/>
                  <a:gd name="T9" fmla="*/ 19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708">
                    <a:moveTo>
                      <a:pt x="261" y="19"/>
                    </a:moveTo>
                    <a:lnTo>
                      <a:pt x="56" y="707"/>
                    </a:lnTo>
                    <a:lnTo>
                      <a:pt x="0" y="689"/>
                    </a:lnTo>
                    <a:lnTo>
                      <a:pt x="223" y="0"/>
                    </a:lnTo>
                    <a:lnTo>
                      <a:pt x="261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Freeform: Shape 220"/>
              <p:cNvSpPr>
                <a:spLocks/>
              </p:cNvSpPr>
              <p:nvPr/>
            </p:nvSpPr>
            <p:spPr bwMode="auto">
              <a:xfrm>
                <a:off x="6802438" y="2390775"/>
                <a:ext cx="93662" cy="255588"/>
              </a:xfrm>
              <a:custGeom>
                <a:avLst/>
                <a:gdLst>
                  <a:gd name="T0" fmla="*/ 261 w 262"/>
                  <a:gd name="T1" fmla="*/ 19 h 708"/>
                  <a:gd name="T2" fmla="*/ 56 w 262"/>
                  <a:gd name="T3" fmla="*/ 707 h 708"/>
                  <a:gd name="T4" fmla="*/ 0 w 262"/>
                  <a:gd name="T5" fmla="*/ 689 h 708"/>
                  <a:gd name="T6" fmla="*/ 223 w 262"/>
                  <a:gd name="T7" fmla="*/ 0 h 708"/>
                  <a:gd name="T8" fmla="*/ 261 w 262"/>
                  <a:gd name="T9" fmla="*/ 19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708">
                    <a:moveTo>
                      <a:pt x="261" y="19"/>
                    </a:moveTo>
                    <a:lnTo>
                      <a:pt x="56" y="707"/>
                    </a:lnTo>
                    <a:lnTo>
                      <a:pt x="0" y="689"/>
                    </a:lnTo>
                    <a:lnTo>
                      <a:pt x="223" y="0"/>
                    </a:lnTo>
                    <a:lnTo>
                      <a:pt x="261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Freeform: Shape 221"/>
              <p:cNvSpPr>
                <a:spLocks/>
              </p:cNvSpPr>
              <p:nvPr/>
            </p:nvSpPr>
            <p:spPr bwMode="auto">
              <a:xfrm>
                <a:off x="6835775" y="2405063"/>
                <a:ext cx="93663" cy="249237"/>
              </a:xfrm>
              <a:custGeom>
                <a:avLst/>
                <a:gdLst>
                  <a:gd name="T0" fmla="*/ 261 w 262"/>
                  <a:gd name="T1" fmla="*/ 0 h 691"/>
                  <a:gd name="T2" fmla="*/ 37 w 262"/>
                  <a:gd name="T3" fmla="*/ 690 h 691"/>
                  <a:gd name="T4" fmla="*/ 0 w 262"/>
                  <a:gd name="T5" fmla="*/ 670 h 691"/>
                  <a:gd name="T6" fmla="*/ 224 w 262"/>
                  <a:gd name="T7" fmla="*/ 0 h 691"/>
                  <a:gd name="T8" fmla="*/ 261 w 262"/>
                  <a:gd name="T9" fmla="*/ 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691">
                    <a:moveTo>
                      <a:pt x="261" y="0"/>
                    </a:moveTo>
                    <a:lnTo>
                      <a:pt x="37" y="690"/>
                    </a:lnTo>
                    <a:lnTo>
                      <a:pt x="0" y="670"/>
                    </a:lnTo>
                    <a:lnTo>
                      <a:pt x="224" y="0"/>
                    </a:lnTo>
                    <a:lnTo>
                      <a:pt x="261" y="0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Freeform: Shape 222"/>
              <p:cNvSpPr>
                <a:spLocks/>
              </p:cNvSpPr>
              <p:nvPr/>
            </p:nvSpPr>
            <p:spPr bwMode="auto">
              <a:xfrm>
                <a:off x="6835775" y="2405063"/>
                <a:ext cx="93663" cy="249237"/>
              </a:xfrm>
              <a:custGeom>
                <a:avLst/>
                <a:gdLst>
                  <a:gd name="T0" fmla="*/ 261 w 262"/>
                  <a:gd name="T1" fmla="*/ 0 h 691"/>
                  <a:gd name="T2" fmla="*/ 37 w 262"/>
                  <a:gd name="T3" fmla="*/ 690 h 691"/>
                  <a:gd name="T4" fmla="*/ 0 w 262"/>
                  <a:gd name="T5" fmla="*/ 670 h 691"/>
                  <a:gd name="T6" fmla="*/ 224 w 262"/>
                  <a:gd name="T7" fmla="*/ 0 h 691"/>
                  <a:gd name="T8" fmla="*/ 261 w 262"/>
                  <a:gd name="T9" fmla="*/ 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691">
                    <a:moveTo>
                      <a:pt x="261" y="0"/>
                    </a:moveTo>
                    <a:lnTo>
                      <a:pt x="37" y="690"/>
                    </a:lnTo>
                    <a:lnTo>
                      <a:pt x="0" y="670"/>
                    </a:lnTo>
                    <a:lnTo>
                      <a:pt x="224" y="0"/>
                    </a:lnTo>
                    <a:lnTo>
                      <a:pt x="261" y="0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Freeform: Shape 223"/>
              <p:cNvSpPr>
                <a:spLocks/>
              </p:cNvSpPr>
              <p:nvPr/>
            </p:nvSpPr>
            <p:spPr bwMode="auto">
              <a:xfrm>
                <a:off x="6869113" y="2411413"/>
                <a:ext cx="93662" cy="255587"/>
              </a:xfrm>
              <a:custGeom>
                <a:avLst/>
                <a:gdLst>
                  <a:gd name="T0" fmla="*/ 261 w 262"/>
                  <a:gd name="T1" fmla="*/ 19 h 708"/>
                  <a:gd name="T2" fmla="*/ 37 w 262"/>
                  <a:gd name="T3" fmla="*/ 707 h 708"/>
                  <a:gd name="T4" fmla="*/ 0 w 262"/>
                  <a:gd name="T5" fmla="*/ 689 h 708"/>
                  <a:gd name="T6" fmla="*/ 205 w 262"/>
                  <a:gd name="T7" fmla="*/ 0 h 708"/>
                  <a:gd name="T8" fmla="*/ 261 w 262"/>
                  <a:gd name="T9" fmla="*/ 19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708">
                    <a:moveTo>
                      <a:pt x="261" y="19"/>
                    </a:moveTo>
                    <a:lnTo>
                      <a:pt x="37" y="707"/>
                    </a:lnTo>
                    <a:lnTo>
                      <a:pt x="0" y="689"/>
                    </a:lnTo>
                    <a:lnTo>
                      <a:pt x="205" y="0"/>
                    </a:lnTo>
                    <a:lnTo>
                      <a:pt x="261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5" name="Freeform: Shape 224"/>
              <p:cNvSpPr>
                <a:spLocks/>
              </p:cNvSpPr>
              <p:nvPr/>
            </p:nvSpPr>
            <p:spPr bwMode="auto">
              <a:xfrm>
                <a:off x="6869113" y="2411413"/>
                <a:ext cx="93662" cy="255587"/>
              </a:xfrm>
              <a:custGeom>
                <a:avLst/>
                <a:gdLst>
                  <a:gd name="T0" fmla="*/ 261 w 262"/>
                  <a:gd name="T1" fmla="*/ 19 h 708"/>
                  <a:gd name="T2" fmla="*/ 37 w 262"/>
                  <a:gd name="T3" fmla="*/ 707 h 708"/>
                  <a:gd name="T4" fmla="*/ 0 w 262"/>
                  <a:gd name="T5" fmla="*/ 689 h 708"/>
                  <a:gd name="T6" fmla="*/ 205 w 262"/>
                  <a:gd name="T7" fmla="*/ 0 h 708"/>
                  <a:gd name="T8" fmla="*/ 261 w 262"/>
                  <a:gd name="T9" fmla="*/ 19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708">
                    <a:moveTo>
                      <a:pt x="261" y="19"/>
                    </a:moveTo>
                    <a:lnTo>
                      <a:pt x="37" y="707"/>
                    </a:lnTo>
                    <a:lnTo>
                      <a:pt x="0" y="689"/>
                    </a:lnTo>
                    <a:lnTo>
                      <a:pt x="205" y="0"/>
                    </a:lnTo>
                    <a:lnTo>
                      <a:pt x="261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Freeform: Shape 225"/>
              <p:cNvSpPr>
                <a:spLocks/>
              </p:cNvSpPr>
              <p:nvPr/>
            </p:nvSpPr>
            <p:spPr bwMode="auto">
              <a:xfrm>
                <a:off x="6902450" y="2424113"/>
                <a:ext cx="93663" cy="247650"/>
              </a:xfrm>
              <a:custGeom>
                <a:avLst/>
                <a:gdLst>
                  <a:gd name="T0" fmla="*/ 261 w 262"/>
                  <a:gd name="T1" fmla="*/ 0 h 690"/>
                  <a:gd name="T2" fmla="*/ 38 w 262"/>
                  <a:gd name="T3" fmla="*/ 689 h 690"/>
                  <a:gd name="T4" fmla="*/ 0 w 262"/>
                  <a:gd name="T5" fmla="*/ 670 h 690"/>
                  <a:gd name="T6" fmla="*/ 205 w 262"/>
                  <a:gd name="T7" fmla="*/ 0 h 690"/>
                  <a:gd name="T8" fmla="*/ 261 w 262"/>
                  <a:gd name="T9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690">
                    <a:moveTo>
                      <a:pt x="261" y="0"/>
                    </a:moveTo>
                    <a:lnTo>
                      <a:pt x="38" y="689"/>
                    </a:lnTo>
                    <a:lnTo>
                      <a:pt x="0" y="670"/>
                    </a:lnTo>
                    <a:lnTo>
                      <a:pt x="205" y="0"/>
                    </a:lnTo>
                    <a:lnTo>
                      <a:pt x="261" y="0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Freeform: Shape 226"/>
              <p:cNvSpPr>
                <a:spLocks/>
              </p:cNvSpPr>
              <p:nvPr/>
            </p:nvSpPr>
            <p:spPr bwMode="auto">
              <a:xfrm>
                <a:off x="6902450" y="2424113"/>
                <a:ext cx="93663" cy="247650"/>
              </a:xfrm>
              <a:custGeom>
                <a:avLst/>
                <a:gdLst>
                  <a:gd name="T0" fmla="*/ 261 w 262"/>
                  <a:gd name="T1" fmla="*/ 0 h 690"/>
                  <a:gd name="T2" fmla="*/ 38 w 262"/>
                  <a:gd name="T3" fmla="*/ 689 h 690"/>
                  <a:gd name="T4" fmla="*/ 0 w 262"/>
                  <a:gd name="T5" fmla="*/ 670 h 690"/>
                  <a:gd name="T6" fmla="*/ 205 w 262"/>
                  <a:gd name="T7" fmla="*/ 0 h 690"/>
                  <a:gd name="T8" fmla="*/ 261 w 262"/>
                  <a:gd name="T9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690">
                    <a:moveTo>
                      <a:pt x="261" y="0"/>
                    </a:moveTo>
                    <a:lnTo>
                      <a:pt x="38" y="689"/>
                    </a:lnTo>
                    <a:lnTo>
                      <a:pt x="0" y="670"/>
                    </a:lnTo>
                    <a:lnTo>
                      <a:pt x="205" y="0"/>
                    </a:lnTo>
                    <a:lnTo>
                      <a:pt x="261" y="0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Freeform: Shape 227"/>
              <p:cNvSpPr>
                <a:spLocks/>
              </p:cNvSpPr>
              <p:nvPr/>
            </p:nvSpPr>
            <p:spPr bwMode="auto">
              <a:xfrm>
                <a:off x="6883400" y="2432050"/>
                <a:ext cx="147638" cy="403225"/>
              </a:xfrm>
              <a:custGeom>
                <a:avLst/>
                <a:gdLst>
                  <a:gd name="T0" fmla="*/ 410 w 411"/>
                  <a:gd name="T1" fmla="*/ 19 h 1118"/>
                  <a:gd name="T2" fmla="*/ 56 w 411"/>
                  <a:gd name="T3" fmla="*/ 1117 h 1118"/>
                  <a:gd name="T4" fmla="*/ 0 w 411"/>
                  <a:gd name="T5" fmla="*/ 1098 h 1118"/>
                  <a:gd name="T6" fmla="*/ 354 w 411"/>
                  <a:gd name="T7" fmla="*/ 0 h 1118"/>
                  <a:gd name="T8" fmla="*/ 410 w 411"/>
                  <a:gd name="T9" fmla="*/ 19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1" h="1118">
                    <a:moveTo>
                      <a:pt x="410" y="19"/>
                    </a:moveTo>
                    <a:lnTo>
                      <a:pt x="56" y="1117"/>
                    </a:lnTo>
                    <a:lnTo>
                      <a:pt x="0" y="1098"/>
                    </a:lnTo>
                    <a:lnTo>
                      <a:pt x="354" y="0"/>
                    </a:lnTo>
                    <a:lnTo>
                      <a:pt x="410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Freeform: Shape 228"/>
              <p:cNvSpPr>
                <a:spLocks/>
              </p:cNvSpPr>
              <p:nvPr/>
            </p:nvSpPr>
            <p:spPr bwMode="auto">
              <a:xfrm>
                <a:off x="6883400" y="2432050"/>
                <a:ext cx="147638" cy="403225"/>
              </a:xfrm>
              <a:custGeom>
                <a:avLst/>
                <a:gdLst>
                  <a:gd name="T0" fmla="*/ 410 w 411"/>
                  <a:gd name="T1" fmla="*/ 19 h 1118"/>
                  <a:gd name="T2" fmla="*/ 56 w 411"/>
                  <a:gd name="T3" fmla="*/ 1117 h 1118"/>
                  <a:gd name="T4" fmla="*/ 0 w 411"/>
                  <a:gd name="T5" fmla="*/ 1098 h 1118"/>
                  <a:gd name="T6" fmla="*/ 354 w 411"/>
                  <a:gd name="T7" fmla="*/ 0 h 1118"/>
                  <a:gd name="T8" fmla="*/ 410 w 411"/>
                  <a:gd name="T9" fmla="*/ 19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1" h="1118">
                    <a:moveTo>
                      <a:pt x="410" y="19"/>
                    </a:moveTo>
                    <a:lnTo>
                      <a:pt x="56" y="1117"/>
                    </a:lnTo>
                    <a:lnTo>
                      <a:pt x="0" y="1098"/>
                    </a:lnTo>
                    <a:lnTo>
                      <a:pt x="354" y="0"/>
                    </a:lnTo>
                    <a:lnTo>
                      <a:pt x="410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Freeform: Shape 229"/>
              <p:cNvSpPr>
                <a:spLocks/>
              </p:cNvSpPr>
              <p:nvPr/>
            </p:nvSpPr>
            <p:spPr bwMode="auto">
              <a:xfrm>
                <a:off x="6950075" y="2451100"/>
                <a:ext cx="141288" cy="403225"/>
              </a:xfrm>
              <a:custGeom>
                <a:avLst/>
                <a:gdLst>
                  <a:gd name="T0" fmla="*/ 390 w 391"/>
                  <a:gd name="T1" fmla="*/ 18 h 1118"/>
                  <a:gd name="T2" fmla="*/ 56 w 391"/>
                  <a:gd name="T3" fmla="*/ 1117 h 1118"/>
                  <a:gd name="T4" fmla="*/ 0 w 391"/>
                  <a:gd name="T5" fmla="*/ 1098 h 1118"/>
                  <a:gd name="T6" fmla="*/ 354 w 391"/>
                  <a:gd name="T7" fmla="*/ 0 h 1118"/>
                  <a:gd name="T8" fmla="*/ 390 w 391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1" h="1118">
                    <a:moveTo>
                      <a:pt x="390" y="18"/>
                    </a:moveTo>
                    <a:lnTo>
                      <a:pt x="56" y="1117"/>
                    </a:lnTo>
                    <a:lnTo>
                      <a:pt x="0" y="1098"/>
                    </a:lnTo>
                    <a:lnTo>
                      <a:pt x="354" y="0"/>
                    </a:lnTo>
                    <a:lnTo>
                      <a:pt x="390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Freeform: Shape 230"/>
              <p:cNvSpPr>
                <a:spLocks/>
              </p:cNvSpPr>
              <p:nvPr/>
            </p:nvSpPr>
            <p:spPr bwMode="auto">
              <a:xfrm>
                <a:off x="6950075" y="2451100"/>
                <a:ext cx="141288" cy="403225"/>
              </a:xfrm>
              <a:custGeom>
                <a:avLst/>
                <a:gdLst>
                  <a:gd name="T0" fmla="*/ 390 w 391"/>
                  <a:gd name="T1" fmla="*/ 18 h 1118"/>
                  <a:gd name="T2" fmla="*/ 56 w 391"/>
                  <a:gd name="T3" fmla="*/ 1117 h 1118"/>
                  <a:gd name="T4" fmla="*/ 0 w 391"/>
                  <a:gd name="T5" fmla="*/ 1098 h 1118"/>
                  <a:gd name="T6" fmla="*/ 354 w 391"/>
                  <a:gd name="T7" fmla="*/ 0 h 1118"/>
                  <a:gd name="T8" fmla="*/ 390 w 391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1" h="1118">
                    <a:moveTo>
                      <a:pt x="390" y="18"/>
                    </a:moveTo>
                    <a:lnTo>
                      <a:pt x="56" y="1117"/>
                    </a:lnTo>
                    <a:lnTo>
                      <a:pt x="0" y="1098"/>
                    </a:lnTo>
                    <a:lnTo>
                      <a:pt x="354" y="0"/>
                    </a:lnTo>
                    <a:lnTo>
                      <a:pt x="390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Freeform: Shape 231"/>
              <p:cNvSpPr>
                <a:spLocks/>
              </p:cNvSpPr>
              <p:nvPr/>
            </p:nvSpPr>
            <p:spPr bwMode="auto">
              <a:xfrm>
                <a:off x="6983413" y="2465388"/>
                <a:ext cx="141287" cy="403225"/>
              </a:xfrm>
              <a:custGeom>
                <a:avLst/>
                <a:gdLst>
                  <a:gd name="T0" fmla="*/ 390 w 391"/>
                  <a:gd name="T1" fmla="*/ 0 h 1118"/>
                  <a:gd name="T2" fmla="*/ 37 w 391"/>
                  <a:gd name="T3" fmla="*/ 1117 h 1118"/>
                  <a:gd name="T4" fmla="*/ 0 w 391"/>
                  <a:gd name="T5" fmla="*/ 1098 h 1118"/>
                  <a:gd name="T6" fmla="*/ 353 w 391"/>
                  <a:gd name="T7" fmla="*/ 0 h 1118"/>
                  <a:gd name="T8" fmla="*/ 390 w 391"/>
                  <a:gd name="T9" fmla="*/ 0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1" h="1118">
                    <a:moveTo>
                      <a:pt x="390" y="0"/>
                    </a:moveTo>
                    <a:lnTo>
                      <a:pt x="37" y="1117"/>
                    </a:lnTo>
                    <a:lnTo>
                      <a:pt x="0" y="1098"/>
                    </a:lnTo>
                    <a:lnTo>
                      <a:pt x="353" y="0"/>
                    </a:lnTo>
                    <a:lnTo>
                      <a:pt x="390" y="0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Freeform: Shape 232"/>
              <p:cNvSpPr>
                <a:spLocks/>
              </p:cNvSpPr>
              <p:nvPr/>
            </p:nvSpPr>
            <p:spPr bwMode="auto">
              <a:xfrm>
                <a:off x="6983413" y="2465388"/>
                <a:ext cx="141287" cy="403225"/>
              </a:xfrm>
              <a:custGeom>
                <a:avLst/>
                <a:gdLst>
                  <a:gd name="T0" fmla="*/ 390 w 391"/>
                  <a:gd name="T1" fmla="*/ 0 h 1118"/>
                  <a:gd name="T2" fmla="*/ 37 w 391"/>
                  <a:gd name="T3" fmla="*/ 1117 h 1118"/>
                  <a:gd name="T4" fmla="*/ 0 w 391"/>
                  <a:gd name="T5" fmla="*/ 1098 h 1118"/>
                  <a:gd name="T6" fmla="*/ 353 w 391"/>
                  <a:gd name="T7" fmla="*/ 0 h 1118"/>
                  <a:gd name="T8" fmla="*/ 390 w 391"/>
                  <a:gd name="T9" fmla="*/ 0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1" h="1118">
                    <a:moveTo>
                      <a:pt x="390" y="0"/>
                    </a:moveTo>
                    <a:lnTo>
                      <a:pt x="37" y="1117"/>
                    </a:lnTo>
                    <a:lnTo>
                      <a:pt x="0" y="1098"/>
                    </a:lnTo>
                    <a:lnTo>
                      <a:pt x="353" y="0"/>
                    </a:lnTo>
                    <a:lnTo>
                      <a:pt x="390" y="0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Freeform: Shape 233"/>
              <p:cNvSpPr>
                <a:spLocks/>
              </p:cNvSpPr>
              <p:nvPr/>
            </p:nvSpPr>
            <p:spPr bwMode="auto">
              <a:xfrm>
                <a:off x="7016750" y="2471738"/>
                <a:ext cx="141288" cy="403225"/>
              </a:xfrm>
              <a:custGeom>
                <a:avLst/>
                <a:gdLst>
                  <a:gd name="T0" fmla="*/ 391 w 392"/>
                  <a:gd name="T1" fmla="*/ 18 h 1118"/>
                  <a:gd name="T2" fmla="*/ 37 w 392"/>
                  <a:gd name="T3" fmla="*/ 1117 h 1118"/>
                  <a:gd name="T4" fmla="*/ 0 w 392"/>
                  <a:gd name="T5" fmla="*/ 1098 h 1118"/>
                  <a:gd name="T6" fmla="*/ 353 w 392"/>
                  <a:gd name="T7" fmla="*/ 0 h 1118"/>
                  <a:gd name="T8" fmla="*/ 391 w 392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1118">
                    <a:moveTo>
                      <a:pt x="391" y="18"/>
                    </a:moveTo>
                    <a:lnTo>
                      <a:pt x="37" y="1117"/>
                    </a:lnTo>
                    <a:lnTo>
                      <a:pt x="0" y="1098"/>
                    </a:lnTo>
                    <a:lnTo>
                      <a:pt x="353" y="0"/>
                    </a:lnTo>
                    <a:lnTo>
                      <a:pt x="391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Freeform: Shape 234"/>
              <p:cNvSpPr>
                <a:spLocks/>
              </p:cNvSpPr>
              <p:nvPr/>
            </p:nvSpPr>
            <p:spPr bwMode="auto">
              <a:xfrm>
                <a:off x="7016750" y="2471738"/>
                <a:ext cx="141288" cy="403225"/>
              </a:xfrm>
              <a:custGeom>
                <a:avLst/>
                <a:gdLst>
                  <a:gd name="T0" fmla="*/ 391 w 392"/>
                  <a:gd name="T1" fmla="*/ 18 h 1118"/>
                  <a:gd name="T2" fmla="*/ 37 w 392"/>
                  <a:gd name="T3" fmla="*/ 1117 h 1118"/>
                  <a:gd name="T4" fmla="*/ 0 w 392"/>
                  <a:gd name="T5" fmla="*/ 1098 h 1118"/>
                  <a:gd name="T6" fmla="*/ 353 w 392"/>
                  <a:gd name="T7" fmla="*/ 0 h 1118"/>
                  <a:gd name="T8" fmla="*/ 391 w 392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1118">
                    <a:moveTo>
                      <a:pt x="391" y="18"/>
                    </a:moveTo>
                    <a:lnTo>
                      <a:pt x="37" y="1117"/>
                    </a:lnTo>
                    <a:lnTo>
                      <a:pt x="0" y="1098"/>
                    </a:lnTo>
                    <a:lnTo>
                      <a:pt x="353" y="0"/>
                    </a:lnTo>
                    <a:lnTo>
                      <a:pt x="391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Freeform: Shape 235"/>
              <p:cNvSpPr>
                <a:spLocks/>
              </p:cNvSpPr>
              <p:nvPr/>
            </p:nvSpPr>
            <p:spPr bwMode="auto">
              <a:xfrm>
                <a:off x="7050088" y="2484438"/>
                <a:ext cx="141287" cy="403225"/>
              </a:xfrm>
              <a:custGeom>
                <a:avLst/>
                <a:gdLst>
                  <a:gd name="T0" fmla="*/ 391 w 392"/>
                  <a:gd name="T1" fmla="*/ 19 h 1118"/>
                  <a:gd name="T2" fmla="*/ 37 w 392"/>
                  <a:gd name="T3" fmla="*/ 1117 h 1118"/>
                  <a:gd name="T4" fmla="*/ 0 w 392"/>
                  <a:gd name="T5" fmla="*/ 1098 h 1118"/>
                  <a:gd name="T6" fmla="*/ 335 w 392"/>
                  <a:gd name="T7" fmla="*/ 0 h 1118"/>
                  <a:gd name="T8" fmla="*/ 391 w 392"/>
                  <a:gd name="T9" fmla="*/ 19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1118">
                    <a:moveTo>
                      <a:pt x="391" y="19"/>
                    </a:moveTo>
                    <a:lnTo>
                      <a:pt x="37" y="1117"/>
                    </a:lnTo>
                    <a:lnTo>
                      <a:pt x="0" y="1098"/>
                    </a:lnTo>
                    <a:lnTo>
                      <a:pt x="335" y="0"/>
                    </a:lnTo>
                    <a:lnTo>
                      <a:pt x="391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Freeform: Shape 236"/>
              <p:cNvSpPr>
                <a:spLocks/>
              </p:cNvSpPr>
              <p:nvPr/>
            </p:nvSpPr>
            <p:spPr bwMode="auto">
              <a:xfrm>
                <a:off x="7050088" y="2484438"/>
                <a:ext cx="141287" cy="403225"/>
              </a:xfrm>
              <a:custGeom>
                <a:avLst/>
                <a:gdLst>
                  <a:gd name="T0" fmla="*/ 391 w 392"/>
                  <a:gd name="T1" fmla="*/ 19 h 1118"/>
                  <a:gd name="T2" fmla="*/ 37 w 392"/>
                  <a:gd name="T3" fmla="*/ 1117 h 1118"/>
                  <a:gd name="T4" fmla="*/ 0 w 392"/>
                  <a:gd name="T5" fmla="*/ 1098 h 1118"/>
                  <a:gd name="T6" fmla="*/ 335 w 392"/>
                  <a:gd name="T7" fmla="*/ 0 h 1118"/>
                  <a:gd name="T8" fmla="*/ 391 w 392"/>
                  <a:gd name="T9" fmla="*/ 19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1118">
                    <a:moveTo>
                      <a:pt x="391" y="19"/>
                    </a:moveTo>
                    <a:lnTo>
                      <a:pt x="37" y="1117"/>
                    </a:lnTo>
                    <a:lnTo>
                      <a:pt x="0" y="1098"/>
                    </a:lnTo>
                    <a:lnTo>
                      <a:pt x="335" y="0"/>
                    </a:lnTo>
                    <a:lnTo>
                      <a:pt x="391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Freeform: Shape 237"/>
              <p:cNvSpPr>
                <a:spLocks/>
              </p:cNvSpPr>
              <p:nvPr/>
            </p:nvSpPr>
            <p:spPr bwMode="auto">
              <a:xfrm>
                <a:off x="7083425" y="2492375"/>
                <a:ext cx="141288" cy="403225"/>
              </a:xfrm>
              <a:custGeom>
                <a:avLst/>
                <a:gdLst>
                  <a:gd name="T0" fmla="*/ 391 w 392"/>
                  <a:gd name="T1" fmla="*/ 18 h 1118"/>
                  <a:gd name="T2" fmla="*/ 37 w 392"/>
                  <a:gd name="T3" fmla="*/ 1117 h 1118"/>
                  <a:gd name="T4" fmla="*/ 0 w 392"/>
                  <a:gd name="T5" fmla="*/ 1098 h 1118"/>
                  <a:gd name="T6" fmla="*/ 335 w 392"/>
                  <a:gd name="T7" fmla="*/ 0 h 1118"/>
                  <a:gd name="T8" fmla="*/ 391 w 392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1118">
                    <a:moveTo>
                      <a:pt x="391" y="18"/>
                    </a:moveTo>
                    <a:lnTo>
                      <a:pt x="37" y="1117"/>
                    </a:lnTo>
                    <a:lnTo>
                      <a:pt x="0" y="1098"/>
                    </a:lnTo>
                    <a:lnTo>
                      <a:pt x="335" y="0"/>
                    </a:lnTo>
                    <a:lnTo>
                      <a:pt x="391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Freeform: Shape 238"/>
              <p:cNvSpPr>
                <a:spLocks/>
              </p:cNvSpPr>
              <p:nvPr/>
            </p:nvSpPr>
            <p:spPr bwMode="auto">
              <a:xfrm>
                <a:off x="7083425" y="2492375"/>
                <a:ext cx="141288" cy="403225"/>
              </a:xfrm>
              <a:custGeom>
                <a:avLst/>
                <a:gdLst>
                  <a:gd name="T0" fmla="*/ 391 w 392"/>
                  <a:gd name="T1" fmla="*/ 18 h 1118"/>
                  <a:gd name="T2" fmla="*/ 37 w 392"/>
                  <a:gd name="T3" fmla="*/ 1117 h 1118"/>
                  <a:gd name="T4" fmla="*/ 0 w 392"/>
                  <a:gd name="T5" fmla="*/ 1098 h 1118"/>
                  <a:gd name="T6" fmla="*/ 335 w 392"/>
                  <a:gd name="T7" fmla="*/ 0 h 1118"/>
                  <a:gd name="T8" fmla="*/ 391 w 392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1118">
                    <a:moveTo>
                      <a:pt x="391" y="18"/>
                    </a:moveTo>
                    <a:lnTo>
                      <a:pt x="37" y="1117"/>
                    </a:lnTo>
                    <a:lnTo>
                      <a:pt x="0" y="1098"/>
                    </a:lnTo>
                    <a:lnTo>
                      <a:pt x="335" y="0"/>
                    </a:lnTo>
                    <a:lnTo>
                      <a:pt x="391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Freeform: Shape 239"/>
              <p:cNvSpPr>
                <a:spLocks/>
              </p:cNvSpPr>
              <p:nvPr/>
            </p:nvSpPr>
            <p:spPr bwMode="auto">
              <a:xfrm>
                <a:off x="7118350" y="2505075"/>
                <a:ext cx="141288" cy="403225"/>
              </a:xfrm>
              <a:custGeom>
                <a:avLst/>
                <a:gdLst>
                  <a:gd name="T0" fmla="*/ 391 w 392"/>
                  <a:gd name="T1" fmla="*/ 18 h 1118"/>
                  <a:gd name="T2" fmla="*/ 38 w 392"/>
                  <a:gd name="T3" fmla="*/ 1117 h 1118"/>
                  <a:gd name="T4" fmla="*/ 0 w 392"/>
                  <a:gd name="T5" fmla="*/ 1098 h 1118"/>
                  <a:gd name="T6" fmla="*/ 335 w 392"/>
                  <a:gd name="T7" fmla="*/ 0 h 1118"/>
                  <a:gd name="T8" fmla="*/ 391 w 392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1118">
                    <a:moveTo>
                      <a:pt x="391" y="18"/>
                    </a:moveTo>
                    <a:lnTo>
                      <a:pt x="38" y="1117"/>
                    </a:lnTo>
                    <a:lnTo>
                      <a:pt x="0" y="1098"/>
                    </a:lnTo>
                    <a:lnTo>
                      <a:pt x="335" y="0"/>
                    </a:lnTo>
                    <a:lnTo>
                      <a:pt x="391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Freeform: Shape 240"/>
              <p:cNvSpPr>
                <a:spLocks/>
              </p:cNvSpPr>
              <p:nvPr/>
            </p:nvSpPr>
            <p:spPr bwMode="auto">
              <a:xfrm>
                <a:off x="7118350" y="2505075"/>
                <a:ext cx="141288" cy="403225"/>
              </a:xfrm>
              <a:custGeom>
                <a:avLst/>
                <a:gdLst>
                  <a:gd name="T0" fmla="*/ 391 w 392"/>
                  <a:gd name="T1" fmla="*/ 18 h 1118"/>
                  <a:gd name="T2" fmla="*/ 38 w 392"/>
                  <a:gd name="T3" fmla="*/ 1117 h 1118"/>
                  <a:gd name="T4" fmla="*/ 0 w 392"/>
                  <a:gd name="T5" fmla="*/ 1098 h 1118"/>
                  <a:gd name="T6" fmla="*/ 335 w 392"/>
                  <a:gd name="T7" fmla="*/ 0 h 1118"/>
                  <a:gd name="T8" fmla="*/ 391 w 392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1118">
                    <a:moveTo>
                      <a:pt x="391" y="18"/>
                    </a:moveTo>
                    <a:lnTo>
                      <a:pt x="38" y="1117"/>
                    </a:lnTo>
                    <a:lnTo>
                      <a:pt x="0" y="1098"/>
                    </a:lnTo>
                    <a:lnTo>
                      <a:pt x="335" y="0"/>
                    </a:lnTo>
                    <a:lnTo>
                      <a:pt x="391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Freeform: Shape 241"/>
              <p:cNvSpPr>
                <a:spLocks/>
              </p:cNvSpPr>
              <p:nvPr/>
            </p:nvSpPr>
            <p:spPr bwMode="auto">
              <a:xfrm>
                <a:off x="7143750" y="2511425"/>
                <a:ext cx="147638" cy="403225"/>
              </a:xfrm>
              <a:custGeom>
                <a:avLst/>
                <a:gdLst>
                  <a:gd name="T0" fmla="*/ 410 w 411"/>
                  <a:gd name="T1" fmla="*/ 19 h 1118"/>
                  <a:gd name="T2" fmla="*/ 56 w 411"/>
                  <a:gd name="T3" fmla="*/ 1117 h 1118"/>
                  <a:gd name="T4" fmla="*/ 0 w 411"/>
                  <a:gd name="T5" fmla="*/ 1117 h 1118"/>
                  <a:gd name="T6" fmla="*/ 354 w 411"/>
                  <a:gd name="T7" fmla="*/ 0 h 1118"/>
                  <a:gd name="T8" fmla="*/ 410 w 411"/>
                  <a:gd name="T9" fmla="*/ 19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1" h="1118">
                    <a:moveTo>
                      <a:pt x="410" y="19"/>
                    </a:moveTo>
                    <a:lnTo>
                      <a:pt x="56" y="1117"/>
                    </a:lnTo>
                    <a:lnTo>
                      <a:pt x="0" y="1117"/>
                    </a:lnTo>
                    <a:lnTo>
                      <a:pt x="354" y="0"/>
                    </a:lnTo>
                    <a:lnTo>
                      <a:pt x="410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3" name="Freeform: Shape 242"/>
              <p:cNvSpPr>
                <a:spLocks/>
              </p:cNvSpPr>
              <p:nvPr/>
            </p:nvSpPr>
            <p:spPr bwMode="auto">
              <a:xfrm>
                <a:off x="7143750" y="2511425"/>
                <a:ext cx="147638" cy="403225"/>
              </a:xfrm>
              <a:custGeom>
                <a:avLst/>
                <a:gdLst>
                  <a:gd name="T0" fmla="*/ 410 w 411"/>
                  <a:gd name="T1" fmla="*/ 19 h 1118"/>
                  <a:gd name="T2" fmla="*/ 56 w 411"/>
                  <a:gd name="T3" fmla="*/ 1117 h 1118"/>
                  <a:gd name="T4" fmla="*/ 0 w 411"/>
                  <a:gd name="T5" fmla="*/ 1117 h 1118"/>
                  <a:gd name="T6" fmla="*/ 354 w 411"/>
                  <a:gd name="T7" fmla="*/ 0 h 1118"/>
                  <a:gd name="T8" fmla="*/ 410 w 411"/>
                  <a:gd name="T9" fmla="*/ 19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1" h="1118">
                    <a:moveTo>
                      <a:pt x="410" y="19"/>
                    </a:moveTo>
                    <a:lnTo>
                      <a:pt x="56" y="1117"/>
                    </a:lnTo>
                    <a:lnTo>
                      <a:pt x="0" y="1117"/>
                    </a:lnTo>
                    <a:lnTo>
                      <a:pt x="354" y="0"/>
                    </a:lnTo>
                    <a:lnTo>
                      <a:pt x="410" y="19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Freeform: Shape 243"/>
              <p:cNvSpPr>
                <a:spLocks/>
              </p:cNvSpPr>
              <p:nvPr/>
            </p:nvSpPr>
            <p:spPr bwMode="auto">
              <a:xfrm>
                <a:off x="7177088" y="2525713"/>
                <a:ext cx="141287" cy="403225"/>
              </a:xfrm>
              <a:custGeom>
                <a:avLst/>
                <a:gdLst>
                  <a:gd name="T0" fmla="*/ 392 w 393"/>
                  <a:gd name="T1" fmla="*/ 18 h 1118"/>
                  <a:gd name="T2" fmla="*/ 56 w 393"/>
                  <a:gd name="T3" fmla="*/ 1117 h 1118"/>
                  <a:gd name="T4" fmla="*/ 0 w 393"/>
                  <a:gd name="T5" fmla="*/ 1098 h 1118"/>
                  <a:gd name="T6" fmla="*/ 354 w 393"/>
                  <a:gd name="T7" fmla="*/ 0 h 1118"/>
                  <a:gd name="T8" fmla="*/ 392 w 393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3" h="1118">
                    <a:moveTo>
                      <a:pt x="392" y="18"/>
                    </a:moveTo>
                    <a:lnTo>
                      <a:pt x="56" y="1117"/>
                    </a:lnTo>
                    <a:lnTo>
                      <a:pt x="0" y="1098"/>
                    </a:lnTo>
                    <a:lnTo>
                      <a:pt x="354" y="0"/>
                    </a:lnTo>
                    <a:lnTo>
                      <a:pt x="392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5" name="Freeform: Shape 244"/>
              <p:cNvSpPr>
                <a:spLocks/>
              </p:cNvSpPr>
              <p:nvPr/>
            </p:nvSpPr>
            <p:spPr bwMode="auto">
              <a:xfrm>
                <a:off x="7177088" y="2525713"/>
                <a:ext cx="141287" cy="403225"/>
              </a:xfrm>
              <a:custGeom>
                <a:avLst/>
                <a:gdLst>
                  <a:gd name="T0" fmla="*/ 392 w 393"/>
                  <a:gd name="T1" fmla="*/ 18 h 1118"/>
                  <a:gd name="T2" fmla="*/ 56 w 393"/>
                  <a:gd name="T3" fmla="*/ 1117 h 1118"/>
                  <a:gd name="T4" fmla="*/ 0 w 393"/>
                  <a:gd name="T5" fmla="*/ 1098 h 1118"/>
                  <a:gd name="T6" fmla="*/ 354 w 393"/>
                  <a:gd name="T7" fmla="*/ 0 h 1118"/>
                  <a:gd name="T8" fmla="*/ 392 w 393"/>
                  <a:gd name="T9" fmla="*/ 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3" h="1118">
                    <a:moveTo>
                      <a:pt x="392" y="18"/>
                    </a:moveTo>
                    <a:lnTo>
                      <a:pt x="56" y="1117"/>
                    </a:lnTo>
                    <a:lnTo>
                      <a:pt x="0" y="1098"/>
                    </a:lnTo>
                    <a:lnTo>
                      <a:pt x="354" y="0"/>
                    </a:lnTo>
                    <a:lnTo>
                      <a:pt x="392" y="18"/>
                    </a:ln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6" name="Freeform: Shape 245"/>
              <p:cNvSpPr>
                <a:spLocks/>
              </p:cNvSpPr>
              <p:nvPr/>
            </p:nvSpPr>
            <p:spPr bwMode="auto">
              <a:xfrm>
                <a:off x="6729413" y="1935163"/>
                <a:ext cx="825500" cy="925512"/>
              </a:xfrm>
              <a:custGeom>
                <a:avLst/>
                <a:gdLst>
                  <a:gd name="T0" fmla="*/ 2290 w 2291"/>
                  <a:gd name="T1" fmla="*/ 1880 h 2570"/>
                  <a:gd name="T2" fmla="*/ 987 w 2291"/>
                  <a:gd name="T3" fmla="*/ 2569 h 2570"/>
                  <a:gd name="T4" fmla="*/ 0 w 2291"/>
                  <a:gd name="T5" fmla="*/ 689 h 2570"/>
                  <a:gd name="T6" fmla="*/ 1303 w 2291"/>
                  <a:gd name="T7" fmla="*/ 0 h 2570"/>
                  <a:gd name="T8" fmla="*/ 2290 w 2291"/>
                  <a:gd name="T9" fmla="*/ 1880 h 2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91" h="2570">
                    <a:moveTo>
                      <a:pt x="2290" y="1880"/>
                    </a:moveTo>
                    <a:lnTo>
                      <a:pt x="987" y="2569"/>
                    </a:lnTo>
                    <a:lnTo>
                      <a:pt x="0" y="689"/>
                    </a:lnTo>
                    <a:lnTo>
                      <a:pt x="1303" y="0"/>
                    </a:lnTo>
                    <a:lnTo>
                      <a:pt x="2290" y="1880"/>
                    </a:lnTo>
                  </a:path>
                </a:pathLst>
              </a:custGeom>
              <a:solidFill>
                <a:srgbClr val="F8FAF7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7" name="Freeform: Shape 246"/>
              <p:cNvSpPr>
                <a:spLocks/>
              </p:cNvSpPr>
              <p:nvPr/>
            </p:nvSpPr>
            <p:spPr bwMode="auto">
              <a:xfrm>
                <a:off x="6729413" y="1935163"/>
                <a:ext cx="825500" cy="925512"/>
              </a:xfrm>
              <a:custGeom>
                <a:avLst/>
                <a:gdLst>
                  <a:gd name="T0" fmla="*/ 2290 w 2291"/>
                  <a:gd name="T1" fmla="*/ 1880 h 2570"/>
                  <a:gd name="T2" fmla="*/ 987 w 2291"/>
                  <a:gd name="T3" fmla="*/ 2569 h 2570"/>
                  <a:gd name="T4" fmla="*/ 0 w 2291"/>
                  <a:gd name="T5" fmla="*/ 689 h 2570"/>
                  <a:gd name="T6" fmla="*/ 1303 w 2291"/>
                  <a:gd name="T7" fmla="*/ 0 h 2570"/>
                  <a:gd name="T8" fmla="*/ 2290 w 2291"/>
                  <a:gd name="T9" fmla="*/ 1880 h 2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91" h="2570">
                    <a:moveTo>
                      <a:pt x="2290" y="1880"/>
                    </a:moveTo>
                    <a:lnTo>
                      <a:pt x="987" y="2569"/>
                    </a:lnTo>
                    <a:lnTo>
                      <a:pt x="0" y="689"/>
                    </a:lnTo>
                    <a:lnTo>
                      <a:pt x="1303" y="0"/>
                    </a:lnTo>
                    <a:lnTo>
                      <a:pt x="2290" y="1880"/>
                    </a:lnTo>
                  </a:path>
                </a:pathLst>
              </a:custGeom>
              <a:solidFill>
                <a:srgbClr val="F8FAF7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8" name="Freeform: Shape 247"/>
              <p:cNvSpPr>
                <a:spLocks/>
              </p:cNvSpPr>
              <p:nvPr/>
            </p:nvSpPr>
            <p:spPr bwMode="auto">
              <a:xfrm>
                <a:off x="6869113" y="2062163"/>
                <a:ext cx="295275" cy="180975"/>
              </a:xfrm>
              <a:custGeom>
                <a:avLst/>
                <a:gdLst>
                  <a:gd name="T0" fmla="*/ 819 w 820"/>
                  <a:gd name="T1" fmla="*/ 93 h 503"/>
                  <a:gd name="T2" fmla="*/ 37 w 820"/>
                  <a:gd name="T3" fmla="*/ 502 h 503"/>
                  <a:gd name="T4" fmla="*/ 0 w 820"/>
                  <a:gd name="T5" fmla="*/ 409 h 503"/>
                  <a:gd name="T6" fmla="*/ 763 w 820"/>
                  <a:gd name="T7" fmla="*/ 0 h 503"/>
                  <a:gd name="T8" fmla="*/ 819 w 820"/>
                  <a:gd name="T9" fmla="*/ 93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0" h="503">
                    <a:moveTo>
                      <a:pt x="819" y="93"/>
                    </a:moveTo>
                    <a:lnTo>
                      <a:pt x="37" y="502"/>
                    </a:lnTo>
                    <a:lnTo>
                      <a:pt x="0" y="409"/>
                    </a:lnTo>
                    <a:lnTo>
                      <a:pt x="763" y="0"/>
                    </a:lnTo>
                    <a:lnTo>
                      <a:pt x="819" y="93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9" name="Freeform: Shape 248"/>
              <p:cNvSpPr>
                <a:spLocks/>
              </p:cNvSpPr>
              <p:nvPr/>
            </p:nvSpPr>
            <p:spPr bwMode="auto">
              <a:xfrm>
                <a:off x="6869113" y="2062163"/>
                <a:ext cx="295275" cy="180975"/>
              </a:xfrm>
              <a:custGeom>
                <a:avLst/>
                <a:gdLst>
                  <a:gd name="T0" fmla="*/ 819 w 820"/>
                  <a:gd name="T1" fmla="*/ 93 h 503"/>
                  <a:gd name="T2" fmla="*/ 37 w 820"/>
                  <a:gd name="T3" fmla="*/ 502 h 503"/>
                  <a:gd name="T4" fmla="*/ 0 w 820"/>
                  <a:gd name="T5" fmla="*/ 409 h 503"/>
                  <a:gd name="T6" fmla="*/ 763 w 820"/>
                  <a:gd name="T7" fmla="*/ 0 h 503"/>
                  <a:gd name="T8" fmla="*/ 819 w 820"/>
                  <a:gd name="T9" fmla="*/ 93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0" h="503">
                    <a:moveTo>
                      <a:pt x="819" y="93"/>
                    </a:moveTo>
                    <a:lnTo>
                      <a:pt x="37" y="502"/>
                    </a:lnTo>
                    <a:lnTo>
                      <a:pt x="0" y="409"/>
                    </a:lnTo>
                    <a:lnTo>
                      <a:pt x="763" y="0"/>
                    </a:lnTo>
                    <a:lnTo>
                      <a:pt x="819" y="93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0" name="Freeform: Shape 249"/>
              <p:cNvSpPr>
                <a:spLocks/>
              </p:cNvSpPr>
              <p:nvPr/>
            </p:nvSpPr>
            <p:spPr bwMode="auto">
              <a:xfrm>
                <a:off x="6997700" y="2116138"/>
                <a:ext cx="241300" cy="134937"/>
              </a:xfrm>
              <a:custGeom>
                <a:avLst/>
                <a:gdLst>
                  <a:gd name="T0" fmla="*/ 670 w 671"/>
                  <a:gd name="T1" fmla="*/ 37 h 373"/>
                  <a:gd name="T2" fmla="*/ 37 w 671"/>
                  <a:gd name="T3" fmla="*/ 372 h 373"/>
                  <a:gd name="T4" fmla="*/ 0 w 671"/>
                  <a:gd name="T5" fmla="*/ 335 h 373"/>
                  <a:gd name="T6" fmla="*/ 651 w 671"/>
                  <a:gd name="T7" fmla="*/ 0 h 373"/>
                  <a:gd name="T8" fmla="*/ 670 w 671"/>
                  <a:gd name="T9" fmla="*/ 37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1" h="373">
                    <a:moveTo>
                      <a:pt x="670" y="37"/>
                    </a:moveTo>
                    <a:lnTo>
                      <a:pt x="37" y="372"/>
                    </a:lnTo>
                    <a:lnTo>
                      <a:pt x="0" y="335"/>
                    </a:lnTo>
                    <a:lnTo>
                      <a:pt x="651" y="0"/>
                    </a:lnTo>
                    <a:lnTo>
                      <a:pt x="670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1" name="Freeform: Shape 250"/>
              <p:cNvSpPr>
                <a:spLocks/>
              </p:cNvSpPr>
              <p:nvPr/>
            </p:nvSpPr>
            <p:spPr bwMode="auto">
              <a:xfrm>
                <a:off x="6997700" y="2116138"/>
                <a:ext cx="241300" cy="134937"/>
              </a:xfrm>
              <a:custGeom>
                <a:avLst/>
                <a:gdLst>
                  <a:gd name="T0" fmla="*/ 670 w 671"/>
                  <a:gd name="T1" fmla="*/ 37 h 373"/>
                  <a:gd name="T2" fmla="*/ 37 w 671"/>
                  <a:gd name="T3" fmla="*/ 372 h 373"/>
                  <a:gd name="T4" fmla="*/ 0 w 671"/>
                  <a:gd name="T5" fmla="*/ 335 h 373"/>
                  <a:gd name="T6" fmla="*/ 651 w 671"/>
                  <a:gd name="T7" fmla="*/ 0 h 373"/>
                  <a:gd name="T8" fmla="*/ 670 w 671"/>
                  <a:gd name="T9" fmla="*/ 37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1" h="373">
                    <a:moveTo>
                      <a:pt x="670" y="37"/>
                    </a:moveTo>
                    <a:lnTo>
                      <a:pt x="37" y="372"/>
                    </a:lnTo>
                    <a:lnTo>
                      <a:pt x="0" y="335"/>
                    </a:lnTo>
                    <a:lnTo>
                      <a:pt x="651" y="0"/>
                    </a:lnTo>
                    <a:lnTo>
                      <a:pt x="670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2" name="Freeform: Shape 251"/>
              <p:cNvSpPr>
                <a:spLocks/>
              </p:cNvSpPr>
              <p:nvPr/>
            </p:nvSpPr>
            <p:spPr bwMode="auto">
              <a:xfrm>
                <a:off x="6856413" y="2243138"/>
                <a:ext cx="195262" cy="207962"/>
              </a:xfrm>
              <a:custGeom>
                <a:avLst/>
                <a:gdLst>
                  <a:gd name="T0" fmla="*/ 540 w 541"/>
                  <a:gd name="T1" fmla="*/ 392 h 579"/>
                  <a:gd name="T2" fmla="*/ 205 w 541"/>
                  <a:gd name="T3" fmla="*/ 578 h 579"/>
                  <a:gd name="T4" fmla="*/ 0 w 541"/>
                  <a:gd name="T5" fmla="*/ 187 h 579"/>
                  <a:gd name="T6" fmla="*/ 335 w 541"/>
                  <a:gd name="T7" fmla="*/ 0 h 579"/>
                  <a:gd name="T8" fmla="*/ 540 w 541"/>
                  <a:gd name="T9" fmla="*/ 392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1" h="579">
                    <a:moveTo>
                      <a:pt x="540" y="392"/>
                    </a:moveTo>
                    <a:lnTo>
                      <a:pt x="205" y="578"/>
                    </a:lnTo>
                    <a:lnTo>
                      <a:pt x="0" y="187"/>
                    </a:lnTo>
                    <a:lnTo>
                      <a:pt x="335" y="0"/>
                    </a:lnTo>
                    <a:lnTo>
                      <a:pt x="540" y="392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3" name="Freeform: Shape 252"/>
              <p:cNvSpPr>
                <a:spLocks/>
              </p:cNvSpPr>
              <p:nvPr/>
            </p:nvSpPr>
            <p:spPr bwMode="auto">
              <a:xfrm>
                <a:off x="6856413" y="2243138"/>
                <a:ext cx="195262" cy="207962"/>
              </a:xfrm>
              <a:custGeom>
                <a:avLst/>
                <a:gdLst>
                  <a:gd name="T0" fmla="*/ 540 w 541"/>
                  <a:gd name="T1" fmla="*/ 392 h 579"/>
                  <a:gd name="T2" fmla="*/ 205 w 541"/>
                  <a:gd name="T3" fmla="*/ 578 h 579"/>
                  <a:gd name="T4" fmla="*/ 0 w 541"/>
                  <a:gd name="T5" fmla="*/ 187 h 579"/>
                  <a:gd name="T6" fmla="*/ 335 w 541"/>
                  <a:gd name="T7" fmla="*/ 0 h 579"/>
                  <a:gd name="T8" fmla="*/ 540 w 541"/>
                  <a:gd name="T9" fmla="*/ 392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1" h="579">
                    <a:moveTo>
                      <a:pt x="540" y="392"/>
                    </a:moveTo>
                    <a:lnTo>
                      <a:pt x="205" y="578"/>
                    </a:lnTo>
                    <a:lnTo>
                      <a:pt x="0" y="187"/>
                    </a:lnTo>
                    <a:lnTo>
                      <a:pt x="335" y="0"/>
                    </a:lnTo>
                    <a:lnTo>
                      <a:pt x="540" y="392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4" name="Freeform: Shape 253"/>
              <p:cNvSpPr>
                <a:spLocks/>
              </p:cNvSpPr>
              <p:nvPr/>
            </p:nvSpPr>
            <p:spPr bwMode="auto">
              <a:xfrm>
                <a:off x="7016750" y="2143125"/>
                <a:ext cx="234950" cy="141288"/>
              </a:xfrm>
              <a:custGeom>
                <a:avLst/>
                <a:gdLst>
                  <a:gd name="T0" fmla="*/ 651 w 652"/>
                  <a:gd name="T1" fmla="*/ 37 h 392"/>
                  <a:gd name="T2" fmla="*/ 19 w 652"/>
                  <a:gd name="T3" fmla="*/ 391 h 392"/>
                  <a:gd name="T4" fmla="*/ 0 w 652"/>
                  <a:gd name="T5" fmla="*/ 335 h 392"/>
                  <a:gd name="T6" fmla="*/ 633 w 652"/>
                  <a:gd name="T7" fmla="*/ 0 h 392"/>
                  <a:gd name="T8" fmla="*/ 651 w 652"/>
                  <a:gd name="T9" fmla="*/ 3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2" h="392">
                    <a:moveTo>
                      <a:pt x="651" y="37"/>
                    </a:moveTo>
                    <a:lnTo>
                      <a:pt x="19" y="391"/>
                    </a:lnTo>
                    <a:lnTo>
                      <a:pt x="0" y="335"/>
                    </a:lnTo>
                    <a:lnTo>
                      <a:pt x="633" y="0"/>
                    </a:lnTo>
                    <a:lnTo>
                      <a:pt x="651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5" name="Freeform: Shape 254"/>
              <p:cNvSpPr>
                <a:spLocks/>
              </p:cNvSpPr>
              <p:nvPr/>
            </p:nvSpPr>
            <p:spPr bwMode="auto">
              <a:xfrm>
                <a:off x="7016750" y="2143125"/>
                <a:ext cx="234950" cy="141288"/>
              </a:xfrm>
              <a:custGeom>
                <a:avLst/>
                <a:gdLst>
                  <a:gd name="T0" fmla="*/ 651 w 652"/>
                  <a:gd name="T1" fmla="*/ 37 h 392"/>
                  <a:gd name="T2" fmla="*/ 19 w 652"/>
                  <a:gd name="T3" fmla="*/ 391 h 392"/>
                  <a:gd name="T4" fmla="*/ 0 w 652"/>
                  <a:gd name="T5" fmla="*/ 335 h 392"/>
                  <a:gd name="T6" fmla="*/ 633 w 652"/>
                  <a:gd name="T7" fmla="*/ 0 h 392"/>
                  <a:gd name="T8" fmla="*/ 651 w 652"/>
                  <a:gd name="T9" fmla="*/ 3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2" h="392">
                    <a:moveTo>
                      <a:pt x="651" y="37"/>
                    </a:moveTo>
                    <a:lnTo>
                      <a:pt x="19" y="391"/>
                    </a:lnTo>
                    <a:lnTo>
                      <a:pt x="0" y="335"/>
                    </a:lnTo>
                    <a:lnTo>
                      <a:pt x="633" y="0"/>
                    </a:lnTo>
                    <a:lnTo>
                      <a:pt x="651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6" name="Freeform: Shape 255"/>
              <p:cNvSpPr>
                <a:spLocks/>
              </p:cNvSpPr>
              <p:nvPr/>
            </p:nvSpPr>
            <p:spPr bwMode="auto">
              <a:xfrm>
                <a:off x="7031038" y="2176463"/>
                <a:ext cx="234950" cy="134937"/>
              </a:xfrm>
              <a:custGeom>
                <a:avLst/>
                <a:gdLst>
                  <a:gd name="T0" fmla="*/ 652 w 653"/>
                  <a:gd name="T1" fmla="*/ 37 h 374"/>
                  <a:gd name="T2" fmla="*/ 19 w 653"/>
                  <a:gd name="T3" fmla="*/ 373 h 374"/>
                  <a:gd name="T4" fmla="*/ 0 w 653"/>
                  <a:gd name="T5" fmla="*/ 335 h 374"/>
                  <a:gd name="T6" fmla="*/ 633 w 653"/>
                  <a:gd name="T7" fmla="*/ 0 h 374"/>
                  <a:gd name="T8" fmla="*/ 652 w 653"/>
                  <a:gd name="T9" fmla="*/ 37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3" h="374">
                    <a:moveTo>
                      <a:pt x="652" y="37"/>
                    </a:moveTo>
                    <a:lnTo>
                      <a:pt x="19" y="373"/>
                    </a:lnTo>
                    <a:lnTo>
                      <a:pt x="0" y="335"/>
                    </a:lnTo>
                    <a:lnTo>
                      <a:pt x="633" y="0"/>
                    </a:lnTo>
                    <a:lnTo>
                      <a:pt x="652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7" name="Freeform: Shape 256"/>
              <p:cNvSpPr>
                <a:spLocks/>
              </p:cNvSpPr>
              <p:nvPr/>
            </p:nvSpPr>
            <p:spPr bwMode="auto">
              <a:xfrm>
                <a:off x="7031038" y="2176463"/>
                <a:ext cx="234950" cy="134937"/>
              </a:xfrm>
              <a:custGeom>
                <a:avLst/>
                <a:gdLst>
                  <a:gd name="T0" fmla="*/ 652 w 653"/>
                  <a:gd name="T1" fmla="*/ 37 h 374"/>
                  <a:gd name="T2" fmla="*/ 19 w 653"/>
                  <a:gd name="T3" fmla="*/ 373 h 374"/>
                  <a:gd name="T4" fmla="*/ 0 w 653"/>
                  <a:gd name="T5" fmla="*/ 335 h 374"/>
                  <a:gd name="T6" fmla="*/ 633 w 653"/>
                  <a:gd name="T7" fmla="*/ 0 h 374"/>
                  <a:gd name="T8" fmla="*/ 652 w 653"/>
                  <a:gd name="T9" fmla="*/ 37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3" h="374">
                    <a:moveTo>
                      <a:pt x="652" y="37"/>
                    </a:moveTo>
                    <a:lnTo>
                      <a:pt x="19" y="373"/>
                    </a:lnTo>
                    <a:lnTo>
                      <a:pt x="0" y="335"/>
                    </a:lnTo>
                    <a:lnTo>
                      <a:pt x="633" y="0"/>
                    </a:lnTo>
                    <a:lnTo>
                      <a:pt x="652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8" name="Freeform: Shape 257"/>
              <p:cNvSpPr>
                <a:spLocks/>
              </p:cNvSpPr>
              <p:nvPr/>
            </p:nvSpPr>
            <p:spPr bwMode="auto">
              <a:xfrm>
                <a:off x="7050088" y="2203450"/>
                <a:ext cx="234950" cy="141288"/>
              </a:xfrm>
              <a:custGeom>
                <a:avLst/>
                <a:gdLst>
                  <a:gd name="T0" fmla="*/ 651 w 652"/>
                  <a:gd name="T1" fmla="*/ 37 h 392"/>
                  <a:gd name="T2" fmla="*/ 19 w 652"/>
                  <a:gd name="T3" fmla="*/ 391 h 392"/>
                  <a:gd name="T4" fmla="*/ 0 w 652"/>
                  <a:gd name="T5" fmla="*/ 335 h 392"/>
                  <a:gd name="T6" fmla="*/ 633 w 652"/>
                  <a:gd name="T7" fmla="*/ 0 h 392"/>
                  <a:gd name="T8" fmla="*/ 651 w 652"/>
                  <a:gd name="T9" fmla="*/ 3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2" h="392">
                    <a:moveTo>
                      <a:pt x="651" y="37"/>
                    </a:moveTo>
                    <a:lnTo>
                      <a:pt x="19" y="391"/>
                    </a:lnTo>
                    <a:lnTo>
                      <a:pt x="0" y="335"/>
                    </a:lnTo>
                    <a:lnTo>
                      <a:pt x="633" y="0"/>
                    </a:lnTo>
                    <a:lnTo>
                      <a:pt x="651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9" name="Freeform: Shape 258"/>
              <p:cNvSpPr>
                <a:spLocks/>
              </p:cNvSpPr>
              <p:nvPr/>
            </p:nvSpPr>
            <p:spPr bwMode="auto">
              <a:xfrm>
                <a:off x="7050088" y="2203450"/>
                <a:ext cx="234950" cy="141288"/>
              </a:xfrm>
              <a:custGeom>
                <a:avLst/>
                <a:gdLst>
                  <a:gd name="T0" fmla="*/ 651 w 652"/>
                  <a:gd name="T1" fmla="*/ 37 h 392"/>
                  <a:gd name="T2" fmla="*/ 19 w 652"/>
                  <a:gd name="T3" fmla="*/ 391 h 392"/>
                  <a:gd name="T4" fmla="*/ 0 w 652"/>
                  <a:gd name="T5" fmla="*/ 335 h 392"/>
                  <a:gd name="T6" fmla="*/ 633 w 652"/>
                  <a:gd name="T7" fmla="*/ 0 h 392"/>
                  <a:gd name="T8" fmla="*/ 651 w 652"/>
                  <a:gd name="T9" fmla="*/ 3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2" h="392">
                    <a:moveTo>
                      <a:pt x="651" y="37"/>
                    </a:moveTo>
                    <a:lnTo>
                      <a:pt x="19" y="391"/>
                    </a:lnTo>
                    <a:lnTo>
                      <a:pt x="0" y="335"/>
                    </a:lnTo>
                    <a:lnTo>
                      <a:pt x="633" y="0"/>
                    </a:lnTo>
                    <a:lnTo>
                      <a:pt x="651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0" name="Freeform: Shape 259"/>
              <p:cNvSpPr>
                <a:spLocks/>
              </p:cNvSpPr>
              <p:nvPr/>
            </p:nvSpPr>
            <p:spPr bwMode="auto">
              <a:xfrm>
                <a:off x="7064375" y="2236788"/>
                <a:ext cx="234950" cy="134937"/>
              </a:xfrm>
              <a:custGeom>
                <a:avLst/>
                <a:gdLst>
                  <a:gd name="T0" fmla="*/ 652 w 653"/>
                  <a:gd name="T1" fmla="*/ 37 h 373"/>
                  <a:gd name="T2" fmla="*/ 18 w 653"/>
                  <a:gd name="T3" fmla="*/ 372 h 373"/>
                  <a:gd name="T4" fmla="*/ 0 w 653"/>
                  <a:gd name="T5" fmla="*/ 335 h 373"/>
                  <a:gd name="T6" fmla="*/ 633 w 653"/>
                  <a:gd name="T7" fmla="*/ 0 h 373"/>
                  <a:gd name="T8" fmla="*/ 652 w 653"/>
                  <a:gd name="T9" fmla="*/ 37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3" h="373">
                    <a:moveTo>
                      <a:pt x="652" y="37"/>
                    </a:moveTo>
                    <a:lnTo>
                      <a:pt x="18" y="372"/>
                    </a:lnTo>
                    <a:lnTo>
                      <a:pt x="0" y="335"/>
                    </a:lnTo>
                    <a:lnTo>
                      <a:pt x="633" y="0"/>
                    </a:lnTo>
                    <a:lnTo>
                      <a:pt x="652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1" name="Freeform: Shape 260"/>
              <p:cNvSpPr>
                <a:spLocks/>
              </p:cNvSpPr>
              <p:nvPr/>
            </p:nvSpPr>
            <p:spPr bwMode="auto">
              <a:xfrm>
                <a:off x="7064375" y="2236788"/>
                <a:ext cx="234950" cy="134937"/>
              </a:xfrm>
              <a:custGeom>
                <a:avLst/>
                <a:gdLst>
                  <a:gd name="T0" fmla="*/ 652 w 653"/>
                  <a:gd name="T1" fmla="*/ 37 h 373"/>
                  <a:gd name="T2" fmla="*/ 18 w 653"/>
                  <a:gd name="T3" fmla="*/ 372 h 373"/>
                  <a:gd name="T4" fmla="*/ 0 w 653"/>
                  <a:gd name="T5" fmla="*/ 335 h 373"/>
                  <a:gd name="T6" fmla="*/ 633 w 653"/>
                  <a:gd name="T7" fmla="*/ 0 h 373"/>
                  <a:gd name="T8" fmla="*/ 652 w 653"/>
                  <a:gd name="T9" fmla="*/ 37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3" h="373">
                    <a:moveTo>
                      <a:pt x="652" y="37"/>
                    </a:moveTo>
                    <a:lnTo>
                      <a:pt x="18" y="372"/>
                    </a:lnTo>
                    <a:lnTo>
                      <a:pt x="0" y="335"/>
                    </a:lnTo>
                    <a:lnTo>
                      <a:pt x="633" y="0"/>
                    </a:lnTo>
                    <a:lnTo>
                      <a:pt x="652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2" name="Freeform: Shape 261"/>
              <p:cNvSpPr>
                <a:spLocks/>
              </p:cNvSpPr>
              <p:nvPr/>
            </p:nvSpPr>
            <p:spPr bwMode="auto">
              <a:xfrm>
                <a:off x="6943725" y="2263775"/>
                <a:ext cx="376238" cy="207963"/>
              </a:xfrm>
              <a:custGeom>
                <a:avLst/>
                <a:gdLst>
                  <a:gd name="T0" fmla="*/ 1043 w 1044"/>
                  <a:gd name="T1" fmla="*/ 38 h 579"/>
                  <a:gd name="T2" fmla="*/ 19 w 1044"/>
                  <a:gd name="T3" fmla="*/ 578 h 579"/>
                  <a:gd name="T4" fmla="*/ 0 w 1044"/>
                  <a:gd name="T5" fmla="*/ 540 h 579"/>
                  <a:gd name="T6" fmla="*/ 1005 w 1044"/>
                  <a:gd name="T7" fmla="*/ 0 h 579"/>
                  <a:gd name="T8" fmla="*/ 1043 w 1044"/>
                  <a:gd name="T9" fmla="*/ 38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79">
                    <a:moveTo>
                      <a:pt x="1043" y="38"/>
                    </a:moveTo>
                    <a:lnTo>
                      <a:pt x="19" y="578"/>
                    </a:lnTo>
                    <a:lnTo>
                      <a:pt x="0" y="540"/>
                    </a:lnTo>
                    <a:lnTo>
                      <a:pt x="1005" y="0"/>
                    </a:lnTo>
                    <a:lnTo>
                      <a:pt x="1043" y="38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3" name="Freeform: Shape 262"/>
              <p:cNvSpPr>
                <a:spLocks/>
              </p:cNvSpPr>
              <p:nvPr/>
            </p:nvSpPr>
            <p:spPr bwMode="auto">
              <a:xfrm>
                <a:off x="6943725" y="2263775"/>
                <a:ext cx="376238" cy="207963"/>
              </a:xfrm>
              <a:custGeom>
                <a:avLst/>
                <a:gdLst>
                  <a:gd name="T0" fmla="*/ 1043 w 1044"/>
                  <a:gd name="T1" fmla="*/ 38 h 579"/>
                  <a:gd name="T2" fmla="*/ 19 w 1044"/>
                  <a:gd name="T3" fmla="*/ 578 h 579"/>
                  <a:gd name="T4" fmla="*/ 0 w 1044"/>
                  <a:gd name="T5" fmla="*/ 540 h 579"/>
                  <a:gd name="T6" fmla="*/ 1005 w 1044"/>
                  <a:gd name="T7" fmla="*/ 0 h 579"/>
                  <a:gd name="T8" fmla="*/ 1043 w 1044"/>
                  <a:gd name="T9" fmla="*/ 38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79">
                    <a:moveTo>
                      <a:pt x="1043" y="38"/>
                    </a:moveTo>
                    <a:lnTo>
                      <a:pt x="19" y="578"/>
                    </a:lnTo>
                    <a:lnTo>
                      <a:pt x="0" y="540"/>
                    </a:lnTo>
                    <a:lnTo>
                      <a:pt x="1005" y="0"/>
                    </a:lnTo>
                    <a:lnTo>
                      <a:pt x="1043" y="38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4" name="Freeform: Shape 263"/>
              <p:cNvSpPr>
                <a:spLocks/>
              </p:cNvSpPr>
              <p:nvPr/>
            </p:nvSpPr>
            <p:spPr bwMode="auto">
              <a:xfrm>
                <a:off x="6970713" y="2324100"/>
                <a:ext cx="376237" cy="207963"/>
              </a:xfrm>
              <a:custGeom>
                <a:avLst/>
                <a:gdLst>
                  <a:gd name="T0" fmla="*/ 1042 w 1043"/>
                  <a:gd name="T1" fmla="*/ 37 h 578"/>
                  <a:gd name="T2" fmla="*/ 37 w 1043"/>
                  <a:gd name="T3" fmla="*/ 577 h 578"/>
                  <a:gd name="T4" fmla="*/ 0 w 1043"/>
                  <a:gd name="T5" fmla="*/ 540 h 578"/>
                  <a:gd name="T6" fmla="*/ 1023 w 1043"/>
                  <a:gd name="T7" fmla="*/ 0 h 578"/>
                  <a:gd name="T8" fmla="*/ 1042 w 1043"/>
                  <a:gd name="T9" fmla="*/ 37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3" h="578">
                    <a:moveTo>
                      <a:pt x="1042" y="37"/>
                    </a:moveTo>
                    <a:lnTo>
                      <a:pt x="37" y="577"/>
                    </a:lnTo>
                    <a:lnTo>
                      <a:pt x="0" y="540"/>
                    </a:lnTo>
                    <a:lnTo>
                      <a:pt x="1023" y="0"/>
                    </a:lnTo>
                    <a:lnTo>
                      <a:pt x="1042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5" name="Freeform: Shape 264"/>
              <p:cNvSpPr>
                <a:spLocks/>
              </p:cNvSpPr>
              <p:nvPr/>
            </p:nvSpPr>
            <p:spPr bwMode="auto">
              <a:xfrm>
                <a:off x="6970713" y="2324100"/>
                <a:ext cx="376237" cy="207963"/>
              </a:xfrm>
              <a:custGeom>
                <a:avLst/>
                <a:gdLst>
                  <a:gd name="T0" fmla="*/ 1042 w 1043"/>
                  <a:gd name="T1" fmla="*/ 37 h 578"/>
                  <a:gd name="T2" fmla="*/ 37 w 1043"/>
                  <a:gd name="T3" fmla="*/ 577 h 578"/>
                  <a:gd name="T4" fmla="*/ 0 w 1043"/>
                  <a:gd name="T5" fmla="*/ 540 h 578"/>
                  <a:gd name="T6" fmla="*/ 1023 w 1043"/>
                  <a:gd name="T7" fmla="*/ 0 h 578"/>
                  <a:gd name="T8" fmla="*/ 1042 w 1043"/>
                  <a:gd name="T9" fmla="*/ 37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3" h="578">
                    <a:moveTo>
                      <a:pt x="1042" y="37"/>
                    </a:moveTo>
                    <a:lnTo>
                      <a:pt x="37" y="577"/>
                    </a:lnTo>
                    <a:lnTo>
                      <a:pt x="0" y="540"/>
                    </a:lnTo>
                    <a:lnTo>
                      <a:pt x="1023" y="0"/>
                    </a:lnTo>
                    <a:lnTo>
                      <a:pt x="1042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6" name="Freeform: Shape 265"/>
              <p:cNvSpPr>
                <a:spLocks/>
              </p:cNvSpPr>
              <p:nvPr/>
            </p:nvSpPr>
            <p:spPr bwMode="auto">
              <a:xfrm>
                <a:off x="6989763" y="2357438"/>
                <a:ext cx="376237" cy="207962"/>
              </a:xfrm>
              <a:custGeom>
                <a:avLst/>
                <a:gdLst>
                  <a:gd name="T0" fmla="*/ 1043 w 1044"/>
                  <a:gd name="T1" fmla="*/ 37 h 578"/>
                  <a:gd name="T2" fmla="*/ 19 w 1044"/>
                  <a:gd name="T3" fmla="*/ 577 h 578"/>
                  <a:gd name="T4" fmla="*/ 0 w 1044"/>
                  <a:gd name="T5" fmla="*/ 540 h 578"/>
                  <a:gd name="T6" fmla="*/ 1024 w 1044"/>
                  <a:gd name="T7" fmla="*/ 0 h 578"/>
                  <a:gd name="T8" fmla="*/ 1043 w 1044"/>
                  <a:gd name="T9" fmla="*/ 37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78">
                    <a:moveTo>
                      <a:pt x="1043" y="37"/>
                    </a:moveTo>
                    <a:lnTo>
                      <a:pt x="19" y="577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3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7" name="Freeform: Shape 266"/>
              <p:cNvSpPr>
                <a:spLocks/>
              </p:cNvSpPr>
              <p:nvPr/>
            </p:nvSpPr>
            <p:spPr bwMode="auto">
              <a:xfrm>
                <a:off x="6989763" y="2357438"/>
                <a:ext cx="376237" cy="207962"/>
              </a:xfrm>
              <a:custGeom>
                <a:avLst/>
                <a:gdLst>
                  <a:gd name="T0" fmla="*/ 1043 w 1044"/>
                  <a:gd name="T1" fmla="*/ 37 h 578"/>
                  <a:gd name="T2" fmla="*/ 19 w 1044"/>
                  <a:gd name="T3" fmla="*/ 577 h 578"/>
                  <a:gd name="T4" fmla="*/ 0 w 1044"/>
                  <a:gd name="T5" fmla="*/ 540 h 578"/>
                  <a:gd name="T6" fmla="*/ 1024 w 1044"/>
                  <a:gd name="T7" fmla="*/ 0 h 578"/>
                  <a:gd name="T8" fmla="*/ 1043 w 1044"/>
                  <a:gd name="T9" fmla="*/ 37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78">
                    <a:moveTo>
                      <a:pt x="1043" y="37"/>
                    </a:moveTo>
                    <a:lnTo>
                      <a:pt x="19" y="577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3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8" name="Freeform: Shape 267"/>
              <p:cNvSpPr>
                <a:spLocks/>
              </p:cNvSpPr>
              <p:nvPr/>
            </p:nvSpPr>
            <p:spPr bwMode="auto">
              <a:xfrm>
                <a:off x="7004050" y="2384425"/>
                <a:ext cx="376238" cy="214313"/>
              </a:xfrm>
              <a:custGeom>
                <a:avLst/>
                <a:gdLst>
                  <a:gd name="T0" fmla="*/ 1042 w 1043"/>
                  <a:gd name="T1" fmla="*/ 55 h 597"/>
                  <a:gd name="T2" fmla="*/ 18 w 1043"/>
                  <a:gd name="T3" fmla="*/ 596 h 597"/>
                  <a:gd name="T4" fmla="*/ 0 w 1043"/>
                  <a:gd name="T5" fmla="*/ 540 h 597"/>
                  <a:gd name="T6" fmla="*/ 1024 w 1043"/>
                  <a:gd name="T7" fmla="*/ 0 h 597"/>
                  <a:gd name="T8" fmla="*/ 1042 w 1043"/>
                  <a:gd name="T9" fmla="*/ 55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3" h="597">
                    <a:moveTo>
                      <a:pt x="1042" y="55"/>
                    </a:moveTo>
                    <a:lnTo>
                      <a:pt x="18" y="596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2" y="55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9" name="Freeform: Shape 268"/>
              <p:cNvSpPr>
                <a:spLocks/>
              </p:cNvSpPr>
              <p:nvPr/>
            </p:nvSpPr>
            <p:spPr bwMode="auto">
              <a:xfrm>
                <a:off x="7004050" y="2384425"/>
                <a:ext cx="376238" cy="214313"/>
              </a:xfrm>
              <a:custGeom>
                <a:avLst/>
                <a:gdLst>
                  <a:gd name="T0" fmla="*/ 1042 w 1043"/>
                  <a:gd name="T1" fmla="*/ 55 h 597"/>
                  <a:gd name="T2" fmla="*/ 18 w 1043"/>
                  <a:gd name="T3" fmla="*/ 596 h 597"/>
                  <a:gd name="T4" fmla="*/ 0 w 1043"/>
                  <a:gd name="T5" fmla="*/ 540 h 597"/>
                  <a:gd name="T6" fmla="*/ 1024 w 1043"/>
                  <a:gd name="T7" fmla="*/ 0 h 597"/>
                  <a:gd name="T8" fmla="*/ 1042 w 1043"/>
                  <a:gd name="T9" fmla="*/ 55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3" h="597">
                    <a:moveTo>
                      <a:pt x="1042" y="55"/>
                    </a:moveTo>
                    <a:lnTo>
                      <a:pt x="18" y="596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2" y="55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0" name="Freeform: Shape 269"/>
              <p:cNvSpPr>
                <a:spLocks/>
              </p:cNvSpPr>
              <p:nvPr/>
            </p:nvSpPr>
            <p:spPr bwMode="auto">
              <a:xfrm>
                <a:off x="7024688" y="2417763"/>
                <a:ext cx="376237" cy="207962"/>
              </a:xfrm>
              <a:custGeom>
                <a:avLst/>
                <a:gdLst>
                  <a:gd name="T0" fmla="*/ 1042 w 1043"/>
                  <a:gd name="T1" fmla="*/ 37 h 578"/>
                  <a:gd name="T2" fmla="*/ 18 w 1043"/>
                  <a:gd name="T3" fmla="*/ 577 h 578"/>
                  <a:gd name="T4" fmla="*/ 0 w 1043"/>
                  <a:gd name="T5" fmla="*/ 539 h 578"/>
                  <a:gd name="T6" fmla="*/ 1005 w 1043"/>
                  <a:gd name="T7" fmla="*/ 0 h 578"/>
                  <a:gd name="T8" fmla="*/ 1042 w 1043"/>
                  <a:gd name="T9" fmla="*/ 37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3" h="578">
                    <a:moveTo>
                      <a:pt x="1042" y="37"/>
                    </a:moveTo>
                    <a:lnTo>
                      <a:pt x="18" y="577"/>
                    </a:lnTo>
                    <a:lnTo>
                      <a:pt x="0" y="539"/>
                    </a:lnTo>
                    <a:lnTo>
                      <a:pt x="1005" y="0"/>
                    </a:lnTo>
                    <a:lnTo>
                      <a:pt x="1042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1" name="Freeform: Shape 270"/>
              <p:cNvSpPr>
                <a:spLocks/>
              </p:cNvSpPr>
              <p:nvPr/>
            </p:nvSpPr>
            <p:spPr bwMode="auto">
              <a:xfrm>
                <a:off x="7024688" y="2417763"/>
                <a:ext cx="376237" cy="207962"/>
              </a:xfrm>
              <a:custGeom>
                <a:avLst/>
                <a:gdLst>
                  <a:gd name="T0" fmla="*/ 1042 w 1043"/>
                  <a:gd name="T1" fmla="*/ 37 h 578"/>
                  <a:gd name="T2" fmla="*/ 18 w 1043"/>
                  <a:gd name="T3" fmla="*/ 577 h 578"/>
                  <a:gd name="T4" fmla="*/ 0 w 1043"/>
                  <a:gd name="T5" fmla="*/ 539 h 578"/>
                  <a:gd name="T6" fmla="*/ 1005 w 1043"/>
                  <a:gd name="T7" fmla="*/ 0 h 578"/>
                  <a:gd name="T8" fmla="*/ 1042 w 1043"/>
                  <a:gd name="T9" fmla="*/ 37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3" h="578">
                    <a:moveTo>
                      <a:pt x="1042" y="37"/>
                    </a:moveTo>
                    <a:lnTo>
                      <a:pt x="18" y="577"/>
                    </a:lnTo>
                    <a:lnTo>
                      <a:pt x="0" y="539"/>
                    </a:lnTo>
                    <a:lnTo>
                      <a:pt x="1005" y="0"/>
                    </a:lnTo>
                    <a:lnTo>
                      <a:pt x="1042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2" name="Freeform: Shape 271"/>
              <p:cNvSpPr>
                <a:spLocks/>
              </p:cNvSpPr>
              <p:nvPr/>
            </p:nvSpPr>
            <p:spPr bwMode="auto">
              <a:xfrm>
                <a:off x="7037388" y="2444750"/>
                <a:ext cx="376237" cy="214313"/>
              </a:xfrm>
              <a:custGeom>
                <a:avLst/>
                <a:gdLst>
                  <a:gd name="T0" fmla="*/ 1042 w 1043"/>
                  <a:gd name="T1" fmla="*/ 56 h 597"/>
                  <a:gd name="T2" fmla="*/ 18 w 1043"/>
                  <a:gd name="T3" fmla="*/ 596 h 597"/>
                  <a:gd name="T4" fmla="*/ 0 w 1043"/>
                  <a:gd name="T5" fmla="*/ 540 h 597"/>
                  <a:gd name="T6" fmla="*/ 1024 w 1043"/>
                  <a:gd name="T7" fmla="*/ 0 h 597"/>
                  <a:gd name="T8" fmla="*/ 1042 w 1043"/>
                  <a:gd name="T9" fmla="*/ 56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3" h="597">
                    <a:moveTo>
                      <a:pt x="1042" y="56"/>
                    </a:moveTo>
                    <a:lnTo>
                      <a:pt x="18" y="596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2" y="56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3" name="Freeform: Shape 272"/>
              <p:cNvSpPr>
                <a:spLocks/>
              </p:cNvSpPr>
              <p:nvPr/>
            </p:nvSpPr>
            <p:spPr bwMode="auto">
              <a:xfrm>
                <a:off x="7037388" y="2444750"/>
                <a:ext cx="376237" cy="214313"/>
              </a:xfrm>
              <a:custGeom>
                <a:avLst/>
                <a:gdLst>
                  <a:gd name="T0" fmla="*/ 1042 w 1043"/>
                  <a:gd name="T1" fmla="*/ 56 h 597"/>
                  <a:gd name="T2" fmla="*/ 18 w 1043"/>
                  <a:gd name="T3" fmla="*/ 596 h 597"/>
                  <a:gd name="T4" fmla="*/ 0 w 1043"/>
                  <a:gd name="T5" fmla="*/ 540 h 597"/>
                  <a:gd name="T6" fmla="*/ 1024 w 1043"/>
                  <a:gd name="T7" fmla="*/ 0 h 597"/>
                  <a:gd name="T8" fmla="*/ 1042 w 1043"/>
                  <a:gd name="T9" fmla="*/ 56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3" h="597">
                    <a:moveTo>
                      <a:pt x="1042" y="56"/>
                    </a:moveTo>
                    <a:lnTo>
                      <a:pt x="18" y="596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2" y="56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4" name="Freeform: Shape 273"/>
              <p:cNvSpPr>
                <a:spLocks/>
              </p:cNvSpPr>
              <p:nvPr/>
            </p:nvSpPr>
            <p:spPr bwMode="auto">
              <a:xfrm>
                <a:off x="7050088" y="2478088"/>
                <a:ext cx="376237" cy="207962"/>
              </a:xfrm>
              <a:custGeom>
                <a:avLst/>
                <a:gdLst>
                  <a:gd name="T0" fmla="*/ 1043 w 1044"/>
                  <a:gd name="T1" fmla="*/ 38 h 578"/>
                  <a:gd name="T2" fmla="*/ 37 w 1044"/>
                  <a:gd name="T3" fmla="*/ 577 h 578"/>
                  <a:gd name="T4" fmla="*/ 0 w 1044"/>
                  <a:gd name="T5" fmla="*/ 540 h 578"/>
                  <a:gd name="T6" fmla="*/ 1024 w 1044"/>
                  <a:gd name="T7" fmla="*/ 0 h 578"/>
                  <a:gd name="T8" fmla="*/ 1043 w 1044"/>
                  <a:gd name="T9" fmla="*/ 38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78">
                    <a:moveTo>
                      <a:pt x="1043" y="38"/>
                    </a:moveTo>
                    <a:lnTo>
                      <a:pt x="37" y="577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3" y="38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5" name="Freeform: Shape 274"/>
              <p:cNvSpPr>
                <a:spLocks/>
              </p:cNvSpPr>
              <p:nvPr/>
            </p:nvSpPr>
            <p:spPr bwMode="auto">
              <a:xfrm>
                <a:off x="7050088" y="2478088"/>
                <a:ext cx="376237" cy="207962"/>
              </a:xfrm>
              <a:custGeom>
                <a:avLst/>
                <a:gdLst>
                  <a:gd name="T0" fmla="*/ 1043 w 1044"/>
                  <a:gd name="T1" fmla="*/ 38 h 578"/>
                  <a:gd name="T2" fmla="*/ 37 w 1044"/>
                  <a:gd name="T3" fmla="*/ 577 h 578"/>
                  <a:gd name="T4" fmla="*/ 0 w 1044"/>
                  <a:gd name="T5" fmla="*/ 540 h 578"/>
                  <a:gd name="T6" fmla="*/ 1024 w 1044"/>
                  <a:gd name="T7" fmla="*/ 0 h 578"/>
                  <a:gd name="T8" fmla="*/ 1043 w 1044"/>
                  <a:gd name="T9" fmla="*/ 38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78">
                    <a:moveTo>
                      <a:pt x="1043" y="38"/>
                    </a:moveTo>
                    <a:lnTo>
                      <a:pt x="37" y="577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3" y="38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6" name="Freeform: Shape 275"/>
              <p:cNvSpPr>
                <a:spLocks/>
              </p:cNvSpPr>
              <p:nvPr/>
            </p:nvSpPr>
            <p:spPr bwMode="auto">
              <a:xfrm>
                <a:off x="7070725" y="2505075"/>
                <a:ext cx="376238" cy="214313"/>
              </a:xfrm>
              <a:custGeom>
                <a:avLst/>
                <a:gdLst>
                  <a:gd name="T0" fmla="*/ 1043 w 1044"/>
                  <a:gd name="T1" fmla="*/ 56 h 596"/>
                  <a:gd name="T2" fmla="*/ 20 w 1044"/>
                  <a:gd name="T3" fmla="*/ 595 h 596"/>
                  <a:gd name="T4" fmla="*/ 0 w 1044"/>
                  <a:gd name="T5" fmla="*/ 539 h 596"/>
                  <a:gd name="T6" fmla="*/ 1025 w 1044"/>
                  <a:gd name="T7" fmla="*/ 0 h 596"/>
                  <a:gd name="T8" fmla="*/ 1043 w 1044"/>
                  <a:gd name="T9" fmla="*/ 56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96">
                    <a:moveTo>
                      <a:pt x="1043" y="56"/>
                    </a:moveTo>
                    <a:lnTo>
                      <a:pt x="20" y="595"/>
                    </a:lnTo>
                    <a:lnTo>
                      <a:pt x="0" y="539"/>
                    </a:lnTo>
                    <a:lnTo>
                      <a:pt x="1025" y="0"/>
                    </a:lnTo>
                    <a:lnTo>
                      <a:pt x="1043" y="56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7" name="Freeform: Shape 276"/>
              <p:cNvSpPr>
                <a:spLocks/>
              </p:cNvSpPr>
              <p:nvPr/>
            </p:nvSpPr>
            <p:spPr bwMode="auto">
              <a:xfrm>
                <a:off x="7070725" y="2505075"/>
                <a:ext cx="376238" cy="214313"/>
              </a:xfrm>
              <a:custGeom>
                <a:avLst/>
                <a:gdLst>
                  <a:gd name="T0" fmla="*/ 1043 w 1044"/>
                  <a:gd name="T1" fmla="*/ 56 h 596"/>
                  <a:gd name="T2" fmla="*/ 20 w 1044"/>
                  <a:gd name="T3" fmla="*/ 595 h 596"/>
                  <a:gd name="T4" fmla="*/ 0 w 1044"/>
                  <a:gd name="T5" fmla="*/ 539 h 596"/>
                  <a:gd name="T6" fmla="*/ 1025 w 1044"/>
                  <a:gd name="T7" fmla="*/ 0 h 596"/>
                  <a:gd name="T8" fmla="*/ 1043 w 1044"/>
                  <a:gd name="T9" fmla="*/ 56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96">
                    <a:moveTo>
                      <a:pt x="1043" y="56"/>
                    </a:moveTo>
                    <a:lnTo>
                      <a:pt x="20" y="595"/>
                    </a:lnTo>
                    <a:lnTo>
                      <a:pt x="0" y="539"/>
                    </a:lnTo>
                    <a:lnTo>
                      <a:pt x="1025" y="0"/>
                    </a:lnTo>
                    <a:lnTo>
                      <a:pt x="1043" y="56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8" name="Freeform: Shape 277"/>
              <p:cNvSpPr>
                <a:spLocks/>
              </p:cNvSpPr>
              <p:nvPr/>
            </p:nvSpPr>
            <p:spPr bwMode="auto">
              <a:xfrm>
                <a:off x="7083425" y="2538413"/>
                <a:ext cx="376238" cy="207962"/>
              </a:xfrm>
              <a:custGeom>
                <a:avLst/>
                <a:gdLst>
                  <a:gd name="T0" fmla="*/ 1043 w 1044"/>
                  <a:gd name="T1" fmla="*/ 37 h 578"/>
                  <a:gd name="T2" fmla="*/ 18 w 1044"/>
                  <a:gd name="T3" fmla="*/ 577 h 578"/>
                  <a:gd name="T4" fmla="*/ 0 w 1044"/>
                  <a:gd name="T5" fmla="*/ 540 h 578"/>
                  <a:gd name="T6" fmla="*/ 1024 w 1044"/>
                  <a:gd name="T7" fmla="*/ 0 h 578"/>
                  <a:gd name="T8" fmla="*/ 1043 w 1044"/>
                  <a:gd name="T9" fmla="*/ 37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78">
                    <a:moveTo>
                      <a:pt x="1043" y="37"/>
                    </a:moveTo>
                    <a:lnTo>
                      <a:pt x="18" y="577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3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9" name="Freeform: Shape 278"/>
              <p:cNvSpPr>
                <a:spLocks/>
              </p:cNvSpPr>
              <p:nvPr/>
            </p:nvSpPr>
            <p:spPr bwMode="auto">
              <a:xfrm>
                <a:off x="7083425" y="2538413"/>
                <a:ext cx="376238" cy="207962"/>
              </a:xfrm>
              <a:custGeom>
                <a:avLst/>
                <a:gdLst>
                  <a:gd name="T0" fmla="*/ 1043 w 1044"/>
                  <a:gd name="T1" fmla="*/ 37 h 578"/>
                  <a:gd name="T2" fmla="*/ 18 w 1044"/>
                  <a:gd name="T3" fmla="*/ 577 h 578"/>
                  <a:gd name="T4" fmla="*/ 0 w 1044"/>
                  <a:gd name="T5" fmla="*/ 540 h 578"/>
                  <a:gd name="T6" fmla="*/ 1024 w 1044"/>
                  <a:gd name="T7" fmla="*/ 0 h 578"/>
                  <a:gd name="T8" fmla="*/ 1043 w 1044"/>
                  <a:gd name="T9" fmla="*/ 37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4" h="578">
                    <a:moveTo>
                      <a:pt x="1043" y="37"/>
                    </a:moveTo>
                    <a:lnTo>
                      <a:pt x="18" y="577"/>
                    </a:lnTo>
                    <a:lnTo>
                      <a:pt x="0" y="540"/>
                    </a:lnTo>
                    <a:lnTo>
                      <a:pt x="1024" y="0"/>
                    </a:lnTo>
                    <a:lnTo>
                      <a:pt x="1043" y="37"/>
                    </a:ln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0" name="Freeform: Shape 279"/>
              <p:cNvSpPr>
                <a:spLocks/>
              </p:cNvSpPr>
              <p:nvPr/>
            </p:nvSpPr>
            <p:spPr bwMode="auto">
              <a:xfrm>
                <a:off x="7358063" y="2116138"/>
                <a:ext cx="536575" cy="247650"/>
              </a:xfrm>
              <a:custGeom>
                <a:avLst/>
                <a:gdLst>
                  <a:gd name="T0" fmla="*/ 1341 w 1491"/>
                  <a:gd name="T1" fmla="*/ 0 h 690"/>
                  <a:gd name="T2" fmla="*/ 1341 w 1491"/>
                  <a:gd name="T3" fmla="*/ 0 h 690"/>
                  <a:gd name="T4" fmla="*/ 168 w 1491"/>
                  <a:gd name="T5" fmla="*/ 0 h 690"/>
                  <a:gd name="T6" fmla="*/ 0 w 1491"/>
                  <a:gd name="T7" fmla="*/ 149 h 690"/>
                  <a:gd name="T8" fmla="*/ 0 w 1491"/>
                  <a:gd name="T9" fmla="*/ 596 h 690"/>
                  <a:gd name="T10" fmla="*/ 38 w 1491"/>
                  <a:gd name="T11" fmla="*/ 689 h 690"/>
                  <a:gd name="T12" fmla="*/ 38 w 1491"/>
                  <a:gd name="T13" fmla="*/ 335 h 690"/>
                  <a:gd name="T14" fmla="*/ 187 w 1491"/>
                  <a:gd name="T15" fmla="*/ 186 h 690"/>
                  <a:gd name="T16" fmla="*/ 1323 w 1491"/>
                  <a:gd name="T17" fmla="*/ 186 h 690"/>
                  <a:gd name="T18" fmla="*/ 1472 w 1491"/>
                  <a:gd name="T19" fmla="*/ 335 h 690"/>
                  <a:gd name="T20" fmla="*/ 1472 w 1491"/>
                  <a:gd name="T21" fmla="*/ 689 h 690"/>
                  <a:gd name="T22" fmla="*/ 1490 w 1491"/>
                  <a:gd name="T23" fmla="*/ 596 h 690"/>
                  <a:gd name="T24" fmla="*/ 1490 w 1491"/>
                  <a:gd name="T25" fmla="*/ 149 h 690"/>
                  <a:gd name="T26" fmla="*/ 1341 w 1491"/>
                  <a:gd name="T27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91" h="690">
                    <a:moveTo>
                      <a:pt x="1341" y="0"/>
                    </a:moveTo>
                    <a:lnTo>
                      <a:pt x="1341" y="0"/>
                    </a:lnTo>
                    <a:cubicBezTo>
                      <a:pt x="168" y="0"/>
                      <a:pt x="168" y="0"/>
                      <a:pt x="168" y="0"/>
                    </a:cubicBezTo>
                    <a:cubicBezTo>
                      <a:pt x="75" y="0"/>
                      <a:pt x="0" y="74"/>
                      <a:pt x="0" y="149"/>
                    </a:cubicBezTo>
                    <a:cubicBezTo>
                      <a:pt x="0" y="596"/>
                      <a:pt x="0" y="596"/>
                      <a:pt x="0" y="596"/>
                    </a:cubicBezTo>
                    <a:cubicBezTo>
                      <a:pt x="0" y="633"/>
                      <a:pt x="19" y="651"/>
                      <a:pt x="38" y="689"/>
                    </a:cubicBezTo>
                    <a:cubicBezTo>
                      <a:pt x="38" y="335"/>
                      <a:pt x="38" y="335"/>
                      <a:pt x="38" y="335"/>
                    </a:cubicBezTo>
                    <a:cubicBezTo>
                      <a:pt x="38" y="260"/>
                      <a:pt x="112" y="186"/>
                      <a:pt x="187" y="186"/>
                    </a:cubicBezTo>
                    <a:cubicBezTo>
                      <a:pt x="1323" y="186"/>
                      <a:pt x="1323" y="186"/>
                      <a:pt x="1323" y="186"/>
                    </a:cubicBezTo>
                    <a:cubicBezTo>
                      <a:pt x="1397" y="186"/>
                      <a:pt x="1472" y="260"/>
                      <a:pt x="1472" y="335"/>
                    </a:cubicBezTo>
                    <a:cubicBezTo>
                      <a:pt x="1472" y="689"/>
                      <a:pt x="1472" y="689"/>
                      <a:pt x="1472" y="689"/>
                    </a:cubicBezTo>
                    <a:cubicBezTo>
                      <a:pt x="1490" y="651"/>
                      <a:pt x="1490" y="633"/>
                      <a:pt x="1490" y="596"/>
                    </a:cubicBezTo>
                    <a:cubicBezTo>
                      <a:pt x="1490" y="149"/>
                      <a:pt x="1490" y="149"/>
                      <a:pt x="1490" y="149"/>
                    </a:cubicBezTo>
                    <a:cubicBezTo>
                      <a:pt x="1490" y="74"/>
                      <a:pt x="1434" y="0"/>
                      <a:pt x="1341" y="0"/>
                    </a:cubicBezTo>
                  </a:path>
                </a:pathLst>
              </a:custGeom>
              <a:solidFill>
                <a:srgbClr val="2A384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1" name="Freeform: Shape 280"/>
              <p:cNvSpPr>
                <a:spLocks/>
              </p:cNvSpPr>
              <p:nvPr/>
            </p:nvSpPr>
            <p:spPr bwMode="auto">
              <a:xfrm>
                <a:off x="7083425" y="2257425"/>
                <a:ext cx="1092200" cy="750888"/>
              </a:xfrm>
              <a:custGeom>
                <a:avLst/>
                <a:gdLst>
                  <a:gd name="T0" fmla="*/ 3035 w 3036"/>
                  <a:gd name="T1" fmla="*/ 1936 h 2085"/>
                  <a:gd name="T2" fmla="*/ 3035 w 3036"/>
                  <a:gd name="T3" fmla="*/ 1936 h 2085"/>
                  <a:gd name="T4" fmla="*/ 2886 w 3036"/>
                  <a:gd name="T5" fmla="*/ 2084 h 2085"/>
                  <a:gd name="T6" fmla="*/ 167 w 3036"/>
                  <a:gd name="T7" fmla="*/ 2084 h 2085"/>
                  <a:gd name="T8" fmla="*/ 0 w 3036"/>
                  <a:gd name="T9" fmla="*/ 1936 h 2085"/>
                  <a:gd name="T10" fmla="*/ 0 w 3036"/>
                  <a:gd name="T11" fmla="*/ 149 h 2085"/>
                  <a:gd name="T12" fmla="*/ 167 w 3036"/>
                  <a:gd name="T13" fmla="*/ 0 h 2085"/>
                  <a:gd name="T14" fmla="*/ 2886 w 3036"/>
                  <a:gd name="T15" fmla="*/ 0 h 2085"/>
                  <a:gd name="T16" fmla="*/ 3035 w 3036"/>
                  <a:gd name="T17" fmla="*/ 149 h 2085"/>
                  <a:gd name="T18" fmla="*/ 3035 w 3036"/>
                  <a:gd name="T19" fmla="*/ 1936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36" h="2085">
                    <a:moveTo>
                      <a:pt x="3035" y="1936"/>
                    </a:moveTo>
                    <a:lnTo>
                      <a:pt x="3035" y="1936"/>
                    </a:lnTo>
                    <a:cubicBezTo>
                      <a:pt x="3035" y="2029"/>
                      <a:pt x="2979" y="2084"/>
                      <a:pt x="2886" y="2084"/>
                    </a:cubicBezTo>
                    <a:cubicBezTo>
                      <a:pt x="167" y="2084"/>
                      <a:pt x="167" y="2084"/>
                      <a:pt x="167" y="2084"/>
                    </a:cubicBezTo>
                    <a:cubicBezTo>
                      <a:pt x="74" y="2084"/>
                      <a:pt x="0" y="2029"/>
                      <a:pt x="0" y="1936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0" y="74"/>
                      <a:pt x="74" y="0"/>
                      <a:pt x="167" y="0"/>
                    </a:cubicBezTo>
                    <a:cubicBezTo>
                      <a:pt x="2886" y="0"/>
                      <a:pt x="2886" y="0"/>
                      <a:pt x="2886" y="0"/>
                    </a:cubicBezTo>
                    <a:cubicBezTo>
                      <a:pt x="2979" y="0"/>
                      <a:pt x="3035" y="74"/>
                      <a:pt x="3035" y="149"/>
                    </a:cubicBezTo>
                    <a:cubicBezTo>
                      <a:pt x="3035" y="1936"/>
                      <a:pt x="3035" y="1936"/>
                      <a:pt x="3035" y="1936"/>
                    </a:cubicBezTo>
                  </a:path>
                </a:pathLst>
              </a:custGeom>
              <a:solidFill>
                <a:srgbClr val="384D6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2" name="Freeform: Shape 281"/>
              <p:cNvSpPr>
                <a:spLocks/>
              </p:cNvSpPr>
              <p:nvPr/>
            </p:nvSpPr>
            <p:spPr bwMode="auto">
              <a:xfrm>
                <a:off x="7083425" y="2257425"/>
                <a:ext cx="1092200" cy="382588"/>
              </a:xfrm>
              <a:custGeom>
                <a:avLst/>
                <a:gdLst>
                  <a:gd name="T0" fmla="*/ 3035 w 3036"/>
                  <a:gd name="T1" fmla="*/ 1061 h 1062"/>
                  <a:gd name="T2" fmla="*/ 3035 w 3036"/>
                  <a:gd name="T3" fmla="*/ 1061 h 1062"/>
                  <a:gd name="T4" fmla="*/ 3035 w 3036"/>
                  <a:gd name="T5" fmla="*/ 149 h 1062"/>
                  <a:gd name="T6" fmla="*/ 2886 w 3036"/>
                  <a:gd name="T7" fmla="*/ 0 h 1062"/>
                  <a:gd name="T8" fmla="*/ 167 w 3036"/>
                  <a:gd name="T9" fmla="*/ 0 h 1062"/>
                  <a:gd name="T10" fmla="*/ 0 w 3036"/>
                  <a:gd name="T11" fmla="*/ 149 h 1062"/>
                  <a:gd name="T12" fmla="*/ 0 w 3036"/>
                  <a:gd name="T13" fmla="*/ 1061 h 1062"/>
                  <a:gd name="T14" fmla="*/ 3035 w 3036"/>
                  <a:gd name="T15" fmla="*/ 1061 h 10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36" h="1062">
                    <a:moveTo>
                      <a:pt x="3035" y="1061"/>
                    </a:moveTo>
                    <a:lnTo>
                      <a:pt x="3035" y="1061"/>
                    </a:lnTo>
                    <a:cubicBezTo>
                      <a:pt x="3035" y="149"/>
                      <a:pt x="3035" y="149"/>
                      <a:pt x="3035" y="149"/>
                    </a:cubicBezTo>
                    <a:cubicBezTo>
                      <a:pt x="3035" y="74"/>
                      <a:pt x="2979" y="0"/>
                      <a:pt x="2886" y="0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74" y="0"/>
                      <a:pt x="0" y="74"/>
                      <a:pt x="0" y="149"/>
                    </a:cubicBezTo>
                    <a:cubicBezTo>
                      <a:pt x="0" y="1061"/>
                      <a:pt x="0" y="1061"/>
                      <a:pt x="0" y="1061"/>
                    </a:cubicBezTo>
                    <a:cubicBezTo>
                      <a:pt x="3035" y="1061"/>
                      <a:pt x="3035" y="1061"/>
                      <a:pt x="3035" y="1061"/>
                    </a:cubicBezTo>
                  </a:path>
                </a:pathLst>
              </a:custGeom>
              <a:solidFill>
                <a:srgbClr val="2A384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3" name="Freeform: Shape 282"/>
              <p:cNvSpPr>
                <a:spLocks/>
              </p:cNvSpPr>
              <p:nvPr/>
            </p:nvSpPr>
            <p:spPr bwMode="auto">
              <a:xfrm>
                <a:off x="7083425" y="2257425"/>
                <a:ext cx="1092200" cy="355600"/>
              </a:xfrm>
              <a:custGeom>
                <a:avLst/>
                <a:gdLst>
                  <a:gd name="T0" fmla="*/ 3035 w 3036"/>
                  <a:gd name="T1" fmla="*/ 986 h 987"/>
                  <a:gd name="T2" fmla="*/ 3035 w 3036"/>
                  <a:gd name="T3" fmla="*/ 986 h 987"/>
                  <a:gd name="T4" fmla="*/ 3035 w 3036"/>
                  <a:gd name="T5" fmla="*/ 149 h 987"/>
                  <a:gd name="T6" fmla="*/ 2886 w 3036"/>
                  <a:gd name="T7" fmla="*/ 0 h 987"/>
                  <a:gd name="T8" fmla="*/ 167 w 3036"/>
                  <a:gd name="T9" fmla="*/ 0 h 987"/>
                  <a:gd name="T10" fmla="*/ 0 w 3036"/>
                  <a:gd name="T11" fmla="*/ 149 h 987"/>
                  <a:gd name="T12" fmla="*/ 0 w 3036"/>
                  <a:gd name="T13" fmla="*/ 986 h 987"/>
                  <a:gd name="T14" fmla="*/ 3035 w 3036"/>
                  <a:gd name="T15" fmla="*/ 986 h 9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36" h="987">
                    <a:moveTo>
                      <a:pt x="3035" y="986"/>
                    </a:moveTo>
                    <a:lnTo>
                      <a:pt x="3035" y="986"/>
                    </a:lnTo>
                    <a:cubicBezTo>
                      <a:pt x="3035" y="149"/>
                      <a:pt x="3035" y="149"/>
                      <a:pt x="3035" y="149"/>
                    </a:cubicBezTo>
                    <a:cubicBezTo>
                      <a:pt x="3035" y="74"/>
                      <a:pt x="2979" y="0"/>
                      <a:pt x="2886" y="0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74" y="0"/>
                      <a:pt x="0" y="74"/>
                      <a:pt x="0" y="149"/>
                    </a:cubicBezTo>
                    <a:cubicBezTo>
                      <a:pt x="0" y="986"/>
                      <a:pt x="0" y="986"/>
                      <a:pt x="0" y="986"/>
                    </a:cubicBezTo>
                    <a:cubicBezTo>
                      <a:pt x="3035" y="986"/>
                      <a:pt x="3035" y="986"/>
                      <a:pt x="3035" y="986"/>
                    </a:cubicBezTo>
                  </a:path>
                </a:pathLst>
              </a:custGeom>
              <a:solidFill>
                <a:srgbClr val="53627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4" name="Freeform: Shape 283"/>
              <p:cNvSpPr>
                <a:spLocks/>
              </p:cNvSpPr>
              <p:nvPr/>
            </p:nvSpPr>
            <p:spPr bwMode="auto">
              <a:xfrm>
                <a:off x="7499350" y="2638425"/>
                <a:ext cx="247650" cy="128588"/>
              </a:xfrm>
              <a:custGeom>
                <a:avLst/>
                <a:gdLst>
                  <a:gd name="T0" fmla="*/ 0 w 690"/>
                  <a:gd name="T1" fmla="*/ 0 h 355"/>
                  <a:gd name="T2" fmla="*/ 0 w 690"/>
                  <a:gd name="T3" fmla="*/ 0 h 355"/>
                  <a:gd name="T4" fmla="*/ 0 w 690"/>
                  <a:gd name="T5" fmla="*/ 18 h 355"/>
                  <a:gd name="T6" fmla="*/ 354 w 690"/>
                  <a:gd name="T7" fmla="*/ 354 h 355"/>
                  <a:gd name="T8" fmla="*/ 689 w 690"/>
                  <a:gd name="T9" fmla="*/ 18 h 355"/>
                  <a:gd name="T10" fmla="*/ 689 w 690"/>
                  <a:gd name="T11" fmla="*/ 0 h 355"/>
                  <a:gd name="T12" fmla="*/ 0 w 690"/>
                  <a:gd name="T13" fmla="*/ 0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0" h="355">
                    <a:moveTo>
                      <a:pt x="0" y="0"/>
                    </a:moveTo>
                    <a:lnTo>
                      <a:pt x="0" y="0"/>
                    </a:lnTo>
                    <a:lnTo>
                      <a:pt x="0" y="18"/>
                    </a:lnTo>
                    <a:cubicBezTo>
                      <a:pt x="0" y="205"/>
                      <a:pt x="168" y="354"/>
                      <a:pt x="354" y="354"/>
                    </a:cubicBezTo>
                    <a:cubicBezTo>
                      <a:pt x="541" y="354"/>
                      <a:pt x="689" y="205"/>
                      <a:pt x="689" y="18"/>
                    </a:cubicBezTo>
                    <a:lnTo>
                      <a:pt x="689" y="0"/>
                    </a:ln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FBB259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5" name="Freeform: Shape 284"/>
              <p:cNvSpPr>
                <a:spLocks/>
              </p:cNvSpPr>
              <p:nvPr/>
            </p:nvSpPr>
            <p:spPr bwMode="auto">
              <a:xfrm>
                <a:off x="7486650" y="2571750"/>
                <a:ext cx="274638" cy="87313"/>
              </a:xfrm>
              <a:custGeom>
                <a:avLst/>
                <a:gdLst>
                  <a:gd name="T0" fmla="*/ 764 w 765"/>
                  <a:gd name="T1" fmla="*/ 242 h 243"/>
                  <a:gd name="T2" fmla="*/ 0 w 765"/>
                  <a:gd name="T3" fmla="*/ 242 h 243"/>
                  <a:gd name="T4" fmla="*/ 0 w 765"/>
                  <a:gd name="T5" fmla="*/ 0 h 243"/>
                  <a:gd name="T6" fmla="*/ 764 w 765"/>
                  <a:gd name="T7" fmla="*/ 0 h 243"/>
                  <a:gd name="T8" fmla="*/ 764 w 765"/>
                  <a:gd name="T9" fmla="*/ 242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243">
                    <a:moveTo>
                      <a:pt x="764" y="242"/>
                    </a:moveTo>
                    <a:lnTo>
                      <a:pt x="0" y="242"/>
                    </a:lnTo>
                    <a:lnTo>
                      <a:pt x="0" y="0"/>
                    </a:lnTo>
                    <a:lnTo>
                      <a:pt x="764" y="0"/>
                    </a:lnTo>
                    <a:lnTo>
                      <a:pt x="764" y="242"/>
                    </a:lnTo>
                  </a:path>
                </a:pathLst>
              </a:custGeom>
              <a:solidFill>
                <a:srgbClr val="FECD8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6" name="Freeform: Shape 285"/>
              <p:cNvSpPr>
                <a:spLocks/>
              </p:cNvSpPr>
              <p:nvPr/>
            </p:nvSpPr>
            <p:spPr bwMode="auto">
              <a:xfrm>
                <a:off x="7486650" y="2571750"/>
                <a:ext cx="274638" cy="87313"/>
              </a:xfrm>
              <a:custGeom>
                <a:avLst/>
                <a:gdLst>
                  <a:gd name="T0" fmla="*/ 764 w 765"/>
                  <a:gd name="T1" fmla="*/ 242 h 243"/>
                  <a:gd name="T2" fmla="*/ 0 w 765"/>
                  <a:gd name="T3" fmla="*/ 242 h 243"/>
                  <a:gd name="T4" fmla="*/ 0 w 765"/>
                  <a:gd name="T5" fmla="*/ 0 h 243"/>
                  <a:gd name="T6" fmla="*/ 764 w 765"/>
                  <a:gd name="T7" fmla="*/ 0 h 243"/>
                  <a:gd name="T8" fmla="*/ 764 w 765"/>
                  <a:gd name="T9" fmla="*/ 242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243">
                    <a:moveTo>
                      <a:pt x="764" y="242"/>
                    </a:moveTo>
                    <a:lnTo>
                      <a:pt x="0" y="242"/>
                    </a:lnTo>
                    <a:lnTo>
                      <a:pt x="0" y="0"/>
                    </a:lnTo>
                    <a:lnTo>
                      <a:pt x="764" y="0"/>
                    </a:lnTo>
                    <a:lnTo>
                      <a:pt x="764" y="242"/>
                    </a:lnTo>
                  </a:path>
                </a:pathLst>
              </a:custGeom>
              <a:solidFill>
                <a:srgbClr val="FECD8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7" name="Freeform: Shape 286"/>
              <p:cNvSpPr>
                <a:spLocks/>
              </p:cNvSpPr>
              <p:nvPr/>
            </p:nvSpPr>
            <p:spPr bwMode="auto">
              <a:xfrm>
                <a:off x="7083425" y="2900363"/>
                <a:ext cx="114300" cy="107950"/>
              </a:xfrm>
              <a:custGeom>
                <a:avLst/>
                <a:gdLst>
                  <a:gd name="T0" fmla="*/ 0 w 317"/>
                  <a:gd name="T1" fmla="*/ 0 h 298"/>
                  <a:gd name="T2" fmla="*/ 0 w 317"/>
                  <a:gd name="T3" fmla="*/ 0 h 298"/>
                  <a:gd name="T4" fmla="*/ 0 w 317"/>
                  <a:gd name="T5" fmla="*/ 149 h 298"/>
                  <a:gd name="T6" fmla="*/ 167 w 317"/>
                  <a:gd name="T7" fmla="*/ 297 h 298"/>
                  <a:gd name="T8" fmla="*/ 316 w 317"/>
                  <a:gd name="T9" fmla="*/ 297 h 298"/>
                  <a:gd name="T10" fmla="*/ 0 w 317"/>
                  <a:gd name="T11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7" h="298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49"/>
                      <a:pt x="0" y="149"/>
                      <a:pt x="0" y="149"/>
                    </a:cubicBezTo>
                    <a:cubicBezTo>
                      <a:pt x="0" y="242"/>
                      <a:pt x="74" y="297"/>
                      <a:pt x="167" y="297"/>
                    </a:cubicBezTo>
                    <a:cubicBezTo>
                      <a:pt x="316" y="297"/>
                      <a:pt x="316" y="297"/>
                      <a:pt x="316" y="297"/>
                    </a:cubicBezTo>
                    <a:cubicBezTo>
                      <a:pt x="223" y="205"/>
                      <a:pt x="111" y="93"/>
                      <a:pt x="0" y="0"/>
                    </a:cubicBezTo>
                  </a:path>
                </a:pathLst>
              </a:custGeom>
              <a:solidFill>
                <a:srgbClr val="FBB259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8" name="Freeform: Shape 287"/>
              <p:cNvSpPr>
                <a:spLocks/>
              </p:cNvSpPr>
              <p:nvPr/>
            </p:nvSpPr>
            <p:spPr bwMode="auto">
              <a:xfrm>
                <a:off x="8056563" y="2887663"/>
                <a:ext cx="120650" cy="120650"/>
              </a:xfrm>
              <a:custGeom>
                <a:avLst/>
                <a:gdLst>
                  <a:gd name="T0" fmla="*/ 0 w 336"/>
                  <a:gd name="T1" fmla="*/ 334 h 335"/>
                  <a:gd name="T2" fmla="*/ 0 w 336"/>
                  <a:gd name="T3" fmla="*/ 334 h 335"/>
                  <a:gd name="T4" fmla="*/ 186 w 336"/>
                  <a:gd name="T5" fmla="*/ 334 h 335"/>
                  <a:gd name="T6" fmla="*/ 335 w 336"/>
                  <a:gd name="T7" fmla="*/ 186 h 335"/>
                  <a:gd name="T8" fmla="*/ 335 w 336"/>
                  <a:gd name="T9" fmla="*/ 0 h 335"/>
                  <a:gd name="T10" fmla="*/ 0 w 336"/>
                  <a:gd name="T11" fmla="*/ 334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6" h="335">
                    <a:moveTo>
                      <a:pt x="0" y="334"/>
                    </a:moveTo>
                    <a:lnTo>
                      <a:pt x="0" y="334"/>
                    </a:lnTo>
                    <a:cubicBezTo>
                      <a:pt x="186" y="334"/>
                      <a:pt x="186" y="334"/>
                      <a:pt x="186" y="334"/>
                    </a:cubicBezTo>
                    <a:cubicBezTo>
                      <a:pt x="279" y="334"/>
                      <a:pt x="335" y="279"/>
                      <a:pt x="335" y="186"/>
                    </a:cubicBezTo>
                    <a:cubicBezTo>
                      <a:pt x="335" y="0"/>
                      <a:pt x="335" y="0"/>
                      <a:pt x="335" y="0"/>
                    </a:cubicBezTo>
                    <a:cubicBezTo>
                      <a:pt x="0" y="334"/>
                      <a:pt x="0" y="334"/>
                      <a:pt x="0" y="334"/>
                    </a:cubicBezTo>
                  </a:path>
                </a:pathLst>
              </a:custGeom>
              <a:solidFill>
                <a:srgbClr val="FBB259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9" name="Freeform: Shape 288"/>
              <p:cNvSpPr>
                <a:spLocks/>
              </p:cNvSpPr>
              <p:nvPr/>
            </p:nvSpPr>
            <p:spPr bwMode="auto">
              <a:xfrm>
                <a:off x="6540500" y="1935163"/>
                <a:ext cx="817563" cy="1019175"/>
              </a:xfrm>
              <a:custGeom>
                <a:avLst/>
                <a:gdLst>
                  <a:gd name="T0" fmla="*/ 0 w 2272"/>
                  <a:gd name="T1" fmla="*/ 2346 h 2831"/>
                  <a:gd name="T2" fmla="*/ 1508 w 2272"/>
                  <a:gd name="T3" fmla="*/ 2830 h 2831"/>
                  <a:gd name="T4" fmla="*/ 1508 w 2272"/>
                  <a:gd name="T5" fmla="*/ 2830 h 2831"/>
                  <a:gd name="T6" fmla="*/ 0 w 2272"/>
                  <a:gd name="T7" fmla="*/ 2346 h 2831"/>
                  <a:gd name="T8" fmla="*/ 651 w 2272"/>
                  <a:gd name="T9" fmla="*/ 968 h 2831"/>
                  <a:gd name="T10" fmla="*/ 689 w 2272"/>
                  <a:gd name="T11" fmla="*/ 1024 h 2831"/>
                  <a:gd name="T12" fmla="*/ 689 w 2272"/>
                  <a:gd name="T13" fmla="*/ 1024 h 2831"/>
                  <a:gd name="T14" fmla="*/ 651 w 2272"/>
                  <a:gd name="T15" fmla="*/ 968 h 2831"/>
                  <a:gd name="T16" fmla="*/ 1824 w 2272"/>
                  <a:gd name="T17" fmla="*/ 0 h 2831"/>
                  <a:gd name="T18" fmla="*/ 521 w 2272"/>
                  <a:gd name="T19" fmla="*/ 689 h 2831"/>
                  <a:gd name="T20" fmla="*/ 1824 w 2272"/>
                  <a:gd name="T21" fmla="*/ 0 h 2831"/>
                  <a:gd name="T22" fmla="*/ 2271 w 2272"/>
                  <a:gd name="T23" fmla="*/ 875 h 2831"/>
                  <a:gd name="T24" fmla="*/ 2271 w 2272"/>
                  <a:gd name="T25" fmla="*/ 875 h 2831"/>
                  <a:gd name="T26" fmla="*/ 1824 w 2272"/>
                  <a:gd name="T27" fmla="*/ 0 h 28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272" h="2831">
                    <a:moveTo>
                      <a:pt x="0" y="2346"/>
                    </a:moveTo>
                    <a:lnTo>
                      <a:pt x="1508" y="2830"/>
                    </a:lnTo>
                    <a:lnTo>
                      <a:pt x="1508" y="2830"/>
                    </a:lnTo>
                    <a:lnTo>
                      <a:pt x="0" y="2346"/>
                    </a:lnTo>
                    <a:close/>
                    <a:moveTo>
                      <a:pt x="651" y="968"/>
                    </a:moveTo>
                    <a:lnTo>
                      <a:pt x="689" y="1024"/>
                    </a:lnTo>
                    <a:lnTo>
                      <a:pt x="689" y="1024"/>
                    </a:lnTo>
                    <a:lnTo>
                      <a:pt x="651" y="968"/>
                    </a:lnTo>
                    <a:close/>
                    <a:moveTo>
                      <a:pt x="1824" y="0"/>
                    </a:moveTo>
                    <a:lnTo>
                      <a:pt x="521" y="689"/>
                    </a:lnTo>
                    <a:lnTo>
                      <a:pt x="1824" y="0"/>
                    </a:lnTo>
                    <a:lnTo>
                      <a:pt x="2271" y="875"/>
                    </a:lnTo>
                    <a:lnTo>
                      <a:pt x="2271" y="875"/>
                    </a:lnTo>
                    <a:lnTo>
                      <a:pt x="1824" y="0"/>
                    </a:lnTo>
                    <a:close/>
                  </a:path>
                </a:pathLst>
              </a:custGeom>
              <a:solidFill>
                <a:srgbClr val="E6E9E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0" name="Freeform: Shape 289"/>
              <p:cNvSpPr>
                <a:spLocks/>
              </p:cNvSpPr>
              <p:nvPr/>
            </p:nvSpPr>
            <p:spPr bwMode="auto">
              <a:xfrm>
                <a:off x="6540500" y="2779713"/>
                <a:ext cx="542925" cy="174625"/>
              </a:xfrm>
              <a:custGeom>
                <a:avLst/>
                <a:gdLst>
                  <a:gd name="T0" fmla="*/ 0 w 1509"/>
                  <a:gd name="T1" fmla="*/ 0 h 485"/>
                  <a:gd name="T2" fmla="*/ 1508 w 1509"/>
                  <a:gd name="T3" fmla="*/ 484 h 485"/>
                  <a:gd name="T4" fmla="*/ 1508 w 1509"/>
                  <a:gd name="T5" fmla="*/ 484 h 485"/>
                  <a:gd name="T6" fmla="*/ 0 w 1509"/>
                  <a:gd name="T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9" h="485">
                    <a:moveTo>
                      <a:pt x="0" y="0"/>
                    </a:moveTo>
                    <a:lnTo>
                      <a:pt x="1508" y="484"/>
                    </a:lnTo>
                    <a:lnTo>
                      <a:pt x="1508" y="48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6E9E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1" name="Freeform: Shape 290"/>
              <p:cNvSpPr>
                <a:spLocks/>
              </p:cNvSpPr>
              <p:nvPr/>
            </p:nvSpPr>
            <p:spPr bwMode="auto">
              <a:xfrm>
                <a:off x="6775450" y="2284413"/>
                <a:ext cx="14288" cy="20637"/>
              </a:xfrm>
              <a:custGeom>
                <a:avLst/>
                <a:gdLst>
                  <a:gd name="T0" fmla="*/ 0 w 39"/>
                  <a:gd name="T1" fmla="*/ 0 h 57"/>
                  <a:gd name="T2" fmla="*/ 38 w 39"/>
                  <a:gd name="T3" fmla="*/ 56 h 57"/>
                  <a:gd name="T4" fmla="*/ 38 w 39"/>
                  <a:gd name="T5" fmla="*/ 56 h 57"/>
                  <a:gd name="T6" fmla="*/ 0 w 39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57">
                    <a:moveTo>
                      <a:pt x="0" y="0"/>
                    </a:moveTo>
                    <a:lnTo>
                      <a:pt x="38" y="56"/>
                    </a:lnTo>
                    <a:lnTo>
                      <a:pt x="38" y="5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6E9E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2" name="Freeform: Shape 291"/>
              <p:cNvSpPr>
                <a:spLocks/>
              </p:cNvSpPr>
              <p:nvPr/>
            </p:nvSpPr>
            <p:spPr bwMode="auto">
              <a:xfrm>
                <a:off x="6729413" y="1935163"/>
                <a:ext cx="630237" cy="315912"/>
              </a:xfrm>
              <a:custGeom>
                <a:avLst/>
                <a:gdLst>
                  <a:gd name="T0" fmla="*/ 1303 w 1751"/>
                  <a:gd name="T1" fmla="*/ 0 h 876"/>
                  <a:gd name="T2" fmla="*/ 0 w 1751"/>
                  <a:gd name="T3" fmla="*/ 689 h 876"/>
                  <a:gd name="T4" fmla="*/ 1303 w 1751"/>
                  <a:gd name="T5" fmla="*/ 0 h 876"/>
                  <a:gd name="T6" fmla="*/ 1750 w 1751"/>
                  <a:gd name="T7" fmla="*/ 875 h 876"/>
                  <a:gd name="T8" fmla="*/ 1750 w 1751"/>
                  <a:gd name="T9" fmla="*/ 875 h 876"/>
                  <a:gd name="T10" fmla="*/ 1303 w 1751"/>
                  <a:gd name="T11" fmla="*/ 0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51" h="876">
                    <a:moveTo>
                      <a:pt x="1303" y="0"/>
                    </a:moveTo>
                    <a:lnTo>
                      <a:pt x="0" y="689"/>
                    </a:lnTo>
                    <a:lnTo>
                      <a:pt x="1303" y="0"/>
                    </a:lnTo>
                    <a:lnTo>
                      <a:pt x="1750" y="875"/>
                    </a:lnTo>
                    <a:lnTo>
                      <a:pt x="1750" y="875"/>
                    </a:lnTo>
                    <a:lnTo>
                      <a:pt x="1303" y="0"/>
                    </a:lnTo>
                  </a:path>
                </a:pathLst>
              </a:custGeom>
              <a:solidFill>
                <a:srgbClr val="E6E9E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3" name="Freeform: Shape 292"/>
              <p:cNvSpPr>
                <a:spLocks/>
              </p:cNvSpPr>
              <p:nvPr/>
            </p:nvSpPr>
            <p:spPr bwMode="auto">
              <a:xfrm>
                <a:off x="6540500" y="2278063"/>
                <a:ext cx="542925" cy="677862"/>
              </a:xfrm>
              <a:custGeom>
                <a:avLst/>
                <a:gdLst>
                  <a:gd name="T0" fmla="*/ 912 w 1509"/>
                  <a:gd name="T1" fmla="*/ 1526 h 1881"/>
                  <a:gd name="T2" fmla="*/ 614 w 1509"/>
                  <a:gd name="T3" fmla="*/ 1043 h 1881"/>
                  <a:gd name="T4" fmla="*/ 912 w 1509"/>
                  <a:gd name="T5" fmla="*/ 1526 h 1881"/>
                  <a:gd name="T6" fmla="*/ 428 w 1509"/>
                  <a:gd name="T7" fmla="*/ 1210 h 1881"/>
                  <a:gd name="T8" fmla="*/ 577 w 1509"/>
                  <a:gd name="T9" fmla="*/ 353 h 1881"/>
                  <a:gd name="T10" fmla="*/ 428 w 1509"/>
                  <a:gd name="T11" fmla="*/ 1210 h 1881"/>
                  <a:gd name="T12" fmla="*/ 447 w 1509"/>
                  <a:gd name="T13" fmla="*/ 0 h 1881"/>
                  <a:gd name="T14" fmla="*/ 1508 w 1509"/>
                  <a:gd name="T15" fmla="*/ 1880 h 1881"/>
                  <a:gd name="T16" fmla="*/ 1508 w 1509"/>
                  <a:gd name="T17" fmla="*/ 1713 h 1881"/>
                  <a:gd name="T18" fmla="*/ 1508 w 1509"/>
                  <a:gd name="T19" fmla="*/ 1657 h 1881"/>
                  <a:gd name="T20" fmla="*/ 1508 w 1509"/>
                  <a:gd name="T21" fmla="*/ 1619 h 1881"/>
                  <a:gd name="T22" fmla="*/ 1452 w 1509"/>
                  <a:gd name="T23" fmla="*/ 1694 h 1881"/>
                  <a:gd name="T24" fmla="*/ 1452 w 1509"/>
                  <a:gd name="T25" fmla="*/ 1526 h 1881"/>
                  <a:gd name="T26" fmla="*/ 1359 w 1509"/>
                  <a:gd name="T27" fmla="*/ 1657 h 1881"/>
                  <a:gd name="T28" fmla="*/ 1396 w 1509"/>
                  <a:gd name="T29" fmla="*/ 1396 h 1881"/>
                  <a:gd name="T30" fmla="*/ 1266 w 1509"/>
                  <a:gd name="T31" fmla="*/ 1638 h 1881"/>
                  <a:gd name="T32" fmla="*/ 1341 w 1509"/>
                  <a:gd name="T33" fmla="*/ 1284 h 1881"/>
                  <a:gd name="T34" fmla="*/ 1192 w 1509"/>
                  <a:gd name="T35" fmla="*/ 1601 h 1881"/>
                  <a:gd name="T36" fmla="*/ 1266 w 1509"/>
                  <a:gd name="T37" fmla="*/ 1172 h 1881"/>
                  <a:gd name="T38" fmla="*/ 1005 w 1509"/>
                  <a:gd name="T39" fmla="*/ 1545 h 1881"/>
                  <a:gd name="T40" fmla="*/ 1154 w 1509"/>
                  <a:gd name="T41" fmla="*/ 930 h 1881"/>
                  <a:gd name="T42" fmla="*/ 1043 w 1509"/>
                  <a:gd name="T43" fmla="*/ 1098 h 1881"/>
                  <a:gd name="T44" fmla="*/ 1080 w 1509"/>
                  <a:gd name="T45" fmla="*/ 819 h 1881"/>
                  <a:gd name="T46" fmla="*/ 949 w 1509"/>
                  <a:gd name="T47" fmla="*/ 1079 h 1881"/>
                  <a:gd name="T48" fmla="*/ 1024 w 1509"/>
                  <a:gd name="T49" fmla="*/ 689 h 1881"/>
                  <a:gd name="T50" fmla="*/ 856 w 1509"/>
                  <a:gd name="T51" fmla="*/ 1043 h 1881"/>
                  <a:gd name="T52" fmla="*/ 968 w 1509"/>
                  <a:gd name="T53" fmla="*/ 577 h 1881"/>
                  <a:gd name="T54" fmla="*/ 782 w 1509"/>
                  <a:gd name="T55" fmla="*/ 1023 h 1881"/>
                  <a:gd name="T56" fmla="*/ 894 w 1509"/>
                  <a:gd name="T57" fmla="*/ 465 h 1881"/>
                  <a:gd name="T58" fmla="*/ 689 w 1509"/>
                  <a:gd name="T59" fmla="*/ 986 h 1881"/>
                  <a:gd name="T60" fmla="*/ 838 w 1509"/>
                  <a:gd name="T61" fmla="*/ 353 h 1881"/>
                  <a:gd name="T62" fmla="*/ 689 w 1509"/>
                  <a:gd name="T63" fmla="*/ 74 h 1881"/>
                  <a:gd name="T64" fmla="*/ 447 w 1509"/>
                  <a:gd name="T65" fmla="*/ 0 h 18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9" h="1881">
                    <a:moveTo>
                      <a:pt x="912" y="1526"/>
                    </a:moveTo>
                    <a:lnTo>
                      <a:pt x="912" y="1526"/>
                    </a:lnTo>
                    <a:cubicBezTo>
                      <a:pt x="502" y="1396"/>
                      <a:pt x="502" y="1396"/>
                      <a:pt x="502" y="1396"/>
                    </a:cubicBezTo>
                    <a:cubicBezTo>
                      <a:pt x="614" y="1043"/>
                      <a:pt x="614" y="1043"/>
                      <a:pt x="614" y="1043"/>
                    </a:cubicBezTo>
                    <a:cubicBezTo>
                      <a:pt x="1024" y="1172"/>
                      <a:pt x="1024" y="1172"/>
                      <a:pt x="1024" y="1172"/>
                    </a:cubicBezTo>
                    <a:cubicBezTo>
                      <a:pt x="912" y="1526"/>
                      <a:pt x="912" y="1526"/>
                      <a:pt x="912" y="1526"/>
                    </a:cubicBezTo>
                    <a:lnTo>
                      <a:pt x="428" y="1210"/>
                    </a:lnTo>
                    <a:lnTo>
                      <a:pt x="428" y="1210"/>
                    </a:lnTo>
                    <a:cubicBezTo>
                      <a:pt x="316" y="1172"/>
                      <a:pt x="316" y="1172"/>
                      <a:pt x="316" y="1172"/>
                    </a:cubicBezTo>
                    <a:cubicBezTo>
                      <a:pt x="577" y="353"/>
                      <a:pt x="577" y="353"/>
                      <a:pt x="577" y="353"/>
                    </a:cubicBezTo>
                    <a:cubicBezTo>
                      <a:pt x="689" y="391"/>
                      <a:pt x="689" y="391"/>
                      <a:pt x="689" y="391"/>
                    </a:cubicBezTo>
                    <a:cubicBezTo>
                      <a:pt x="428" y="1210"/>
                      <a:pt x="428" y="1210"/>
                      <a:pt x="428" y="1210"/>
                    </a:cubicBezTo>
                    <a:lnTo>
                      <a:pt x="447" y="0"/>
                    </a:lnTo>
                    <a:lnTo>
                      <a:pt x="447" y="0"/>
                    </a:lnTo>
                    <a:cubicBezTo>
                      <a:pt x="0" y="1396"/>
                      <a:pt x="0" y="1396"/>
                      <a:pt x="0" y="1396"/>
                    </a:cubicBezTo>
                    <a:cubicBezTo>
                      <a:pt x="1508" y="1880"/>
                      <a:pt x="1508" y="1880"/>
                      <a:pt x="1508" y="1880"/>
                    </a:cubicBezTo>
                    <a:lnTo>
                      <a:pt x="1508" y="1880"/>
                    </a:lnTo>
                    <a:cubicBezTo>
                      <a:pt x="1508" y="1713"/>
                      <a:pt x="1508" y="1713"/>
                      <a:pt x="1508" y="1713"/>
                    </a:cubicBezTo>
                    <a:cubicBezTo>
                      <a:pt x="1508" y="1694"/>
                      <a:pt x="1508" y="1694"/>
                      <a:pt x="1508" y="1694"/>
                    </a:cubicBezTo>
                    <a:cubicBezTo>
                      <a:pt x="1508" y="1657"/>
                      <a:pt x="1508" y="1657"/>
                      <a:pt x="1508" y="1657"/>
                    </a:cubicBezTo>
                    <a:cubicBezTo>
                      <a:pt x="1508" y="1619"/>
                      <a:pt x="1508" y="1619"/>
                      <a:pt x="1508" y="1619"/>
                    </a:cubicBezTo>
                    <a:lnTo>
                      <a:pt x="1508" y="1619"/>
                    </a:lnTo>
                    <a:cubicBezTo>
                      <a:pt x="1490" y="1582"/>
                      <a:pt x="1490" y="1582"/>
                      <a:pt x="1490" y="1582"/>
                    </a:cubicBezTo>
                    <a:cubicBezTo>
                      <a:pt x="1452" y="1694"/>
                      <a:pt x="1452" y="1694"/>
                      <a:pt x="1452" y="1694"/>
                    </a:cubicBezTo>
                    <a:cubicBezTo>
                      <a:pt x="1415" y="1675"/>
                      <a:pt x="1415" y="1675"/>
                      <a:pt x="1415" y="1675"/>
                    </a:cubicBezTo>
                    <a:cubicBezTo>
                      <a:pt x="1452" y="1526"/>
                      <a:pt x="1452" y="1526"/>
                      <a:pt x="1452" y="1526"/>
                    </a:cubicBezTo>
                    <a:cubicBezTo>
                      <a:pt x="1434" y="1470"/>
                      <a:pt x="1434" y="1470"/>
                      <a:pt x="1434" y="1470"/>
                    </a:cubicBezTo>
                    <a:cubicBezTo>
                      <a:pt x="1359" y="1657"/>
                      <a:pt x="1359" y="1657"/>
                      <a:pt x="1359" y="1657"/>
                    </a:cubicBezTo>
                    <a:cubicBezTo>
                      <a:pt x="1322" y="1638"/>
                      <a:pt x="1322" y="1638"/>
                      <a:pt x="1322" y="1638"/>
                    </a:cubicBezTo>
                    <a:cubicBezTo>
                      <a:pt x="1396" y="1396"/>
                      <a:pt x="1396" y="1396"/>
                      <a:pt x="1396" y="1396"/>
                    </a:cubicBezTo>
                    <a:cubicBezTo>
                      <a:pt x="1359" y="1340"/>
                      <a:pt x="1359" y="1340"/>
                      <a:pt x="1359" y="1340"/>
                    </a:cubicBezTo>
                    <a:cubicBezTo>
                      <a:pt x="1266" y="1638"/>
                      <a:pt x="1266" y="1638"/>
                      <a:pt x="1266" y="1638"/>
                    </a:cubicBezTo>
                    <a:cubicBezTo>
                      <a:pt x="1229" y="1619"/>
                      <a:pt x="1229" y="1619"/>
                      <a:pt x="1229" y="1619"/>
                    </a:cubicBezTo>
                    <a:cubicBezTo>
                      <a:pt x="1341" y="1284"/>
                      <a:pt x="1341" y="1284"/>
                      <a:pt x="1341" y="1284"/>
                    </a:cubicBezTo>
                    <a:cubicBezTo>
                      <a:pt x="1303" y="1228"/>
                      <a:pt x="1303" y="1228"/>
                      <a:pt x="1303" y="1228"/>
                    </a:cubicBezTo>
                    <a:cubicBezTo>
                      <a:pt x="1192" y="1601"/>
                      <a:pt x="1192" y="1601"/>
                      <a:pt x="1192" y="1601"/>
                    </a:cubicBezTo>
                    <a:cubicBezTo>
                      <a:pt x="1136" y="1582"/>
                      <a:pt x="1136" y="1582"/>
                      <a:pt x="1136" y="1582"/>
                    </a:cubicBezTo>
                    <a:cubicBezTo>
                      <a:pt x="1266" y="1172"/>
                      <a:pt x="1266" y="1172"/>
                      <a:pt x="1266" y="1172"/>
                    </a:cubicBezTo>
                    <a:cubicBezTo>
                      <a:pt x="1173" y="986"/>
                      <a:pt x="1173" y="986"/>
                      <a:pt x="1173" y="986"/>
                    </a:cubicBezTo>
                    <a:cubicBezTo>
                      <a:pt x="1005" y="1545"/>
                      <a:pt x="1005" y="1545"/>
                      <a:pt x="1005" y="1545"/>
                    </a:cubicBezTo>
                    <a:cubicBezTo>
                      <a:pt x="949" y="1526"/>
                      <a:pt x="949" y="1526"/>
                      <a:pt x="949" y="1526"/>
                    </a:cubicBezTo>
                    <a:cubicBezTo>
                      <a:pt x="1154" y="930"/>
                      <a:pt x="1154" y="930"/>
                      <a:pt x="1154" y="930"/>
                    </a:cubicBezTo>
                    <a:cubicBezTo>
                      <a:pt x="1117" y="874"/>
                      <a:pt x="1117" y="874"/>
                      <a:pt x="1117" y="874"/>
                    </a:cubicBezTo>
                    <a:cubicBezTo>
                      <a:pt x="1043" y="1098"/>
                      <a:pt x="1043" y="1098"/>
                      <a:pt x="1043" y="1098"/>
                    </a:cubicBezTo>
                    <a:cubicBezTo>
                      <a:pt x="1005" y="1079"/>
                      <a:pt x="1005" y="1079"/>
                      <a:pt x="1005" y="1079"/>
                    </a:cubicBezTo>
                    <a:cubicBezTo>
                      <a:pt x="1080" y="819"/>
                      <a:pt x="1080" y="819"/>
                      <a:pt x="1080" y="819"/>
                    </a:cubicBezTo>
                    <a:cubicBezTo>
                      <a:pt x="1061" y="763"/>
                      <a:pt x="1061" y="763"/>
                      <a:pt x="1061" y="763"/>
                    </a:cubicBezTo>
                    <a:cubicBezTo>
                      <a:pt x="949" y="1079"/>
                      <a:pt x="949" y="1079"/>
                      <a:pt x="949" y="1079"/>
                    </a:cubicBezTo>
                    <a:cubicBezTo>
                      <a:pt x="912" y="1061"/>
                      <a:pt x="912" y="1061"/>
                      <a:pt x="912" y="1061"/>
                    </a:cubicBezTo>
                    <a:cubicBezTo>
                      <a:pt x="1024" y="689"/>
                      <a:pt x="1024" y="689"/>
                      <a:pt x="1024" y="689"/>
                    </a:cubicBezTo>
                    <a:cubicBezTo>
                      <a:pt x="987" y="633"/>
                      <a:pt x="987" y="633"/>
                      <a:pt x="987" y="633"/>
                    </a:cubicBezTo>
                    <a:cubicBezTo>
                      <a:pt x="856" y="1043"/>
                      <a:pt x="856" y="1043"/>
                      <a:pt x="856" y="1043"/>
                    </a:cubicBezTo>
                    <a:cubicBezTo>
                      <a:pt x="819" y="1023"/>
                      <a:pt x="819" y="1023"/>
                      <a:pt x="819" y="1023"/>
                    </a:cubicBezTo>
                    <a:cubicBezTo>
                      <a:pt x="968" y="577"/>
                      <a:pt x="968" y="577"/>
                      <a:pt x="968" y="577"/>
                    </a:cubicBezTo>
                    <a:cubicBezTo>
                      <a:pt x="931" y="521"/>
                      <a:pt x="931" y="521"/>
                      <a:pt x="931" y="521"/>
                    </a:cubicBezTo>
                    <a:cubicBezTo>
                      <a:pt x="782" y="1023"/>
                      <a:pt x="782" y="1023"/>
                      <a:pt x="782" y="1023"/>
                    </a:cubicBezTo>
                    <a:cubicBezTo>
                      <a:pt x="726" y="1005"/>
                      <a:pt x="726" y="1005"/>
                      <a:pt x="726" y="1005"/>
                    </a:cubicBezTo>
                    <a:cubicBezTo>
                      <a:pt x="894" y="465"/>
                      <a:pt x="894" y="465"/>
                      <a:pt x="894" y="465"/>
                    </a:cubicBezTo>
                    <a:cubicBezTo>
                      <a:pt x="875" y="409"/>
                      <a:pt x="875" y="409"/>
                      <a:pt x="875" y="409"/>
                    </a:cubicBezTo>
                    <a:cubicBezTo>
                      <a:pt x="689" y="986"/>
                      <a:pt x="689" y="986"/>
                      <a:pt x="689" y="986"/>
                    </a:cubicBezTo>
                    <a:cubicBezTo>
                      <a:pt x="633" y="968"/>
                      <a:pt x="633" y="968"/>
                      <a:pt x="633" y="968"/>
                    </a:cubicBezTo>
                    <a:cubicBezTo>
                      <a:pt x="838" y="353"/>
                      <a:pt x="838" y="353"/>
                      <a:pt x="838" y="353"/>
                    </a:cubicBezTo>
                    <a:cubicBezTo>
                      <a:pt x="689" y="74"/>
                      <a:pt x="689" y="74"/>
                      <a:pt x="689" y="74"/>
                    </a:cubicBezTo>
                    <a:lnTo>
                      <a:pt x="689" y="74"/>
                    </a:lnTo>
                    <a:lnTo>
                      <a:pt x="689" y="74"/>
                    </a:lnTo>
                    <a:cubicBezTo>
                      <a:pt x="447" y="0"/>
                      <a:pt x="447" y="0"/>
                      <a:pt x="447" y="0"/>
                    </a:cubicBezTo>
                    <a:lnTo>
                      <a:pt x="912" y="1526"/>
                    </a:lnTo>
                  </a:path>
                </a:pathLst>
              </a:custGeom>
              <a:solidFill>
                <a:srgbClr val="D8DCDF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4" name="Freeform: Shape 293"/>
              <p:cNvSpPr>
                <a:spLocks/>
              </p:cNvSpPr>
              <p:nvPr/>
            </p:nvSpPr>
            <p:spPr bwMode="auto">
              <a:xfrm>
                <a:off x="6654800" y="2405063"/>
                <a:ext cx="134938" cy="309562"/>
              </a:xfrm>
              <a:custGeom>
                <a:avLst/>
                <a:gdLst>
                  <a:gd name="T0" fmla="*/ 261 w 374"/>
                  <a:gd name="T1" fmla="*/ 0 h 858"/>
                  <a:gd name="T2" fmla="*/ 0 w 374"/>
                  <a:gd name="T3" fmla="*/ 819 h 858"/>
                  <a:gd name="T4" fmla="*/ 112 w 374"/>
                  <a:gd name="T5" fmla="*/ 857 h 858"/>
                  <a:gd name="T6" fmla="*/ 373 w 374"/>
                  <a:gd name="T7" fmla="*/ 38 h 858"/>
                  <a:gd name="T8" fmla="*/ 261 w 374"/>
                  <a:gd name="T9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4" h="858">
                    <a:moveTo>
                      <a:pt x="261" y="0"/>
                    </a:moveTo>
                    <a:lnTo>
                      <a:pt x="0" y="819"/>
                    </a:lnTo>
                    <a:lnTo>
                      <a:pt x="112" y="857"/>
                    </a:lnTo>
                    <a:lnTo>
                      <a:pt x="373" y="38"/>
                    </a:lnTo>
                    <a:lnTo>
                      <a:pt x="261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5" name="Freeform: Shape 294"/>
              <p:cNvSpPr>
                <a:spLocks/>
              </p:cNvSpPr>
              <p:nvPr/>
            </p:nvSpPr>
            <p:spPr bwMode="auto">
              <a:xfrm>
                <a:off x="6654800" y="2405063"/>
                <a:ext cx="134938" cy="309562"/>
              </a:xfrm>
              <a:custGeom>
                <a:avLst/>
                <a:gdLst>
                  <a:gd name="T0" fmla="*/ 261 w 374"/>
                  <a:gd name="T1" fmla="*/ 0 h 858"/>
                  <a:gd name="T2" fmla="*/ 0 w 374"/>
                  <a:gd name="T3" fmla="*/ 819 h 858"/>
                  <a:gd name="T4" fmla="*/ 112 w 374"/>
                  <a:gd name="T5" fmla="*/ 857 h 858"/>
                  <a:gd name="T6" fmla="*/ 373 w 374"/>
                  <a:gd name="T7" fmla="*/ 38 h 858"/>
                  <a:gd name="T8" fmla="*/ 261 w 374"/>
                  <a:gd name="T9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4" h="858">
                    <a:moveTo>
                      <a:pt x="261" y="0"/>
                    </a:moveTo>
                    <a:lnTo>
                      <a:pt x="0" y="819"/>
                    </a:lnTo>
                    <a:lnTo>
                      <a:pt x="112" y="857"/>
                    </a:lnTo>
                    <a:lnTo>
                      <a:pt x="373" y="38"/>
                    </a:lnTo>
                    <a:lnTo>
                      <a:pt x="261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6" name="Freeform: Shape 295"/>
              <p:cNvSpPr>
                <a:spLocks/>
              </p:cNvSpPr>
              <p:nvPr/>
            </p:nvSpPr>
            <p:spPr bwMode="auto">
              <a:xfrm>
                <a:off x="6769100" y="2405063"/>
                <a:ext cx="87313" cy="228600"/>
              </a:xfrm>
              <a:custGeom>
                <a:avLst/>
                <a:gdLst>
                  <a:gd name="T0" fmla="*/ 205 w 243"/>
                  <a:gd name="T1" fmla="*/ 0 h 634"/>
                  <a:gd name="T2" fmla="*/ 0 w 243"/>
                  <a:gd name="T3" fmla="*/ 615 h 634"/>
                  <a:gd name="T4" fmla="*/ 56 w 243"/>
                  <a:gd name="T5" fmla="*/ 633 h 634"/>
                  <a:gd name="T6" fmla="*/ 242 w 243"/>
                  <a:gd name="T7" fmla="*/ 56 h 634"/>
                  <a:gd name="T8" fmla="*/ 205 w 243"/>
                  <a:gd name="T9" fmla="*/ 0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" h="634">
                    <a:moveTo>
                      <a:pt x="205" y="0"/>
                    </a:moveTo>
                    <a:lnTo>
                      <a:pt x="0" y="615"/>
                    </a:lnTo>
                    <a:lnTo>
                      <a:pt x="56" y="633"/>
                    </a:lnTo>
                    <a:lnTo>
                      <a:pt x="242" y="56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7" name="Freeform: Shape 296"/>
              <p:cNvSpPr>
                <a:spLocks/>
              </p:cNvSpPr>
              <p:nvPr/>
            </p:nvSpPr>
            <p:spPr bwMode="auto">
              <a:xfrm>
                <a:off x="6769100" y="2405063"/>
                <a:ext cx="87313" cy="228600"/>
              </a:xfrm>
              <a:custGeom>
                <a:avLst/>
                <a:gdLst>
                  <a:gd name="T0" fmla="*/ 205 w 243"/>
                  <a:gd name="T1" fmla="*/ 0 h 634"/>
                  <a:gd name="T2" fmla="*/ 0 w 243"/>
                  <a:gd name="T3" fmla="*/ 615 h 634"/>
                  <a:gd name="T4" fmla="*/ 56 w 243"/>
                  <a:gd name="T5" fmla="*/ 633 h 634"/>
                  <a:gd name="T6" fmla="*/ 242 w 243"/>
                  <a:gd name="T7" fmla="*/ 56 h 634"/>
                  <a:gd name="T8" fmla="*/ 205 w 243"/>
                  <a:gd name="T9" fmla="*/ 0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" h="634">
                    <a:moveTo>
                      <a:pt x="205" y="0"/>
                    </a:moveTo>
                    <a:lnTo>
                      <a:pt x="0" y="615"/>
                    </a:lnTo>
                    <a:lnTo>
                      <a:pt x="56" y="633"/>
                    </a:lnTo>
                    <a:lnTo>
                      <a:pt x="242" y="56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8" name="Freeform: Shape 297"/>
              <p:cNvSpPr>
                <a:spLocks/>
              </p:cNvSpPr>
              <p:nvPr/>
            </p:nvSpPr>
            <p:spPr bwMode="auto">
              <a:xfrm>
                <a:off x="6721475" y="2652713"/>
                <a:ext cx="188913" cy="174625"/>
              </a:xfrm>
              <a:custGeom>
                <a:avLst/>
                <a:gdLst>
                  <a:gd name="T0" fmla="*/ 112 w 523"/>
                  <a:gd name="T1" fmla="*/ 0 h 484"/>
                  <a:gd name="T2" fmla="*/ 0 w 523"/>
                  <a:gd name="T3" fmla="*/ 353 h 484"/>
                  <a:gd name="T4" fmla="*/ 410 w 523"/>
                  <a:gd name="T5" fmla="*/ 483 h 484"/>
                  <a:gd name="T6" fmla="*/ 522 w 523"/>
                  <a:gd name="T7" fmla="*/ 129 h 484"/>
                  <a:gd name="T8" fmla="*/ 112 w 523"/>
                  <a:gd name="T9" fmla="*/ 0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3" h="484">
                    <a:moveTo>
                      <a:pt x="112" y="0"/>
                    </a:moveTo>
                    <a:lnTo>
                      <a:pt x="0" y="353"/>
                    </a:lnTo>
                    <a:lnTo>
                      <a:pt x="410" y="483"/>
                    </a:lnTo>
                    <a:lnTo>
                      <a:pt x="522" y="129"/>
                    </a:lnTo>
                    <a:lnTo>
                      <a:pt x="112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9" name="Freeform: Shape 298"/>
              <p:cNvSpPr>
                <a:spLocks/>
              </p:cNvSpPr>
              <p:nvPr/>
            </p:nvSpPr>
            <p:spPr bwMode="auto">
              <a:xfrm>
                <a:off x="6721475" y="2652713"/>
                <a:ext cx="188913" cy="174625"/>
              </a:xfrm>
              <a:custGeom>
                <a:avLst/>
                <a:gdLst>
                  <a:gd name="T0" fmla="*/ 112 w 523"/>
                  <a:gd name="T1" fmla="*/ 0 h 484"/>
                  <a:gd name="T2" fmla="*/ 0 w 523"/>
                  <a:gd name="T3" fmla="*/ 353 h 484"/>
                  <a:gd name="T4" fmla="*/ 410 w 523"/>
                  <a:gd name="T5" fmla="*/ 483 h 484"/>
                  <a:gd name="T6" fmla="*/ 522 w 523"/>
                  <a:gd name="T7" fmla="*/ 129 h 484"/>
                  <a:gd name="T8" fmla="*/ 112 w 523"/>
                  <a:gd name="T9" fmla="*/ 0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3" h="484">
                    <a:moveTo>
                      <a:pt x="112" y="0"/>
                    </a:moveTo>
                    <a:lnTo>
                      <a:pt x="0" y="353"/>
                    </a:lnTo>
                    <a:lnTo>
                      <a:pt x="410" y="483"/>
                    </a:lnTo>
                    <a:lnTo>
                      <a:pt x="522" y="129"/>
                    </a:lnTo>
                    <a:lnTo>
                      <a:pt x="112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0" name="Freeform: Shape 299"/>
              <p:cNvSpPr>
                <a:spLocks/>
              </p:cNvSpPr>
              <p:nvPr/>
            </p:nvSpPr>
            <p:spPr bwMode="auto">
              <a:xfrm>
                <a:off x="6802438" y="2444750"/>
                <a:ext cx="74612" cy="201613"/>
              </a:xfrm>
              <a:custGeom>
                <a:avLst/>
                <a:gdLst>
                  <a:gd name="T0" fmla="*/ 168 w 206"/>
                  <a:gd name="T1" fmla="*/ 0 h 559"/>
                  <a:gd name="T2" fmla="*/ 0 w 206"/>
                  <a:gd name="T3" fmla="*/ 540 h 559"/>
                  <a:gd name="T4" fmla="*/ 56 w 206"/>
                  <a:gd name="T5" fmla="*/ 558 h 559"/>
                  <a:gd name="T6" fmla="*/ 205 w 206"/>
                  <a:gd name="T7" fmla="*/ 56 h 559"/>
                  <a:gd name="T8" fmla="*/ 168 w 206"/>
                  <a:gd name="T9" fmla="*/ 0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6" h="559">
                    <a:moveTo>
                      <a:pt x="168" y="0"/>
                    </a:moveTo>
                    <a:lnTo>
                      <a:pt x="0" y="540"/>
                    </a:lnTo>
                    <a:lnTo>
                      <a:pt x="56" y="558"/>
                    </a:lnTo>
                    <a:lnTo>
                      <a:pt x="205" y="56"/>
                    </a:lnTo>
                    <a:lnTo>
                      <a:pt x="168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1" name="Freeform: Shape 300"/>
              <p:cNvSpPr>
                <a:spLocks/>
              </p:cNvSpPr>
              <p:nvPr/>
            </p:nvSpPr>
            <p:spPr bwMode="auto">
              <a:xfrm>
                <a:off x="6802438" y="2444750"/>
                <a:ext cx="74612" cy="201613"/>
              </a:xfrm>
              <a:custGeom>
                <a:avLst/>
                <a:gdLst>
                  <a:gd name="T0" fmla="*/ 168 w 206"/>
                  <a:gd name="T1" fmla="*/ 0 h 559"/>
                  <a:gd name="T2" fmla="*/ 0 w 206"/>
                  <a:gd name="T3" fmla="*/ 540 h 559"/>
                  <a:gd name="T4" fmla="*/ 56 w 206"/>
                  <a:gd name="T5" fmla="*/ 558 h 559"/>
                  <a:gd name="T6" fmla="*/ 205 w 206"/>
                  <a:gd name="T7" fmla="*/ 56 h 559"/>
                  <a:gd name="T8" fmla="*/ 168 w 206"/>
                  <a:gd name="T9" fmla="*/ 0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6" h="559">
                    <a:moveTo>
                      <a:pt x="168" y="0"/>
                    </a:moveTo>
                    <a:lnTo>
                      <a:pt x="0" y="540"/>
                    </a:lnTo>
                    <a:lnTo>
                      <a:pt x="56" y="558"/>
                    </a:lnTo>
                    <a:lnTo>
                      <a:pt x="205" y="56"/>
                    </a:lnTo>
                    <a:lnTo>
                      <a:pt x="168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2" name="Freeform: Shape 301"/>
              <p:cNvSpPr>
                <a:spLocks/>
              </p:cNvSpPr>
              <p:nvPr/>
            </p:nvSpPr>
            <p:spPr bwMode="auto">
              <a:xfrm>
                <a:off x="6835775" y="2484438"/>
                <a:ext cx="60325" cy="168275"/>
              </a:xfrm>
              <a:custGeom>
                <a:avLst/>
                <a:gdLst>
                  <a:gd name="T0" fmla="*/ 149 w 169"/>
                  <a:gd name="T1" fmla="*/ 0 h 467"/>
                  <a:gd name="T2" fmla="*/ 0 w 169"/>
                  <a:gd name="T3" fmla="*/ 446 h 467"/>
                  <a:gd name="T4" fmla="*/ 37 w 169"/>
                  <a:gd name="T5" fmla="*/ 466 h 467"/>
                  <a:gd name="T6" fmla="*/ 168 w 169"/>
                  <a:gd name="T7" fmla="*/ 56 h 467"/>
                  <a:gd name="T8" fmla="*/ 149 w 169"/>
                  <a:gd name="T9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467">
                    <a:moveTo>
                      <a:pt x="149" y="0"/>
                    </a:moveTo>
                    <a:lnTo>
                      <a:pt x="0" y="446"/>
                    </a:lnTo>
                    <a:lnTo>
                      <a:pt x="37" y="466"/>
                    </a:lnTo>
                    <a:lnTo>
                      <a:pt x="168" y="56"/>
                    </a:lnTo>
                    <a:lnTo>
                      <a:pt x="149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3" name="Freeform: Shape 302"/>
              <p:cNvSpPr>
                <a:spLocks/>
              </p:cNvSpPr>
              <p:nvPr/>
            </p:nvSpPr>
            <p:spPr bwMode="auto">
              <a:xfrm>
                <a:off x="6835775" y="2484438"/>
                <a:ext cx="60325" cy="168275"/>
              </a:xfrm>
              <a:custGeom>
                <a:avLst/>
                <a:gdLst>
                  <a:gd name="T0" fmla="*/ 149 w 169"/>
                  <a:gd name="T1" fmla="*/ 0 h 467"/>
                  <a:gd name="T2" fmla="*/ 0 w 169"/>
                  <a:gd name="T3" fmla="*/ 446 h 467"/>
                  <a:gd name="T4" fmla="*/ 37 w 169"/>
                  <a:gd name="T5" fmla="*/ 466 h 467"/>
                  <a:gd name="T6" fmla="*/ 168 w 169"/>
                  <a:gd name="T7" fmla="*/ 56 h 467"/>
                  <a:gd name="T8" fmla="*/ 149 w 169"/>
                  <a:gd name="T9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467">
                    <a:moveTo>
                      <a:pt x="149" y="0"/>
                    </a:moveTo>
                    <a:lnTo>
                      <a:pt x="0" y="446"/>
                    </a:lnTo>
                    <a:lnTo>
                      <a:pt x="37" y="466"/>
                    </a:lnTo>
                    <a:lnTo>
                      <a:pt x="168" y="56"/>
                    </a:lnTo>
                    <a:lnTo>
                      <a:pt x="149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4" name="Freeform: Shape 303"/>
              <p:cNvSpPr>
                <a:spLocks/>
              </p:cNvSpPr>
              <p:nvPr/>
            </p:nvSpPr>
            <p:spPr bwMode="auto">
              <a:xfrm>
                <a:off x="6869113" y="2525713"/>
                <a:ext cx="53975" cy="141287"/>
              </a:xfrm>
              <a:custGeom>
                <a:avLst/>
                <a:gdLst>
                  <a:gd name="T0" fmla="*/ 112 w 150"/>
                  <a:gd name="T1" fmla="*/ 0 h 391"/>
                  <a:gd name="T2" fmla="*/ 0 w 150"/>
                  <a:gd name="T3" fmla="*/ 372 h 391"/>
                  <a:gd name="T4" fmla="*/ 37 w 150"/>
                  <a:gd name="T5" fmla="*/ 390 h 391"/>
                  <a:gd name="T6" fmla="*/ 149 w 150"/>
                  <a:gd name="T7" fmla="*/ 74 h 391"/>
                  <a:gd name="T8" fmla="*/ 112 w 150"/>
                  <a:gd name="T9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" h="391">
                    <a:moveTo>
                      <a:pt x="112" y="0"/>
                    </a:moveTo>
                    <a:lnTo>
                      <a:pt x="0" y="372"/>
                    </a:lnTo>
                    <a:lnTo>
                      <a:pt x="37" y="390"/>
                    </a:lnTo>
                    <a:lnTo>
                      <a:pt x="149" y="74"/>
                    </a:lnTo>
                    <a:lnTo>
                      <a:pt x="112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5" name="Freeform: Shape 304"/>
              <p:cNvSpPr>
                <a:spLocks/>
              </p:cNvSpPr>
              <p:nvPr/>
            </p:nvSpPr>
            <p:spPr bwMode="auto">
              <a:xfrm>
                <a:off x="6869113" y="2525713"/>
                <a:ext cx="53975" cy="141287"/>
              </a:xfrm>
              <a:custGeom>
                <a:avLst/>
                <a:gdLst>
                  <a:gd name="T0" fmla="*/ 112 w 150"/>
                  <a:gd name="T1" fmla="*/ 0 h 391"/>
                  <a:gd name="T2" fmla="*/ 0 w 150"/>
                  <a:gd name="T3" fmla="*/ 372 h 391"/>
                  <a:gd name="T4" fmla="*/ 37 w 150"/>
                  <a:gd name="T5" fmla="*/ 390 h 391"/>
                  <a:gd name="T6" fmla="*/ 149 w 150"/>
                  <a:gd name="T7" fmla="*/ 74 h 391"/>
                  <a:gd name="T8" fmla="*/ 112 w 150"/>
                  <a:gd name="T9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" h="391">
                    <a:moveTo>
                      <a:pt x="112" y="0"/>
                    </a:moveTo>
                    <a:lnTo>
                      <a:pt x="0" y="372"/>
                    </a:lnTo>
                    <a:lnTo>
                      <a:pt x="37" y="390"/>
                    </a:lnTo>
                    <a:lnTo>
                      <a:pt x="149" y="74"/>
                    </a:lnTo>
                    <a:lnTo>
                      <a:pt x="112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6" name="Freeform: Shape 305"/>
              <p:cNvSpPr>
                <a:spLocks/>
              </p:cNvSpPr>
              <p:nvPr/>
            </p:nvSpPr>
            <p:spPr bwMode="auto">
              <a:xfrm>
                <a:off x="6902450" y="2571750"/>
                <a:ext cx="41275" cy="100013"/>
              </a:xfrm>
              <a:custGeom>
                <a:avLst/>
                <a:gdLst>
                  <a:gd name="T0" fmla="*/ 75 w 113"/>
                  <a:gd name="T1" fmla="*/ 0 h 280"/>
                  <a:gd name="T2" fmla="*/ 0 w 113"/>
                  <a:gd name="T3" fmla="*/ 260 h 280"/>
                  <a:gd name="T4" fmla="*/ 38 w 113"/>
                  <a:gd name="T5" fmla="*/ 279 h 280"/>
                  <a:gd name="T6" fmla="*/ 112 w 113"/>
                  <a:gd name="T7" fmla="*/ 55 h 280"/>
                  <a:gd name="T8" fmla="*/ 75 w 113"/>
                  <a:gd name="T9" fmla="*/ 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280">
                    <a:moveTo>
                      <a:pt x="75" y="0"/>
                    </a:moveTo>
                    <a:lnTo>
                      <a:pt x="0" y="260"/>
                    </a:lnTo>
                    <a:lnTo>
                      <a:pt x="38" y="279"/>
                    </a:lnTo>
                    <a:lnTo>
                      <a:pt x="112" y="55"/>
                    </a:lnTo>
                    <a:lnTo>
                      <a:pt x="75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7" name="Freeform: Shape 306"/>
              <p:cNvSpPr>
                <a:spLocks/>
              </p:cNvSpPr>
              <p:nvPr/>
            </p:nvSpPr>
            <p:spPr bwMode="auto">
              <a:xfrm>
                <a:off x="6902450" y="2571750"/>
                <a:ext cx="41275" cy="100013"/>
              </a:xfrm>
              <a:custGeom>
                <a:avLst/>
                <a:gdLst>
                  <a:gd name="T0" fmla="*/ 75 w 113"/>
                  <a:gd name="T1" fmla="*/ 0 h 280"/>
                  <a:gd name="T2" fmla="*/ 0 w 113"/>
                  <a:gd name="T3" fmla="*/ 260 h 280"/>
                  <a:gd name="T4" fmla="*/ 38 w 113"/>
                  <a:gd name="T5" fmla="*/ 279 h 280"/>
                  <a:gd name="T6" fmla="*/ 112 w 113"/>
                  <a:gd name="T7" fmla="*/ 55 h 280"/>
                  <a:gd name="T8" fmla="*/ 75 w 113"/>
                  <a:gd name="T9" fmla="*/ 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280">
                    <a:moveTo>
                      <a:pt x="75" y="0"/>
                    </a:moveTo>
                    <a:lnTo>
                      <a:pt x="0" y="260"/>
                    </a:lnTo>
                    <a:lnTo>
                      <a:pt x="38" y="279"/>
                    </a:lnTo>
                    <a:lnTo>
                      <a:pt x="112" y="55"/>
                    </a:lnTo>
                    <a:lnTo>
                      <a:pt x="75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8" name="Freeform: Shape 307"/>
              <p:cNvSpPr>
                <a:spLocks/>
              </p:cNvSpPr>
              <p:nvPr/>
            </p:nvSpPr>
            <p:spPr bwMode="auto">
              <a:xfrm>
                <a:off x="6883400" y="2611438"/>
                <a:ext cx="80963" cy="222250"/>
              </a:xfrm>
              <a:custGeom>
                <a:avLst/>
                <a:gdLst>
                  <a:gd name="T0" fmla="*/ 205 w 225"/>
                  <a:gd name="T1" fmla="*/ 0 h 616"/>
                  <a:gd name="T2" fmla="*/ 0 w 225"/>
                  <a:gd name="T3" fmla="*/ 596 h 616"/>
                  <a:gd name="T4" fmla="*/ 56 w 225"/>
                  <a:gd name="T5" fmla="*/ 615 h 616"/>
                  <a:gd name="T6" fmla="*/ 224 w 225"/>
                  <a:gd name="T7" fmla="*/ 56 h 616"/>
                  <a:gd name="T8" fmla="*/ 205 w 225"/>
                  <a:gd name="T9" fmla="*/ 0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5" h="616">
                    <a:moveTo>
                      <a:pt x="205" y="0"/>
                    </a:moveTo>
                    <a:lnTo>
                      <a:pt x="0" y="596"/>
                    </a:lnTo>
                    <a:lnTo>
                      <a:pt x="56" y="615"/>
                    </a:lnTo>
                    <a:lnTo>
                      <a:pt x="224" y="56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9" name="Freeform: Shape 308"/>
              <p:cNvSpPr>
                <a:spLocks/>
              </p:cNvSpPr>
              <p:nvPr/>
            </p:nvSpPr>
            <p:spPr bwMode="auto">
              <a:xfrm>
                <a:off x="6883400" y="2611438"/>
                <a:ext cx="80963" cy="222250"/>
              </a:xfrm>
              <a:custGeom>
                <a:avLst/>
                <a:gdLst>
                  <a:gd name="T0" fmla="*/ 205 w 225"/>
                  <a:gd name="T1" fmla="*/ 0 h 616"/>
                  <a:gd name="T2" fmla="*/ 0 w 225"/>
                  <a:gd name="T3" fmla="*/ 596 h 616"/>
                  <a:gd name="T4" fmla="*/ 56 w 225"/>
                  <a:gd name="T5" fmla="*/ 615 h 616"/>
                  <a:gd name="T6" fmla="*/ 224 w 225"/>
                  <a:gd name="T7" fmla="*/ 56 h 616"/>
                  <a:gd name="T8" fmla="*/ 205 w 225"/>
                  <a:gd name="T9" fmla="*/ 0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5" h="616">
                    <a:moveTo>
                      <a:pt x="205" y="0"/>
                    </a:moveTo>
                    <a:lnTo>
                      <a:pt x="0" y="596"/>
                    </a:lnTo>
                    <a:lnTo>
                      <a:pt x="56" y="615"/>
                    </a:lnTo>
                    <a:lnTo>
                      <a:pt x="224" y="56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0" name="Freeform: Shape 309"/>
              <p:cNvSpPr>
                <a:spLocks/>
              </p:cNvSpPr>
              <p:nvPr/>
            </p:nvSpPr>
            <p:spPr bwMode="auto">
              <a:xfrm>
                <a:off x="6950075" y="2698750"/>
                <a:ext cx="60325" cy="155575"/>
              </a:xfrm>
              <a:custGeom>
                <a:avLst/>
                <a:gdLst>
                  <a:gd name="T0" fmla="*/ 130 w 168"/>
                  <a:gd name="T1" fmla="*/ 0 h 430"/>
                  <a:gd name="T2" fmla="*/ 0 w 168"/>
                  <a:gd name="T3" fmla="*/ 410 h 430"/>
                  <a:gd name="T4" fmla="*/ 56 w 168"/>
                  <a:gd name="T5" fmla="*/ 429 h 430"/>
                  <a:gd name="T6" fmla="*/ 167 w 168"/>
                  <a:gd name="T7" fmla="*/ 56 h 430"/>
                  <a:gd name="T8" fmla="*/ 130 w 168"/>
                  <a:gd name="T9" fmla="*/ 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" h="430">
                    <a:moveTo>
                      <a:pt x="130" y="0"/>
                    </a:moveTo>
                    <a:lnTo>
                      <a:pt x="0" y="410"/>
                    </a:lnTo>
                    <a:lnTo>
                      <a:pt x="56" y="429"/>
                    </a:lnTo>
                    <a:lnTo>
                      <a:pt x="167" y="56"/>
                    </a:lnTo>
                    <a:lnTo>
                      <a:pt x="130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1" name="Freeform: Shape 310"/>
              <p:cNvSpPr>
                <a:spLocks/>
              </p:cNvSpPr>
              <p:nvPr/>
            </p:nvSpPr>
            <p:spPr bwMode="auto">
              <a:xfrm>
                <a:off x="6950075" y="2698750"/>
                <a:ext cx="60325" cy="155575"/>
              </a:xfrm>
              <a:custGeom>
                <a:avLst/>
                <a:gdLst>
                  <a:gd name="T0" fmla="*/ 130 w 168"/>
                  <a:gd name="T1" fmla="*/ 0 h 430"/>
                  <a:gd name="T2" fmla="*/ 0 w 168"/>
                  <a:gd name="T3" fmla="*/ 410 h 430"/>
                  <a:gd name="T4" fmla="*/ 56 w 168"/>
                  <a:gd name="T5" fmla="*/ 429 h 430"/>
                  <a:gd name="T6" fmla="*/ 167 w 168"/>
                  <a:gd name="T7" fmla="*/ 56 h 430"/>
                  <a:gd name="T8" fmla="*/ 130 w 168"/>
                  <a:gd name="T9" fmla="*/ 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" h="430">
                    <a:moveTo>
                      <a:pt x="130" y="0"/>
                    </a:moveTo>
                    <a:lnTo>
                      <a:pt x="0" y="410"/>
                    </a:lnTo>
                    <a:lnTo>
                      <a:pt x="56" y="429"/>
                    </a:lnTo>
                    <a:lnTo>
                      <a:pt x="167" y="56"/>
                    </a:lnTo>
                    <a:lnTo>
                      <a:pt x="130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2" name="Freeform: Shape 311"/>
              <p:cNvSpPr>
                <a:spLocks/>
              </p:cNvSpPr>
              <p:nvPr/>
            </p:nvSpPr>
            <p:spPr bwMode="auto">
              <a:xfrm>
                <a:off x="6983413" y="2740025"/>
                <a:ext cx="47625" cy="128588"/>
              </a:xfrm>
              <a:custGeom>
                <a:avLst/>
                <a:gdLst>
                  <a:gd name="T0" fmla="*/ 112 w 131"/>
                  <a:gd name="T1" fmla="*/ 0 h 355"/>
                  <a:gd name="T2" fmla="*/ 0 w 131"/>
                  <a:gd name="T3" fmla="*/ 335 h 355"/>
                  <a:gd name="T4" fmla="*/ 37 w 131"/>
                  <a:gd name="T5" fmla="*/ 354 h 355"/>
                  <a:gd name="T6" fmla="*/ 130 w 131"/>
                  <a:gd name="T7" fmla="*/ 56 h 355"/>
                  <a:gd name="T8" fmla="*/ 112 w 131"/>
                  <a:gd name="T9" fmla="*/ 0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1" h="355">
                    <a:moveTo>
                      <a:pt x="112" y="0"/>
                    </a:moveTo>
                    <a:lnTo>
                      <a:pt x="0" y="335"/>
                    </a:lnTo>
                    <a:lnTo>
                      <a:pt x="37" y="354"/>
                    </a:lnTo>
                    <a:lnTo>
                      <a:pt x="130" y="56"/>
                    </a:lnTo>
                    <a:lnTo>
                      <a:pt x="112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3" name="Freeform: Shape 312"/>
              <p:cNvSpPr>
                <a:spLocks/>
              </p:cNvSpPr>
              <p:nvPr/>
            </p:nvSpPr>
            <p:spPr bwMode="auto">
              <a:xfrm>
                <a:off x="6983413" y="2740025"/>
                <a:ext cx="47625" cy="128588"/>
              </a:xfrm>
              <a:custGeom>
                <a:avLst/>
                <a:gdLst>
                  <a:gd name="T0" fmla="*/ 112 w 131"/>
                  <a:gd name="T1" fmla="*/ 0 h 355"/>
                  <a:gd name="T2" fmla="*/ 0 w 131"/>
                  <a:gd name="T3" fmla="*/ 335 h 355"/>
                  <a:gd name="T4" fmla="*/ 37 w 131"/>
                  <a:gd name="T5" fmla="*/ 354 h 355"/>
                  <a:gd name="T6" fmla="*/ 130 w 131"/>
                  <a:gd name="T7" fmla="*/ 56 h 355"/>
                  <a:gd name="T8" fmla="*/ 112 w 131"/>
                  <a:gd name="T9" fmla="*/ 0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1" h="355">
                    <a:moveTo>
                      <a:pt x="112" y="0"/>
                    </a:moveTo>
                    <a:lnTo>
                      <a:pt x="0" y="335"/>
                    </a:lnTo>
                    <a:lnTo>
                      <a:pt x="37" y="354"/>
                    </a:lnTo>
                    <a:lnTo>
                      <a:pt x="130" y="56"/>
                    </a:lnTo>
                    <a:lnTo>
                      <a:pt x="112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4" name="Freeform: Shape 313"/>
              <p:cNvSpPr>
                <a:spLocks/>
              </p:cNvSpPr>
              <p:nvPr/>
            </p:nvSpPr>
            <p:spPr bwMode="auto">
              <a:xfrm>
                <a:off x="7016750" y="2779713"/>
                <a:ext cx="41275" cy="93662"/>
              </a:xfrm>
              <a:custGeom>
                <a:avLst/>
                <a:gdLst>
                  <a:gd name="T0" fmla="*/ 74 w 113"/>
                  <a:gd name="T1" fmla="*/ 0 h 262"/>
                  <a:gd name="T2" fmla="*/ 0 w 113"/>
                  <a:gd name="T3" fmla="*/ 242 h 262"/>
                  <a:gd name="T4" fmla="*/ 37 w 113"/>
                  <a:gd name="T5" fmla="*/ 261 h 262"/>
                  <a:gd name="T6" fmla="*/ 112 w 113"/>
                  <a:gd name="T7" fmla="*/ 74 h 262"/>
                  <a:gd name="T8" fmla="*/ 74 w 113"/>
                  <a:gd name="T9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262">
                    <a:moveTo>
                      <a:pt x="74" y="0"/>
                    </a:moveTo>
                    <a:lnTo>
                      <a:pt x="0" y="242"/>
                    </a:lnTo>
                    <a:lnTo>
                      <a:pt x="37" y="261"/>
                    </a:lnTo>
                    <a:lnTo>
                      <a:pt x="112" y="74"/>
                    </a:lnTo>
                    <a:lnTo>
                      <a:pt x="74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5" name="Freeform: Shape 314"/>
              <p:cNvSpPr>
                <a:spLocks/>
              </p:cNvSpPr>
              <p:nvPr/>
            </p:nvSpPr>
            <p:spPr bwMode="auto">
              <a:xfrm>
                <a:off x="7016750" y="2779713"/>
                <a:ext cx="41275" cy="93662"/>
              </a:xfrm>
              <a:custGeom>
                <a:avLst/>
                <a:gdLst>
                  <a:gd name="T0" fmla="*/ 74 w 113"/>
                  <a:gd name="T1" fmla="*/ 0 h 262"/>
                  <a:gd name="T2" fmla="*/ 0 w 113"/>
                  <a:gd name="T3" fmla="*/ 242 h 262"/>
                  <a:gd name="T4" fmla="*/ 37 w 113"/>
                  <a:gd name="T5" fmla="*/ 261 h 262"/>
                  <a:gd name="T6" fmla="*/ 112 w 113"/>
                  <a:gd name="T7" fmla="*/ 74 h 262"/>
                  <a:gd name="T8" fmla="*/ 74 w 113"/>
                  <a:gd name="T9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262">
                    <a:moveTo>
                      <a:pt x="74" y="0"/>
                    </a:moveTo>
                    <a:lnTo>
                      <a:pt x="0" y="242"/>
                    </a:lnTo>
                    <a:lnTo>
                      <a:pt x="37" y="261"/>
                    </a:lnTo>
                    <a:lnTo>
                      <a:pt x="112" y="74"/>
                    </a:lnTo>
                    <a:lnTo>
                      <a:pt x="74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6" name="Freeform: Shape 315"/>
              <p:cNvSpPr>
                <a:spLocks/>
              </p:cNvSpPr>
              <p:nvPr/>
            </p:nvSpPr>
            <p:spPr bwMode="auto">
              <a:xfrm>
                <a:off x="7050088" y="2827338"/>
                <a:ext cx="26987" cy="60325"/>
              </a:xfrm>
              <a:custGeom>
                <a:avLst/>
                <a:gdLst>
                  <a:gd name="T0" fmla="*/ 37 w 76"/>
                  <a:gd name="T1" fmla="*/ 0 h 169"/>
                  <a:gd name="T2" fmla="*/ 0 w 76"/>
                  <a:gd name="T3" fmla="*/ 149 h 169"/>
                  <a:gd name="T4" fmla="*/ 37 w 76"/>
                  <a:gd name="T5" fmla="*/ 168 h 169"/>
                  <a:gd name="T6" fmla="*/ 75 w 76"/>
                  <a:gd name="T7" fmla="*/ 56 h 169"/>
                  <a:gd name="T8" fmla="*/ 37 w 76"/>
                  <a:gd name="T9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169">
                    <a:moveTo>
                      <a:pt x="37" y="0"/>
                    </a:moveTo>
                    <a:lnTo>
                      <a:pt x="0" y="149"/>
                    </a:lnTo>
                    <a:lnTo>
                      <a:pt x="37" y="168"/>
                    </a:lnTo>
                    <a:lnTo>
                      <a:pt x="75" y="56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7" name="Freeform: Shape 316"/>
              <p:cNvSpPr>
                <a:spLocks/>
              </p:cNvSpPr>
              <p:nvPr/>
            </p:nvSpPr>
            <p:spPr bwMode="auto">
              <a:xfrm>
                <a:off x="7050088" y="2827338"/>
                <a:ext cx="26987" cy="60325"/>
              </a:xfrm>
              <a:custGeom>
                <a:avLst/>
                <a:gdLst>
                  <a:gd name="T0" fmla="*/ 37 w 76"/>
                  <a:gd name="T1" fmla="*/ 0 h 169"/>
                  <a:gd name="T2" fmla="*/ 0 w 76"/>
                  <a:gd name="T3" fmla="*/ 149 h 169"/>
                  <a:gd name="T4" fmla="*/ 37 w 76"/>
                  <a:gd name="T5" fmla="*/ 168 h 169"/>
                  <a:gd name="T6" fmla="*/ 75 w 76"/>
                  <a:gd name="T7" fmla="*/ 56 h 169"/>
                  <a:gd name="T8" fmla="*/ 37 w 76"/>
                  <a:gd name="T9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169">
                    <a:moveTo>
                      <a:pt x="37" y="0"/>
                    </a:moveTo>
                    <a:lnTo>
                      <a:pt x="0" y="149"/>
                    </a:lnTo>
                    <a:lnTo>
                      <a:pt x="37" y="168"/>
                    </a:lnTo>
                    <a:lnTo>
                      <a:pt x="75" y="56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8" name="Freeform: Shape 317"/>
              <p:cNvSpPr>
                <a:spLocks/>
              </p:cNvSpPr>
              <p:nvPr/>
            </p:nvSpPr>
            <p:spPr bwMode="auto">
              <a:xfrm>
                <a:off x="7083425" y="2873375"/>
                <a:ext cx="1588" cy="20638"/>
              </a:xfrm>
              <a:custGeom>
                <a:avLst/>
                <a:gdLst>
                  <a:gd name="T0" fmla="*/ 0 w 1"/>
                  <a:gd name="T1" fmla="*/ 0 h 57"/>
                  <a:gd name="T2" fmla="*/ 0 w 1"/>
                  <a:gd name="T3" fmla="*/ 37 h 57"/>
                  <a:gd name="T4" fmla="*/ 0 w 1"/>
                  <a:gd name="T5" fmla="*/ 56 h 57"/>
                  <a:gd name="T6" fmla="*/ 0 w 1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7">
                    <a:moveTo>
                      <a:pt x="0" y="0"/>
                    </a:moveTo>
                    <a:lnTo>
                      <a:pt x="0" y="37"/>
                    </a:lnTo>
                    <a:lnTo>
                      <a:pt x="0" y="5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9" name="Freeform: Shape 318"/>
              <p:cNvSpPr>
                <a:spLocks/>
              </p:cNvSpPr>
              <p:nvPr/>
            </p:nvSpPr>
            <p:spPr bwMode="auto">
              <a:xfrm>
                <a:off x="7083425" y="2873375"/>
                <a:ext cx="1588" cy="20638"/>
              </a:xfrm>
              <a:custGeom>
                <a:avLst/>
                <a:gdLst>
                  <a:gd name="T0" fmla="*/ 0 w 1"/>
                  <a:gd name="T1" fmla="*/ 0 h 57"/>
                  <a:gd name="T2" fmla="*/ 0 w 1"/>
                  <a:gd name="T3" fmla="*/ 37 h 57"/>
                  <a:gd name="T4" fmla="*/ 0 w 1"/>
                  <a:gd name="T5" fmla="*/ 56 h 57"/>
                  <a:gd name="T6" fmla="*/ 0 w 1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7">
                    <a:moveTo>
                      <a:pt x="0" y="0"/>
                    </a:moveTo>
                    <a:lnTo>
                      <a:pt x="0" y="37"/>
                    </a:lnTo>
                    <a:lnTo>
                      <a:pt x="0" y="5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505F6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0" name="Freeform: Shape 319"/>
              <p:cNvSpPr>
                <a:spLocks/>
              </p:cNvSpPr>
              <p:nvPr/>
            </p:nvSpPr>
            <p:spPr bwMode="auto">
              <a:xfrm>
                <a:off x="6729413" y="1935163"/>
                <a:ext cx="630237" cy="925512"/>
              </a:xfrm>
              <a:custGeom>
                <a:avLst/>
                <a:gdLst>
                  <a:gd name="T0" fmla="*/ 559 w 1751"/>
                  <a:gd name="T1" fmla="*/ 1434 h 2570"/>
                  <a:gd name="T2" fmla="*/ 689 w 1751"/>
                  <a:gd name="T3" fmla="*/ 856 h 2570"/>
                  <a:gd name="T4" fmla="*/ 559 w 1751"/>
                  <a:gd name="T5" fmla="*/ 1434 h 2570"/>
                  <a:gd name="T6" fmla="*/ 820 w 1751"/>
                  <a:gd name="T7" fmla="*/ 968 h 2570"/>
                  <a:gd name="T8" fmla="*/ 1434 w 1751"/>
                  <a:gd name="T9" fmla="*/ 577 h 2570"/>
                  <a:gd name="T10" fmla="*/ 820 w 1751"/>
                  <a:gd name="T11" fmla="*/ 968 h 2570"/>
                  <a:gd name="T12" fmla="*/ 782 w 1751"/>
                  <a:gd name="T13" fmla="*/ 875 h 2570"/>
                  <a:gd name="T14" fmla="*/ 1396 w 1751"/>
                  <a:gd name="T15" fmla="*/ 503 h 2570"/>
                  <a:gd name="T16" fmla="*/ 782 w 1751"/>
                  <a:gd name="T17" fmla="*/ 875 h 2570"/>
                  <a:gd name="T18" fmla="*/ 428 w 1751"/>
                  <a:gd name="T19" fmla="*/ 856 h 2570"/>
                  <a:gd name="T20" fmla="*/ 1154 w 1751"/>
                  <a:gd name="T21" fmla="*/ 354 h 2570"/>
                  <a:gd name="T22" fmla="*/ 428 w 1751"/>
                  <a:gd name="T23" fmla="*/ 856 h 2570"/>
                  <a:gd name="T24" fmla="*/ 1303 w 1751"/>
                  <a:gd name="T25" fmla="*/ 0 h 2570"/>
                  <a:gd name="T26" fmla="*/ 130 w 1751"/>
                  <a:gd name="T27" fmla="*/ 968 h 2570"/>
                  <a:gd name="T28" fmla="*/ 317 w 1751"/>
                  <a:gd name="T29" fmla="*/ 1303 h 2570"/>
                  <a:gd name="T30" fmla="*/ 373 w 1751"/>
                  <a:gd name="T31" fmla="*/ 1415 h 2570"/>
                  <a:gd name="T32" fmla="*/ 447 w 1751"/>
                  <a:gd name="T33" fmla="*/ 1527 h 2570"/>
                  <a:gd name="T34" fmla="*/ 503 w 1751"/>
                  <a:gd name="T35" fmla="*/ 1639 h 2570"/>
                  <a:gd name="T36" fmla="*/ 559 w 1751"/>
                  <a:gd name="T37" fmla="*/ 1769 h 2570"/>
                  <a:gd name="T38" fmla="*/ 633 w 1751"/>
                  <a:gd name="T39" fmla="*/ 1880 h 2570"/>
                  <a:gd name="T40" fmla="*/ 745 w 1751"/>
                  <a:gd name="T41" fmla="*/ 2122 h 2570"/>
                  <a:gd name="T42" fmla="*/ 820 w 1751"/>
                  <a:gd name="T43" fmla="*/ 2234 h 2570"/>
                  <a:gd name="T44" fmla="*/ 875 w 1751"/>
                  <a:gd name="T45" fmla="*/ 2346 h 2570"/>
                  <a:gd name="T46" fmla="*/ 931 w 1751"/>
                  <a:gd name="T47" fmla="*/ 2476 h 2570"/>
                  <a:gd name="T48" fmla="*/ 987 w 1751"/>
                  <a:gd name="T49" fmla="*/ 2569 h 2570"/>
                  <a:gd name="T50" fmla="*/ 987 w 1751"/>
                  <a:gd name="T51" fmla="*/ 2216 h 2570"/>
                  <a:gd name="T52" fmla="*/ 987 w 1751"/>
                  <a:gd name="T53" fmla="*/ 2216 h 2570"/>
                  <a:gd name="T54" fmla="*/ 969 w 1751"/>
                  <a:gd name="T55" fmla="*/ 2178 h 2570"/>
                  <a:gd name="T56" fmla="*/ 987 w 1751"/>
                  <a:gd name="T57" fmla="*/ 2104 h 2570"/>
                  <a:gd name="T58" fmla="*/ 931 w 1751"/>
                  <a:gd name="T59" fmla="*/ 2085 h 2570"/>
                  <a:gd name="T60" fmla="*/ 987 w 1751"/>
                  <a:gd name="T61" fmla="*/ 1993 h 2570"/>
                  <a:gd name="T62" fmla="*/ 875 w 1751"/>
                  <a:gd name="T63" fmla="*/ 2011 h 2570"/>
                  <a:gd name="T64" fmla="*/ 987 w 1751"/>
                  <a:gd name="T65" fmla="*/ 1880 h 2570"/>
                  <a:gd name="T66" fmla="*/ 838 w 1751"/>
                  <a:gd name="T67" fmla="*/ 1918 h 2570"/>
                  <a:gd name="T68" fmla="*/ 987 w 1751"/>
                  <a:gd name="T69" fmla="*/ 1788 h 2570"/>
                  <a:gd name="T70" fmla="*/ 782 w 1751"/>
                  <a:gd name="T71" fmla="*/ 1844 h 2570"/>
                  <a:gd name="T72" fmla="*/ 987 w 1751"/>
                  <a:gd name="T73" fmla="*/ 1676 h 2570"/>
                  <a:gd name="T74" fmla="*/ 745 w 1751"/>
                  <a:gd name="T75" fmla="*/ 1750 h 2570"/>
                  <a:gd name="T76" fmla="*/ 987 w 1751"/>
                  <a:gd name="T77" fmla="*/ 1564 h 2570"/>
                  <a:gd name="T78" fmla="*/ 708 w 1751"/>
                  <a:gd name="T79" fmla="*/ 1657 h 2570"/>
                  <a:gd name="T80" fmla="*/ 987 w 1751"/>
                  <a:gd name="T81" fmla="*/ 1452 h 2570"/>
                  <a:gd name="T82" fmla="*/ 615 w 1751"/>
                  <a:gd name="T83" fmla="*/ 1490 h 2570"/>
                  <a:gd name="T84" fmla="*/ 987 w 1751"/>
                  <a:gd name="T85" fmla="*/ 1248 h 2570"/>
                  <a:gd name="T86" fmla="*/ 949 w 1751"/>
                  <a:gd name="T87" fmla="*/ 1210 h 2570"/>
                  <a:gd name="T88" fmla="*/ 987 w 1751"/>
                  <a:gd name="T89" fmla="*/ 1136 h 2570"/>
                  <a:gd name="T90" fmla="*/ 913 w 1751"/>
                  <a:gd name="T91" fmla="*/ 1136 h 2570"/>
                  <a:gd name="T92" fmla="*/ 987 w 1751"/>
                  <a:gd name="T93" fmla="*/ 1024 h 2570"/>
                  <a:gd name="T94" fmla="*/ 857 w 1751"/>
                  <a:gd name="T95" fmla="*/ 1043 h 2570"/>
                  <a:gd name="T96" fmla="*/ 1471 w 1751"/>
                  <a:gd name="T97" fmla="*/ 670 h 2570"/>
                  <a:gd name="T98" fmla="*/ 1154 w 1751"/>
                  <a:gd name="T99" fmla="*/ 894 h 2570"/>
                  <a:gd name="T100" fmla="*/ 1527 w 1751"/>
                  <a:gd name="T101" fmla="*/ 745 h 2570"/>
                  <a:gd name="T102" fmla="*/ 1359 w 1751"/>
                  <a:gd name="T103" fmla="*/ 894 h 2570"/>
                  <a:gd name="T104" fmla="*/ 1564 w 1751"/>
                  <a:gd name="T105" fmla="*/ 838 h 2570"/>
                  <a:gd name="T106" fmla="*/ 1564 w 1751"/>
                  <a:gd name="T107" fmla="*/ 894 h 2570"/>
                  <a:gd name="T108" fmla="*/ 1750 w 1751"/>
                  <a:gd name="T109" fmla="*/ 875 h 2570"/>
                  <a:gd name="T110" fmla="*/ 559 w 1751"/>
                  <a:gd name="T111" fmla="*/ 1434 h 2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51" h="2570">
                    <a:moveTo>
                      <a:pt x="559" y="1434"/>
                    </a:moveTo>
                    <a:lnTo>
                      <a:pt x="559" y="1434"/>
                    </a:lnTo>
                    <a:cubicBezTo>
                      <a:pt x="354" y="1043"/>
                      <a:pt x="354" y="1043"/>
                      <a:pt x="354" y="1043"/>
                    </a:cubicBezTo>
                    <a:cubicBezTo>
                      <a:pt x="689" y="856"/>
                      <a:pt x="689" y="856"/>
                      <a:pt x="689" y="856"/>
                    </a:cubicBezTo>
                    <a:cubicBezTo>
                      <a:pt x="894" y="1248"/>
                      <a:pt x="894" y="1248"/>
                      <a:pt x="894" y="1248"/>
                    </a:cubicBezTo>
                    <a:cubicBezTo>
                      <a:pt x="559" y="1434"/>
                      <a:pt x="559" y="1434"/>
                      <a:pt x="559" y="1434"/>
                    </a:cubicBezTo>
                    <a:lnTo>
                      <a:pt x="820" y="968"/>
                    </a:lnTo>
                    <a:lnTo>
                      <a:pt x="820" y="968"/>
                    </a:lnTo>
                    <a:cubicBezTo>
                      <a:pt x="801" y="912"/>
                      <a:pt x="801" y="912"/>
                      <a:pt x="801" y="912"/>
                    </a:cubicBezTo>
                    <a:cubicBezTo>
                      <a:pt x="1434" y="577"/>
                      <a:pt x="1434" y="577"/>
                      <a:pt x="1434" y="577"/>
                    </a:cubicBezTo>
                    <a:cubicBezTo>
                      <a:pt x="1452" y="614"/>
                      <a:pt x="1452" y="614"/>
                      <a:pt x="1452" y="614"/>
                    </a:cubicBezTo>
                    <a:cubicBezTo>
                      <a:pt x="820" y="968"/>
                      <a:pt x="820" y="968"/>
                      <a:pt x="820" y="968"/>
                    </a:cubicBezTo>
                    <a:lnTo>
                      <a:pt x="782" y="875"/>
                    </a:lnTo>
                    <a:lnTo>
                      <a:pt x="782" y="875"/>
                    </a:lnTo>
                    <a:cubicBezTo>
                      <a:pt x="745" y="838"/>
                      <a:pt x="745" y="838"/>
                      <a:pt x="745" y="838"/>
                    </a:cubicBezTo>
                    <a:cubicBezTo>
                      <a:pt x="1396" y="503"/>
                      <a:pt x="1396" y="503"/>
                      <a:pt x="1396" y="503"/>
                    </a:cubicBezTo>
                    <a:cubicBezTo>
                      <a:pt x="1415" y="540"/>
                      <a:pt x="1415" y="540"/>
                      <a:pt x="1415" y="540"/>
                    </a:cubicBezTo>
                    <a:cubicBezTo>
                      <a:pt x="782" y="875"/>
                      <a:pt x="782" y="875"/>
                      <a:pt x="782" y="875"/>
                    </a:cubicBezTo>
                    <a:lnTo>
                      <a:pt x="428" y="856"/>
                    </a:lnTo>
                    <a:lnTo>
                      <a:pt x="428" y="856"/>
                    </a:lnTo>
                    <a:cubicBezTo>
                      <a:pt x="391" y="763"/>
                      <a:pt x="391" y="763"/>
                      <a:pt x="391" y="763"/>
                    </a:cubicBezTo>
                    <a:cubicBezTo>
                      <a:pt x="1154" y="354"/>
                      <a:pt x="1154" y="354"/>
                      <a:pt x="1154" y="354"/>
                    </a:cubicBezTo>
                    <a:cubicBezTo>
                      <a:pt x="1210" y="447"/>
                      <a:pt x="1210" y="447"/>
                      <a:pt x="1210" y="447"/>
                    </a:cubicBezTo>
                    <a:cubicBezTo>
                      <a:pt x="428" y="856"/>
                      <a:pt x="428" y="856"/>
                      <a:pt x="428" y="856"/>
                    </a:cubicBezTo>
                    <a:lnTo>
                      <a:pt x="1303" y="0"/>
                    </a:lnTo>
                    <a:lnTo>
                      <a:pt x="1303" y="0"/>
                    </a:lnTo>
                    <a:cubicBezTo>
                      <a:pt x="0" y="689"/>
                      <a:pt x="0" y="689"/>
                      <a:pt x="0" y="689"/>
                    </a:cubicBezTo>
                    <a:cubicBezTo>
                      <a:pt x="130" y="968"/>
                      <a:pt x="130" y="968"/>
                      <a:pt x="130" y="968"/>
                    </a:cubicBezTo>
                    <a:cubicBezTo>
                      <a:pt x="168" y="1024"/>
                      <a:pt x="168" y="1024"/>
                      <a:pt x="168" y="1024"/>
                    </a:cubicBezTo>
                    <a:cubicBezTo>
                      <a:pt x="317" y="1303"/>
                      <a:pt x="317" y="1303"/>
                      <a:pt x="317" y="1303"/>
                    </a:cubicBezTo>
                    <a:cubicBezTo>
                      <a:pt x="354" y="1359"/>
                      <a:pt x="354" y="1359"/>
                      <a:pt x="354" y="1359"/>
                    </a:cubicBezTo>
                    <a:cubicBezTo>
                      <a:pt x="373" y="1415"/>
                      <a:pt x="373" y="1415"/>
                      <a:pt x="373" y="1415"/>
                    </a:cubicBezTo>
                    <a:cubicBezTo>
                      <a:pt x="410" y="1471"/>
                      <a:pt x="410" y="1471"/>
                      <a:pt x="410" y="1471"/>
                    </a:cubicBezTo>
                    <a:cubicBezTo>
                      <a:pt x="447" y="1527"/>
                      <a:pt x="447" y="1527"/>
                      <a:pt x="447" y="1527"/>
                    </a:cubicBezTo>
                    <a:cubicBezTo>
                      <a:pt x="466" y="1583"/>
                      <a:pt x="466" y="1583"/>
                      <a:pt x="466" y="1583"/>
                    </a:cubicBezTo>
                    <a:cubicBezTo>
                      <a:pt x="503" y="1639"/>
                      <a:pt x="503" y="1639"/>
                      <a:pt x="503" y="1639"/>
                    </a:cubicBezTo>
                    <a:cubicBezTo>
                      <a:pt x="540" y="1713"/>
                      <a:pt x="540" y="1713"/>
                      <a:pt x="540" y="1713"/>
                    </a:cubicBezTo>
                    <a:cubicBezTo>
                      <a:pt x="559" y="1769"/>
                      <a:pt x="559" y="1769"/>
                      <a:pt x="559" y="1769"/>
                    </a:cubicBezTo>
                    <a:cubicBezTo>
                      <a:pt x="596" y="1824"/>
                      <a:pt x="596" y="1824"/>
                      <a:pt x="596" y="1824"/>
                    </a:cubicBezTo>
                    <a:cubicBezTo>
                      <a:pt x="633" y="1880"/>
                      <a:pt x="633" y="1880"/>
                      <a:pt x="633" y="1880"/>
                    </a:cubicBezTo>
                    <a:cubicBezTo>
                      <a:pt x="652" y="1936"/>
                      <a:pt x="652" y="1936"/>
                      <a:pt x="652" y="1936"/>
                    </a:cubicBezTo>
                    <a:cubicBezTo>
                      <a:pt x="745" y="2122"/>
                      <a:pt x="745" y="2122"/>
                      <a:pt x="745" y="2122"/>
                    </a:cubicBezTo>
                    <a:cubicBezTo>
                      <a:pt x="782" y="2178"/>
                      <a:pt x="782" y="2178"/>
                      <a:pt x="782" y="2178"/>
                    </a:cubicBezTo>
                    <a:cubicBezTo>
                      <a:pt x="820" y="2234"/>
                      <a:pt x="820" y="2234"/>
                      <a:pt x="820" y="2234"/>
                    </a:cubicBezTo>
                    <a:cubicBezTo>
                      <a:pt x="838" y="2290"/>
                      <a:pt x="838" y="2290"/>
                      <a:pt x="838" y="2290"/>
                    </a:cubicBezTo>
                    <a:cubicBezTo>
                      <a:pt x="875" y="2346"/>
                      <a:pt x="875" y="2346"/>
                      <a:pt x="875" y="2346"/>
                    </a:cubicBezTo>
                    <a:cubicBezTo>
                      <a:pt x="913" y="2420"/>
                      <a:pt x="913" y="2420"/>
                      <a:pt x="913" y="2420"/>
                    </a:cubicBezTo>
                    <a:cubicBezTo>
                      <a:pt x="931" y="2476"/>
                      <a:pt x="931" y="2476"/>
                      <a:pt x="931" y="2476"/>
                    </a:cubicBezTo>
                    <a:cubicBezTo>
                      <a:pt x="969" y="2532"/>
                      <a:pt x="969" y="2532"/>
                      <a:pt x="969" y="2532"/>
                    </a:cubicBezTo>
                    <a:cubicBezTo>
                      <a:pt x="987" y="2569"/>
                      <a:pt x="987" y="2569"/>
                      <a:pt x="987" y="2569"/>
                    </a:cubicBezTo>
                    <a:lnTo>
                      <a:pt x="987" y="2569"/>
                    </a:lnTo>
                    <a:cubicBezTo>
                      <a:pt x="987" y="2216"/>
                      <a:pt x="987" y="2216"/>
                      <a:pt x="987" y="2216"/>
                    </a:cubicBezTo>
                    <a:lnTo>
                      <a:pt x="987" y="2216"/>
                    </a:lnTo>
                    <a:lnTo>
                      <a:pt x="987" y="2216"/>
                    </a:lnTo>
                    <a:cubicBezTo>
                      <a:pt x="987" y="2160"/>
                      <a:pt x="987" y="2160"/>
                      <a:pt x="987" y="2160"/>
                    </a:cubicBezTo>
                    <a:cubicBezTo>
                      <a:pt x="969" y="2178"/>
                      <a:pt x="969" y="2178"/>
                      <a:pt x="969" y="2178"/>
                    </a:cubicBezTo>
                    <a:cubicBezTo>
                      <a:pt x="949" y="2122"/>
                      <a:pt x="949" y="2122"/>
                      <a:pt x="949" y="2122"/>
                    </a:cubicBezTo>
                    <a:cubicBezTo>
                      <a:pt x="987" y="2104"/>
                      <a:pt x="987" y="2104"/>
                      <a:pt x="987" y="2104"/>
                    </a:cubicBezTo>
                    <a:cubicBezTo>
                      <a:pt x="987" y="2048"/>
                      <a:pt x="987" y="2048"/>
                      <a:pt x="987" y="2048"/>
                    </a:cubicBezTo>
                    <a:cubicBezTo>
                      <a:pt x="931" y="2085"/>
                      <a:pt x="931" y="2085"/>
                      <a:pt x="931" y="2085"/>
                    </a:cubicBezTo>
                    <a:cubicBezTo>
                      <a:pt x="894" y="2048"/>
                      <a:pt x="894" y="2048"/>
                      <a:pt x="894" y="2048"/>
                    </a:cubicBezTo>
                    <a:cubicBezTo>
                      <a:pt x="987" y="1993"/>
                      <a:pt x="987" y="1993"/>
                      <a:pt x="987" y="1993"/>
                    </a:cubicBezTo>
                    <a:cubicBezTo>
                      <a:pt x="987" y="1936"/>
                      <a:pt x="987" y="1936"/>
                      <a:pt x="987" y="1936"/>
                    </a:cubicBezTo>
                    <a:cubicBezTo>
                      <a:pt x="875" y="2011"/>
                      <a:pt x="875" y="2011"/>
                      <a:pt x="875" y="2011"/>
                    </a:cubicBezTo>
                    <a:cubicBezTo>
                      <a:pt x="857" y="1955"/>
                      <a:pt x="857" y="1955"/>
                      <a:pt x="857" y="1955"/>
                    </a:cubicBezTo>
                    <a:cubicBezTo>
                      <a:pt x="987" y="1880"/>
                      <a:pt x="987" y="1880"/>
                      <a:pt x="987" y="1880"/>
                    </a:cubicBezTo>
                    <a:cubicBezTo>
                      <a:pt x="987" y="1824"/>
                      <a:pt x="987" y="1824"/>
                      <a:pt x="987" y="1824"/>
                    </a:cubicBezTo>
                    <a:cubicBezTo>
                      <a:pt x="838" y="1918"/>
                      <a:pt x="838" y="1918"/>
                      <a:pt x="838" y="1918"/>
                    </a:cubicBezTo>
                    <a:cubicBezTo>
                      <a:pt x="820" y="1880"/>
                      <a:pt x="820" y="1880"/>
                      <a:pt x="820" y="1880"/>
                    </a:cubicBezTo>
                    <a:cubicBezTo>
                      <a:pt x="987" y="1788"/>
                      <a:pt x="987" y="1788"/>
                      <a:pt x="987" y="1788"/>
                    </a:cubicBezTo>
                    <a:cubicBezTo>
                      <a:pt x="987" y="1732"/>
                      <a:pt x="987" y="1732"/>
                      <a:pt x="987" y="1732"/>
                    </a:cubicBezTo>
                    <a:cubicBezTo>
                      <a:pt x="782" y="1844"/>
                      <a:pt x="782" y="1844"/>
                      <a:pt x="782" y="1844"/>
                    </a:cubicBezTo>
                    <a:cubicBezTo>
                      <a:pt x="764" y="1788"/>
                      <a:pt x="764" y="1788"/>
                      <a:pt x="764" y="1788"/>
                    </a:cubicBezTo>
                    <a:cubicBezTo>
                      <a:pt x="987" y="1676"/>
                      <a:pt x="987" y="1676"/>
                      <a:pt x="987" y="1676"/>
                    </a:cubicBezTo>
                    <a:cubicBezTo>
                      <a:pt x="987" y="1620"/>
                      <a:pt x="987" y="1620"/>
                      <a:pt x="987" y="1620"/>
                    </a:cubicBezTo>
                    <a:cubicBezTo>
                      <a:pt x="745" y="1750"/>
                      <a:pt x="745" y="1750"/>
                      <a:pt x="745" y="1750"/>
                    </a:cubicBezTo>
                    <a:cubicBezTo>
                      <a:pt x="726" y="1713"/>
                      <a:pt x="726" y="1713"/>
                      <a:pt x="726" y="1713"/>
                    </a:cubicBezTo>
                    <a:cubicBezTo>
                      <a:pt x="987" y="1564"/>
                      <a:pt x="987" y="1564"/>
                      <a:pt x="987" y="1564"/>
                    </a:cubicBezTo>
                    <a:cubicBezTo>
                      <a:pt x="987" y="1508"/>
                      <a:pt x="987" y="1508"/>
                      <a:pt x="987" y="1508"/>
                    </a:cubicBezTo>
                    <a:cubicBezTo>
                      <a:pt x="708" y="1657"/>
                      <a:pt x="708" y="1657"/>
                      <a:pt x="708" y="1657"/>
                    </a:cubicBezTo>
                    <a:cubicBezTo>
                      <a:pt x="671" y="1620"/>
                      <a:pt x="671" y="1620"/>
                      <a:pt x="671" y="1620"/>
                    </a:cubicBezTo>
                    <a:cubicBezTo>
                      <a:pt x="987" y="1452"/>
                      <a:pt x="987" y="1452"/>
                      <a:pt x="987" y="1452"/>
                    </a:cubicBezTo>
                    <a:cubicBezTo>
                      <a:pt x="987" y="1303"/>
                      <a:pt x="987" y="1303"/>
                      <a:pt x="987" y="1303"/>
                    </a:cubicBezTo>
                    <a:cubicBezTo>
                      <a:pt x="615" y="1490"/>
                      <a:pt x="615" y="1490"/>
                      <a:pt x="615" y="1490"/>
                    </a:cubicBezTo>
                    <a:cubicBezTo>
                      <a:pt x="596" y="1452"/>
                      <a:pt x="596" y="1452"/>
                      <a:pt x="596" y="1452"/>
                    </a:cubicBezTo>
                    <a:cubicBezTo>
                      <a:pt x="987" y="1248"/>
                      <a:pt x="987" y="1248"/>
                      <a:pt x="987" y="1248"/>
                    </a:cubicBezTo>
                    <a:cubicBezTo>
                      <a:pt x="987" y="1192"/>
                      <a:pt x="987" y="1192"/>
                      <a:pt x="987" y="1192"/>
                    </a:cubicBezTo>
                    <a:cubicBezTo>
                      <a:pt x="949" y="1210"/>
                      <a:pt x="949" y="1210"/>
                      <a:pt x="949" y="1210"/>
                    </a:cubicBezTo>
                    <a:cubicBezTo>
                      <a:pt x="931" y="1173"/>
                      <a:pt x="931" y="1173"/>
                      <a:pt x="931" y="1173"/>
                    </a:cubicBezTo>
                    <a:cubicBezTo>
                      <a:pt x="987" y="1136"/>
                      <a:pt x="987" y="1136"/>
                      <a:pt x="987" y="1136"/>
                    </a:cubicBezTo>
                    <a:cubicBezTo>
                      <a:pt x="987" y="1080"/>
                      <a:pt x="987" y="1080"/>
                      <a:pt x="987" y="1080"/>
                    </a:cubicBezTo>
                    <a:cubicBezTo>
                      <a:pt x="913" y="1136"/>
                      <a:pt x="913" y="1136"/>
                      <a:pt x="913" y="1136"/>
                    </a:cubicBezTo>
                    <a:cubicBezTo>
                      <a:pt x="894" y="1080"/>
                      <a:pt x="894" y="1080"/>
                      <a:pt x="894" y="1080"/>
                    </a:cubicBezTo>
                    <a:cubicBezTo>
                      <a:pt x="987" y="1024"/>
                      <a:pt x="987" y="1024"/>
                      <a:pt x="987" y="1024"/>
                    </a:cubicBezTo>
                    <a:cubicBezTo>
                      <a:pt x="1005" y="1005"/>
                      <a:pt x="1005" y="987"/>
                      <a:pt x="1024" y="968"/>
                    </a:cubicBezTo>
                    <a:cubicBezTo>
                      <a:pt x="857" y="1043"/>
                      <a:pt x="857" y="1043"/>
                      <a:pt x="857" y="1043"/>
                    </a:cubicBezTo>
                    <a:cubicBezTo>
                      <a:pt x="838" y="1005"/>
                      <a:pt x="838" y="1005"/>
                      <a:pt x="838" y="1005"/>
                    </a:cubicBezTo>
                    <a:cubicBezTo>
                      <a:pt x="1471" y="670"/>
                      <a:pt x="1471" y="670"/>
                      <a:pt x="1471" y="670"/>
                    </a:cubicBezTo>
                    <a:cubicBezTo>
                      <a:pt x="1490" y="707"/>
                      <a:pt x="1490" y="707"/>
                      <a:pt x="1490" y="707"/>
                    </a:cubicBezTo>
                    <a:cubicBezTo>
                      <a:pt x="1154" y="894"/>
                      <a:pt x="1154" y="894"/>
                      <a:pt x="1154" y="894"/>
                    </a:cubicBezTo>
                    <a:cubicBezTo>
                      <a:pt x="1247" y="894"/>
                      <a:pt x="1247" y="894"/>
                      <a:pt x="1247" y="894"/>
                    </a:cubicBezTo>
                    <a:cubicBezTo>
                      <a:pt x="1527" y="745"/>
                      <a:pt x="1527" y="745"/>
                      <a:pt x="1527" y="745"/>
                    </a:cubicBezTo>
                    <a:cubicBezTo>
                      <a:pt x="1545" y="782"/>
                      <a:pt x="1545" y="782"/>
                      <a:pt x="1545" y="782"/>
                    </a:cubicBezTo>
                    <a:cubicBezTo>
                      <a:pt x="1359" y="894"/>
                      <a:pt x="1359" y="894"/>
                      <a:pt x="1359" y="894"/>
                    </a:cubicBezTo>
                    <a:cubicBezTo>
                      <a:pt x="1452" y="894"/>
                      <a:pt x="1452" y="894"/>
                      <a:pt x="1452" y="894"/>
                    </a:cubicBezTo>
                    <a:cubicBezTo>
                      <a:pt x="1564" y="838"/>
                      <a:pt x="1564" y="838"/>
                      <a:pt x="1564" y="838"/>
                    </a:cubicBezTo>
                    <a:cubicBezTo>
                      <a:pt x="1583" y="875"/>
                      <a:pt x="1583" y="875"/>
                      <a:pt x="1583" y="875"/>
                    </a:cubicBezTo>
                    <a:cubicBezTo>
                      <a:pt x="1564" y="894"/>
                      <a:pt x="1564" y="894"/>
                      <a:pt x="1564" y="894"/>
                    </a:cubicBezTo>
                    <a:cubicBezTo>
                      <a:pt x="1750" y="894"/>
                      <a:pt x="1750" y="894"/>
                      <a:pt x="1750" y="894"/>
                    </a:cubicBezTo>
                    <a:cubicBezTo>
                      <a:pt x="1750" y="875"/>
                      <a:pt x="1750" y="875"/>
                      <a:pt x="1750" y="875"/>
                    </a:cubicBezTo>
                    <a:cubicBezTo>
                      <a:pt x="1303" y="0"/>
                      <a:pt x="1303" y="0"/>
                      <a:pt x="1303" y="0"/>
                    </a:cubicBezTo>
                    <a:lnTo>
                      <a:pt x="559" y="1434"/>
                    </a:lnTo>
                  </a:path>
                </a:pathLst>
              </a:custGeom>
              <a:solidFill>
                <a:srgbClr val="E1E6E7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1" name="Freeform: Shape 320"/>
              <p:cNvSpPr>
                <a:spLocks/>
              </p:cNvSpPr>
              <p:nvPr/>
            </p:nvSpPr>
            <p:spPr bwMode="auto">
              <a:xfrm>
                <a:off x="6869113" y="2062163"/>
                <a:ext cx="295275" cy="180975"/>
              </a:xfrm>
              <a:custGeom>
                <a:avLst/>
                <a:gdLst>
                  <a:gd name="T0" fmla="*/ 763 w 820"/>
                  <a:gd name="T1" fmla="*/ 0 h 503"/>
                  <a:gd name="T2" fmla="*/ 0 w 820"/>
                  <a:gd name="T3" fmla="*/ 409 h 503"/>
                  <a:gd name="T4" fmla="*/ 37 w 820"/>
                  <a:gd name="T5" fmla="*/ 502 h 503"/>
                  <a:gd name="T6" fmla="*/ 819 w 820"/>
                  <a:gd name="T7" fmla="*/ 93 h 503"/>
                  <a:gd name="T8" fmla="*/ 763 w 820"/>
                  <a:gd name="T9" fmla="*/ 0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0" h="503">
                    <a:moveTo>
                      <a:pt x="763" y="0"/>
                    </a:moveTo>
                    <a:lnTo>
                      <a:pt x="0" y="409"/>
                    </a:lnTo>
                    <a:lnTo>
                      <a:pt x="37" y="502"/>
                    </a:lnTo>
                    <a:lnTo>
                      <a:pt x="819" y="93"/>
                    </a:lnTo>
                    <a:lnTo>
                      <a:pt x="763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2" name="Freeform: Shape 321"/>
              <p:cNvSpPr>
                <a:spLocks/>
              </p:cNvSpPr>
              <p:nvPr/>
            </p:nvSpPr>
            <p:spPr bwMode="auto">
              <a:xfrm>
                <a:off x="6869113" y="2062163"/>
                <a:ext cx="295275" cy="180975"/>
              </a:xfrm>
              <a:custGeom>
                <a:avLst/>
                <a:gdLst>
                  <a:gd name="T0" fmla="*/ 763 w 820"/>
                  <a:gd name="T1" fmla="*/ 0 h 503"/>
                  <a:gd name="T2" fmla="*/ 0 w 820"/>
                  <a:gd name="T3" fmla="*/ 409 h 503"/>
                  <a:gd name="T4" fmla="*/ 37 w 820"/>
                  <a:gd name="T5" fmla="*/ 502 h 503"/>
                  <a:gd name="T6" fmla="*/ 819 w 820"/>
                  <a:gd name="T7" fmla="*/ 93 h 503"/>
                  <a:gd name="T8" fmla="*/ 763 w 820"/>
                  <a:gd name="T9" fmla="*/ 0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0" h="503">
                    <a:moveTo>
                      <a:pt x="763" y="0"/>
                    </a:moveTo>
                    <a:lnTo>
                      <a:pt x="0" y="409"/>
                    </a:lnTo>
                    <a:lnTo>
                      <a:pt x="37" y="502"/>
                    </a:lnTo>
                    <a:lnTo>
                      <a:pt x="819" y="93"/>
                    </a:lnTo>
                    <a:lnTo>
                      <a:pt x="763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3" name="Freeform: Shape 322"/>
              <p:cNvSpPr>
                <a:spLocks/>
              </p:cNvSpPr>
              <p:nvPr/>
            </p:nvSpPr>
            <p:spPr bwMode="auto">
              <a:xfrm>
                <a:off x="6997700" y="2116138"/>
                <a:ext cx="241300" cy="134937"/>
              </a:xfrm>
              <a:custGeom>
                <a:avLst/>
                <a:gdLst>
                  <a:gd name="T0" fmla="*/ 651 w 671"/>
                  <a:gd name="T1" fmla="*/ 0 h 373"/>
                  <a:gd name="T2" fmla="*/ 0 w 671"/>
                  <a:gd name="T3" fmla="*/ 335 h 373"/>
                  <a:gd name="T4" fmla="*/ 37 w 671"/>
                  <a:gd name="T5" fmla="*/ 372 h 373"/>
                  <a:gd name="T6" fmla="*/ 670 w 671"/>
                  <a:gd name="T7" fmla="*/ 37 h 373"/>
                  <a:gd name="T8" fmla="*/ 651 w 671"/>
                  <a:gd name="T9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1" h="373">
                    <a:moveTo>
                      <a:pt x="651" y="0"/>
                    </a:moveTo>
                    <a:lnTo>
                      <a:pt x="0" y="335"/>
                    </a:lnTo>
                    <a:lnTo>
                      <a:pt x="37" y="372"/>
                    </a:lnTo>
                    <a:lnTo>
                      <a:pt x="670" y="37"/>
                    </a:lnTo>
                    <a:lnTo>
                      <a:pt x="651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4" name="Freeform: Shape 323"/>
              <p:cNvSpPr>
                <a:spLocks/>
              </p:cNvSpPr>
              <p:nvPr/>
            </p:nvSpPr>
            <p:spPr bwMode="auto">
              <a:xfrm>
                <a:off x="6997700" y="2116138"/>
                <a:ext cx="241300" cy="134937"/>
              </a:xfrm>
              <a:custGeom>
                <a:avLst/>
                <a:gdLst>
                  <a:gd name="T0" fmla="*/ 651 w 671"/>
                  <a:gd name="T1" fmla="*/ 0 h 373"/>
                  <a:gd name="T2" fmla="*/ 0 w 671"/>
                  <a:gd name="T3" fmla="*/ 335 h 373"/>
                  <a:gd name="T4" fmla="*/ 37 w 671"/>
                  <a:gd name="T5" fmla="*/ 372 h 373"/>
                  <a:gd name="T6" fmla="*/ 670 w 671"/>
                  <a:gd name="T7" fmla="*/ 37 h 373"/>
                  <a:gd name="T8" fmla="*/ 651 w 671"/>
                  <a:gd name="T9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1" h="373">
                    <a:moveTo>
                      <a:pt x="651" y="0"/>
                    </a:moveTo>
                    <a:lnTo>
                      <a:pt x="0" y="335"/>
                    </a:lnTo>
                    <a:lnTo>
                      <a:pt x="37" y="372"/>
                    </a:lnTo>
                    <a:lnTo>
                      <a:pt x="670" y="37"/>
                    </a:lnTo>
                    <a:lnTo>
                      <a:pt x="651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5" name="Freeform: Shape 324"/>
              <p:cNvSpPr>
                <a:spLocks/>
              </p:cNvSpPr>
              <p:nvPr/>
            </p:nvSpPr>
            <p:spPr bwMode="auto">
              <a:xfrm>
                <a:off x="6856413" y="2243138"/>
                <a:ext cx="195262" cy="207962"/>
              </a:xfrm>
              <a:custGeom>
                <a:avLst/>
                <a:gdLst>
                  <a:gd name="T0" fmla="*/ 335 w 541"/>
                  <a:gd name="T1" fmla="*/ 0 h 579"/>
                  <a:gd name="T2" fmla="*/ 0 w 541"/>
                  <a:gd name="T3" fmla="*/ 187 h 579"/>
                  <a:gd name="T4" fmla="*/ 205 w 541"/>
                  <a:gd name="T5" fmla="*/ 578 h 579"/>
                  <a:gd name="T6" fmla="*/ 540 w 541"/>
                  <a:gd name="T7" fmla="*/ 392 h 579"/>
                  <a:gd name="T8" fmla="*/ 335 w 541"/>
                  <a:gd name="T9" fmla="*/ 0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1" h="579">
                    <a:moveTo>
                      <a:pt x="335" y="0"/>
                    </a:moveTo>
                    <a:lnTo>
                      <a:pt x="0" y="187"/>
                    </a:lnTo>
                    <a:lnTo>
                      <a:pt x="205" y="578"/>
                    </a:lnTo>
                    <a:lnTo>
                      <a:pt x="540" y="392"/>
                    </a:lnTo>
                    <a:lnTo>
                      <a:pt x="335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6" name="Freeform: Shape 325"/>
              <p:cNvSpPr>
                <a:spLocks/>
              </p:cNvSpPr>
              <p:nvPr/>
            </p:nvSpPr>
            <p:spPr bwMode="auto">
              <a:xfrm>
                <a:off x="6856413" y="2243138"/>
                <a:ext cx="195262" cy="207962"/>
              </a:xfrm>
              <a:custGeom>
                <a:avLst/>
                <a:gdLst>
                  <a:gd name="T0" fmla="*/ 335 w 541"/>
                  <a:gd name="T1" fmla="*/ 0 h 579"/>
                  <a:gd name="T2" fmla="*/ 0 w 541"/>
                  <a:gd name="T3" fmla="*/ 187 h 579"/>
                  <a:gd name="T4" fmla="*/ 205 w 541"/>
                  <a:gd name="T5" fmla="*/ 578 h 579"/>
                  <a:gd name="T6" fmla="*/ 540 w 541"/>
                  <a:gd name="T7" fmla="*/ 392 h 579"/>
                  <a:gd name="T8" fmla="*/ 335 w 541"/>
                  <a:gd name="T9" fmla="*/ 0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1" h="579">
                    <a:moveTo>
                      <a:pt x="335" y="0"/>
                    </a:moveTo>
                    <a:lnTo>
                      <a:pt x="0" y="187"/>
                    </a:lnTo>
                    <a:lnTo>
                      <a:pt x="205" y="578"/>
                    </a:lnTo>
                    <a:lnTo>
                      <a:pt x="540" y="392"/>
                    </a:lnTo>
                    <a:lnTo>
                      <a:pt x="335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7" name="Freeform: Shape 326"/>
              <p:cNvSpPr>
                <a:spLocks/>
              </p:cNvSpPr>
              <p:nvPr/>
            </p:nvSpPr>
            <p:spPr bwMode="auto">
              <a:xfrm>
                <a:off x="7016750" y="2143125"/>
                <a:ext cx="234950" cy="141288"/>
              </a:xfrm>
              <a:custGeom>
                <a:avLst/>
                <a:gdLst>
                  <a:gd name="T0" fmla="*/ 633 w 652"/>
                  <a:gd name="T1" fmla="*/ 0 h 392"/>
                  <a:gd name="T2" fmla="*/ 0 w 652"/>
                  <a:gd name="T3" fmla="*/ 335 h 392"/>
                  <a:gd name="T4" fmla="*/ 19 w 652"/>
                  <a:gd name="T5" fmla="*/ 391 h 392"/>
                  <a:gd name="T6" fmla="*/ 651 w 652"/>
                  <a:gd name="T7" fmla="*/ 37 h 392"/>
                  <a:gd name="T8" fmla="*/ 633 w 652"/>
                  <a:gd name="T9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2" h="392">
                    <a:moveTo>
                      <a:pt x="633" y="0"/>
                    </a:moveTo>
                    <a:lnTo>
                      <a:pt x="0" y="335"/>
                    </a:lnTo>
                    <a:lnTo>
                      <a:pt x="19" y="391"/>
                    </a:lnTo>
                    <a:lnTo>
                      <a:pt x="651" y="37"/>
                    </a:lnTo>
                    <a:lnTo>
                      <a:pt x="633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8" name="Freeform: Shape 327"/>
              <p:cNvSpPr>
                <a:spLocks/>
              </p:cNvSpPr>
              <p:nvPr/>
            </p:nvSpPr>
            <p:spPr bwMode="auto">
              <a:xfrm>
                <a:off x="7016750" y="2143125"/>
                <a:ext cx="234950" cy="141288"/>
              </a:xfrm>
              <a:custGeom>
                <a:avLst/>
                <a:gdLst>
                  <a:gd name="T0" fmla="*/ 633 w 652"/>
                  <a:gd name="T1" fmla="*/ 0 h 392"/>
                  <a:gd name="T2" fmla="*/ 0 w 652"/>
                  <a:gd name="T3" fmla="*/ 335 h 392"/>
                  <a:gd name="T4" fmla="*/ 19 w 652"/>
                  <a:gd name="T5" fmla="*/ 391 h 392"/>
                  <a:gd name="T6" fmla="*/ 651 w 652"/>
                  <a:gd name="T7" fmla="*/ 37 h 392"/>
                  <a:gd name="T8" fmla="*/ 633 w 652"/>
                  <a:gd name="T9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2" h="392">
                    <a:moveTo>
                      <a:pt x="633" y="0"/>
                    </a:moveTo>
                    <a:lnTo>
                      <a:pt x="0" y="335"/>
                    </a:lnTo>
                    <a:lnTo>
                      <a:pt x="19" y="391"/>
                    </a:lnTo>
                    <a:lnTo>
                      <a:pt x="651" y="37"/>
                    </a:lnTo>
                    <a:lnTo>
                      <a:pt x="633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9" name="Freeform: Shape 328"/>
              <p:cNvSpPr>
                <a:spLocks/>
              </p:cNvSpPr>
              <p:nvPr/>
            </p:nvSpPr>
            <p:spPr bwMode="auto">
              <a:xfrm>
                <a:off x="7031038" y="2176463"/>
                <a:ext cx="234950" cy="134937"/>
              </a:xfrm>
              <a:custGeom>
                <a:avLst/>
                <a:gdLst>
                  <a:gd name="T0" fmla="*/ 633 w 653"/>
                  <a:gd name="T1" fmla="*/ 0 h 374"/>
                  <a:gd name="T2" fmla="*/ 633 w 653"/>
                  <a:gd name="T3" fmla="*/ 0 h 374"/>
                  <a:gd name="T4" fmla="*/ 0 w 653"/>
                  <a:gd name="T5" fmla="*/ 335 h 374"/>
                  <a:gd name="T6" fmla="*/ 19 w 653"/>
                  <a:gd name="T7" fmla="*/ 373 h 374"/>
                  <a:gd name="T8" fmla="*/ 186 w 653"/>
                  <a:gd name="T9" fmla="*/ 298 h 374"/>
                  <a:gd name="T10" fmla="*/ 316 w 653"/>
                  <a:gd name="T11" fmla="*/ 224 h 374"/>
                  <a:gd name="T12" fmla="*/ 316 w 653"/>
                  <a:gd name="T13" fmla="*/ 224 h 374"/>
                  <a:gd name="T14" fmla="*/ 652 w 653"/>
                  <a:gd name="T15" fmla="*/ 37 h 374"/>
                  <a:gd name="T16" fmla="*/ 633 w 653"/>
                  <a:gd name="T17" fmla="*/ 0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3" h="374">
                    <a:moveTo>
                      <a:pt x="633" y="0"/>
                    </a:moveTo>
                    <a:lnTo>
                      <a:pt x="633" y="0"/>
                    </a:lnTo>
                    <a:cubicBezTo>
                      <a:pt x="0" y="335"/>
                      <a:pt x="0" y="335"/>
                      <a:pt x="0" y="335"/>
                    </a:cubicBezTo>
                    <a:cubicBezTo>
                      <a:pt x="19" y="373"/>
                      <a:pt x="19" y="373"/>
                      <a:pt x="19" y="373"/>
                    </a:cubicBezTo>
                    <a:cubicBezTo>
                      <a:pt x="186" y="298"/>
                      <a:pt x="186" y="298"/>
                      <a:pt x="186" y="298"/>
                    </a:cubicBezTo>
                    <a:cubicBezTo>
                      <a:pt x="205" y="242"/>
                      <a:pt x="260" y="224"/>
                      <a:pt x="316" y="224"/>
                    </a:cubicBezTo>
                    <a:lnTo>
                      <a:pt x="316" y="224"/>
                    </a:lnTo>
                    <a:cubicBezTo>
                      <a:pt x="652" y="37"/>
                      <a:pt x="652" y="37"/>
                      <a:pt x="652" y="37"/>
                    </a:cubicBezTo>
                    <a:cubicBezTo>
                      <a:pt x="633" y="0"/>
                      <a:pt x="633" y="0"/>
                      <a:pt x="633" y="0"/>
                    </a:cubicBez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0" name="Freeform: Shape 329"/>
              <p:cNvSpPr>
                <a:spLocks/>
              </p:cNvSpPr>
              <p:nvPr/>
            </p:nvSpPr>
            <p:spPr bwMode="auto">
              <a:xfrm>
                <a:off x="7050088" y="2203450"/>
                <a:ext cx="234950" cy="141288"/>
              </a:xfrm>
              <a:custGeom>
                <a:avLst/>
                <a:gdLst>
                  <a:gd name="T0" fmla="*/ 93 w 652"/>
                  <a:gd name="T1" fmla="*/ 279 h 392"/>
                  <a:gd name="T2" fmla="*/ 93 w 652"/>
                  <a:gd name="T3" fmla="*/ 279 h 392"/>
                  <a:gd name="T4" fmla="*/ 0 w 652"/>
                  <a:gd name="T5" fmla="*/ 335 h 392"/>
                  <a:gd name="T6" fmla="*/ 19 w 652"/>
                  <a:gd name="T7" fmla="*/ 391 h 392"/>
                  <a:gd name="T8" fmla="*/ 93 w 652"/>
                  <a:gd name="T9" fmla="*/ 335 h 392"/>
                  <a:gd name="T10" fmla="*/ 93 w 652"/>
                  <a:gd name="T11" fmla="*/ 298 h 392"/>
                  <a:gd name="T12" fmla="*/ 93 w 652"/>
                  <a:gd name="T13" fmla="*/ 298 h 392"/>
                  <a:gd name="T14" fmla="*/ 93 w 652"/>
                  <a:gd name="T15" fmla="*/ 298 h 392"/>
                  <a:gd name="T16" fmla="*/ 93 w 652"/>
                  <a:gd name="T17" fmla="*/ 279 h 392"/>
                  <a:gd name="T18" fmla="*/ 633 w 652"/>
                  <a:gd name="T19" fmla="*/ 0 h 392"/>
                  <a:gd name="T20" fmla="*/ 633 w 652"/>
                  <a:gd name="T21" fmla="*/ 0 h 392"/>
                  <a:gd name="T22" fmla="*/ 353 w 652"/>
                  <a:gd name="T23" fmla="*/ 149 h 392"/>
                  <a:gd name="T24" fmla="*/ 465 w 652"/>
                  <a:gd name="T25" fmla="*/ 149 h 392"/>
                  <a:gd name="T26" fmla="*/ 651 w 652"/>
                  <a:gd name="T27" fmla="*/ 37 h 392"/>
                  <a:gd name="T28" fmla="*/ 633 w 652"/>
                  <a:gd name="T29" fmla="*/ 0 h 392"/>
                  <a:gd name="T30" fmla="*/ 93 w 652"/>
                  <a:gd name="T31" fmla="*/ 279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52" h="392">
                    <a:moveTo>
                      <a:pt x="93" y="279"/>
                    </a:moveTo>
                    <a:lnTo>
                      <a:pt x="93" y="279"/>
                    </a:lnTo>
                    <a:cubicBezTo>
                      <a:pt x="0" y="335"/>
                      <a:pt x="0" y="335"/>
                      <a:pt x="0" y="335"/>
                    </a:cubicBezTo>
                    <a:cubicBezTo>
                      <a:pt x="19" y="391"/>
                      <a:pt x="19" y="391"/>
                      <a:pt x="19" y="391"/>
                    </a:cubicBezTo>
                    <a:cubicBezTo>
                      <a:pt x="93" y="335"/>
                      <a:pt x="93" y="335"/>
                      <a:pt x="93" y="335"/>
                    </a:cubicBezTo>
                    <a:cubicBezTo>
                      <a:pt x="93" y="298"/>
                      <a:pt x="93" y="298"/>
                      <a:pt x="93" y="298"/>
                    </a:cubicBezTo>
                    <a:lnTo>
                      <a:pt x="93" y="298"/>
                    </a:lnTo>
                    <a:lnTo>
                      <a:pt x="93" y="298"/>
                    </a:lnTo>
                    <a:cubicBezTo>
                      <a:pt x="93" y="298"/>
                      <a:pt x="93" y="298"/>
                      <a:pt x="93" y="279"/>
                    </a:cubicBezTo>
                    <a:lnTo>
                      <a:pt x="633" y="0"/>
                    </a:lnTo>
                    <a:lnTo>
                      <a:pt x="633" y="0"/>
                    </a:lnTo>
                    <a:cubicBezTo>
                      <a:pt x="353" y="149"/>
                      <a:pt x="353" y="149"/>
                      <a:pt x="353" y="149"/>
                    </a:cubicBezTo>
                    <a:cubicBezTo>
                      <a:pt x="465" y="149"/>
                      <a:pt x="465" y="149"/>
                      <a:pt x="465" y="149"/>
                    </a:cubicBezTo>
                    <a:cubicBezTo>
                      <a:pt x="651" y="37"/>
                      <a:pt x="651" y="37"/>
                      <a:pt x="651" y="37"/>
                    </a:cubicBezTo>
                    <a:cubicBezTo>
                      <a:pt x="633" y="0"/>
                      <a:pt x="633" y="0"/>
                      <a:pt x="633" y="0"/>
                    </a:cubicBezTo>
                    <a:lnTo>
                      <a:pt x="93" y="279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1" name="Freeform: Shape 330"/>
              <p:cNvSpPr>
                <a:spLocks/>
              </p:cNvSpPr>
              <p:nvPr/>
            </p:nvSpPr>
            <p:spPr bwMode="auto">
              <a:xfrm>
                <a:off x="7064375" y="2236788"/>
                <a:ext cx="234950" cy="134937"/>
              </a:xfrm>
              <a:custGeom>
                <a:avLst/>
                <a:gdLst>
                  <a:gd name="T0" fmla="*/ 56 w 653"/>
                  <a:gd name="T1" fmla="*/ 298 h 373"/>
                  <a:gd name="T2" fmla="*/ 0 w 653"/>
                  <a:gd name="T3" fmla="*/ 335 h 373"/>
                  <a:gd name="T4" fmla="*/ 18 w 653"/>
                  <a:gd name="T5" fmla="*/ 372 h 373"/>
                  <a:gd name="T6" fmla="*/ 56 w 653"/>
                  <a:gd name="T7" fmla="*/ 354 h 373"/>
                  <a:gd name="T8" fmla="*/ 56 w 653"/>
                  <a:gd name="T9" fmla="*/ 298 h 373"/>
                  <a:gd name="T10" fmla="*/ 633 w 653"/>
                  <a:gd name="T11" fmla="*/ 0 h 373"/>
                  <a:gd name="T12" fmla="*/ 521 w 653"/>
                  <a:gd name="T13" fmla="*/ 56 h 373"/>
                  <a:gd name="T14" fmla="*/ 633 w 653"/>
                  <a:gd name="T15" fmla="*/ 56 h 373"/>
                  <a:gd name="T16" fmla="*/ 652 w 653"/>
                  <a:gd name="T17" fmla="*/ 37 h 373"/>
                  <a:gd name="T18" fmla="*/ 633 w 653"/>
                  <a:gd name="T19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3" h="373">
                    <a:moveTo>
                      <a:pt x="56" y="298"/>
                    </a:moveTo>
                    <a:lnTo>
                      <a:pt x="0" y="335"/>
                    </a:lnTo>
                    <a:lnTo>
                      <a:pt x="18" y="372"/>
                    </a:lnTo>
                    <a:lnTo>
                      <a:pt x="56" y="354"/>
                    </a:lnTo>
                    <a:lnTo>
                      <a:pt x="56" y="298"/>
                    </a:lnTo>
                    <a:close/>
                    <a:moveTo>
                      <a:pt x="633" y="0"/>
                    </a:moveTo>
                    <a:lnTo>
                      <a:pt x="521" y="56"/>
                    </a:lnTo>
                    <a:lnTo>
                      <a:pt x="633" y="56"/>
                    </a:lnTo>
                    <a:lnTo>
                      <a:pt x="652" y="37"/>
                    </a:lnTo>
                    <a:lnTo>
                      <a:pt x="633" y="0"/>
                    </a:lnTo>
                    <a:close/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2" name="Freeform: Shape 331"/>
              <p:cNvSpPr>
                <a:spLocks/>
              </p:cNvSpPr>
              <p:nvPr/>
            </p:nvSpPr>
            <p:spPr bwMode="auto">
              <a:xfrm>
                <a:off x="7064375" y="2344738"/>
                <a:ext cx="20638" cy="26987"/>
              </a:xfrm>
              <a:custGeom>
                <a:avLst/>
                <a:gdLst>
                  <a:gd name="T0" fmla="*/ 56 w 57"/>
                  <a:gd name="T1" fmla="*/ 0 h 75"/>
                  <a:gd name="T2" fmla="*/ 0 w 57"/>
                  <a:gd name="T3" fmla="*/ 37 h 75"/>
                  <a:gd name="T4" fmla="*/ 18 w 57"/>
                  <a:gd name="T5" fmla="*/ 74 h 75"/>
                  <a:gd name="T6" fmla="*/ 56 w 57"/>
                  <a:gd name="T7" fmla="*/ 56 h 75"/>
                  <a:gd name="T8" fmla="*/ 56 w 57"/>
                  <a:gd name="T9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75">
                    <a:moveTo>
                      <a:pt x="56" y="0"/>
                    </a:moveTo>
                    <a:lnTo>
                      <a:pt x="0" y="37"/>
                    </a:lnTo>
                    <a:lnTo>
                      <a:pt x="18" y="74"/>
                    </a:lnTo>
                    <a:lnTo>
                      <a:pt x="56" y="56"/>
                    </a:lnTo>
                    <a:lnTo>
                      <a:pt x="56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3" name="Freeform: Shape 332"/>
              <p:cNvSpPr>
                <a:spLocks/>
              </p:cNvSpPr>
              <p:nvPr/>
            </p:nvSpPr>
            <p:spPr bwMode="auto">
              <a:xfrm>
                <a:off x="7251700" y="2236788"/>
                <a:ext cx="47625" cy="20637"/>
              </a:xfrm>
              <a:custGeom>
                <a:avLst/>
                <a:gdLst>
                  <a:gd name="T0" fmla="*/ 112 w 132"/>
                  <a:gd name="T1" fmla="*/ 0 h 57"/>
                  <a:gd name="T2" fmla="*/ 0 w 132"/>
                  <a:gd name="T3" fmla="*/ 56 h 57"/>
                  <a:gd name="T4" fmla="*/ 112 w 132"/>
                  <a:gd name="T5" fmla="*/ 56 h 57"/>
                  <a:gd name="T6" fmla="*/ 131 w 132"/>
                  <a:gd name="T7" fmla="*/ 37 h 57"/>
                  <a:gd name="T8" fmla="*/ 112 w 132"/>
                  <a:gd name="T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57">
                    <a:moveTo>
                      <a:pt x="112" y="0"/>
                    </a:moveTo>
                    <a:lnTo>
                      <a:pt x="0" y="56"/>
                    </a:lnTo>
                    <a:lnTo>
                      <a:pt x="112" y="56"/>
                    </a:lnTo>
                    <a:lnTo>
                      <a:pt x="131" y="37"/>
                    </a:lnTo>
                    <a:lnTo>
                      <a:pt x="112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4" name="Freeform: Shape 333"/>
              <p:cNvSpPr>
                <a:spLocks/>
              </p:cNvSpPr>
              <p:nvPr/>
            </p:nvSpPr>
            <p:spPr bwMode="auto">
              <a:xfrm>
                <a:off x="6943725" y="2384425"/>
                <a:ext cx="141288" cy="87313"/>
              </a:xfrm>
              <a:custGeom>
                <a:avLst/>
                <a:gdLst>
                  <a:gd name="T0" fmla="*/ 391 w 392"/>
                  <a:gd name="T1" fmla="*/ 0 h 243"/>
                  <a:gd name="T2" fmla="*/ 0 w 392"/>
                  <a:gd name="T3" fmla="*/ 204 h 243"/>
                  <a:gd name="T4" fmla="*/ 19 w 392"/>
                  <a:gd name="T5" fmla="*/ 242 h 243"/>
                  <a:gd name="T6" fmla="*/ 391 w 392"/>
                  <a:gd name="T7" fmla="*/ 55 h 243"/>
                  <a:gd name="T8" fmla="*/ 391 w 392"/>
                  <a:gd name="T9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243">
                    <a:moveTo>
                      <a:pt x="391" y="0"/>
                    </a:moveTo>
                    <a:lnTo>
                      <a:pt x="0" y="204"/>
                    </a:lnTo>
                    <a:lnTo>
                      <a:pt x="19" y="242"/>
                    </a:lnTo>
                    <a:lnTo>
                      <a:pt x="391" y="55"/>
                    </a:lnTo>
                    <a:lnTo>
                      <a:pt x="391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5" name="Freeform: Shape 334"/>
              <p:cNvSpPr>
                <a:spLocks/>
              </p:cNvSpPr>
              <p:nvPr/>
            </p:nvSpPr>
            <p:spPr bwMode="auto">
              <a:xfrm>
                <a:off x="6943725" y="2384425"/>
                <a:ext cx="141288" cy="87313"/>
              </a:xfrm>
              <a:custGeom>
                <a:avLst/>
                <a:gdLst>
                  <a:gd name="T0" fmla="*/ 391 w 392"/>
                  <a:gd name="T1" fmla="*/ 0 h 243"/>
                  <a:gd name="T2" fmla="*/ 0 w 392"/>
                  <a:gd name="T3" fmla="*/ 204 h 243"/>
                  <a:gd name="T4" fmla="*/ 19 w 392"/>
                  <a:gd name="T5" fmla="*/ 242 h 243"/>
                  <a:gd name="T6" fmla="*/ 391 w 392"/>
                  <a:gd name="T7" fmla="*/ 55 h 243"/>
                  <a:gd name="T8" fmla="*/ 391 w 392"/>
                  <a:gd name="T9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243">
                    <a:moveTo>
                      <a:pt x="391" y="0"/>
                    </a:moveTo>
                    <a:lnTo>
                      <a:pt x="0" y="204"/>
                    </a:lnTo>
                    <a:lnTo>
                      <a:pt x="19" y="242"/>
                    </a:lnTo>
                    <a:lnTo>
                      <a:pt x="391" y="55"/>
                    </a:lnTo>
                    <a:lnTo>
                      <a:pt x="391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6" name="Freeform: Shape 335"/>
              <p:cNvSpPr>
                <a:spLocks/>
              </p:cNvSpPr>
              <p:nvPr/>
            </p:nvSpPr>
            <p:spPr bwMode="auto">
              <a:xfrm>
                <a:off x="6970713" y="2457450"/>
                <a:ext cx="114300" cy="74613"/>
              </a:xfrm>
              <a:custGeom>
                <a:avLst/>
                <a:gdLst>
                  <a:gd name="T0" fmla="*/ 316 w 317"/>
                  <a:gd name="T1" fmla="*/ 0 h 206"/>
                  <a:gd name="T2" fmla="*/ 0 w 317"/>
                  <a:gd name="T3" fmla="*/ 168 h 206"/>
                  <a:gd name="T4" fmla="*/ 37 w 317"/>
                  <a:gd name="T5" fmla="*/ 205 h 206"/>
                  <a:gd name="T6" fmla="*/ 316 w 317"/>
                  <a:gd name="T7" fmla="*/ 56 h 206"/>
                  <a:gd name="T8" fmla="*/ 316 w 317"/>
                  <a:gd name="T9" fmla="*/ 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7" h="206">
                    <a:moveTo>
                      <a:pt x="316" y="0"/>
                    </a:moveTo>
                    <a:lnTo>
                      <a:pt x="0" y="168"/>
                    </a:lnTo>
                    <a:lnTo>
                      <a:pt x="37" y="205"/>
                    </a:lnTo>
                    <a:lnTo>
                      <a:pt x="316" y="56"/>
                    </a:lnTo>
                    <a:lnTo>
                      <a:pt x="316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7" name="Freeform: Shape 336"/>
              <p:cNvSpPr>
                <a:spLocks/>
              </p:cNvSpPr>
              <p:nvPr/>
            </p:nvSpPr>
            <p:spPr bwMode="auto">
              <a:xfrm>
                <a:off x="6970713" y="2457450"/>
                <a:ext cx="114300" cy="74613"/>
              </a:xfrm>
              <a:custGeom>
                <a:avLst/>
                <a:gdLst>
                  <a:gd name="T0" fmla="*/ 316 w 317"/>
                  <a:gd name="T1" fmla="*/ 0 h 206"/>
                  <a:gd name="T2" fmla="*/ 0 w 317"/>
                  <a:gd name="T3" fmla="*/ 168 h 206"/>
                  <a:gd name="T4" fmla="*/ 37 w 317"/>
                  <a:gd name="T5" fmla="*/ 205 h 206"/>
                  <a:gd name="T6" fmla="*/ 316 w 317"/>
                  <a:gd name="T7" fmla="*/ 56 h 206"/>
                  <a:gd name="T8" fmla="*/ 316 w 317"/>
                  <a:gd name="T9" fmla="*/ 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7" h="206">
                    <a:moveTo>
                      <a:pt x="316" y="0"/>
                    </a:moveTo>
                    <a:lnTo>
                      <a:pt x="0" y="168"/>
                    </a:lnTo>
                    <a:lnTo>
                      <a:pt x="37" y="205"/>
                    </a:lnTo>
                    <a:lnTo>
                      <a:pt x="316" y="56"/>
                    </a:lnTo>
                    <a:lnTo>
                      <a:pt x="316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8" name="Freeform: Shape 337"/>
              <p:cNvSpPr>
                <a:spLocks/>
              </p:cNvSpPr>
              <p:nvPr/>
            </p:nvSpPr>
            <p:spPr bwMode="auto">
              <a:xfrm>
                <a:off x="6989763" y="2498725"/>
                <a:ext cx="93662" cy="66675"/>
              </a:xfrm>
              <a:custGeom>
                <a:avLst/>
                <a:gdLst>
                  <a:gd name="T0" fmla="*/ 261 w 262"/>
                  <a:gd name="T1" fmla="*/ 0 h 187"/>
                  <a:gd name="T2" fmla="*/ 0 w 262"/>
                  <a:gd name="T3" fmla="*/ 149 h 187"/>
                  <a:gd name="T4" fmla="*/ 19 w 262"/>
                  <a:gd name="T5" fmla="*/ 186 h 187"/>
                  <a:gd name="T6" fmla="*/ 261 w 262"/>
                  <a:gd name="T7" fmla="*/ 56 h 187"/>
                  <a:gd name="T8" fmla="*/ 261 w 262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187">
                    <a:moveTo>
                      <a:pt x="261" y="0"/>
                    </a:moveTo>
                    <a:lnTo>
                      <a:pt x="0" y="149"/>
                    </a:lnTo>
                    <a:lnTo>
                      <a:pt x="19" y="186"/>
                    </a:lnTo>
                    <a:lnTo>
                      <a:pt x="261" y="56"/>
                    </a:lnTo>
                    <a:lnTo>
                      <a:pt x="261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9" name="Freeform: Shape 338"/>
              <p:cNvSpPr>
                <a:spLocks/>
              </p:cNvSpPr>
              <p:nvPr/>
            </p:nvSpPr>
            <p:spPr bwMode="auto">
              <a:xfrm>
                <a:off x="6989763" y="2498725"/>
                <a:ext cx="93662" cy="66675"/>
              </a:xfrm>
              <a:custGeom>
                <a:avLst/>
                <a:gdLst>
                  <a:gd name="T0" fmla="*/ 261 w 262"/>
                  <a:gd name="T1" fmla="*/ 0 h 187"/>
                  <a:gd name="T2" fmla="*/ 0 w 262"/>
                  <a:gd name="T3" fmla="*/ 149 h 187"/>
                  <a:gd name="T4" fmla="*/ 19 w 262"/>
                  <a:gd name="T5" fmla="*/ 186 h 187"/>
                  <a:gd name="T6" fmla="*/ 261 w 262"/>
                  <a:gd name="T7" fmla="*/ 56 h 187"/>
                  <a:gd name="T8" fmla="*/ 261 w 262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187">
                    <a:moveTo>
                      <a:pt x="261" y="0"/>
                    </a:moveTo>
                    <a:lnTo>
                      <a:pt x="0" y="149"/>
                    </a:lnTo>
                    <a:lnTo>
                      <a:pt x="19" y="186"/>
                    </a:lnTo>
                    <a:lnTo>
                      <a:pt x="261" y="56"/>
                    </a:lnTo>
                    <a:lnTo>
                      <a:pt x="261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0" name="Freeform: Shape 339"/>
              <p:cNvSpPr>
                <a:spLocks/>
              </p:cNvSpPr>
              <p:nvPr/>
            </p:nvSpPr>
            <p:spPr bwMode="auto">
              <a:xfrm>
                <a:off x="7004050" y="2538413"/>
                <a:ext cx="80963" cy="60325"/>
              </a:xfrm>
              <a:custGeom>
                <a:avLst/>
                <a:gdLst>
                  <a:gd name="T0" fmla="*/ 223 w 224"/>
                  <a:gd name="T1" fmla="*/ 0 h 169"/>
                  <a:gd name="T2" fmla="*/ 0 w 224"/>
                  <a:gd name="T3" fmla="*/ 112 h 169"/>
                  <a:gd name="T4" fmla="*/ 18 w 224"/>
                  <a:gd name="T5" fmla="*/ 168 h 169"/>
                  <a:gd name="T6" fmla="*/ 223 w 224"/>
                  <a:gd name="T7" fmla="*/ 56 h 169"/>
                  <a:gd name="T8" fmla="*/ 223 w 224"/>
                  <a:gd name="T9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4" h="169">
                    <a:moveTo>
                      <a:pt x="223" y="0"/>
                    </a:moveTo>
                    <a:lnTo>
                      <a:pt x="0" y="112"/>
                    </a:lnTo>
                    <a:lnTo>
                      <a:pt x="18" y="168"/>
                    </a:lnTo>
                    <a:lnTo>
                      <a:pt x="223" y="56"/>
                    </a:lnTo>
                    <a:lnTo>
                      <a:pt x="223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1" name="Freeform: Shape 340"/>
              <p:cNvSpPr>
                <a:spLocks/>
              </p:cNvSpPr>
              <p:nvPr/>
            </p:nvSpPr>
            <p:spPr bwMode="auto">
              <a:xfrm>
                <a:off x="7004050" y="2538413"/>
                <a:ext cx="80963" cy="60325"/>
              </a:xfrm>
              <a:custGeom>
                <a:avLst/>
                <a:gdLst>
                  <a:gd name="T0" fmla="*/ 223 w 224"/>
                  <a:gd name="T1" fmla="*/ 0 h 169"/>
                  <a:gd name="T2" fmla="*/ 0 w 224"/>
                  <a:gd name="T3" fmla="*/ 112 h 169"/>
                  <a:gd name="T4" fmla="*/ 18 w 224"/>
                  <a:gd name="T5" fmla="*/ 168 h 169"/>
                  <a:gd name="T6" fmla="*/ 223 w 224"/>
                  <a:gd name="T7" fmla="*/ 56 h 169"/>
                  <a:gd name="T8" fmla="*/ 223 w 224"/>
                  <a:gd name="T9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4" h="169">
                    <a:moveTo>
                      <a:pt x="223" y="0"/>
                    </a:moveTo>
                    <a:lnTo>
                      <a:pt x="0" y="112"/>
                    </a:lnTo>
                    <a:lnTo>
                      <a:pt x="18" y="168"/>
                    </a:lnTo>
                    <a:lnTo>
                      <a:pt x="223" y="56"/>
                    </a:lnTo>
                    <a:lnTo>
                      <a:pt x="223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2" name="Freeform: Shape 341"/>
              <p:cNvSpPr>
                <a:spLocks/>
              </p:cNvSpPr>
              <p:nvPr/>
            </p:nvSpPr>
            <p:spPr bwMode="auto">
              <a:xfrm>
                <a:off x="7024688" y="2579688"/>
                <a:ext cx="60325" cy="47625"/>
              </a:xfrm>
              <a:custGeom>
                <a:avLst/>
                <a:gdLst>
                  <a:gd name="T0" fmla="*/ 167 w 168"/>
                  <a:gd name="T1" fmla="*/ 0 h 131"/>
                  <a:gd name="T2" fmla="*/ 0 w 168"/>
                  <a:gd name="T3" fmla="*/ 92 h 131"/>
                  <a:gd name="T4" fmla="*/ 18 w 168"/>
                  <a:gd name="T5" fmla="*/ 130 h 131"/>
                  <a:gd name="T6" fmla="*/ 167 w 168"/>
                  <a:gd name="T7" fmla="*/ 36 h 131"/>
                  <a:gd name="T8" fmla="*/ 167 w 168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" h="131">
                    <a:moveTo>
                      <a:pt x="167" y="0"/>
                    </a:moveTo>
                    <a:lnTo>
                      <a:pt x="0" y="92"/>
                    </a:lnTo>
                    <a:lnTo>
                      <a:pt x="18" y="130"/>
                    </a:lnTo>
                    <a:lnTo>
                      <a:pt x="167" y="36"/>
                    </a:lnTo>
                    <a:lnTo>
                      <a:pt x="167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3" name="Freeform: Shape 342"/>
              <p:cNvSpPr>
                <a:spLocks/>
              </p:cNvSpPr>
              <p:nvPr/>
            </p:nvSpPr>
            <p:spPr bwMode="auto">
              <a:xfrm>
                <a:off x="7024688" y="2579688"/>
                <a:ext cx="60325" cy="47625"/>
              </a:xfrm>
              <a:custGeom>
                <a:avLst/>
                <a:gdLst>
                  <a:gd name="T0" fmla="*/ 167 w 168"/>
                  <a:gd name="T1" fmla="*/ 0 h 131"/>
                  <a:gd name="T2" fmla="*/ 0 w 168"/>
                  <a:gd name="T3" fmla="*/ 92 h 131"/>
                  <a:gd name="T4" fmla="*/ 18 w 168"/>
                  <a:gd name="T5" fmla="*/ 130 h 131"/>
                  <a:gd name="T6" fmla="*/ 167 w 168"/>
                  <a:gd name="T7" fmla="*/ 36 h 131"/>
                  <a:gd name="T8" fmla="*/ 167 w 168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" h="131">
                    <a:moveTo>
                      <a:pt x="167" y="0"/>
                    </a:moveTo>
                    <a:lnTo>
                      <a:pt x="0" y="92"/>
                    </a:lnTo>
                    <a:lnTo>
                      <a:pt x="18" y="130"/>
                    </a:lnTo>
                    <a:lnTo>
                      <a:pt x="167" y="36"/>
                    </a:lnTo>
                    <a:lnTo>
                      <a:pt x="167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4" name="Freeform: Shape 343"/>
              <p:cNvSpPr>
                <a:spLocks/>
              </p:cNvSpPr>
              <p:nvPr/>
            </p:nvSpPr>
            <p:spPr bwMode="auto">
              <a:xfrm>
                <a:off x="7037388" y="2611438"/>
                <a:ext cx="47625" cy="47625"/>
              </a:xfrm>
              <a:custGeom>
                <a:avLst/>
                <a:gdLst>
                  <a:gd name="T0" fmla="*/ 130 w 131"/>
                  <a:gd name="T1" fmla="*/ 0 h 132"/>
                  <a:gd name="T2" fmla="*/ 0 w 131"/>
                  <a:gd name="T3" fmla="*/ 75 h 132"/>
                  <a:gd name="T4" fmla="*/ 18 w 131"/>
                  <a:gd name="T5" fmla="*/ 131 h 132"/>
                  <a:gd name="T6" fmla="*/ 130 w 131"/>
                  <a:gd name="T7" fmla="*/ 56 h 132"/>
                  <a:gd name="T8" fmla="*/ 130 w 131"/>
                  <a:gd name="T9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1" h="132">
                    <a:moveTo>
                      <a:pt x="130" y="0"/>
                    </a:moveTo>
                    <a:lnTo>
                      <a:pt x="0" y="75"/>
                    </a:lnTo>
                    <a:lnTo>
                      <a:pt x="18" y="131"/>
                    </a:lnTo>
                    <a:lnTo>
                      <a:pt x="130" y="56"/>
                    </a:lnTo>
                    <a:lnTo>
                      <a:pt x="130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5" name="Freeform: Shape 344"/>
              <p:cNvSpPr>
                <a:spLocks/>
              </p:cNvSpPr>
              <p:nvPr/>
            </p:nvSpPr>
            <p:spPr bwMode="auto">
              <a:xfrm>
                <a:off x="7037388" y="2611438"/>
                <a:ext cx="47625" cy="47625"/>
              </a:xfrm>
              <a:custGeom>
                <a:avLst/>
                <a:gdLst>
                  <a:gd name="T0" fmla="*/ 130 w 131"/>
                  <a:gd name="T1" fmla="*/ 0 h 132"/>
                  <a:gd name="T2" fmla="*/ 0 w 131"/>
                  <a:gd name="T3" fmla="*/ 75 h 132"/>
                  <a:gd name="T4" fmla="*/ 18 w 131"/>
                  <a:gd name="T5" fmla="*/ 131 h 132"/>
                  <a:gd name="T6" fmla="*/ 130 w 131"/>
                  <a:gd name="T7" fmla="*/ 56 h 132"/>
                  <a:gd name="T8" fmla="*/ 130 w 131"/>
                  <a:gd name="T9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1" h="132">
                    <a:moveTo>
                      <a:pt x="130" y="0"/>
                    </a:moveTo>
                    <a:lnTo>
                      <a:pt x="0" y="75"/>
                    </a:lnTo>
                    <a:lnTo>
                      <a:pt x="18" y="131"/>
                    </a:lnTo>
                    <a:lnTo>
                      <a:pt x="130" y="56"/>
                    </a:lnTo>
                    <a:lnTo>
                      <a:pt x="130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6" name="Freeform: Shape 345"/>
              <p:cNvSpPr>
                <a:spLocks/>
              </p:cNvSpPr>
              <p:nvPr/>
            </p:nvSpPr>
            <p:spPr bwMode="auto">
              <a:xfrm>
                <a:off x="7050088" y="2652713"/>
                <a:ext cx="33337" cy="33337"/>
              </a:xfrm>
              <a:custGeom>
                <a:avLst/>
                <a:gdLst>
                  <a:gd name="T0" fmla="*/ 93 w 94"/>
                  <a:gd name="T1" fmla="*/ 0 h 93"/>
                  <a:gd name="T2" fmla="*/ 0 w 94"/>
                  <a:gd name="T3" fmla="*/ 55 h 93"/>
                  <a:gd name="T4" fmla="*/ 37 w 94"/>
                  <a:gd name="T5" fmla="*/ 92 h 93"/>
                  <a:gd name="T6" fmla="*/ 93 w 94"/>
                  <a:gd name="T7" fmla="*/ 55 h 93"/>
                  <a:gd name="T8" fmla="*/ 93 w 94"/>
                  <a:gd name="T9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" h="93">
                    <a:moveTo>
                      <a:pt x="93" y="0"/>
                    </a:moveTo>
                    <a:lnTo>
                      <a:pt x="0" y="55"/>
                    </a:lnTo>
                    <a:lnTo>
                      <a:pt x="37" y="92"/>
                    </a:lnTo>
                    <a:lnTo>
                      <a:pt x="93" y="55"/>
                    </a:lnTo>
                    <a:lnTo>
                      <a:pt x="93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7" name="Freeform: Shape 346"/>
              <p:cNvSpPr>
                <a:spLocks/>
              </p:cNvSpPr>
              <p:nvPr/>
            </p:nvSpPr>
            <p:spPr bwMode="auto">
              <a:xfrm>
                <a:off x="7050088" y="2652713"/>
                <a:ext cx="33337" cy="33337"/>
              </a:xfrm>
              <a:custGeom>
                <a:avLst/>
                <a:gdLst>
                  <a:gd name="T0" fmla="*/ 93 w 94"/>
                  <a:gd name="T1" fmla="*/ 0 h 93"/>
                  <a:gd name="T2" fmla="*/ 0 w 94"/>
                  <a:gd name="T3" fmla="*/ 55 h 93"/>
                  <a:gd name="T4" fmla="*/ 37 w 94"/>
                  <a:gd name="T5" fmla="*/ 92 h 93"/>
                  <a:gd name="T6" fmla="*/ 93 w 94"/>
                  <a:gd name="T7" fmla="*/ 55 h 93"/>
                  <a:gd name="T8" fmla="*/ 93 w 94"/>
                  <a:gd name="T9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" h="93">
                    <a:moveTo>
                      <a:pt x="93" y="0"/>
                    </a:moveTo>
                    <a:lnTo>
                      <a:pt x="0" y="55"/>
                    </a:lnTo>
                    <a:lnTo>
                      <a:pt x="37" y="92"/>
                    </a:lnTo>
                    <a:lnTo>
                      <a:pt x="93" y="55"/>
                    </a:lnTo>
                    <a:lnTo>
                      <a:pt x="93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8" name="Freeform: Shape 347"/>
              <p:cNvSpPr>
                <a:spLocks/>
              </p:cNvSpPr>
              <p:nvPr/>
            </p:nvSpPr>
            <p:spPr bwMode="auto">
              <a:xfrm>
                <a:off x="7258050" y="3006725"/>
                <a:ext cx="14288" cy="7938"/>
              </a:xfrm>
              <a:custGeom>
                <a:avLst/>
                <a:gdLst>
                  <a:gd name="T0" fmla="*/ 0 w 38"/>
                  <a:gd name="T1" fmla="*/ 0 h 20"/>
                  <a:gd name="T2" fmla="*/ 0 w 38"/>
                  <a:gd name="T3" fmla="*/ 0 h 20"/>
                  <a:gd name="T4" fmla="*/ 37 w 38"/>
                  <a:gd name="T5" fmla="*/ 19 h 20"/>
                  <a:gd name="T6" fmla="*/ 0 w 38"/>
                  <a:gd name="T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20">
                    <a:moveTo>
                      <a:pt x="0" y="0"/>
                    </a:moveTo>
                    <a:lnTo>
                      <a:pt x="0" y="0"/>
                    </a:lnTo>
                    <a:lnTo>
                      <a:pt x="37" y="1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6E9E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9" name="Freeform: Shape 348"/>
              <p:cNvSpPr>
                <a:spLocks/>
              </p:cNvSpPr>
              <p:nvPr/>
            </p:nvSpPr>
            <p:spPr bwMode="auto">
              <a:xfrm>
                <a:off x="7258050" y="3006725"/>
                <a:ext cx="14288" cy="7938"/>
              </a:xfrm>
              <a:custGeom>
                <a:avLst/>
                <a:gdLst>
                  <a:gd name="T0" fmla="*/ 0 w 38"/>
                  <a:gd name="T1" fmla="*/ 0 h 20"/>
                  <a:gd name="T2" fmla="*/ 0 w 38"/>
                  <a:gd name="T3" fmla="*/ 0 h 20"/>
                  <a:gd name="T4" fmla="*/ 37 w 38"/>
                  <a:gd name="T5" fmla="*/ 19 h 20"/>
                  <a:gd name="T6" fmla="*/ 0 w 38"/>
                  <a:gd name="T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20">
                    <a:moveTo>
                      <a:pt x="0" y="0"/>
                    </a:moveTo>
                    <a:lnTo>
                      <a:pt x="0" y="0"/>
                    </a:lnTo>
                    <a:lnTo>
                      <a:pt x="37" y="1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6E9E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0" name="Freeform: Shape 349"/>
              <p:cNvSpPr>
                <a:spLocks/>
              </p:cNvSpPr>
              <p:nvPr/>
            </p:nvSpPr>
            <p:spPr bwMode="auto">
              <a:xfrm>
                <a:off x="7258050" y="3006725"/>
                <a:ext cx="14288" cy="7938"/>
              </a:xfrm>
              <a:custGeom>
                <a:avLst/>
                <a:gdLst>
                  <a:gd name="T0" fmla="*/ 37 w 38"/>
                  <a:gd name="T1" fmla="*/ 0 h 20"/>
                  <a:gd name="T2" fmla="*/ 0 w 38"/>
                  <a:gd name="T3" fmla="*/ 0 h 20"/>
                  <a:gd name="T4" fmla="*/ 37 w 38"/>
                  <a:gd name="T5" fmla="*/ 19 h 20"/>
                  <a:gd name="T6" fmla="*/ 37 w 38"/>
                  <a:gd name="T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20">
                    <a:moveTo>
                      <a:pt x="37" y="0"/>
                    </a:moveTo>
                    <a:lnTo>
                      <a:pt x="0" y="0"/>
                    </a:lnTo>
                    <a:lnTo>
                      <a:pt x="37" y="19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D8DCDF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1" name="Freeform: Shape 350"/>
              <p:cNvSpPr>
                <a:spLocks/>
              </p:cNvSpPr>
              <p:nvPr/>
            </p:nvSpPr>
            <p:spPr bwMode="auto">
              <a:xfrm>
                <a:off x="7258050" y="3006725"/>
                <a:ext cx="14288" cy="7938"/>
              </a:xfrm>
              <a:custGeom>
                <a:avLst/>
                <a:gdLst>
                  <a:gd name="T0" fmla="*/ 37 w 38"/>
                  <a:gd name="T1" fmla="*/ 0 h 20"/>
                  <a:gd name="T2" fmla="*/ 0 w 38"/>
                  <a:gd name="T3" fmla="*/ 0 h 20"/>
                  <a:gd name="T4" fmla="*/ 37 w 38"/>
                  <a:gd name="T5" fmla="*/ 19 h 20"/>
                  <a:gd name="T6" fmla="*/ 37 w 38"/>
                  <a:gd name="T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20">
                    <a:moveTo>
                      <a:pt x="37" y="0"/>
                    </a:moveTo>
                    <a:lnTo>
                      <a:pt x="0" y="0"/>
                    </a:lnTo>
                    <a:lnTo>
                      <a:pt x="37" y="19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D8DCDF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2" name="Freeform: Shape 351"/>
              <p:cNvSpPr>
                <a:spLocks/>
              </p:cNvSpPr>
              <p:nvPr/>
            </p:nvSpPr>
            <p:spPr bwMode="auto">
              <a:xfrm>
                <a:off x="7070725" y="2692400"/>
                <a:ext cx="14288" cy="26988"/>
              </a:xfrm>
              <a:custGeom>
                <a:avLst/>
                <a:gdLst>
                  <a:gd name="T0" fmla="*/ 38 w 39"/>
                  <a:gd name="T1" fmla="*/ 0 h 75"/>
                  <a:gd name="T2" fmla="*/ 0 w 39"/>
                  <a:gd name="T3" fmla="*/ 18 h 75"/>
                  <a:gd name="T4" fmla="*/ 20 w 39"/>
                  <a:gd name="T5" fmla="*/ 74 h 75"/>
                  <a:gd name="T6" fmla="*/ 38 w 39"/>
                  <a:gd name="T7" fmla="*/ 56 h 75"/>
                  <a:gd name="T8" fmla="*/ 38 w 39"/>
                  <a:gd name="T9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75">
                    <a:moveTo>
                      <a:pt x="38" y="0"/>
                    </a:moveTo>
                    <a:lnTo>
                      <a:pt x="0" y="18"/>
                    </a:lnTo>
                    <a:lnTo>
                      <a:pt x="20" y="74"/>
                    </a:lnTo>
                    <a:lnTo>
                      <a:pt x="38" y="56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3" name="Freeform: Shape 352"/>
              <p:cNvSpPr>
                <a:spLocks/>
              </p:cNvSpPr>
              <p:nvPr/>
            </p:nvSpPr>
            <p:spPr bwMode="auto">
              <a:xfrm>
                <a:off x="7070725" y="2692400"/>
                <a:ext cx="14288" cy="26988"/>
              </a:xfrm>
              <a:custGeom>
                <a:avLst/>
                <a:gdLst>
                  <a:gd name="T0" fmla="*/ 38 w 39"/>
                  <a:gd name="T1" fmla="*/ 0 h 75"/>
                  <a:gd name="T2" fmla="*/ 0 w 39"/>
                  <a:gd name="T3" fmla="*/ 18 h 75"/>
                  <a:gd name="T4" fmla="*/ 20 w 39"/>
                  <a:gd name="T5" fmla="*/ 74 h 75"/>
                  <a:gd name="T6" fmla="*/ 38 w 39"/>
                  <a:gd name="T7" fmla="*/ 56 h 75"/>
                  <a:gd name="T8" fmla="*/ 38 w 39"/>
                  <a:gd name="T9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75">
                    <a:moveTo>
                      <a:pt x="38" y="0"/>
                    </a:moveTo>
                    <a:lnTo>
                      <a:pt x="0" y="18"/>
                    </a:lnTo>
                    <a:lnTo>
                      <a:pt x="20" y="74"/>
                    </a:lnTo>
                    <a:lnTo>
                      <a:pt x="38" y="56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4" name="Freeform: Shape 353"/>
              <p:cNvSpPr>
                <a:spLocks/>
              </p:cNvSpPr>
              <p:nvPr/>
            </p:nvSpPr>
            <p:spPr bwMode="auto">
              <a:xfrm>
                <a:off x="7083425" y="2733675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5" name="Freeform: Shape 354"/>
              <p:cNvSpPr>
                <a:spLocks/>
              </p:cNvSpPr>
              <p:nvPr/>
            </p:nvSpPr>
            <p:spPr bwMode="auto">
              <a:xfrm>
                <a:off x="7083425" y="2733675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364C6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6" name="Freeform: Shape 355"/>
              <p:cNvSpPr>
                <a:spLocks/>
              </p:cNvSpPr>
              <p:nvPr/>
            </p:nvSpPr>
            <p:spPr bwMode="auto">
              <a:xfrm>
                <a:off x="7358063" y="2116138"/>
                <a:ext cx="536575" cy="141287"/>
              </a:xfrm>
              <a:custGeom>
                <a:avLst/>
                <a:gdLst>
                  <a:gd name="T0" fmla="*/ 1341 w 1491"/>
                  <a:gd name="T1" fmla="*/ 0 h 392"/>
                  <a:gd name="T2" fmla="*/ 1341 w 1491"/>
                  <a:gd name="T3" fmla="*/ 0 h 392"/>
                  <a:gd name="T4" fmla="*/ 168 w 1491"/>
                  <a:gd name="T5" fmla="*/ 0 h 392"/>
                  <a:gd name="T6" fmla="*/ 0 w 1491"/>
                  <a:gd name="T7" fmla="*/ 149 h 392"/>
                  <a:gd name="T8" fmla="*/ 0 w 1491"/>
                  <a:gd name="T9" fmla="*/ 372 h 392"/>
                  <a:gd name="T10" fmla="*/ 0 w 1491"/>
                  <a:gd name="T11" fmla="*/ 372 h 392"/>
                  <a:gd name="T12" fmla="*/ 0 w 1491"/>
                  <a:gd name="T13" fmla="*/ 391 h 392"/>
                  <a:gd name="T14" fmla="*/ 38 w 1491"/>
                  <a:gd name="T15" fmla="*/ 391 h 392"/>
                  <a:gd name="T16" fmla="*/ 38 w 1491"/>
                  <a:gd name="T17" fmla="*/ 335 h 392"/>
                  <a:gd name="T18" fmla="*/ 38 w 1491"/>
                  <a:gd name="T19" fmla="*/ 335 h 392"/>
                  <a:gd name="T20" fmla="*/ 187 w 1491"/>
                  <a:gd name="T21" fmla="*/ 186 h 392"/>
                  <a:gd name="T22" fmla="*/ 1323 w 1491"/>
                  <a:gd name="T23" fmla="*/ 186 h 392"/>
                  <a:gd name="T24" fmla="*/ 1472 w 1491"/>
                  <a:gd name="T25" fmla="*/ 335 h 392"/>
                  <a:gd name="T26" fmla="*/ 1472 w 1491"/>
                  <a:gd name="T27" fmla="*/ 391 h 392"/>
                  <a:gd name="T28" fmla="*/ 1490 w 1491"/>
                  <a:gd name="T29" fmla="*/ 391 h 392"/>
                  <a:gd name="T30" fmla="*/ 1490 w 1491"/>
                  <a:gd name="T31" fmla="*/ 149 h 392"/>
                  <a:gd name="T32" fmla="*/ 1341 w 1491"/>
                  <a:gd name="T33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91" h="392">
                    <a:moveTo>
                      <a:pt x="1341" y="0"/>
                    </a:moveTo>
                    <a:lnTo>
                      <a:pt x="1341" y="0"/>
                    </a:lnTo>
                    <a:cubicBezTo>
                      <a:pt x="168" y="0"/>
                      <a:pt x="168" y="0"/>
                      <a:pt x="168" y="0"/>
                    </a:cubicBezTo>
                    <a:cubicBezTo>
                      <a:pt x="75" y="0"/>
                      <a:pt x="0" y="74"/>
                      <a:pt x="0" y="149"/>
                    </a:cubicBezTo>
                    <a:cubicBezTo>
                      <a:pt x="0" y="372"/>
                      <a:pt x="0" y="372"/>
                      <a:pt x="0" y="372"/>
                    </a:cubicBezTo>
                    <a:lnTo>
                      <a:pt x="0" y="372"/>
                    </a:lnTo>
                    <a:cubicBezTo>
                      <a:pt x="0" y="391"/>
                      <a:pt x="0" y="391"/>
                      <a:pt x="0" y="391"/>
                    </a:cubicBezTo>
                    <a:cubicBezTo>
                      <a:pt x="38" y="391"/>
                      <a:pt x="38" y="391"/>
                      <a:pt x="38" y="391"/>
                    </a:cubicBezTo>
                    <a:cubicBezTo>
                      <a:pt x="38" y="335"/>
                      <a:pt x="38" y="335"/>
                      <a:pt x="38" y="335"/>
                    </a:cubicBezTo>
                    <a:lnTo>
                      <a:pt x="38" y="335"/>
                    </a:lnTo>
                    <a:cubicBezTo>
                      <a:pt x="38" y="260"/>
                      <a:pt x="112" y="186"/>
                      <a:pt x="187" y="186"/>
                    </a:cubicBezTo>
                    <a:cubicBezTo>
                      <a:pt x="1323" y="186"/>
                      <a:pt x="1323" y="186"/>
                      <a:pt x="1323" y="186"/>
                    </a:cubicBezTo>
                    <a:cubicBezTo>
                      <a:pt x="1397" y="186"/>
                      <a:pt x="1472" y="260"/>
                      <a:pt x="1472" y="335"/>
                    </a:cubicBezTo>
                    <a:cubicBezTo>
                      <a:pt x="1472" y="391"/>
                      <a:pt x="1472" y="391"/>
                      <a:pt x="1472" y="391"/>
                    </a:cubicBezTo>
                    <a:cubicBezTo>
                      <a:pt x="1490" y="391"/>
                      <a:pt x="1490" y="391"/>
                      <a:pt x="1490" y="391"/>
                    </a:cubicBezTo>
                    <a:cubicBezTo>
                      <a:pt x="1490" y="149"/>
                      <a:pt x="1490" y="149"/>
                      <a:pt x="1490" y="149"/>
                    </a:cubicBezTo>
                    <a:cubicBezTo>
                      <a:pt x="1490" y="74"/>
                      <a:pt x="1434" y="0"/>
                      <a:pt x="1341" y="0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7" name="Freeform: Shape 356"/>
              <p:cNvSpPr>
                <a:spLocks/>
              </p:cNvSpPr>
              <p:nvPr/>
            </p:nvSpPr>
            <p:spPr bwMode="auto">
              <a:xfrm>
                <a:off x="7083425" y="2311400"/>
                <a:ext cx="1092200" cy="696913"/>
              </a:xfrm>
              <a:custGeom>
                <a:avLst/>
                <a:gdLst>
                  <a:gd name="T0" fmla="*/ 0 w 3036"/>
                  <a:gd name="T1" fmla="*/ 0 h 1936"/>
                  <a:gd name="T2" fmla="*/ 0 w 3036"/>
                  <a:gd name="T3" fmla="*/ 0 h 1936"/>
                  <a:gd name="T4" fmla="*/ 0 w 3036"/>
                  <a:gd name="T5" fmla="*/ 0 h 1936"/>
                  <a:gd name="T6" fmla="*/ 0 w 3036"/>
                  <a:gd name="T7" fmla="*/ 37 h 1936"/>
                  <a:gd name="T8" fmla="*/ 0 w 3036"/>
                  <a:gd name="T9" fmla="*/ 93 h 1936"/>
                  <a:gd name="T10" fmla="*/ 0 w 3036"/>
                  <a:gd name="T11" fmla="*/ 149 h 1936"/>
                  <a:gd name="T12" fmla="*/ 0 w 3036"/>
                  <a:gd name="T13" fmla="*/ 205 h 1936"/>
                  <a:gd name="T14" fmla="*/ 0 w 3036"/>
                  <a:gd name="T15" fmla="*/ 260 h 1936"/>
                  <a:gd name="T16" fmla="*/ 0 w 3036"/>
                  <a:gd name="T17" fmla="*/ 409 h 1936"/>
                  <a:gd name="T18" fmla="*/ 0 w 3036"/>
                  <a:gd name="T19" fmla="*/ 465 h 1936"/>
                  <a:gd name="T20" fmla="*/ 0 w 3036"/>
                  <a:gd name="T21" fmla="*/ 521 h 1936"/>
                  <a:gd name="T22" fmla="*/ 0 w 3036"/>
                  <a:gd name="T23" fmla="*/ 577 h 1936"/>
                  <a:gd name="T24" fmla="*/ 0 w 3036"/>
                  <a:gd name="T25" fmla="*/ 633 h 1936"/>
                  <a:gd name="T26" fmla="*/ 0 w 3036"/>
                  <a:gd name="T27" fmla="*/ 689 h 1936"/>
                  <a:gd name="T28" fmla="*/ 0 w 3036"/>
                  <a:gd name="T29" fmla="*/ 745 h 1936"/>
                  <a:gd name="T30" fmla="*/ 0 w 3036"/>
                  <a:gd name="T31" fmla="*/ 781 h 1936"/>
                  <a:gd name="T32" fmla="*/ 0 w 3036"/>
                  <a:gd name="T33" fmla="*/ 837 h 1936"/>
                  <a:gd name="T34" fmla="*/ 0 w 3036"/>
                  <a:gd name="T35" fmla="*/ 893 h 1936"/>
                  <a:gd name="T36" fmla="*/ 0 w 3036"/>
                  <a:gd name="T37" fmla="*/ 950 h 1936"/>
                  <a:gd name="T38" fmla="*/ 0 w 3036"/>
                  <a:gd name="T39" fmla="*/ 1005 h 1936"/>
                  <a:gd name="T40" fmla="*/ 0 w 3036"/>
                  <a:gd name="T41" fmla="*/ 1061 h 1936"/>
                  <a:gd name="T42" fmla="*/ 0 w 3036"/>
                  <a:gd name="T43" fmla="*/ 1117 h 1936"/>
                  <a:gd name="T44" fmla="*/ 0 w 3036"/>
                  <a:gd name="T45" fmla="*/ 1173 h 1936"/>
                  <a:gd name="T46" fmla="*/ 0 w 3036"/>
                  <a:gd name="T47" fmla="*/ 1173 h 1936"/>
                  <a:gd name="T48" fmla="*/ 0 w 3036"/>
                  <a:gd name="T49" fmla="*/ 1526 h 1936"/>
                  <a:gd name="T50" fmla="*/ 0 w 3036"/>
                  <a:gd name="T51" fmla="*/ 1564 h 1936"/>
                  <a:gd name="T52" fmla="*/ 0 w 3036"/>
                  <a:gd name="T53" fmla="*/ 1620 h 1936"/>
                  <a:gd name="T54" fmla="*/ 0 w 3036"/>
                  <a:gd name="T55" fmla="*/ 1787 h 1936"/>
                  <a:gd name="T56" fmla="*/ 0 w 3036"/>
                  <a:gd name="T57" fmla="*/ 1787 h 1936"/>
                  <a:gd name="T58" fmla="*/ 0 w 3036"/>
                  <a:gd name="T59" fmla="*/ 1787 h 1936"/>
                  <a:gd name="T60" fmla="*/ 0 w 3036"/>
                  <a:gd name="T61" fmla="*/ 1787 h 1936"/>
                  <a:gd name="T62" fmla="*/ 0 w 3036"/>
                  <a:gd name="T63" fmla="*/ 1638 h 1936"/>
                  <a:gd name="T64" fmla="*/ 316 w 3036"/>
                  <a:gd name="T65" fmla="*/ 1935 h 1936"/>
                  <a:gd name="T66" fmla="*/ 484 w 3036"/>
                  <a:gd name="T67" fmla="*/ 1935 h 1936"/>
                  <a:gd name="T68" fmla="*/ 484 w 3036"/>
                  <a:gd name="T69" fmla="*/ 1935 h 1936"/>
                  <a:gd name="T70" fmla="*/ 521 w 3036"/>
                  <a:gd name="T71" fmla="*/ 1935 h 1936"/>
                  <a:gd name="T72" fmla="*/ 2700 w 3036"/>
                  <a:gd name="T73" fmla="*/ 1935 h 1936"/>
                  <a:gd name="T74" fmla="*/ 3035 w 3036"/>
                  <a:gd name="T75" fmla="*/ 1601 h 1936"/>
                  <a:gd name="T76" fmla="*/ 3035 w 3036"/>
                  <a:gd name="T77" fmla="*/ 912 h 1936"/>
                  <a:gd name="T78" fmla="*/ 1881 w 3036"/>
                  <a:gd name="T79" fmla="*/ 912 h 1936"/>
                  <a:gd name="T80" fmla="*/ 1881 w 3036"/>
                  <a:gd name="T81" fmla="*/ 968 h 1936"/>
                  <a:gd name="T82" fmla="*/ 1843 w 3036"/>
                  <a:gd name="T83" fmla="*/ 968 h 1936"/>
                  <a:gd name="T84" fmla="*/ 1508 w 3036"/>
                  <a:gd name="T85" fmla="*/ 1266 h 1936"/>
                  <a:gd name="T86" fmla="*/ 1154 w 3036"/>
                  <a:gd name="T87" fmla="*/ 968 h 1936"/>
                  <a:gd name="T88" fmla="*/ 1117 w 3036"/>
                  <a:gd name="T89" fmla="*/ 968 h 1936"/>
                  <a:gd name="T90" fmla="*/ 1117 w 3036"/>
                  <a:gd name="T91" fmla="*/ 912 h 1936"/>
                  <a:gd name="T92" fmla="*/ 0 w 3036"/>
                  <a:gd name="T93" fmla="*/ 912 h 1936"/>
                  <a:gd name="T94" fmla="*/ 0 w 3036"/>
                  <a:gd name="T95" fmla="*/ 0 h 1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036" h="1936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ubicBezTo>
                      <a:pt x="0" y="37"/>
                      <a:pt x="0" y="37"/>
                      <a:pt x="0" y="37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0" y="205"/>
                      <a:pt x="0" y="205"/>
                      <a:pt x="0" y="205"/>
                    </a:cubicBezTo>
                    <a:cubicBezTo>
                      <a:pt x="0" y="260"/>
                      <a:pt x="0" y="260"/>
                      <a:pt x="0" y="260"/>
                    </a:cubicBezTo>
                    <a:cubicBezTo>
                      <a:pt x="0" y="409"/>
                      <a:pt x="0" y="409"/>
                      <a:pt x="0" y="409"/>
                    </a:cubicBezTo>
                    <a:cubicBezTo>
                      <a:pt x="0" y="465"/>
                      <a:pt x="0" y="465"/>
                      <a:pt x="0" y="465"/>
                    </a:cubicBezTo>
                    <a:cubicBezTo>
                      <a:pt x="0" y="521"/>
                      <a:pt x="0" y="521"/>
                      <a:pt x="0" y="521"/>
                    </a:cubicBezTo>
                    <a:cubicBezTo>
                      <a:pt x="0" y="577"/>
                      <a:pt x="0" y="577"/>
                      <a:pt x="0" y="577"/>
                    </a:cubicBezTo>
                    <a:cubicBezTo>
                      <a:pt x="0" y="633"/>
                      <a:pt x="0" y="633"/>
                      <a:pt x="0" y="633"/>
                    </a:cubicBezTo>
                    <a:cubicBezTo>
                      <a:pt x="0" y="689"/>
                      <a:pt x="0" y="689"/>
                      <a:pt x="0" y="689"/>
                    </a:cubicBezTo>
                    <a:cubicBezTo>
                      <a:pt x="0" y="745"/>
                      <a:pt x="0" y="745"/>
                      <a:pt x="0" y="745"/>
                    </a:cubicBezTo>
                    <a:cubicBezTo>
                      <a:pt x="0" y="781"/>
                      <a:pt x="0" y="781"/>
                      <a:pt x="0" y="781"/>
                    </a:cubicBezTo>
                    <a:cubicBezTo>
                      <a:pt x="0" y="837"/>
                      <a:pt x="0" y="837"/>
                      <a:pt x="0" y="837"/>
                    </a:cubicBezTo>
                    <a:cubicBezTo>
                      <a:pt x="0" y="893"/>
                      <a:pt x="0" y="893"/>
                      <a:pt x="0" y="893"/>
                    </a:cubicBezTo>
                    <a:cubicBezTo>
                      <a:pt x="0" y="950"/>
                      <a:pt x="0" y="950"/>
                      <a:pt x="0" y="950"/>
                    </a:cubicBezTo>
                    <a:cubicBezTo>
                      <a:pt x="0" y="1005"/>
                      <a:pt x="0" y="1005"/>
                      <a:pt x="0" y="1005"/>
                    </a:cubicBezTo>
                    <a:cubicBezTo>
                      <a:pt x="0" y="1061"/>
                      <a:pt x="0" y="1061"/>
                      <a:pt x="0" y="1061"/>
                    </a:cubicBezTo>
                    <a:cubicBezTo>
                      <a:pt x="0" y="1117"/>
                      <a:pt x="0" y="1117"/>
                      <a:pt x="0" y="1117"/>
                    </a:cubicBezTo>
                    <a:cubicBezTo>
                      <a:pt x="0" y="1173"/>
                      <a:pt x="0" y="1173"/>
                      <a:pt x="0" y="1173"/>
                    </a:cubicBezTo>
                    <a:lnTo>
                      <a:pt x="0" y="1173"/>
                    </a:lnTo>
                    <a:cubicBezTo>
                      <a:pt x="0" y="1526"/>
                      <a:pt x="0" y="1526"/>
                      <a:pt x="0" y="1526"/>
                    </a:cubicBezTo>
                    <a:cubicBezTo>
                      <a:pt x="0" y="1564"/>
                      <a:pt x="0" y="1564"/>
                      <a:pt x="0" y="1564"/>
                    </a:cubicBezTo>
                    <a:cubicBezTo>
                      <a:pt x="0" y="1620"/>
                      <a:pt x="0" y="1620"/>
                      <a:pt x="0" y="1620"/>
                    </a:cubicBezTo>
                    <a:cubicBezTo>
                      <a:pt x="0" y="1787"/>
                      <a:pt x="0" y="1787"/>
                      <a:pt x="0" y="1787"/>
                    </a:cubicBezTo>
                    <a:lnTo>
                      <a:pt x="0" y="1787"/>
                    </a:lnTo>
                    <a:lnTo>
                      <a:pt x="0" y="1787"/>
                    </a:lnTo>
                    <a:lnTo>
                      <a:pt x="0" y="1787"/>
                    </a:lnTo>
                    <a:cubicBezTo>
                      <a:pt x="0" y="1638"/>
                      <a:pt x="0" y="1638"/>
                      <a:pt x="0" y="1638"/>
                    </a:cubicBezTo>
                    <a:cubicBezTo>
                      <a:pt x="111" y="1731"/>
                      <a:pt x="223" y="1843"/>
                      <a:pt x="316" y="1935"/>
                    </a:cubicBezTo>
                    <a:cubicBezTo>
                      <a:pt x="484" y="1935"/>
                      <a:pt x="484" y="1935"/>
                      <a:pt x="484" y="1935"/>
                    </a:cubicBezTo>
                    <a:lnTo>
                      <a:pt x="484" y="1935"/>
                    </a:lnTo>
                    <a:cubicBezTo>
                      <a:pt x="521" y="1935"/>
                      <a:pt x="521" y="1935"/>
                      <a:pt x="521" y="1935"/>
                    </a:cubicBezTo>
                    <a:cubicBezTo>
                      <a:pt x="2700" y="1935"/>
                      <a:pt x="2700" y="1935"/>
                      <a:pt x="2700" y="1935"/>
                    </a:cubicBezTo>
                    <a:cubicBezTo>
                      <a:pt x="3035" y="1601"/>
                      <a:pt x="3035" y="1601"/>
                      <a:pt x="3035" y="1601"/>
                    </a:cubicBezTo>
                    <a:cubicBezTo>
                      <a:pt x="3035" y="912"/>
                      <a:pt x="3035" y="912"/>
                      <a:pt x="3035" y="912"/>
                    </a:cubicBezTo>
                    <a:cubicBezTo>
                      <a:pt x="1881" y="912"/>
                      <a:pt x="1881" y="912"/>
                      <a:pt x="1881" y="912"/>
                    </a:cubicBezTo>
                    <a:cubicBezTo>
                      <a:pt x="1881" y="968"/>
                      <a:pt x="1881" y="968"/>
                      <a:pt x="1881" y="968"/>
                    </a:cubicBezTo>
                    <a:cubicBezTo>
                      <a:pt x="1843" y="968"/>
                      <a:pt x="1843" y="968"/>
                      <a:pt x="1843" y="968"/>
                    </a:cubicBezTo>
                    <a:cubicBezTo>
                      <a:pt x="1825" y="1135"/>
                      <a:pt x="1676" y="1266"/>
                      <a:pt x="1508" y="1266"/>
                    </a:cubicBezTo>
                    <a:cubicBezTo>
                      <a:pt x="1322" y="1266"/>
                      <a:pt x="1173" y="1135"/>
                      <a:pt x="1154" y="968"/>
                    </a:cubicBezTo>
                    <a:cubicBezTo>
                      <a:pt x="1117" y="968"/>
                      <a:pt x="1117" y="968"/>
                      <a:pt x="1117" y="968"/>
                    </a:cubicBezTo>
                    <a:cubicBezTo>
                      <a:pt x="1117" y="912"/>
                      <a:pt x="1117" y="912"/>
                      <a:pt x="1117" y="912"/>
                    </a:cubicBezTo>
                    <a:cubicBezTo>
                      <a:pt x="0" y="912"/>
                      <a:pt x="0" y="912"/>
                      <a:pt x="0" y="912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8" name="Freeform: Shape 357"/>
              <p:cNvSpPr>
                <a:spLocks/>
              </p:cNvSpPr>
              <p:nvPr/>
            </p:nvSpPr>
            <p:spPr bwMode="auto">
              <a:xfrm>
                <a:off x="7083425" y="2311400"/>
                <a:ext cx="1092200" cy="328613"/>
              </a:xfrm>
              <a:custGeom>
                <a:avLst/>
                <a:gdLst>
                  <a:gd name="T0" fmla="*/ 3035 w 3036"/>
                  <a:gd name="T1" fmla="*/ 837 h 913"/>
                  <a:gd name="T2" fmla="*/ 1881 w 3036"/>
                  <a:gd name="T3" fmla="*/ 837 h 913"/>
                  <a:gd name="T4" fmla="*/ 1881 w 3036"/>
                  <a:gd name="T5" fmla="*/ 912 h 913"/>
                  <a:gd name="T6" fmla="*/ 3035 w 3036"/>
                  <a:gd name="T7" fmla="*/ 912 h 913"/>
                  <a:gd name="T8" fmla="*/ 3035 w 3036"/>
                  <a:gd name="T9" fmla="*/ 837 h 913"/>
                  <a:gd name="T10" fmla="*/ 0 w 3036"/>
                  <a:gd name="T11" fmla="*/ 0 h 913"/>
                  <a:gd name="T12" fmla="*/ 0 w 3036"/>
                  <a:gd name="T13" fmla="*/ 0 h 913"/>
                  <a:gd name="T14" fmla="*/ 0 w 3036"/>
                  <a:gd name="T15" fmla="*/ 912 h 913"/>
                  <a:gd name="T16" fmla="*/ 1117 w 3036"/>
                  <a:gd name="T17" fmla="*/ 912 h 913"/>
                  <a:gd name="T18" fmla="*/ 1117 w 3036"/>
                  <a:gd name="T19" fmla="*/ 837 h 913"/>
                  <a:gd name="T20" fmla="*/ 0 w 3036"/>
                  <a:gd name="T21" fmla="*/ 837 h 913"/>
                  <a:gd name="T22" fmla="*/ 0 w 3036"/>
                  <a:gd name="T23" fmla="*/ 0 h 9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36" h="913">
                    <a:moveTo>
                      <a:pt x="3035" y="837"/>
                    </a:moveTo>
                    <a:lnTo>
                      <a:pt x="1881" y="837"/>
                    </a:lnTo>
                    <a:lnTo>
                      <a:pt x="1881" y="912"/>
                    </a:lnTo>
                    <a:lnTo>
                      <a:pt x="3035" y="912"/>
                    </a:lnTo>
                    <a:lnTo>
                      <a:pt x="3035" y="837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912"/>
                    </a:lnTo>
                    <a:lnTo>
                      <a:pt x="1117" y="912"/>
                    </a:lnTo>
                    <a:lnTo>
                      <a:pt x="1117" y="837"/>
                    </a:lnTo>
                    <a:lnTo>
                      <a:pt x="0" y="8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83749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9" name="Freeform: Shape 358"/>
              <p:cNvSpPr>
                <a:spLocks/>
              </p:cNvSpPr>
              <p:nvPr/>
            </p:nvSpPr>
            <p:spPr bwMode="auto">
              <a:xfrm>
                <a:off x="7761288" y="2611438"/>
                <a:ext cx="415925" cy="26987"/>
              </a:xfrm>
              <a:custGeom>
                <a:avLst/>
                <a:gdLst>
                  <a:gd name="T0" fmla="*/ 1154 w 1155"/>
                  <a:gd name="T1" fmla="*/ 0 h 76"/>
                  <a:gd name="T2" fmla="*/ 0 w 1155"/>
                  <a:gd name="T3" fmla="*/ 0 h 76"/>
                  <a:gd name="T4" fmla="*/ 0 w 1155"/>
                  <a:gd name="T5" fmla="*/ 75 h 76"/>
                  <a:gd name="T6" fmla="*/ 1154 w 1155"/>
                  <a:gd name="T7" fmla="*/ 75 h 76"/>
                  <a:gd name="T8" fmla="*/ 1154 w 1155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55" h="76">
                    <a:moveTo>
                      <a:pt x="1154" y="0"/>
                    </a:moveTo>
                    <a:lnTo>
                      <a:pt x="0" y="0"/>
                    </a:lnTo>
                    <a:lnTo>
                      <a:pt x="0" y="75"/>
                    </a:lnTo>
                    <a:lnTo>
                      <a:pt x="1154" y="75"/>
                    </a:lnTo>
                    <a:lnTo>
                      <a:pt x="1154" y="0"/>
                    </a:lnTo>
                  </a:path>
                </a:pathLst>
              </a:custGeom>
              <a:solidFill>
                <a:srgbClr val="283749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0" name="Freeform: Shape 359"/>
              <p:cNvSpPr>
                <a:spLocks/>
              </p:cNvSpPr>
              <p:nvPr/>
            </p:nvSpPr>
            <p:spPr bwMode="auto">
              <a:xfrm>
                <a:off x="7083425" y="2311400"/>
                <a:ext cx="403225" cy="328613"/>
              </a:xfrm>
              <a:custGeom>
                <a:avLst/>
                <a:gdLst>
                  <a:gd name="T0" fmla="*/ 0 w 1118"/>
                  <a:gd name="T1" fmla="*/ 0 h 913"/>
                  <a:gd name="T2" fmla="*/ 0 w 1118"/>
                  <a:gd name="T3" fmla="*/ 0 h 913"/>
                  <a:gd name="T4" fmla="*/ 0 w 1118"/>
                  <a:gd name="T5" fmla="*/ 912 h 913"/>
                  <a:gd name="T6" fmla="*/ 1117 w 1118"/>
                  <a:gd name="T7" fmla="*/ 912 h 913"/>
                  <a:gd name="T8" fmla="*/ 1117 w 1118"/>
                  <a:gd name="T9" fmla="*/ 837 h 913"/>
                  <a:gd name="T10" fmla="*/ 0 w 1118"/>
                  <a:gd name="T11" fmla="*/ 837 h 913"/>
                  <a:gd name="T12" fmla="*/ 0 w 1118"/>
                  <a:gd name="T13" fmla="*/ 0 h 9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8" h="913">
                    <a:moveTo>
                      <a:pt x="0" y="0"/>
                    </a:moveTo>
                    <a:lnTo>
                      <a:pt x="0" y="0"/>
                    </a:lnTo>
                    <a:lnTo>
                      <a:pt x="0" y="912"/>
                    </a:lnTo>
                    <a:lnTo>
                      <a:pt x="1117" y="912"/>
                    </a:lnTo>
                    <a:lnTo>
                      <a:pt x="1117" y="837"/>
                    </a:lnTo>
                    <a:lnTo>
                      <a:pt x="0" y="83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83749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1" name="Freeform: Shape 360"/>
              <p:cNvSpPr>
                <a:spLocks/>
              </p:cNvSpPr>
              <p:nvPr/>
            </p:nvSpPr>
            <p:spPr bwMode="auto">
              <a:xfrm>
                <a:off x="7083425" y="2257425"/>
                <a:ext cx="1092200" cy="355600"/>
              </a:xfrm>
              <a:custGeom>
                <a:avLst/>
                <a:gdLst>
                  <a:gd name="T0" fmla="*/ 2886 w 3036"/>
                  <a:gd name="T1" fmla="*/ 0 h 987"/>
                  <a:gd name="T2" fmla="*/ 2886 w 3036"/>
                  <a:gd name="T3" fmla="*/ 0 h 987"/>
                  <a:gd name="T4" fmla="*/ 2253 w 3036"/>
                  <a:gd name="T5" fmla="*/ 0 h 987"/>
                  <a:gd name="T6" fmla="*/ 2235 w 3036"/>
                  <a:gd name="T7" fmla="*/ 0 h 987"/>
                  <a:gd name="T8" fmla="*/ 801 w 3036"/>
                  <a:gd name="T9" fmla="*/ 0 h 987"/>
                  <a:gd name="T10" fmla="*/ 763 w 3036"/>
                  <a:gd name="T11" fmla="*/ 0 h 987"/>
                  <a:gd name="T12" fmla="*/ 577 w 3036"/>
                  <a:gd name="T13" fmla="*/ 0 h 987"/>
                  <a:gd name="T14" fmla="*/ 465 w 3036"/>
                  <a:gd name="T15" fmla="*/ 0 h 987"/>
                  <a:gd name="T16" fmla="*/ 372 w 3036"/>
                  <a:gd name="T17" fmla="*/ 0 h 987"/>
                  <a:gd name="T18" fmla="*/ 260 w 3036"/>
                  <a:gd name="T19" fmla="*/ 0 h 987"/>
                  <a:gd name="T20" fmla="*/ 167 w 3036"/>
                  <a:gd name="T21" fmla="*/ 0 h 987"/>
                  <a:gd name="T22" fmla="*/ 167 w 3036"/>
                  <a:gd name="T23" fmla="*/ 0 h 987"/>
                  <a:gd name="T24" fmla="*/ 37 w 3036"/>
                  <a:gd name="T25" fmla="*/ 74 h 987"/>
                  <a:gd name="T26" fmla="*/ 0 w 3036"/>
                  <a:gd name="T27" fmla="*/ 130 h 987"/>
                  <a:gd name="T28" fmla="*/ 0 w 3036"/>
                  <a:gd name="T29" fmla="*/ 149 h 987"/>
                  <a:gd name="T30" fmla="*/ 0 w 3036"/>
                  <a:gd name="T31" fmla="*/ 149 h 987"/>
                  <a:gd name="T32" fmla="*/ 0 w 3036"/>
                  <a:gd name="T33" fmla="*/ 986 h 987"/>
                  <a:gd name="T34" fmla="*/ 1117 w 3036"/>
                  <a:gd name="T35" fmla="*/ 986 h 987"/>
                  <a:gd name="T36" fmla="*/ 1117 w 3036"/>
                  <a:gd name="T37" fmla="*/ 875 h 987"/>
                  <a:gd name="T38" fmla="*/ 1881 w 3036"/>
                  <a:gd name="T39" fmla="*/ 875 h 987"/>
                  <a:gd name="T40" fmla="*/ 1881 w 3036"/>
                  <a:gd name="T41" fmla="*/ 986 h 987"/>
                  <a:gd name="T42" fmla="*/ 3035 w 3036"/>
                  <a:gd name="T43" fmla="*/ 986 h 987"/>
                  <a:gd name="T44" fmla="*/ 3035 w 3036"/>
                  <a:gd name="T45" fmla="*/ 149 h 987"/>
                  <a:gd name="T46" fmla="*/ 2886 w 3036"/>
                  <a:gd name="T47" fmla="*/ 0 h 9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036" h="987">
                    <a:moveTo>
                      <a:pt x="2886" y="0"/>
                    </a:moveTo>
                    <a:lnTo>
                      <a:pt x="2886" y="0"/>
                    </a:lnTo>
                    <a:cubicBezTo>
                      <a:pt x="2253" y="0"/>
                      <a:pt x="2253" y="0"/>
                      <a:pt x="2253" y="0"/>
                    </a:cubicBezTo>
                    <a:cubicBezTo>
                      <a:pt x="2235" y="0"/>
                      <a:pt x="2235" y="0"/>
                      <a:pt x="2235" y="0"/>
                    </a:cubicBezTo>
                    <a:cubicBezTo>
                      <a:pt x="801" y="0"/>
                      <a:pt x="801" y="0"/>
                      <a:pt x="801" y="0"/>
                    </a:cubicBezTo>
                    <a:cubicBezTo>
                      <a:pt x="763" y="0"/>
                      <a:pt x="763" y="0"/>
                      <a:pt x="763" y="0"/>
                    </a:cubicBezTo>
                    <a:cubicBezTo>
                      <a:pt x="577" y="0"/>
                      <a:pt x="577" y="0"/>
                      <a:pt x="577" y="0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372" y="0"/>
                      <a:pt x="372" y="0"/>
                      <a:pt x="372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167" y="0"/>
                      <a:pt x="167" y="0"/>
                      <a:pt x="167" y="0"/>
                    </a:cubicBezTo>
                    <a:lnTo>
                      <a:pt x="167" y="0"/>
                    </a:lnTo>
                    <a:cubicBezTo>
                      <a:pt x="111" y="0"/>
                      <a:pt x="56" y="18"/>
                      <a:pt x="37" y="74"/>
                    </a:cubicBezTo>
                    <a:cubicBezTo>
                      <a:pt x="18" y="93"/>
                      <a:pt x="18" y="111"/>
                      <a:pt x="0" y="130"/>
                    </a:cubicBezTo>
                    <a:cubicBezTo>
                      <a:pt x="0" y="149"/>
                      <a:pt x="0" y="149"/>
                      <a:pt x="0" y="149"/>
                    </a:cubicBezTo>
                    <a:lnTo>
                      <a:pt x="0" y="149"/>
                    </a:lnTo>
                    <a:cubicBezTo>
                      <a:pt x="0" y="986"/>
                      <a:pt x="0" y="986"/>
                      <a:pt x="0" y="986"/>
                    </a:cubicBezTo>
                    <a:cubicBezTo>
                      <a:pt x="1117" y="986"/>
                      <a:pt x="1117" y="986"/>
                      <a:pt x="1117" y="986"/>
                    </a:cubicBezTo>
                    <a:cubicBezTo>
                      <a:pt x="1117" y="875"/>
                      <a:pt x="1117" y="875"/>
                      <a:pt x="1117" y="875"/>
                    </a:cubicBezTo>
                    <a:cubicBezTo>
                      <a:pt x="1881" y="875"/>
                      <a:pt x="1881" y="875"/>
                      <a:pt x="1881" y="875"/>
                    </a:cubicBezTo>
                    <a:cubicBezTo>
                      <a:pt x="1881" y="986"/>
                      <a:pt x="1881" y="986"/>
                      <a:pt x="1881" y="986"/>
                    </a:cubicBezTo>
                    <a:cubicBezTo>
                      <a:pt x="3035" y="986"/>
                      <a:pt x="3035" y="986"/>
                      <a:pt x="3035" y="986"/>
                    </a:cubicBezTo>
                    <a:cubicBezTo>
                      <a:pt x="3035" y="149"/>
                      <a:pt x="3035" y="149"/>
                      <a:pt x="3035" y="149"/>
                    </a:cubicBezTo>
                    <a:cubicBezTo>
                      <a:pt x="3035" y="74"/>
                      <a:pt x="2979" y="0"/>
                      <a:pt x="2886" y="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2" name="Freeform: Shape 361"/>
              <p:cNvSpPr>
                <a:spLocks/>
              </p:cNvSpPr>
              <p:nvPr/>
            </p:nvSpPr>
            <p:spPr bwMode="auto">
              <a:xfrm>
                <a:off x="7499350" y="2659063"/>
                <a:ext cx="247650" cy="107950"/>
              </a:xfrm>
              <a:custGeom>
                <a:avLst/>
                <a:gdLst>
                  <a:gd name="T0" fmla="*/ 689 w 690"/>
                  <a:gd name="T1" fmla="*/ 0 h 299"/>
                  <a:gd name="T2" fmla="*/ 689 w 690"/>
                  <a:gd name="T3" fmla="*/ 0 h 299"/>
                  <a:gd name="T4" fmla="*/ 0 w 690"/>
                  <a:gd name="T5" fmla="*/ 0 h 299"/>
                  <a:gd name="T6" fmla="*/ 354 w 690"/>
                  <a:gd name="T7" fmla="*/ 298 h 299"/>
                  <a:gd name="T8" fmla="*/ 689 w 690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0" h="299">
                    <a:moveTo>
                      <a:pt x="689" y="0"/>
                    </a:moveTo>
                    <a:lnTo>
                      <a:pt x="689" y="0"/>
                    </a:lnTo>
                    <a:cubicBezTo>
                      <a:pt x="0" y="0"/>
                      <a:pt x="0" y="0"/>
                      <a:pt x="0" y="0"/>
                    </a:cubicBezTo>
                    <a:cubicBezTo>
                      <a:pt x="19" y="167"/>
                      <a:pt x="168" y="298"/>
                      <a:pt x="354" y="298"/>
                    </a:cubicBezTo>
                    <a:cubicBezTo>
                      <a:pt x="522" y="298"/>
                      <a:pt x="671" y="167"/>
                      <a:pt x="689" y="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3" name="Freeform: Shape 362"/>
              <p:cNvSpPr>
                <a:spLocks/>
              </p:cNvSpPr>
              <p:nvPr/>
            </p:nvSpPr>
            <p:spPr bwMode="auto">
              <a:xfrm>
                <a:off x="7137400" y="3006725"/>
                <a:ext cx="6350" cy="1588"/>
              </a:xfrm>
              <a:custGeom>
                <a:avLst/>
                <a:gdLst>
                  <a:gd name="T0" fmla="*/ 18 w 19"/>
                  <a:gd name="T1" fmla="*/ 0 h 1"/>
                  <a:gd name="T2" fmla="*/ 18 w 19"/>
                  <a:gd name="T3" fmla="*/ 0 h 1"/>
                  <a:gd name="T4" fmla="*/ 18 w 19"/>
                  <a:gd name="T5" fmla="*/ 0 h 1"/>
                  <a:gd name="T6" fmla="*/ 18 w 19"/>
                  <a:gd name="T7" fmla="*/ 0 h 1"/>
                  <a:gd name="T8" fmla="*/ 18 w 19"/>
                  <a:gd name="T9" fmla="*/ 0 h 1"/>
                  <a:gd name="T10" fmla="*/ 18 w 19"/>
                  <a:gd name="T11" fmla="*/ 0 h 1"/>
                  <a:gd name="T12" fmla="*/ 0 w 19"/>
                  <a:gd name="T13" fmla="*/ 0 h 1"/>
                  <a:gd name="T14" fmla="*/ 0 w 19"/>
                  <a:gd name="T15" fmla="*/ 0 h 1"/>
                  <a:gd name="T16" fmla="*/ 0 w 19"/>
                  <a:gd name="T17" fmla="*/ 0 h 1"/>
                  <a:gd name="T18" fmla="*/ 0 w 19"/>
                  <a:gd name="T19" fmla="*/ 0 h 1"/>
                  <a:gd name="T20" fmla="*/ 0 w 19"/>
                  <a:gd name="T21" fmla="*/ 0 h 1"/>
                  <a:gd name="T22" fmla="*/ 0 w 19"/>
                  <a:gd name="T23" fmla="*/ 0 h 1"/>
                  <a:gd name="T24" fmla="*/ 0 w 19"/>
                  <a:gd name="T25" fmla="*/ 0 h 1"/>
                  <a:gd name="T26" fmla="*/ 0 w 19"/>
                  <a:gd name="T27" fmla="*/ 0 h 1"/>
                  <a:gd name="T28" fmla="*/ 0 w 19"/>
                  <a:gd name="T29" fmla="*/ 0 h 1"/>
                  <a:gd name="T30" fmla="*/ 0 w 19"/>
                  <a:gd name="T31" fmla="*/ 0 h 1"/>
                  <a:gd name="T32" fmla="*/ 0 w 19"/>
                  <a:gd name="T33" fmla="*/ 0 h 1"/>
                  <a:gd name="T34" fmla="*/ 0 w 19"/>
                  <a:gd name="T35" fmla="*/ 0 h 1"/>
                  <a:gd name="T36" fmla="*/ 0 w 19"/>
                  <a:gd name="T37" fmla="*/ 0 h 1"/>
                  <a:gd name="T38" fmla="*/ 0 w 19"/>
                  <a:gd name="T39" fmla="*/ 0 h 1"/>
                  <a:gd name="T40" fmla="*/ 0 w 19"/>
                  <a:gd name="T41" fmla="*/ 0 h 1"/>
                  <a:gd name="T42" fmla="*/ 0 w 19"/>
                  <a:gd name="T43" fmla="*/ 0 h 1"/>
                  <a:gd name="T44" fmla="*/ 0 w 19"/>
                  <a:gd name="T45" fmla="*/ 0 h 1"/>
                  <a:gd name="T46" fmla="*/ 0 w 19"/>
                  <a:gd name="T47" fmla="*/ 0 h 1"/>
                  <a:gd name="T48" fmla="*/ 0 w 19"/>
                  <a:gd name="T49" fmla="*/ 0 h 1"/>
                  <a:gd name="T50" fmla="*/ 0 w 19"/>
                  <a:gd name="T51" fmla="*/ 0 h 1"/>
                  <a:gd name="T52" fmla="*/ 0 w 19"/>
                  <a:gd name="T53" fmla="*/ 0 h 1"/>
                  <a:gd name="T54" fmla="*/ 0 w 19"/>
                  <a:gd name="T55" fmla="*/ 0 h 1"/>
                  <a:gd name="T56" fmla="*/ 0 w 19"/>
                  <a:gd name="T57" fmla="*/ 0 h 1"/>
                  <a:gd name="T58" fmla="*/ 0 w 19"/>
                  <a:gd name="T59" fmla="*/ 0 h 1"/>
                  <a:gd name="T60" fmla="*/ 0 w 19"/>
                  <a:gd name="T61" fmla="*/ 0 h 1"/>
                  <a:gd name="T62" fmla="*/ 0 w 19"/>
                  <a:gd name="T63" fmla="*/ 0 h 1"/>
                  <a:gd name="T64" fmla="*/ 0 w 19"/>
                  <a:gd name="T65" fmla="*/ 0 h 1"/>
                  <a:gd name="T66" fmla="*/ 0 w 19"/>
                  <a:gd name="T6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" h="1">
                    <a:moveTo>
                      <a:pt x="18" y="0"/>
                    </a:move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E6E9EB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4" name="Freeform: Shape 363"/>
              <p:cNvSpPr>
                <a:spLocks/>
              </p:cNvSpPr>
              <p:nvPr/>
            </p:nvSpPr>
            <p:spPr bwMode="auto">
              <a:xfrm>
                <a:off x="7486650" y="2571750"/>
                <a:ext cx="274638" cy="87313"/>
              </a:xfrm>
              <a:custGeom>
                <a:avLst/>
                <a:gdLst>
                  <a:gd name="T0" fmla="*/ 764 w 765"/>
                  <a:gd name="T1" fmla="*/ 0 h 243"/>
                  <a:gd name="T2" fmla="*/ 0 w 765"/>
                  <a:gd name="T3" fmla="*/ 0 h 243"/>
                  <a:gd name="T4" fmla="*/ 0 w 765"/>
                  <a:gd name="T5" fmla="*/ 111 h 243"/>
                  <a:gd name="T6" fmla="*/ 0 w 765"/>
                  <a:gd name="T7" fmla="*/ 186 h 243"/>
                  <a:gd name="T8" fmla="*/ 0 w 765"/>
                  <a:gd name="T9" fmla="*/ 242 h 243"/>
                  <a:gd name="T10" fmla="*/ 37 w 765"/>
                  <a:gd name="T11" fmla="*/ 242 h 243"/>
                  <a:gd name="T12" fmla="*/ 726 w 765"/>
                  <a:gd name="T13" fmla="*/ 242 h 243"/>
                  <a:gd name="T14" fmla="*/ 764 w 765"/>
                  <a:gd name="T15" fmla="*/ 242 h 243"/>
                  <a:gd name="T16" fmla="*/ 764 w 765"/>
                  <a:gd name="T17" fmla="*/ 186 h 243"/>
                  <a:gd name="T18" fmla="*/ 764 w 765"/>
                  <a:gd name="T19" fmla="*/ 111 h 243"/>
                  <a:gd name="T20" fmla="*/ 764 w 765"/>
                  <a:gd name="T21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65" h="243">
                    <a:moveTo>
                      <a:pt x="764" y="0"/>
                    </a:moveTo>
                    <a:lnTo>
                      <a:pt x="0" y="0"/>
                    </a:lnTo>
                    <a:lnTo>
                      <a:pt x="0" y="111"/>
                    </a:lnTo>
                    <a:lnTo>
                      <a:pt x="0" y="186"/>
                    </a:lnTo>
                    <a:lnTo>
                      <a:pt x="0" y="242"/>
                    </a:lnTo>
                    <a:lnTo>
                      <a:pt x="37" y="242"/>
                    </a:lnTo>
                    <a:lnTo>
                      <a:pt x="726" y="242"/>
                    </a:lnTo>
                    <a:lnTo>
                      <a:pt x="764" y="242"/>
                    </a:lnTo>
                    <a:lnTo>
                      <a:pt x="764" y="186"/>
                    </a:lnTo>
                    <a:lnTo>
                      <a:pt x="764" y="111"/>
                    </a:lnTo>
                    <a:lnTo>
                      <a:pt x="764" y="0"/>
                    </a:lnTo>
                  </a:path>
                </a:pathLst>
              </a:custGeom>
              <a:solidFill>
                <a:srgbClr val="E8BF7E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5" name="Freeform: Shape 364"/>
              <p:cNvSpPr>
                <a:spLocks/>
              </p:cNvSpPr>
              <p:nvPr/>
            </p:nvSpPr>
            <p:spPr bwMode="auto">
              <a:xfrm>
                <a:off x="7486650" y="2571750"/>
                <a:ext cx="274638" cy="87313"/>
              </a:xfrm>
              <a:custGeom>
                <a:avLst/>
                <a:gdLst>
                  <a:gd name="T0" fmla="*/ 764 w 765"/>
                  <a:gd name="T1" fmla="*/ 0 h 243"/>
                  <a:gd name="T2" fmla="*/ 0 w 765"/>
                  <a:gd name="T3" fmla="*/ 0 h 243"/>
                  <a:gd name="T4" fmla="*/ 0 w 765"/>
                  <a:gd name="T5" fmla="*/ 111 h 243"/>
                  <a:gd name="T6" fmla="*/ 0 w 765"/>
                  <a:gd name="T7" fmla="*/ 186 h 243"/>
                  <a:gd name="T8" fmla="*/ 0 w 765"/>
                  <a:gd name="T9" fmla="*/ 242 h 243"/>
                  <a:gd name="T10" fmla="*/ 37 w 765"/>
                  <a:gd name="T11" fmla="*/ 242 h 243"/>
                  <a:gd name="T12" fmla="*/ 726 w 765"/>
                  <a:gd name="T13" fmla="*/ 242 h 243"/>
                  <a:gd name="T14" fmla="*/ 764 w 765"/>
                  <a:gd name="T15" fmla="*/ 242 h 243"/>
                  <a:gd name="T16" fmla="*/ 764 w 765"/>
                  <a:gd name="T17" fmla="*/ 186 h 243"/>
                  <a:gd name="T18" fmla="*/ 764 w 765"/>
                  <a:gd name="T19" fmla="*/ 111 h 243"/>
                  <a:gd name="T20" fmla="*/ 764 w 765"/>
                  <a:gd name="T21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65" h="243">
                    <a:moveTo>
                      <a:pt x="764" y="0"/>
                    </a:moveTo>
                    <a:lnTo>
                      <a:pt x="0" y="0"/>
                    </a:lnTo>
                    <a:lnTo>
                      <a:pt x="0" y="111"/>
                    </a:lnTo>
                    <a:lnTo>
                      <a:pt x="0" y="186"/>
                    </a:lnTo>
                    <a:lnTo>
                      <a:pt x="0" y="242"/>
                    </a:lnTo>
                    <a:lnTo>
                      <a:pt x="37" y="242"/>
                    </a:lnTo>
                    <a:lnTo>
                      <a:pt x="726" y="242"/>
                    </a:lnTo>
                    <a:lnTo>
                      <a:pt x="764" y="242"/>
                    </a:lnTo>
                    <a:lnTo>
                      <a:pt x="764" y="186"/>
                    </a:lnTo>
                    <a:lnTo>
                      <a:pt x="764" y="111"/>
                    </a:lnTo>
                    <a:lnTo>
                      <a:pt x="764" y="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6" name="Freeform: Shape 365"/>
              <p:cNvSpPr>
                <a:spLocks/>
              </p:cNvSpPr>
              <p:nvPr/>
            </p:nvSpPr>
            <p:spPr bwMode="auto">
              <a:xfrm>
                <a:off x="7083425" y="2900363"/>
                <a:ext cx="114300" cy="107950"/>
              </a:xfrm>
              <a:custGeom>
                <a:avLst/>
                <a:gdLst>
                  <a:gd name="T0" fmla="*/ 0 w 317"/>
                  <a:gd name="T1" fmla="*/ 0 h 298"/>
                  <a:gd name="T2" fmla="*/ 0 w 317"/>
                  <a:gd name="T3" fmla="*/ 0 h 298"/>
                  <a:gd name="T4" fmla="*/ 0 w 317"/>
                  <a:gd name="T5" fmla="*/ 149 h 298"/>
                  <a:gd name="T6" fmla="*/ 0 w 317"/>
                  <a:gd name="T7" fmla="*/ 149 h 298"/>
                  <a:gd name="T8" fmla="*/ 0 w 317"/>
                  <a:gd name="T9" fmla="*/ 149 h 298"/>
                  <a:gd name="T10" fmla="*/ 149 w 317"/>
                  <a:gd name="T11" fmla="*/ 297 h 298"/>
                  <a:gd name="T12" fmla="*/ 149 w 317"/>
                  <a:gd name="T13" fmla="*/ 297 h 298"/>
                  <a:gd name="T14" fmla="*/ 149 w 317"/>
                  <a:gd name="T15" fmla="*/ 297 h 298"/>
                  <a:gd name="T16" fmla="*/ 149 w 317"/>
                  <a:gd name="T17" fmla="*/ 297 h 298"/>
                  <a:gd name="T18" fmla="*/ 149 w 317"/>
                  <a:gd name="T19" fmla="*/ 297 h 298"/>
                  <a:gd name="T20" fmla="*/ 149 w 317"/>
                  <a:gd name="T21" fmla="*/ 297 h 298"/>
                  <a:gd name="T22" fmla="*/ 149 w 317"/>
                  <a:gd name="T23" fmla="*/ 297 h 298"/>
                  <a:gd name="T24" fmla="*/ 149 w 317"/>
                  <a:gd name="T25" fmla="*/ 297 h 298"/>
                  <a:gd name="T26" fmla="*/ 149 w 317"/>
                  <a:gd name="T27" fmla="*/ 297 h 298"/>
                  <a:gd name="T28" fmla="*/ 149 w 317"/>
                  <a:gd name="T29" fmla="*/ 297 h 298"/>
                  <a:gd name="T30" fmla="*/ 149 w 317"/>
                  <a:gd name="T31" fmla="*/ 297 h 298"/>
                  <a:gd name="T32" fmla="*/ 149 w 317"/>
                  <a:gd name="T33" fmla="*/ 297 h 298"/>
                  <a:gd name="T34" fmla="*/ 149 w 317"/>
                  <a:gd name="T35" fmla="*/ 297 h 298"/>
                  <a:gd name="T36" fmla="*/ 149 w 317"/>
                  <a:gd name="T37" fmla="*/ 297 h 298"/>
                  <a:gd name="T38" fmla="*/ 149 w 317"/>
                  <a:gd name="T39" fmla="*/ 297 h 298"/>
                  <a:gd name="T40" fmla="*/ 149 w 317"/>
                  <a:gd name="T41" fmla="*/ 297 h 298"/>
                  <a:gd name="T42" fmla="*/ 149 w 317"/>
                  <a:gd name="T43" fmla="*/ 297 h 298"/>
                  <a:gd name="T44" fmla="*/ 149 w 317"/>
                  <a:gd name="T45" fmla="*/ 297 h 298"/>
                  <a:gd name="T46" fmla="*/ 149 w 317"/>
                  <a:gd name="T47" fmla="*/ 297 h 298"/>
                  <a:gd name="T48" fmla="*/ 149 w 317"/>
                  <a:gd name="T49" fmla="*/ 297 h 298"/>
                  <a:gd name="T50" fmla="*/ 149 w 317"/>
                  <a:gd name="T51" fmla="*/ 297 h 298"/>
                  <a:gd name="T52" fmla="*/ 149 w 317"/>
                  <a:gd name="T53" fmla="*/ 297 h 298"/>
                  <a:gd name="T54" fmla="*/ 149 w 317"/>
                  <a:gd name="T55" fmla="*/ 297 h 298"/>
                  <a:gd name="T56" fmla="*/ 149 w 317"/>
                  <a:gd name="T57" fmla="*/ 297 h 298"/>
                  <a:gd name="T58" fmla="*/ 149 w 317"/>
                  <a:gd name="T59" fmla="*/ 297 h 298"/>
                  <a:gd name="T60" fmla="*/ 149 w 317"/>
                  <a:gd name="T61" fmla="*/ 297 h 298"/>
                  <a:gd name="T62" fmla="*/ 149 w 317"/>
                  <a:gd name="T63" fmla="*/ 297 h 298"/>
                  <a:gd name="T64" fmla="*/ 149 w 317"/>
                  <a:gd name="T65" fmla="*/ 297 h 298"/>
                  <a:gd name="T66" fmla="*/ 167 w 317"/>
                  <a:gd name="T67" fmla="*/ 297 h 298"/>
                  <a:gd name="T68" fmla="*/ 167 w 317"/>
                  <a:gd name="T69" fmla="*/ 297 h 298"/>
                  <a:gd name="T70" fmla="*/ 167 w 317"/>
                  <a:gd name="T71" fmla="*/ 297 h 298"/>
                  <a:gd name="T72" fmla="*/ 167 w 317"/>
                  <a:gd name="T73" fmla="*/ 297 h 298"/>
                  <a:gd name="T74" fmla="*/ 167 w 317"/>
                  <a:gd name="T75" fmla="*/ 297 h 298"/>
                  <a:gd name="T76" fmla="*/ 167 w 317"/>
                  <a:gd name="T77" fmla="*/ 297 h 298"/>
                  <a:gd name="T78" fmla="*/ 167 w 317"/>
                  <a:gd name="T79" fmla="*/ 297 h 298"/>
                  <a:gd name="T80" fmla="*/ 316 w 317"/>
                  <a:gd name="T81" fmla="*/ 297 h 298"/>
                  <a:gd name="T82" fmla="*/ 316 w 317"/>
                  <a:gd name="T83" fmla="*/ 297 h 298"/>
                  <a:gd name="T84" fmla="*/ 0 w 317"/>
                  <a:gd name="T85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17" h="298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49"/>
                      <a:pt x="0" y="149"/>
                      <a:pt x="0" y="149"/>
                    </a:cubicBezTo>
                    <a:lnTo>
                      <a:pt x="0" y="149"/>
                    </a:lnTo>
                    <a:lnTo>
                      <a:pt x="0" y="149"/>
                    </a:lnTo>
                    <a:cubicBezTo>
                      <a:pt x="0" y="224"/>
                      <a:pt x="74" y="297"/>
                      <a:pt x="149" y="297"/>
                    </a:cubicBez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lnTo>
                      <a:pt x="149" y="297"/>
                    </a:lnTo>
                    <a:cubicBezTo>
                      <a:pt x="167" y="297"/>
                      <a:pt x="167" y="297"/>
                      <a:pt x="167" y="297"/>
                    </a:cubicBezTo>
                    <a:lnTo>
                      <a:pt x="167" y="297"/>
                    </a:lnTo>
                    <a:lnTo>
                      <a:pt x="167" y="297"/>
                    </a:lnTo>
                    <a:lnTo>
                      <a:pt x="167" y="297"/>
                    </a:lnTo>
                    <a:lnTo>
                      <a:pt x="167" y="297"/>
                    </a:lnTo>
                    <a:lnTo>
                      <a:pt x="167" y="297"/>
                    </a:lnTo>
                    <a:lnTo>
                      <a:pt x="167" y="297"/>
                    </a:lnTo>
                    <a:cubicBezTo>
                      <a:pt x="316" y="297"/>
                      <a:pt x="316" y="297"/>
                      <a:pt x="316" y="297"/>
                    </a:cubicBezTo>
                    <a:lnTo>
                      <a:pt x="316" y="297"/>
                    </a:lnTo>
                    <a:cubicBezTo>
                      <a:pt x="223" y="205"/>
                      <a:pt x="111" y="93"/>
                      <a:pt x="0" y="0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7" name="Freeform: Shape 366"/>
              <p:cNvSpPr>
                <a:spLocks/>
              </p:cNvSpPr>
              <p:nvPr/>
            </p:nvSpPr>
            <p:spPr bwMode="auto">
              <a:xfrm>
                <a:off x="8056563" y="2887663"/>
                <a:ext cx="120650" cy="120650"/>
              </a:xfrm>
              <a:custGeom>
                <a:avLst/>
                <a:gdLst>
                  <a:gd name="T0" fmla="*/ 335 w 336"/>
                  <a:gd name="T1" fmla="*/ 0 h 335"/>
                  <a:gd name="T2" fmla="*/ 335 w 336"/>
                  <a:gd name="T3" fmla="*/ 0 h 335"/>
                  <a:gd name="T4" fmla="*/ 335 w 336"/>
                  <a:gd name="T5" fmla="*/ 0 h 335"/>
                  <a:gd name="T6" fmla="*/ 0 w 336"/>
                  <a:gd name="T7" fmla="*/ 334 h 335"/>
                  <a:gd name="T8" fmla="*/ 186 w 336"/>
                  <a:gd name="T9" fmla="*/ 334 h 335"/>
                  <a:gd name="T10" fmla="*/ 335 w 336"/>
                  <a:gd name="T11" fmla="*/ 186 h 335"/>
                  <a:gd name="T12" fmla="*/ 335 w 336"/>
                  <a:gd name="T13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5">
                    <a:moveTo>
                      <a:pt x="335" y="0"/>
                    </a:moveTo>
                    <a:lnTo>
                      <a:pt x="335" y="0"/>
                    </a:lnTo>
                    <a:lnTo>
                      <a:pt x="335" y="0"/>
                    </a:lnTo>
                    <a:cubicBezTo>
                      <a:pt x="0" y="334"/>
                      <a:pt x="0" y="334"/>
                      <a:pt x="0" y="334"/>
                    </a:cubicBezTo>
                    <a:cubicBezTo>
                      <a:pt x="186" y="334"/>
                      <a:pt x="186" y="334"/>
                      <a:pt x="186" y="334"/>
                    </a:cubicBezTo>
                    <a:cubicBezTo>
                      <a:pt x="279" y="334"/>
                      <a:pt x="335" y="279"/>
                      <a:pt x="335" y="186"/>
                    </a:cubicBezTo>
                    <a:cubicBezTo>
                      <a:pt x="335" y="0"/>
                      <a:pt x="335" y="0"/>
                      <a:pt x="335" y="0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2" name="Group 367"/>
            <p:cNvGrpSpPr/>
            <p:nvPr/>
          </p:nvGrpSpPr>
          <p:grpSpPr>
            <a:xfrm>
              <a:off x="8805024" y="1287865"/>
              <a:ext cx="2161542" cy="2970356"/>
              <a:chOff x="1575114" y="2327124"/>
              <a:chExt cx="2161542" cy="2970356"/>
            </a:xfrm>
          </p:grpSpPr>
          <p:sp>
            <p:nvSpPr>
              <p:cNvPr id="16" name="Freeform: Shape 368"/>
              <p:cNvSpPr>
                <a:spLocks/>
              </p:cNvSpPr>
              <p:nvPr/>
            </p:nvSpPr>
            <p:spPr bwMode="auto">
              <a:xfrm>
                <a:off x="1575114" y="4339406"/>
                <a:ext cx="1555093" cy="958074"/>
              </a:xfrm>
              <a:custGeom>
                <a:avLst/>
                <a:gdLst>
                  <a:gd name="T0" fmla="*/ 7522 w 7524"/>
                  <a:gd name="T1" fmla="*/ 2706 h 4633"/>
                  <a:gd name="T2" fmla="*/ 7522 w 7524"/>
                  <a:gd name="T3" fmla="*/ 2706 h 4633"/>
                  <a:gd name="T4" fmla="*/ 6871 w 7524"/>
                  <a:gd name="T5" fmla="*/ 2067 h 4633"/>
                  <a:gd name="T6" fmla="*/ 6719 w 7524"/>
                  <a:gd name="T7" fmla="*/ 2087 h 4633"/>
                  <a:gd name="T8" fmla="*/ 6254 w 7524"/>
                  <a:gd name="T9" fmla="*/ 2740 h 4633"/>
                  <a:gd name="T10" fmla="*/ 6167 w 7524"/>
                  <a:gd name="T11" fmla="*/ 2827 h 4633"/>
                  <a:gd name="T12" fmla="*/ 6080 w 7524"/>
                  <a:gd name="T13" fmla="*/ 2740 h 4633"/>
                  <a:gd name="T14" fmla="*/ 6168 w 7524"/>
                  <a:gd name="T15" fmla="*/ 2360 h 4633"/>
                  <a:gd name="T16" fmla="*/ 5984 w 7524"/>
                  <a:gd name="T17" fmla="*/ 2317 h 4633"/>
                  <a:gd name="T18" fmla="*/ 5844 w 7524"/>
                  <a:gd name="T19" fmla="*/ 2342 h 4633"/>
                  <a:gd name="T20" fmla="*/ 5855 w 7524"/>
                  <a:gd name="T21" fmla="*/ 2236 h 4633"/>
                  <a:gd name="T22" fmla="*/ 5023 w 7524"/>
                  <a:gd name="T23" fmla="*/ 1398 h 4633"/>
                  <a:gd name="T24" fmla="*/ 4710 w 7524"/>
                  <a:gd name="T25" fmla="*/ 1461 h 4633"/>
                  <a:gd name="T26" fmla="*/ 4247 w 7524"/>
                  <a:gd name="T27" fmla="*/ 2159 h 4633"/>
                  <a:gd name="T28" fmla="*/ 4156 w 7524"/>
                  <a:gd name="T29" fmla="*/ 2249 h 4633"/>
                  <a:gd name="T30" fmla="*/ 4155 w 7524"/>
                  <a:gd name="T31" fmla="*/ 2249 h 4633"/>
                  <a:gd name="T32" fmla="*/ 4066 w 7524"/>
                  <a:gd name="T33" fmla="*/ 2156 h 4633"/>
                  <a:gd name="T34" fmla="*/ 4617 w 7524"/>
                  <a:gd name="T35" fmla="*/ 1303 h 4633"/>
                  <a:gd name="T36" fmla="*/ 4291 w 7524"/>
                  <a:gd name="T37" fmla="*/ 0 h 4633"/>
                  <a:gd name="T38" fmla="*/ 4070 w 7524"/>
                  <a:gd name="T39" fmla="*/ 120 h 4633"/>
                  <a:gd name="T40" fmla="*/ 4113 w 7524"/>
                  <a:gd name="T41" fmla="*/ 903 h 4633"/>
                  <a:gd name="T42" fmla="*/ 3904 w 7524"/>
                  <a:gd name="T43" fmla="*/ 681 h 4633"/>
                  <a:gd name="T44" fmla="*/ 3754 w 7524"/>
                  <a:gd name="T45" fmla="*/ 1029 h 4633"/>
                  <a:gd name="T46" fmla="*/ 3599 w 7524"/>
                  <a:gd name="T47" fmla="*/ 681 h 4633"/>
                  <a:gd name="T48" fmla="*/ 3376 w 7524"/>
                  <a:gd name="T49" fmla="*/ 903 h 4633"/>
                  <a:gd name="T50" fmla="*/ 3420 w 7524"/>
                  <a:gd name="T51" fmla="*/ 114 h 4633"/>
                  <a:gd name="T52" fmla="*/ 3215 w 7524"/>
                  <a:gd name="T53" fmla="*/ 1 h 4633"/>
                  <a:gd name="T54" fmla="*/ 2755 w 7524"/>
                  <a:gd name="T55" fmla="*/ 1560 h 4633"/>
                  <a:gd name="T56" fmla="*/ 2630 w 7524"/>
                  <a:gd name="T57" fmla="*/ 1548 h 4633"/>
                  <a:gd name="T58" fmla="*/ 1855 w 7524"/>
                  <a:gd name="T59" fmla="*/ 2172 h 4633"/>
                  <a:gd name="T60" fmla="*/ 1643 w 7524"/>
                  <a:gd name="T61" fmla="*/ 2115 h 4633"/>
                  <a:gd name="T62" fmla="*/ 1426 w 7524"/>
                  <a:gd name="T63" fmla="*/ 2177 h 4633"/>
                  <a:gd name="T64" fmla="*/ 1565 w 7524"/>
                  <a:gd name="T65" fmla="*/ 2634 h 4633"/>
                  <a:gd name="T66" fmla="*/ 1478 w 7524"/>
                  <a:gd name="T67" fmla="*/ 2721 h 4633"/>
                  <a:gd name="T68" fmla="*/ 1392 w 7524"/>
                  <a:gd name="T69" fmla="*/ 2634 h 4633"/>
                  <a:gd name="T70" fmla="*/ 1129 w 7524"/>
                  <a:gd name="T71" fmla="*/ 2117 h 4633"/>
                  <a:gd name="T72" fmla="*/ 743 w 7524"/>
                  <a:gd name="T73" fmla="*/ 2005 h 4633"/>
                  <a:gd name="T74" fmla="*/ 11 w 7524"/>
                  <a:gd name="T75" fmla="*/ 2724 h 4633"/>
                  <a:gd name="T76" fmla="*/ 8 w 7524"/>
                  <a:gd name="T77" fmla="*/ 2724 h 4633"/>
                  <a:gd name="T78" fmla="*/ 8 w 7524"/>
                  <a:gd name="T79" fmla="*/ 3266 h 4633"/>
                  <a:gd name="T80" fmla="*/ 7524 w 7524"/>
                  <a:gd name="T81" fmla="*/ 3266 h 4633"/>
                  <a:gd name="T82" fmla="*/ 7524 w 7524"/>
                  <a:gd name="T83" fmla="*/ 2705 h 4633"/>
                  <a:gd name="T84" fmla="*/ 7522 w 7524"/>
                  <a:gd name="T85" fmla="*/ 2705 h 4633"/>
                  <a:gd name="T86" fmla="*/ 7522 w 7524"/>
                  <a:gd name="T87" fmla="*/ 2706 h 4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7524" h="4633">
                    <a:moveTo>
                      <a:pt x="7522" y="2706"/>
                    </a:moveTo>
                    <a:lnTo>
                      <a:pt x="7522" y="2706"/>
                    </a:lnTo>
                    <a:cubicBezTo>
                      <a:pt x="7512" y="2352"/>
                      <a:pt x="7225" y="2067"/>
                      <a:pt x="6871" y="2067"/>
                    </a:cubicBezTo>
                    <a:cubicBezTo>
                      <a:pt x="6819" y="2067"/>
                      <a:pt x="6768" y="2075"/>
                      <a:pt x="6719" y="2087"/>
                    </a:cubicBezTo>
                    <a:cubicBezTo>
                      <a:pt x="6449" y="2181"/>
                      <a:pt x="6254" y="2437"/>
                      <a:pt x="6254" y="2740"/>
                    </a:cubicBezTo>
                    <a:cubicBezTo>
                      <a:pt x="6254" y="2788"/>
                      <a:pt x="6215" y="2827"/>
                      <a:pt x="6167" y="2827"/>
                    </a:cubicBezTo>
                    <a:cubicBezTo>
                      <a:pt x="6119" y="2827"/>
                      <a:pt x="6080" y="2788"/>
                      <a:pt x="6080" y="2740"/>
                    </a:cubicBezTo>
                    <a:cubicBezTo>
                      <a:pt x="6080" y="2604"/>
                      <a:pt x="6112" y="2475"/>
                      <a:pt x="6168" y="2360"/>
                    </a:cubicBezTo>
                    <a:cubicBezTo>
                      <a:pt x="6112" y="2333"/>
                      <a:pt x="6050" y="2317"/>
                      <a:pt x="5984" y="2317"/>
                    </a:cubicBezTo>
                    <a:cubicBezTo>
                      <a:pt x="5935" y="2317"/>
                      <a:pt x="5889" y="2327"/>
                      <a:pt x="5844" y="2342"/>
                    </a:cubicBezTo>
                    <a:cubicBezTo>
                      <a:pt x="5849" y="2307"/>
                      <a:pt x="5855" y="2272"/>
                      <a:pt x="5855" y="2236"/>
                    </a:cubicBezTo>
                    <a:cubicBezTo>
                      <a:pt x="5855" y="1773"/>
                      <a:pt x="5483" y="1398"/>
                      <a:pt x="5023" y="1398"/>
                    </a:cubicBezTo>
                    <a:cubicBezTo>
                      <a:pt x="4912" y="1398"/>
                      <a:pt x="4807" y="1421"/>
                      <a:pt x="4710" y="1461"/>
                    </a:cubicBezTo>
                    <a:cubicBezTo>
                      <a:pt x="4443" y="1580"/>
                      <a:pt x="4253" y="1846"/>
                      <a:pt x="4247" y="2159"/>
                    </a:cubicBezTo>
                    <a:cubicBezTo>
                      <a:pt x="4245" y="2209"/>
                      <a:pt x="4205" y="2249"/>
                      <a:pt x="4156" y="2249"/>
                    </a:cubicBezTo>
                    <a:lnTo>
                      <a:pt x="4155" y="2249"/>
                    </a:lnTo>
                    <a:cubicBezTo>
                      <a:pt x="4105" y="2247"/>
                      <a:pt x="4065" y="2206"/>
                      <a:pt x="4066" y="2156"/>
                    </a:cubicBezTo>
                    <a:cubicBezTo>
                      <a:pt x="4074" y="1777"/>
                      <a:pt x="4298" y="1454"/>
                      <a:pt x="4617" y="1303"/>
                    </a:cubicBezTo>
                    <a:cubicBezTo>
                      <a:pt x="4429" y="906"/>
                      <a:pt x="4313" y="466"/>
                      <a:pt x="4291" y="0"/>
                    </a:cubicBezTo>
                    <a:cubicBezTo>
                      <a:pt x="4221" y="51"/>
                      <a:pt x="4147" y="90"/>
                      <a:pt x="4070" y="120"/>
                    </a:cubicBezTo>
                    <a:cubicBezTo>
                      <a:pt x="4070" y="338"/>
                      <a:pt x="4077" y="693"/>
                      <a:pt x="4113" y="903"/>
                    </a:cubicBezTo>
                    <a:lnTo>
                      <a:pt x="3904" y="681"/>
                    </a:lnTo>
                    <a:lnTo>
                      <a:pt x="3754" y="1029"/>
                    </a:lnTo>
                    <a:lnTo>
                      <a:pt x="3599" y="681"/>
                    </a:lnTo>
                    <a:lnTo>
                      <a:pt x="3376" y="903"/>
                    </a:lnTo>
                    <a:cubicBezTo>
                      <a:pt x="3414" y="726"/>
                      <a:pt x="3420" y="342"/>
                      <a:pt x="3420" y="114"/>
                    </a:cubicBezTo>
                    <a:cubicBezTo>
                      <a:pt x="3349" y="85"/>
                      <a:pt x="3280" y="49"/>
                      <a:pt x="3215" y="1"/>
                    </a:cubicBezTo>
                    <a:cubicBezTo>
                      <a:pt x="3188" y="570"/>
                      <a:pt x="3023" y="1101"/>
                      <a:pt x="2755" y="1560"/>
                    </a:cubicBezTo>
                    <a:cubicBezTo>
                      <a:pt x="2714" y="1554"/>
                      <a:pt x="2673" y="1548"/>
                      <a:pt x="2630" y="1548"/>
                    </a:cubicBezTo>
                    <a:cubicBezTo>
                      <a:pt x="2251" y="1548"/>
                      <a:pt x="1935" y="1815"/>
                      <a:pt x="1855" y="2172"/>
                    </a:cubicBezTo>
                    <a:cubicBezTo>
                      <a:pt x="1792" y="2137"/>
                      <a:pt x="1720" y="2115"/>
                      <a:pt x="1643" y="2115"/>
                    </a:cubicBezTo>
                    <a:cubicBezTo>
                      <a:pt x="1563" y="2115"/>
                      <a:pt x="1490" y="2139"/>
                      <a:pt x="1426" y="2177"/>
                    </a:cubicBezTo>
                    <a:cubicBezTo>
                      <a:pt x="1513" y="2308"/>
                      <a:pt x="1565" y="2465"/>
                      <a:pt x="1565" y="2634"/>
                    </a:cubicBezTo>
                    <a:cubicBezTo>
                      <a:pt x="1565" y="2682"/>
                      <a:pt x="1526" y="2721"/>
                      <a:pt x="1478" y="2721"/>
                    </a:cubicBezTo>
                    <a:cubicBezTo>
                      <a:pt x="1430" y="2721"/>
                      <a:pt x="1392" y="2682"/>
                      <a:pt x="1392" y="2634"/>
                    </a:cubicBezTo>
                    <a:cubicBezTo>
                      <a:pt x="1392" y="2421"/>
                      <a:pt x="1287" y="2234"/>
                      <a:pt x="1129" y="2117"/>
                    </a:cubicBezTo>
                    <a:cubicBezTo>
                      <a:pt x="1017" y="2046"/>
                      <a:pt x="885" y="2005"/>
                      <a:pt x="743" y="2005"/>
                    </a:cubicBezTo>
                    <a:cubicBezTo>
                      <a:pt x="345" y="2005"/>
                      <a:pt x="22" y="2325"/>
                      <a:pt x="11" y="2724"/>
                    </a:cubicBezTo>
                    <a:lnTo>
                      <a:pt x="8" y="2724"/>
                    </a:lnTo>
                    <a:lnTo>
                      <a:pt x="8" y="3266"/>
                    </a:lnTo>
                    <a:cubicBezTo>
                      <a:pt x="0" y="4134"/>
                      <a:pt x="6407" y="4633"/>
                      <a:pt x="7524" y="3266"/>
                    </a:cubicBezTo>
                    <a:lnTo>
                      <a:pt x="7524" y="2705"/>
                    </a:lnTo>
                    <a:lnTo>
                      <a:pt x="7522" y="2705"/>
                    </a:lnTo>
                    <a:lnTo>
                      <a:pt x="7522" y="2706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17" name="Group 369"/>
              <p:cNvGrpSpPr/>
              <p:nvPr/>
            </p:nvGrpSpPr>
            <p:grpSpPr>
              <a:xfrm>
                <a:off x="2013053" y="2327124"/>
                <a:ext cx="1723603" cy="2244252"/>
                <a:chOff x="4118760" y="4761439"/>
                <a:chExt cx="3447200" cy="4488502"/>
              </a:xfrm>
            </p:grpSpPr>
            <p:sp>
              <p:nvSpPr>
                <p:cNvPr id="18" name="Freeform: Shape 370"/>
                <p:cNvSpPr>
                  <a:spLocks/>
                </p:cNvSpPr>
                <p:nvPr/>
              </p:nvSpPr>
              <p:spPr bwMode="auto">
                <a:xfrm rot="1809314">
                  <a:off x="4469495" y="7715814"/>
                  <a:ext cx="1233004" cy="1531658"/>
                </a:xfrm>
                <a:custGeom>
                  <a:avLst/>
                  <a:gdLst>
                    <a:gd name="T0" fmla="*/ 263 w 4756"/>
                    <a:gd name="T1" fmla="*/ 0 h 5914"/>
                    <a:gd name="T2" fmla="*/ 0 w 4756"/>
                    <a:gd name="T3" fmla="*/ 3528 h 5914"/>
                    <a:gd name="T4" fmla="*/ 970 w 4756"/>
                    <a:gd name="T5" fmla="*/ 2841 h 5914"/>
                    <a:gd name="T6" fmla="*/ 2410 w 4756"/>
                    <a:gd name="T7" fmla="*/ 5913 h 5914"/>
                    <a:gd name="T8" fmla="*/ 3785 w 4756"/>
                    <a:gd name="T9" fmla="*/ 2834 h 5914"/>
                    <a:gd name="T10" fmla="*/ 4755 w 4756"/>
                    <a:gd name="T11" fmla="*/ 3528 h 5914"/>
                    <a:gd name="T12" fmla="*/ 4518 w 4756"/>
                    <a:gd name="T13" fmla="*/ 0 h 5914"/>
                    <a:gd name="T14" fmla="*/ 263 w 4756"/>
                    <a:gd name="T15" fmla="*/ 0 h 59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56" h="5914">
                      <a:moveTo>
                        <a:pt x="263" y="0"/>
                      </a:moveTo>
                      <a:lnTo>
                        <a:pt x="0" y="3528"/>
                      </a:lnTo>
                      <a:lnTo>
                        <a:pt x="970" y="2841"/>
                      </a:lnTo>
                      <a:lnTo>
                        <a:pt x="2410" y="5913"/>
                      </a:lnTo>
                      <a:lnTo>
                        <a:pt x="3785" y="2834"/>
                      </a:lnTo>
                      <a:lnTo>
                        <a:pt x="4755" y="3528"/>
                      </a:lnTo>
                      <a:lnTo>
                        <a:pt x="4518" y="0"/>
                      </a:lnTo>
                      <a:lnTo>
                        <a:pt x="263" y="0"/>
                      </a:lnTo>
                    </a:path>
                  </a:pathLst>
                </a:custGeom>
                <a:solidFill>
                  <a:srgbClr val="FF6400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9" name="Freeform: Shape 371"/>
                <p:cNvSpPr>
                  <a:spLocks/>
                </p:cNvSpPr>
                <p:nvPr/>
              </p:nvSpPr>
              <p:spPr bwMode="auto">
                <a:xfrm rot="1809314">
                  <a:off x="4731911" y="7756928"/>
                  <a:ext cx="999671" cy="975003"/>
                </a:xfrm>
                <a:custGeom>
                  <a:avLst/>
                  <a:gdLst>
                    <a:gd name="T0" fmla="*/ 3619 w 3858"/>
                    <a:gd name="T1" fmla="*/ 0 h 3767"/>
                    <a:gd name="T2" fmla="*/ 174 w 3858"/>
                    <a:gd name="T3" fmla="*/ 0 h 3767"/>
                    <a:gd name="T4" fmla="*/ 244 w 3858"/>
                    <a:gd name="T5" fmla="*/ 154 h 3767"/>
                    <a:gd name="T6" fmla="*/ 0 w 3858"/>
                    <a:gd name="T7" fmla="*/ 2442 h 3767"/>
                    <a:gd name="T8" fmla="*/ 945 w 3858"/>
                    <a:gd name="T9" fmla="*/ 1645 h 3767"/>
                    <a:gd name="T10" fmla="*/ 1935 w 3858"/>
                    <a:gd name="T11" fmla="*/ 3766 h 3767"/>
                    <a:gd name="T12" fmla="*/ 2892 w 3858"/>
                    <a:gd name="T13" fmla="*/ 1626 h 3767"/>
                    <a:gd name="T14" fmla="*/ 3857 w 3858"/>
                    <a:gd name="T15" fmla="*/ 2442 h 3767"/>
                    <a:gd name="T16" fmla="*/ 3599 w 3858"/>
                    <a:gd name="T17" fmla="*/ 45 h 3767"/>
                    <a:gd name="T18" fmla="*/ 3619 w 3858"/>
                    <a:gd name="T19" fmla="*/ 0 h 37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858" h="3767">
                      <a:moveTo>
                        <a:pt x="3619" y="0"/>
                      </a:moveTo>
                      <a:lnTo>
                        <a:pt x="174" y="0"/>
                      </a:lnTo>
                      <a:lnTo>
                        <a:pt x="244" y="154"/>
                      </a:lnTo>
                      <a:lnTo>
                        <a:pt x="0" y="2442"/>
                      </a:lnTo>
                      <a:lnTo>
                        <a:pt x="945" y="1645"/>
                      </a:lnTo>
                      <a:lnTo>
                        <a:pt x="1935" y="3766"/>
                      </a:lnTo>
                      <a:lnTo>
                        <a:pt x="2892" y="1626"/>
                      </a:lnTo>
                      <a:lnTo>
                        <a:pt x="3857" y="2442"/>
                      </a:lnTo>
                      <a:lnTo>
                        <a:pt x="3599" y="45"/>
                      </a:lnTo>
                      <a:lnTo>
                        <a:pt x="3619" y="0"/>
                      </a:lnTo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0" name="Freeform: Shape 372"/>
                <p:cNvSpPr>
                  <a:spLocks/>
                </p:cNvSpPr>
                <p:nvPr/>
              </p:nvSpPr>
              <p:spPr bwMode="auto">
                <a:xfrm rot="1809314">
                  <a:off x="4118760" y="5940647"/>
                  <a:ext cx="733169" cy="1979725"/>
                </a:xfrm>
                <a:custGeom>
                  <a:avLst/>
                  <a:gdLst>
                    <a:gd name="T0" fmla="*/ 2507 w 2829"/>
                    <a:gd name="T1" fmla="*/ 0 h 7642"/>
                    <a:gd name="T2" fmla="*/ 328 w 2829"/>
                    <a:gd name="T3" fmla="*/ 2076 h 7642"/>
                    <a:gd name="T4" fmla="*/ 0 w 2829"/>
                    <a:gd name="T5" fmla="*/ 7641 h 7642"/>
                    <a:gd name="T6" fmla="*/ 663 w 2829"/>
                    <a:gd name="T7" fmla="*/ 7641 h 7642"/>
                    <a:gd name="T8" fmla="*/ 1498 w 2829"/>
                    <a:gd name="T9" fmla="*/ 4518 h 7642"/>
                    <a:gd name="T10" fmla="*/ 2828 w 2829"/>
                    <a:gd name="T11" fmla="*/ 3933 h 7642"/>
                    <a:gd name="T12" fmla="*/ 2507 w 2829"/>
                    <a:gd name="T13" fmla="*/ 0 h 76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829" h="7642">
                      <a:moveTo>
                        <a:pt x="2507" y="0"/>
                      </a:moveTo>
                      <a:lnTo>
                        <a:pt x="328" y="2076"/>
                      </a:lnTo>
                      <a:lnTo>
                        <a:pt x="0" y="7641"/>
                      </a:lnTo>
                      <a:lnTo>
                        <a:pt x="663" y="7641"/>
                      </a:lnTo>
                      <a:lnTo>
                        <a:pt x="1498" y="4518"/>
                      </a:lnTo>
                      <a:lnTo>
                        <a:pt x="2828" y="3933"/>
                      </a:lnTo>
                      <a:lnTo>
                        <a:pt x="2507" y="0"/>
                      </a:ln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1" name="Freeform: Shape 373"/>
                <p:cNvSpPr>
                  <a:spLocks/>
                </p:cNvSpPr>
                <p:nvPr/>
              </p:nvSpPr>
              <p:spPr bwMode="auto">
                <a:xfrm rot="1809314">
                  <a:off x="6407299" y="7270216"/>
                  <a:ext cx="733169" cy="1979725"/>
                </a:xfrm>
                <a:custGeom>
                  <a:avLst/>
                  <a:gdLst>
                    <a:gd name="T0" fmla="*/ 321 w 2829"/>
                    <a:gd name="T1" fmla="*/ 0 h 7642"/>
                    <a:gd name="T2" fmla="*/ 2500 w 2829"/>
                    <a:gd name="T3" fmla="*/ 2076 h 7642"/>
                    <a:gd name="T4" fmla="*/ 2828 w 2829"/>
                    <a:gd name="T5" fmla="*/ 7641 h 7642"/>
                    <a:gd name="T6" fmla="*/ 2159 w 2829"/>
                    <a:gd name="T7" fmla="*/ 7641 h 7642"/>
                    <a:gd name="T8" fmla="*/ 1330 w 2829"/>
                    <a:gd name="T9" fmla="*/ 4518 h 7642"/>
                    <a:gd name="T10" fmla="*/ 0 w 2829"/>
                    <a:gd name="T11" fmla="*/ 3933 h 7642"/>
                    <a:gd name="T12" fmla="*/ 321 w 2829"/>
                    <a:gd name="T13" fmla="*/ 0 h 76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829" h="7642">
                      <a:moveTo>
                        <a:pt x="321" y="0"/>
                      </a:moveTo>
                      <a:lnTo>
                        <a:pt x="2500" y="2076"/>
                      </a:lnTo>
                      <a:lnTo>
                        <a:pt x="2828" y="7641"/>
                      </a:lnTo>
                      <a:lnTo>
                        <a:pt x="2159" y="7641"/>
                      </a:lnTo>
                      <a:lnTo>
                        <a:pt x="1330" y="4518"/>
                      </a:lnTo>
                      <a:lnTo>
                        <a:pt x="0" y="3933"/>
                      </a:lnTo>
                      <a:lnTo>
                        <a:pt x="321" y="0"/>
                      </a:ln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2" name="Freeform: Shape 374"/>
                <p:cNvSpPr>
                  <a:spLocks/>
                </p:cNvSpPr>
                <p:nvPr/>
              </p:nvSpPr>
              <p:spPr bwMode="auto">
                <a:xfrm rot="1809314">
                  <a:off x="5239860" y="4761439"/>
                  <a:ext cx="2099995" cy="3397080"/>
                </a:xfrm>
                <a:custGeom>
                  <a:avLst/>
                  <a:gdLst>
                    <a:gd name="T0" fmla="*/ 7339 w 8099"/>
                    <a:gd name="T1" fmla="*/ 13110 h 13111"/>
                    <a:gd name="T2" fmla="*/ 7339 w 8099"/>
                    <a:gd name="T3" fmla="*/ 13110 h 13111"/>
                    <a:gd name="T4" fmla="*/ 8098 w 8099"/>
                    <a:gd name="T5" fmla="*/ 8734 h 13111"/>
                    <a:gd name="T6" fmla="*/ 4049 w 8099"/>
                    <a:gd name="T7" fmla="*/ 0 h 13111"/>
                    <a:gd name="T8" fmla="*/ 0 w 8099"/>
                    <a:gd name="T9" fmla="*/ 8734 h 13111"/>
                    <a:gd name="T10" fmla="*/ 759 w 8099"/>
                    <a:gd name="T11" fmla="*/ 13110 h 13111"/>
                    <a:gd name="T12" fmla="*/ 7339 w 8099"/>
                    <a:gd name="T13" fmla="*/ 13110 h 13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099" h="13111">
                      <a:moveTo>
                        <a:pt x="7339" y="13110"/>
                      </a:moveTo>
                      <a:lnTo>
                        <a:pt x="7339" y="13110"/>
                      </a:lnTo>
                      <a:cubicBezTo>
                        <a:pt x="7821" y="11799"/>
                        <a:pt x="8098" y="10309"/>
                        <a:pt x="8098" y="8734"/>
                      </a:cubicBezTo>
                      <a:cubicBezTo>
                        <a:pt x="8098" y="4846"/>
                        <a:pt x="6440" y="1504"/>
                        <a:pt x="4049" y="0"/>
                      </a:cubicBezTo>
                      <a:cubicBezTo>
                        <a:pt x="1665" y="1504"/>
                        <a:pt x="0" y="4846"/>
                        <a:pt x="0" y="8734"/>
                      </a:cubicBezTo>
                      <a:cubicBezTo>
                        <a:pt x="0" y="10309"/>
                        <a:pt x="277" y="11799"/>
                        <a:pt x="759" y="13110"/>
                      </a:cubicBezTo>
                      <a:lnTo>
                        <a:pt x="7339" y="13110"/>
                      </a:lnTo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3" name="Freeform: Shape 375"/>
                <p:cNvSpPr>
                  <a:spLocks/>
                </p:cNvSpPr>
                <p:nvPr/>
              </p:nvSpPr>
              <p:spPr bwMode="auto">
                <a:xfrm rot="1809314">
                  <a:off x="6441616" y="4953927"/>
                  <a:ext cx="1124344" cy="556655"/>
                </a:xfrm>
                <a:custGeom>
                  <a:avLst/>
                  <a:gdLst>
                    <a:gd name="T0" fmla="*/ 4337 w 4338"/>
                    <a:gd name="T1" fmla="*/ 2153 h 2154"/>
                    <a:gd name="T2" fmla="*/ 4337 w 4338"/>
                    <a:gd name="T3" fmla="*/ 2153 h 2154"/>
                    <a:gd name="T4" fmla="*/ 2165 w 4338"/>
                    <a:gd name="T5" fmla="*/ 0 h 2154"/>
                    <a:gd name="T6" fmla="*/ 0 w 4338"/>
                    <a:gd name="T7" fmla="*/ 2153 h 2154"/>
                    <a:gd name="T8" fmla="*/ 4337 w 4338"/>
                    <a:gd name="T9" fmla="*/ 2153 h 2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38" h="2154">
                      <a:moveTo>
                        <a:pt x="4337" y="2153"/>
                      </a:moveTo>
                      <a:lnTo>
                        <a:pt x="4337" y="2153"/>
                      </a:lnTo>
                      <a:cubicBezTo>
                        <a:pt x="3721" y="1253"/>
                        <a:pt x="2988" y="514"/>
                        <a:pt x="2165" y="0"/>
                      </a:cubicBezTo>
                      <a:cubicBezTo>
                        <a:pt x="1343" y="514"/>
                        <a:pt x="610" y="1253"/>
                        <a:pt x="0" y="2153"/>
                      </a:cubicBezTo>
                      <a:lnTo>
                        <a:pt x="4337" y="2153"/>
                      </a:ln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4" name="Freeform: Shape 376"/>
                <p:cNvSpPr>
                  <a:spLocks/>
                </p:cNvSpPr>
                <p:nvPr/>
              </p:nvSpPr>
              <p:spPr bwMode="auto">
                <a:xfrm rot="1809314">
                  <a:off x="5261122" y="6435272"/>
                  <a:ext cx="2029081" cy="93728"/>
                </a:xfrm>
                <a:custGeom>
                  <a:avLst/>
                  <a:gdLst>
                    <a:gd name="T0" fmla="*/ 58 w 7829"/>
                    <a:gd name="T1" fmla="*/ 0 h 367"/>
                    <a:gd name="T2" fmla="*/ 58 w 7829"/>
                    <a:gd name="T3" fmla="*/ 0 h 367"/>
                    <a:gd name="T4" fmla="*/ 0 w 7829"/>
                    <a:gd name="T5" fmla="*/ 366 h 367"/>
                    <a:gd name="T6" fmla="*/ 7828 w 7829"/>
                    <a:gd name="T7" fmla="*/ 366 h 367"/>
                    <a:gd name="T8" fmla="*/ 7770 w 7829"/>
                    <a:gd name="T9" fmla="*/ 0 h 367"/>
                    <a:gd name="T10" fmla="*/ 58 w 7829"/>
                    <a:gd name="T11" fmla="*/ 0 h 3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829" h="367">
                      <a:moveTo>
                        <a:pt x="58" y="0"/>
                      </a:moveTo>
                      <a:lnTo>
                        <a:pt x="58" y="0"/>
                      </a:lnTo>
                      <a:cubicBezTo>
                        <a:pt x="39" y="122"/>
                        <a:pt x="20" y="244"/>
                        <a:pt x="0" y="366"/>
                      </a:cubicBezTo>
                      <a:cubicBezTo>
                        <a:pt x="7828" y="366"/>
                        <a:pt x="7828" y="366"/>
                        <a:pt x="7828" y="366"/>
                      </a:cubicBezTo>
                      <a:cubicBezTo>
                        <a:pt x="7808" y="244"/>
                        <a:pt x="7789" y="122"/>
                        <a:pt x="7770" y="0"/>
                      </a:cubicBezTo>
                      <a:lnTo>
                        <a:pt x="58" y="0"/>
                      </a:ln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5" name="Freeform: Shape 377"/>
                <p:cNvSpPr>
                  <a:spLocks/>
                </p:cNvSpPr>
                <p:nvPr/>
              </p:nvSpPr>
              <p:spPr bwMode="auto">
                <a:xfrm rot="1809314">
                  <a:off x="5149287" y="6589619"/>
                  <a:ext cx="2071401" cy="104016"/>
                </a:xfrm>
                <a:custGeom>
                  <a:avLst/>
                  <a:gdLst>
                    <a:gd name="T0" fmla="*/ 7988 w 7989"/>
                    <a:gd name="T1" fmla="*/ 405 h 406"/>
                    <a:gd name="T2" fmla="*/ 7988 w 7989"/>
                    <a:gd name="T3" fmla="*/ 405 h 406"/>
                    <a:gd name="T4" fmla="*/ 7950 w 7989"/>
                    <a:gd name="T5" fmla="*/ 0 h 406"/>
                    <a:gd name="T6" fmla="*/ 33 w 7989"/>
                    <a:gd name="T7" fmla="*/ 0 h 406"/>
                    <a:gd name="T8" fmla="*/ 0 w 7989"/>
                    <a:gd name="T9" fmla="*/ 405 h 406"/>
                    <a:gd name="T10" fmla="*/ 7988 w 7989"/>
                    <a:gd name="T11" fmla="*/ 405 h 4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89" h="406">
                      <a:moveTo>
                        <a:pt x="7988" y="405"/>
                      </a:moveTo>
                      <a:lnTo>
                        <a:pt x="7988" y="405"/>
                      </a:lnTo>
                      <a:cubicBezTo>
                        <a:pt x="7975" y="263"/>
                        <a:pt x="7962" y="122"/>
                        <a:pt x="7950" y="0"/>
                      </a:cubicBezTo>
                      <a:cubicBezTo>
                        <a:pt x="33" y="0"/>
                        <a:pt x="33" y="0"/>
                        <a:pt x="33" y="0"/>
                      </a:cubicBezTo>
                      <a:cubicBezTo>
                        <a:pt x="20" y="122"/>
                        <a:pt x="7" y="263"/>
                        <a:pt x="0" y="405"/>
                      </a:cubicBezTo>
                      <a:lnTo>
                        <a:pt x="7988" y="405"/>
                      </a:ln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6" name="Freeform: Shape 378"/>
                <p:cNvSpPr>
                  <a:spLocks/>
                </p:cNvSpPr>
                <p:nvPr/>
              </p:nvSpPr>
              <p:spPr bwMode="auto">
                <a:xfrm rot="1809314">
                  <a:off x="4589372" y="7801591"/>
                  <a:ext cx="1668788" cy="296045"/>
                </a:xfrm>
                <a:custGeom>
                  <a:avLst/>
                  <a:gdLst>
                    <a:gd name="T0" fmla="*/ 6091 w 6440"/>
                    <a:gd name="T1" fmla="*/ 1144 h 1145"/>
                    <a:gd name="T2" fmla="*/ 6091 w 6440"/>
                    <a:gd name="T3" fmla="*/ 1144 h 1145"/>
                    <a:gd name="T4" fmla="*/ 6439 w 6440"/>
                    <a:gd name="T5" fmla="*/ 0 h 1145"/>
                    <a:gd name="T6" fmla="*/ 0 w 6440"/>
                    <a:gd name="T7" fmla="*/ 0 h 1145"/>
                    <a:gd name="T8" fmla="*/ 347 w 6440"/>
                    <a:gd name="T9" fmla="*/ 1144 h 1145"/>
                    <a:gd name="T10" fmla="*/ 6091 w 6440"/>
                    <a:gd name="T11" fmla="*/ 1144 h 1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440" h="1145">
                      <a:moveTo>
                        <a:pt x="6091" y="1144"/>
                      </a:moveTo>
                      <a:lnTo>
                        <a:pt x="6091" y="1144"/>
                      </a:lnTo>
                      <a:cubicBezTo>
                        <a:pt x="6227" y="778"/>
                        <a:pt x="6342" y="399"/>
                        <a:pt x="6439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6" y="399"/>
                        <a:pt x="212" y="778"/>
                        <a:pt x="347" y="1144"/>
                      </a:cubicBezTo>
                      <a:lnTo>
                        <a:pt x="6091" y="1144"/>
                      </a:lnTo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7" name="Freeform: Shape 379"/>
                <p:cNvSpPr>
                  <a:spLocks/>
                </p:cNvSpPr>
                <p:nvPr/>
              </p:nvSpPr>
              <p:spPr bwMode="auto">
                <a:xfrm rot="1809314">
                  <a:off x="5526857" y="7885938"/>
                  <a:ext cx="853266" cy="296045"/>
                </a:xfrm>
                <a:custGeom>
                  <a:avLst/>
                  <a:gdLst>
                    <a:gd name="T0" fmla="*/ 3291 w 3292"/>
                    <a:gd name="T1" fmla="*/ 0 h 1145"/>
                    <a:gd name="T2" fmla="*/ 3291 w 3292"/>
                    <a:gd name="T3" fmla="*/ 0 h 1145"/>
                    <a:gd name="T4" fmla="*/ 0 w 3292"/>
                    <a:gd name="T5" fmla="*/ 0 h 1145"/>
                    <a:gd name="T6" fmla="*/ 0 w 3292"/>
                    <a:gd name="T7" fmla="*/ 1144 h 1145"/>
                    <a:gd name="T8" fmla="*/ 2944 w 3292"/>
                    <a:gd name="T9" fmla="*/ 1144 h 1145"/>
                    <a:gd name="T10" fmla="*/ 3291 w 3292"/>
                    <a:gd name="T11" fmla="*/ 0 h 1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92" h="1145">
                      <a:moveTo>
                        <a:pt x="3291" y="0"/>
                      </a:moveTo>
                      <a:lnTo>
                        <a:pt x="3291" y="0"/>
                      </a:ln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144"/>
                        <a:pt x="0" y="1144"/>
                        <a:pt x="0" y="1144"/>
                      </a:cubicBezTo>
                      <a:cubicBezTo>
                        <a:pt x="2944" y="1144"/>
                        <a:pt x="2944" y="1144"/>
                        <a:pt x="2944" y="1144"/>
                      </a:cubicBezTo>
                      <a:cubicBezTo>
                        <a:pt x="3079" y="778"/>
                        <a:pt x="3194" y="392"/>
                        <a:pt x="3291" y="0"/>
                      </a:cubicBezTo>
                    </a:path>
                  </a:pathLst>
                </a:custGeom>
                <a:solidFill>
                  <a:srgbClr val="B6B3B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8" name="Freeform: Shape 380"/>
                <p:cNvSpPr>
                  <a:spLocks/>
                </p:cNvSpPr>
                <p:nvPr/>
              </p:nvSpPr>
              <p:spPr bwMode="auto">
                <a:xfrm rot="1809314">
                  <a:off x="4564103" y="7613700"/>
                  <a:ext cx="1912414" cy="337194"/>
                </a:xfrm>
                <a:custGeom>
                  <a:avLst/>
                  <a:gdLst>
                    <a:gd name="T0" fmla="*/ 6979 w 7379"/>
                    <a:gd name="T1" fmla="*/ 1305 h 1306"/>
                    <a:gd name="T2" fmla="*/ 6979 w 7379"/>
                    <a:gd name="T3" fmla="*/ 1305 h 1306"/>
                    <a:gd name="T4" fmla="*/ 7378 w 7379"/>
                    <a:gd name="T5" fmla="*/ 0 h 1306"/>
                    <a:gd name="T6" fmla="*/ 0 w 7379"/>
                    <a:gd name="T7" fmla="*/ 0 h 1306"/>
                    <a:gd name="T8" fmla="*/ 399 w 7379"/>
                    <a:gd name="T9" fmla="*/ 1305 h 1306"/>
                    <a:gd name="T10" fmla="*/ 6979 w 7379"/>
                    <a:gd name="T11" fmla="*/ 1305 h 13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379" h="1306">
                      <a:moveTo>
                        <a:pt x="6979" y="1305"/>
                      </a:moveTo>
                      <a:lnTo>
                        <a:pt x="6979" y="1305"/>
                      </a:lnTo>
                      <a:cubicBezTo>
                        <a:pt x="7134" y="887"/>
                        <a:pt x="7268" y="450"/>
                        <a:pt x="7378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0" y="450"/>
                        <a:pt x="245" y="887"/>
                        <a:pt x="399" y="1305"/>
                      </a:cubicBezTo>
                      <a:lnTo>
                        <a:pt x="6979" y="1305"/>
                      </a:ln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9" name="Freeform: Shape 381"/>
                <p:cNvSpPr>
                  <a:spLocks/>
                </p:cNvSpPr>
                <p:nvPr/>
              </p:nvSpPr>
              <p:spPr bwMode="auto">
                <a:xfrm rot="1809314">
                  <a:off x="5520419" y="6593703"/>
                  <a:ext cx="220752" cy="1990012"/>
                </a:xfrm>
                <a:custGeom>
                  <a:avLst/>
                  <a:gdLst>
                    <a:gd name="T0" fmla="*/ 617 w 855"/>
                    <a:gd name="T1" fmla="*/ 7680 h 7681"/>
                    <a:gd name="T2" fmla="*/ 237 w 855"/>
                    <a:gd name="T3" fmla="*/ 7680 h 7681"/>
                    <a:gd name="T4" fmla="*/ 0 w 855"/>
                    <a:gd name="T5" fmla="*/ 0 h 7681"/>
                    <a:gd name="T6" fmla="*/ 854 w 855"/>
                    <a:gd name="T7" fmla="*/ 0 h 7681"/>
                    <a:gd name="T8" fmla="*/ 617 w 855"/>
                    <a:gd name="T9" fmla="*/ 7680 h 76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5" h="7681">
                      <a:moveTo>
                        <a:pt x="617" y="7680"/>
                      </a:moveTo>
                      <a:lnTo>
                        <a:pt x="237" y="7680"/>
                      </a:lnTo>
                      <a:lnTo>
                        <a:pt x="0" y="0"/>
                      </a:lnTo>
                      <a:lnTo>
                        <a:pt x="854" y="0"/>
                      </a:lnTo>
                      <a:lnTo>
                        <a:pt x="617" y="7680"/>
                      </a:ln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0" name="Freeform: Shape 382"/>
                <p:cNvSpPr>
                  <a:spLocks/>
                </p:cNvSpPr>
                <p:nvPr/>
              </p:nvSpPr>
              <p:spPr bwMode="auto">
                <a:xfrm rot="1809314">
                  <a:off x="6093487" y="5486708"/>
                  <a:ext cx="953920" cy="953285"/>
                </a:xfrm>
                <a:custGeom>
                  <a:avLst/>
                  <a:gdLst>
                    <a:gd name="T0" fmla="*/ 3681 w 3682"/>
                    <a:gd name="T1" fmla="*/ 1845 h 3684"/>
                    <a:gd name="T2" fmla="*/ 3681 w 3682"/>
                    <a:gd name="T3" fmla="*/ 1845 h 3684"/>
                    <a:gd name="T4" fmla="*/ 1838 w 3682"/>
                    <a:gd name="T5" fmla="*/ 3683 h 3684"/>
                    <a:gd name="T6" fmla="*/ 0 w 3682"/>
                    <a:gd name="T7" fmla="*/ 1845 h 3684"/>
                    <a:gd name="T8" fmla="*/ 1838 w 3682"/>
                    <a:gd name="T9" fmla="*/ 0 h 3684"/>
                    <a:gd name="T10" fmla="*/ 3681 w 3682"/>
                    <a:gd name="T11" fmla="*/ 1845 h 36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82" h="3684">
                      <a:moveTo>
                        <a:pt x="3681" y="1845"/>
                      </a:moveTo>
                      <a:lnTo>
                        <a:pt x="3681" y="1845"/>
                      </a:lnTo>
                      <a:cubicBezTo>
                        <a:pt x="3681" y="2860"/>
                        <a:pt x="2853" y="3683"/>
                        <a:pt x="1838" y="3683"/>
                      </a:cubicBezTo>
                      <a:cubicBezTo>
                        <a:pt x="822" y="3683"/>
                        <a:pt x="0" y="2860"/>
                        <a:pt x="0" y="1845"/>
                      </a:cubicBezTo>
                      <a:cubicBezTo>
                        <a:pt x="0" y="829"/>
                        <a:pt x="822" y="0"/>
                        <a:pt x="1838" y="0"/>
                      </a:cubicBezTo>
                      <a:cubicBezTo>
                        <a:pt x="2853" y="0"/>
                        <a:pt x="3681" y="829"/>
                        <a:pt x="3681" y="1845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1" name="Freeform: Shape 383"/>
                <p:cNvSpPr>
                  <a:spLocks/>
                </p:cNvSpPr>
                <p:nvPr/>
              </p:nvSpPr>
              <p:spPr bwMode="auto">
                <a:xfrm rot="1809314">
                  <a:off x="6190134" y="5584853"/>
                  <a:ext cx="759475" cy="758971"/>
                </a:xfrm>
                <a:custGeom>
                  <a:avLst/>
                  <a:gdLst>
                    <a:gd name="T0" fmla="*/ 2931 w 2932"/>
                    <a:gd name="T1" fmla="*/ 1466 h 2932"/>
                    <a:gd name="T2" fmla="*/ 2931 w 2932"/>
                    <a:gd name="T3" fmla="*/ 1466 h 2932"/>
                    <a:gd name="T4" fmla="*/ 1466 w 2932"/>
                    <a:gd name="T5" fmla="*/ 2931 h 2932"/>
                    <a:gd name="T6" fmla="*/ 0 w 2932"/>
                    <a:gd name="T7" fmla="*/ 1466 h 2932"/>
                    <a:gd name="T8" fmla="*/ 1466 w 2932"/>
                    <a:gd name="T9" fmla="*/ 0 h 2932"/>
                    <a:gd name="T10" fmla="*/ 2931 w 2932"/>
                    <a:gd name="T11" fmla="*/ 1466 h 29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32" h="2932">
                      <a:moveTo>
                        <a:pt x="2931" y="1466"/>
                      </a:moveTo>
                      <a:lnTo>
                        <a:pt x="2931" y="1466"/>
                      </a:lnTo>
                      <a:cubicBezTo>
                        <a:pt x="2931" y="2275"/>
                        <a:pt x="2276" y="2931"/>
                        <a:pt x="1466" y="2931"/>
                      </a:cubicBezTo>
                      <a:cubicBezTo>
                        <a:pt x="656" y="2931"/>
                        <a:pt x="0" y="2275"/>
                        <a:pt x="0" y="1466"/>
                      </a:cubicBezTo>
                      <a:cubicBezTo>
                        <a:pt x="0" y="656"/>
                        <a:pt x="656" y="0"/>
                        <a:pt x="1466" y="0"/>
                      </a:cubicBezTo>
                      <a:cubicBezTo>
                        <a:pt x="2276" y="0"/>
                        <a:pt x="2931" y="656"/>
                        <a:pt x="2931" y="1466"/>
                      </a:cubicBezTo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sp>
          <p:nvSpPr>
            <p:cNvPr id="13" name="Arrow: Chevron 2"/>
            <p:cNvSpPr/>
            <p:nvPr/>
          </p:nvSpPr>
          <p:spPr bwMode="auto">
            <a:xfrm>
              <a:off x="3537704" y="2818824"/>
              <a:ext cx="368821" cy="357522"/>
            </a:xfrm>
            <a:prstGeom prst="chevron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Arrow: Chevron 384"/>
            <p:cNvSpPr/>
            <p:nvPr/>
          </p:nvSpPr>
          <p:spPr bwMode="auto">
            <a:xfrm>
              <a:off x="7804930" y="2818824"/>
              <a:ext cx="368821" cy="357522"/>
            </a:xfrm>
            <a:prstGeom prst="chevron">
              <a:avLst/>
            </a:prstGeom>
            <a:solidFill>
              <a:schemeClr val="accent1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5" name="Straight Connector 4"/>
            <p:cNvCxnSpPr/>
            <p:nvPr/>
          </p:nvCxnSpPr>
          <p:spPr>
            <a:xfrm>
              <a:off x="1242914" y="4833156"/>
              <a:ext cx="970617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8884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15843d14-0ae8-4e56-842f-b54555d2cde0"/>
          <p:cNvGrpSpPr>
            <a:grpSpLocks noChangeAspect="1"/>
          </p:cNvGrpSpPr>
          <p:nvPr/>
        </p:nvGrpSpPr>
        <p:grpSpPr>
          <a:xfrm>
            <a:off x="911424" y="1607056"/>
            <a:ext cx="10427296" cy="4858193"/>
            <a:chOff x="911424" y="1235104"/>
            <a:chExt cx="10427296" cy="4858193"/>
          </a:xfrm>
        </p:grpSpPr>
        <p:sp>
          <p:nvSpPr>
            <p:cNvPr id="4" name="Freeform: Shape 33"/>
            <p:cNvSpPr/>
            <p:nvPr/>
          </p:nvSpPr>
          <p:spPr bwMode="auto">
            <a:xfrm>
              <a:off x="9067170" y="1235104"/>
              <a:ext cx="2267378" cy="4858192"/>
            </a:xfrm>
            <a:custGeom>
              <a:avLst/>
              <a:gdLst>
                <a:gd name="connsiteX0" fmla="*/ 168687 w 2267378"/>
                <a:gd name="connsiteY0" fmla="*/ 0 h 4858192"/>
                <a:gd name="connsiteX1" fmla="*/ 2099727 w 2267378"/>
                <a:gd name="connsiteY1" fmla="*/ 0 h 4858192"/>
                <a:gd name="connsiteX2" fmla="*/ 2249410 w 2267378"/>
                <a:gd name="connsiteY2" fmla="*/ 149683 h 4858192"/>
                <a:gd name="connsiteX3" fmla="*/ 2249410 w 2267378"/>
                <a:gd name="connsiteY3" fmla="*/ 3591708 h 4858192"/>
                <a:gd name="connsiteX4" fmla="*/ 2261525 w 2267378"/>
                <a:gd name="connsiteY4" fmla="*/ 3667355 h 4858192"/>
                <a:gd name="connsiteX5" fmla="*/ 2267378 w 2267378"/>
                <a:gd name="connsiteY5" fmla="*/ 3777817 h 4858192"/>
                <a:gd name="connsiteX6" fmla="*/ 1133689 w 2267378"/>
                <a:gd name="connsiteY6" fmla="*/ 4858192 h 4858192"/>
                <a:gd name="connsiteX7" fmla="*/ 0 w 2267378"/>
                <a:gd name="connsiteY7" fmla="*/ 3777817 h 4858192"/>
                <a:gd name="connsiteX8" fmla="*/ 5853 w 2267378"/>
                <a:gd name="connsiteY8" fmla="*/ 3667355 h 4858192"/>
                <a:gd name="connsiteX9" fmla="*/ 19004 w 2267378"/>
                <a:gd name="connsiteY9" fmla="*/ 3585239 h 4858192"/>
                <a:gd name="connsiteX10" fmla="*/ 19004 w 2267378"/>
                <a:gd name="connsiteY10" fmla="*/ 149683 h 4858192"/>
                <a:gd name="connsiteX11" fmla="*/ 168687 w 2267378"/>
                <a:gd name="connsiteY11" fmla="*/ 0 h 4858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67378" h="4858192">
                  <a:moveTo>
                    <a:pt x="168687" y="0"/>
                  </a:moveTo>
                  <a:lnTo>
                    <a:pt x="2099727" y="0"/>
                  </a:lnTo>
                  <a:cubicBezTo>
                    <a:pt x="2182395" y="0"/>
                    <a:pt x="2249410" y="67015"/>
                    <a:pt x="2249410" y="149683"/>
                  </a:cubicBezTo>
                  <a:lnTo>
                    <a:pt x="2249410" y="3591708"/>
                  </a:lnTo>
                  <a:lnTo>
                    <a:pt x="2261525" y="3667355"/>
                  </a:lnTo>
                  <a:cubicBezTo>
                    <a:pt x="2265395" y="3703674"/>
                    <a:pt x="2267378" y="3740525"/>
                    <a:pt x="2267378" y="3777817"/>
                  </a:cubicBezTo>
                  <a:cubicBezTo>
                    <a:pt x="2267378" y="4374492"/>
                    <a:pt x="1759808" y="4858192"/>
                    <a:pt x="1133689" y="4858192"/>
                  </a:cubicBezTo>
                  <a:cubicBezTo>
                    <a:pt x="507570" y="4858192"/>
                    <a:pt x="0" y="4374492"/>
                    <a:pt x="0" y="3777817"/>
                  </a:cubicBezTo>
                  <a:cubicBezTo>
                    <a:pt x="0" y="3740525"/>
                    <a:pt x="1983" y="3703674"/>
                    <a:pt x="5853" y="3667355"/>
                  </a:cubicBezTo>
                  <a:lnTo>
                    <a:pt x="19004" y="3585239"/>
                  </a:lnTo>
                  <a:lnTo>
                    <a:pt x="19004" y="149683"/>
                  </a:lnTo>
                  <a:cubicBezTo>
                    <a:pt x="19004" y="67015"/>
                    <a:pt x="86019" y="0"/>
                    <a:pt x="168687" y="0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>
              <a:noFill/>
              <a:prstDash val="solid"/>
              <a:miter lim="800000"/>
              <a:headEnd type="none" w="med" len="med"/>
              <a:tailEnd type="none" w="med" len="med"/>
            </a:ln>
            <a:effectLst>
              <a:outerShdw blurRad="76200" dist="38099" dir="2700000" algn="ctr" rotWithShape="0">
                <a:schemeClr val="bg2">
                  <a:alpha val="25000"/>
                </a:schemeClr>
              </a:outerShdw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Freeform: Shape 32"/>
            <p:cNvSpPr/>
            <p:nvPr/>
          </p:nvSpPr>
          <p:spPr>
            <a:xfrm rot="10800000">
              <a:off x="6349040" y="1340259"/>
              <a:ext cx="2268252" cy="4638930"/>
            </a:xfrm>
            <a:custGeom>
              <a:avLst/>
              <a:gdLst>
                <a:gd name="connsiteX0" fmla="*/ 1134126 w 2268252"/>
                <a:gd name="connsiteY0" fmla="*/ 4638930 h 4638930"/>
                <a:gd name="connsiteX1" fmla="*/ 0 w 2268252"/>
                <a:gd name="connsiteY1" fmla="*/ 3558555 h 4638930"/>
                <a:gd name="connsiteX2" fmla="*/ 5855 w 2268252"/>
                <a:gd name="connsiteY2" fmla="*/ 3448093 h 4638930"/>
                <a:gd name="connsiteX3" fmla="*/ 19451 w 2268252"/>
                <a:gd name="connsiteY3" fmla="*/ 3363232 h 4638930"/>
                <a:gd name="connsiteX4" fmla="*/ 19451 w 2268252"/>
                <a:gd name="connsiteY4" fmla="*/ 162730 h 4638930"/>
                <a:gd name="connsiteX5" fmla="*/ 182181 w 2268252"/>
                <a:gd name="connsiteY5" fmla="*/ 0 h 4638930"/>
                <a:gd name="connsiteX6" fmla="*/ 2087127 w 2268252"/>
                <a:gd name="connsiteY6" fmla="*/ 0 h 4638930"/>
                <a:gd name="connsiteX7" fmla="*/ 2249857 w 2268252"/>
                <a:gd name="connsiteY7" fmla="*/ 162730 h 4638930"/>
                <a:gd name="connsiteX8" fmla="*/ 2249857 w 2268252"/>
                <a:gd name="connsiteY8" fmla="*/ 3369824 h 4638930"/>
                <a:gd name="connsiteX9" fmla="*/ 2262397 w 2268252"/>
                <a:gd name="connsiteY9" fmla="*/ 3448093 h 4638930"/>
                <a:gd name="connsiteX10" fmla="*/ 2268252 w 2268252"/>
                <a:gd name="connsiteY10" fmla="*/ 3558555 h 4638930"/>
                <a:gd name="connsiteX11" fmla="*/ 1134126 w 2268252"/>
                <a:gd name="connsiteY11" fmla="*/ 4638930 h 4638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68252" h="4638930">
                  <a:moveTo>
                    <a:pt x="1134126" y="4638930"/>
                  </a:moveTo>
                  <a:cubicBezTo>
                    <a:pt x="507766" y="4638930"/>
                    <a:pt x="0" y="4155230"/>
                    <a:pt x="0" y="3558555"/>
                  </a:cubicBezTo>
                  <a:cubicBezTo>
                    <a:pt x="0" y="3521263"/>
                    <a:pt x="1983" y="3484412"/>
                    <a:pt x="5855" y="3448093"/>
                  </a:cubicBezTo>
                  <a:lnTo>
                    <a:pt x="19451" y="3363232"/>
                  </a:lnTo>
                  <a:lnTo>
                    <a:pt x="19451" y="162730"/>
                  </a:lnTo>
                  <a:cubicBezTo>
                    <a:pt x="19451" y="72857"/>
                    <a:pt x="92308" y="0"/>
                    <a:pt x="182181" y="0"/>
                  </a:cubicBezTo>
                  <a:lnTo>
                    <a:pt x="2087127" y="0"/>
                  </a:lnTo>
                  <a:cubicBezTo>
                    <a:pt x="2177000" y="0"/>
                    <a:pt x="2249857" y="72857"/>
                    <a:pt x="2249857" y="162730"/>
                  </a:cubicBezTo>
                  <a:lnTo>
                    <a:pt x="2249857" y="3369824"/>
                  </a:lnTo>
                  <a:lnTo>
                    <a:pt x="2262397" y="3448093"/>
                  </a:lnTo>
                  <a:cubicBezTo>
                    <a:pt x="2266269" y="3484412"/>
                    <a:pt x="2268252" y="3521263"/>
                    <a:pt x="2268252" y="3558555"/>
                  </a:cubicBezTo>
                  <a:cubicBezTo>
                    <a:pt x="2268252" y="4155230"/>
                    <a:pt x="1760486" y="4638930"/>
                    <a:pt x="1134126" y="4638930"/>
                  </a:cubicBezTo>
                  <a:close/>
                </a:path>
              </a:pathLst>
            </a:custGeom>
            <a:solidFill>
              <a:schemeClr val="accent3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31"/>
            <p:cNvSpPr/>
            <p:nvPr/>
          </p:nvSpPr>
          <p:spPr>
            <a:xfrm>
              <a:off x="3629554" y="1235105"/>
              <a:ext cx="2267378" cy="4858192"/>
            </a:xfrm>
            <a:custGeom>
              <a:avLst/>
              <a:gdLst>
                <a:gd name="connsiteX0" fmla="*/ 142685 w 2267378"/>
                <a:gd name="connsiteY0" fmla="*/ 0 h 4858192"/>
                <a:gd name="connsiteX1" fmla="*/ 2126007 w 2267378"/>
                <a:gd name="connsiteY1" fmla="*/ 0 h 4858192"/>
                <a:gd name="connsiteX2" fmla="*/ 2249549 w 2267378"/>
                <a:gd name="connsiteY2" fmla="*/ 123542 h 4858192"/>
                <a:gd name="connsiteX3" fmla="*/ 2249549 w 2267378"/>
                <a:gd name="connsiteY3" fmla="*/ 3592576 h 4858192"/>
                <a:gd name="connsiteX4" fmla="*/ 2261525 w 2267378"/>
                <a:gd name="connsiteY4" fmla="*/ 3667355 h 4858192"/>
                <a:gd name="connsiteX5" fmla="*/ 2267378 w 2267378"/>
                <a:gd name="connsiteY5" fmla="*/ 3777817 h 4858192"/>
                <a:gd name="connsiteX6" fmla="*/ 1133689 w 2267378"/>
                <a:gd name="connsiteY6" fmla="*/ 4858192 h 4858192"/>
                <a:gd name="connsiteX7" fmla="*/ 0 w 2267378"/>
                <a:gd name="connsiteY7" fmla="*/ 3777817 h 4858192"/>
                <a:gd name="connsiteX8" fmla="*/ 5853 w 2267378"/>
                <a:gd name="connsiteY8" fmla="*/ 3667355 h 4858192"/>
                <a:gd name="connsiteX9" fmla="*/ 19143 w 2267378"/>
                <a:gd name="connsiteY9" fmla="*/ 3584371 h 4858192"/>
                <a:gd name="connsiteX10" fmla="*/ 19143 w 2267378"/>
                <a:gd name="connsiteY10" fmla="*/ 123542 h 4858192"/>
                <a:gd name="connsiteX11" fmla="*/ 142685 w 2267378"/>
                <a:gd name="connsiteY11" fmla="*/ 0 h 4858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67378" h="4858192">
                  <a:moveTo>
                    <a:pt x="142685" y="0"/>
                  </a:moveTo>
                  <a:lnTo>
                    <a:pt x="2126007" y="0"/>
                  </a:lnTo>
                  <a:cubicBezTo>
                    <a:pt x="2194237" y="0"/>
                    <a:pt x="2249549" y="55312"/>
                    <a:pt x="2249549" y="123542"/>
                  </a:cubicBezTo>
                  <a:lnTo>
                    <a:pt x="2249549" y="3592576"/>
                  </a:lnTo>
                  <a:lnTo>
                    <a:pt x="2261525" y="3667355"/>
                  </a:lnTo>
                  <a:cubicBezTo>
                    <a:pt x="2265396" y="3703674"/>
                    <a:pt x="2267378" y="3740525"/>
                    <a:pt x="2267378" y="3777817"/>
                  </a:cubicBezTo>
                  <a:cubicBezTo>
                    <a:pt x="2267378" y="4374492"/>
                    <a:pt x="1759808" y="4858192"/>
                    <a:pt x="1133689" y="4858192"/>
                  </a:cubicBezTo>
                  <a:cubicBezTo>
                    <a:pt x="507570" y="4858192"/>
                    <a:pt x="0" y="4374492"/>
                    <a:pt x="0" y="3777817"/>
                  </a:cubicBezTo>
                  <a:cubicBezTo>
                    <a:pt x="0" y="3740525"/>
                    <a:pt x="1983" y="3703674"/>
                    <a:pt x="5853" y="3667355"/>
                  </a:cubicBezTo>
                  <a:lnTo>
                    <a:pt x="19143" y="3584371"/>
                  </a:lnTo>
                  <a:lnTo>
                    <a:pt x="19143" y="123542"/>
                  </a:lnTo>
                  <a:cubicBezTo>
                    <a:pt x="19143" y="55312"/>
                    <a:pt x="74455" y="0"/>
                    <a:pt x="142685" y="0"/>
                  </a:cubicBez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Freeform: Shape 30"/>
            <p:cNvSpPr/>
            <p:nvPr/>
          </p:nvSpPr>
          <p:spPr>
            <a:xfrm rot="10800000">
              <a:off x="911424" y="1340259"/>
              <a:ext cx="2268252" cy="4638930"/>
            </a:xfrm>
            <a:custGeom>
              <a:avLst/>
              <a:gdLst>
                <a:gd name="connsiteX0" fmla="*/ 1134126 w 2268252"/>
                <a:gd name="connsiteY0" fmla="*/ 4638930 h 4638930"/>
                <a:gd name="connsiteX1" fmla="*/ 0 w 2268252"/>
                <a:gd name="connsiteY1" fmla="*/ 3558555 h 4638930"/>
                <a:gd name="connsiteX2" fmla="*/ 5855 w 2268252"/>
                <a:gd name="connsiteY2" fmla="*/ 3448093 h 4638930"/>
                <a:gd name="connsiteX3" fmla="*/ 19313 w 2268252"/>
                <a:gd name="connsiteY3" fmla="*/ 3364093 h 4638930"/>
                <a:gd name="connsiteX4" fmla="*/ 19313 w 2268252"/>
                <a:gd name="connsiteY4" fmla="*/ 122427 h 4638930"/>
                <a:gd name="connsiteX5" fmla="*/ 141740 w 2268252"/>
                <a:gd name="connsiteY5" fmla="*/ 0 h 4638930"/>
                <a:gd name="connsiteX6" fmla="*/ 2127292 w 2268252"/>
                <a:gd name="connsiteY6" fmla="*/ 0 h 4638930"/>
                <a:gd name="connsiteX7" fmla="*/ 2249719 w 2268252"/>
                <a:gd name="connsiteY7" fmla="*/ 122427 h 4638930"/>
                <a:gd name="connsiteX8" fmla="*/ 2249719 w 2268252"/>
                <a:gd name="connsiteY8" fmla="*/ 3368962 h 4638930"/>
                <a:gd name="connsiteX9" fmla="*/ 2262397 w 2268252"/>
                <a:gd name="connsiteY9" fmla="*/ 3448093 h 4638930"/>
                <a:gd name="connsiteX10" fmla="*/ 2268252 w 2268252"/>
                <a:gd name="connsiteY10" fmla="*/ 3558555 h 4638930"/>
                <a:gd name="connsiteX11" fmla="*/ 1134126 w 2268252"/>
                <a:gd name="connsiteY11" fmla="*/ 4638930 h 4638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68252" h="4638930">
                  <a:moveTo>
                    <a:pt x="1134126" y="4638930"/>
                  </a:moveTo>
                  <a:cubicBezTo>
                    <a:pt x="507766" y="4638930"/>
                    <a:pt x="0" y="4155230"/>
                    <a:pt x="0" y="3558555"/>
                  </a:cubicBezTo>
                  <a:cubicBezTo>
                    <a:pt x="0" y="3521263"/>
                    <a:pt x="1983" y="3484412"/>
                    <a:pt x="5855" y="3448093"/>
                  </a:cubicBezTo>
                  <a:lnTo>
                    <a:pt x="19313" y="3364093"/>
                  </a:lnTo>
                  <a:lnTo>
                    <a:pt x="19313" y="122427"/>
                  </a:lnTo>
                  <a:cubicBezTo>
                    <a:pt x="19313" y="54812"/>
                    <a:pt x="74125" y="0"/>
                    <a:pt x="141740" y="0"/>
                  </a:cubicBezTo>
                  <a:lnTo>
                    <a:pt x="2127292" y="0"/>
                  </a:lnTo>
                  <a:cubicBezTo>
                    <a:pt x="2194907" y="0"/>
                    <a:pt x="2249719" y="54812"/>
                    <a:pt x="2249719" y="122427"/>
                  </a:cubicBezTo>
                  <a:lnTo>
                    <a:pt x="2249719" y="3368962"/>
                  </a:lnTo>
                  <a:lnTo>
                    <a:pt x="2262397" y="3448093"/>
                  </a:lnTo>
                  <a:cubicBezTo>
                    <a:pt x="2266268" y="3484412"/>
                    <a:pt x="2268252" y="3521263"/>
                    <a:pt x="2268252" y="3558555"/>
                  </a:cubicBezTo>
                  <a:cubicBezTo>
                    <a:pt x="2268252" y="4155230"/>
                    <a:pt x="1760486" y="4638930"/>
                    <a:pt x="1134126" y="4638930"/>
                  </a:cubicBezTo>
                  <a:close/>
                </a:path>
              </a:pathLst>
            </a:custGeom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TextBox 9"/>
            <p:cNvSpPr txBox="1"/>
            <p:nvPr/>
          </p:nvSpPr>
          <p:spPr>
            <a:xfrm>
              <a:off x="1183384" y="3587432"/>
              <a:ext cx="1723549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9" name="Rectangle 10"/>
            <p:cNvSpPr/>
            <p:nvPr/>
          </p:nvSpPr>
          <p:spPr>
            <a:xfrm>
              <a:off x="912871" y="3987542"/>
              <a:ext cx="2264576" cy="784830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000">
                  <a:solidFill>
                    <a:schemeClr val="bg1"/>
                  </a:solidFill>
                </a:rPr>
              </a:br>
              <a:r>
                <a:rPr lang="zh-CN" altLang="en-US" sz="100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10" name="Freeform: Shape 11"/>
            <p:cNvSpPr>
              <a:spLocks/>
            </p:cNvSpPr>
            <p:nvPr/>
          </p:nvSpPr>
          <p:spPr bwMode="auto">
            <a:xfrm>
              <a:off x="1835871" y="5303624"/>
              <a:ext cx="407229" cy="335049"/>
            </a:xfrm>
            <a:custGeom>
              <a:avLst/>
              <a:gdLst>
                <a:gd name="T0" fmla="*/ 160 w 160"/>
                <a:gd name="T1" fmla="*/ 16 h 131"/>
                <a:gd name="T2" fmla="*/ 159 w 160"/>
                <a:gd name="T3" fmla="*/ 16 h 131"/>
                <a:gd name="T4" fmla="*/ 144 w 160"/>
                <a:gd name="T5" fmla="*/ 20 h 131"/>
                <a:gd name="T6" fmla="*/ 156 w 160"/>
                <a:gd name="T7" fmla="*/ 4 h 131"/>
                <a:gd name="T8" fmla="*/ 156 w 160"/>
                <a:gd name="T9" fmla="*/ 3 h 131"/>
                <a:gd name="T10" fmla="*/ 155 w 160"/>
                <a:gd name="T11" fmla="*/ 3 h 131"/>
                <a:gd name="T12" fmla="*/ 135 w 160"/>
                <a:gd name="T13" fmla="*/ 11 h 131"/>
                <a:gd name="T14" fmla="*/ 111 w 160"/>
                <a:gd name="T15" fmla="*/ 0 h 131"/>
                <a:gd name="T16" fmla="*/ 77 w 160"/>
                <a:gd name="T17" fmla="*/ 34 h 131"/>
                <a:gd name="T18" fmla="*/ 78 w 160"/>
                <a:gd name="T19" fmla="*/ 40 h 131"/>
                <a:gd name="T20" fmla="*/ 12 w 160"/>
                <a:gd name="T21" fmla="*/ 7 h 131"/>
                <a:gd name="T22" fmla="*/ 12 w 160"/>
                <a:gd name="T23" fmla="*/ 6 h 131"/>
                <a:gd name="T24" fmla="*/ 11 w 160"/>
                <a:gd name="T25" fmla="*/ 7 h 131"/>
                <a:gd name="T26" fmla="*/ 7 w 160"/>
                <a:gd name="T27" fmla="*/ 23 h 131"/>
                <a:gd name="T28" fmla="*/ 19 w 160"/>
                <a:gd name="T29" fmla="*/ 50 h 131"/>
                <a:gd name="T30" fmla="*/ 7 w 160"/>
                <a:gd name="T31" fmla="*/ 46 h 131"/>
                <a:gd name="T32" fmla="*/ 7 w 160"/>
                <a:gd name="T33" fmla="*/ 46 h 131"/>
                <a:gd name="T34" fmla="*/ 6 w 160"/>
                <a:gd name="T35" fmla="*/ 47 h 131"/>
                <a:gd name="T36" fmla="*/ 6 w 160"/>
                <a:gd name="T37" fmla="*/ 47 h 131"/>
                <a:gd name="T38" fmla="*/ 30 w 160"/>
                <a:gd name="T39" fmla="*/ 79 h 131"/>
                <a:gd name="T40" fmla="*/ 19 w 160"/>
                <a:gd name="T41" fmla="*/ 79 h 131"/>
                <a:gd name="T42" fmla="*/ 18 w 160"/>
                <a:gd name="T43" fmla="*/ 79 h 131"/>
                <a:gd name="T44" fmla="*/ 18 w 160"/>
                <a:gd name="T45" fmla="*/ 80 h 131"/>
                <a:gd name="T46" fmla="*/ 47 w 160"/>
                <a:gd name="T47" fmla="*/ 103 h 131"/>
                <a:gd name="T48" fmla="*/ 8 w 160"/>
                <a:gd name="T49" fmla="*/ 115 h 131"/>
                <a:gd name="T50" fmla="*/ 1 w 160"/>
                <a:gd name="T51" fmla="*/ 115 h 131"/>
                <a:gd name="T52" fmla="*/ 0 w 160"/>
                <a:gd name="T53" fmla="*/ 115 h 131"/>
                <a:gd name="T54" fmla="*/ 0 w 160"/>
                <a:gd name="T55" fmla="*/ 116 h 131"/>
                <a:gd name="T56" fmla="*/ 51 w 160"/>
                <a:gd name="T57" fmla="*/ 131 h 131"/>
                <a:gd name="T58" fmla="*/ 144 w 160"/>
                <a:gd name="T59" fmla="*/ 38 h 131"/>
                <a:gd name="T60" fmla="*/ 144 w 160"/>
                <a:gd name="T61" fmla="*/ 34 h 131"/>
                <a:gd name="T62" fmla="*/ 160 w 160"/>
                <a:gd name="T63" fmla="*/ 17 h 131"/>
                <a:gd name="T64" fmla="*/ 160 w 160"/>
                <a:gd name="T65" fmla="*/ 1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131">
                  <a:moveTo>
                    <a:pt x="160" y="16"/>
                  </a:moveTo>
                  <a:cubicBezTo>
                    <a:pt x="160" y="16"/>
                    <a:pt x="160" y="16"/>
                    <a:pt x="159" y="16"/>
                  </a:cubicBezTo>
                  <a:cubicBezTo>
                    <a:pt x="154" y="18"/>
                    <a:pt x="149" y="19"/>
                    <a:pt x="144" y="20"/>
                  </a:cubicBezTo>
                  <a:cubicBezTo>
                    <a:pt x="150" y="16"/>
                    <a:pt x="154" y="10"/>
                    <a:pt x="156" y="4"/>
                  </a:cubicBezTo>
                  <a:cubicBezTo>
                    <a:pt x="156" y="3"/>
                    <a:pt x="156" y="3"/>
                    <a:pt x="156" y="3"/>
                  </a:cubicBezTo>
                  <a:cubicBezTo>
                    <a:pt x="155" y="3"/>
                    <a:pt x="155" y="3"/>
                    <a:pt x="155" y="3"/>
                  </a:cubicBezTo>
                  <a:cubicBezTo>
                    <a:pt x="149" y="7"/>
                    <a:pt x="142" y="9"/>
                    <a:pt x="135" y="11"/>
                  </a:cubicBezTo>
                  <a:cubicBezTo>
                    <a:pt x="128" y="4"/>
                    <a:pt x="120" y="0"/>
                    <a:pt x="111" y="0"/>
                  </a:cubicBezTo>
                  <a:cubicBezTo>
                    <a:pt x="92" y="0"/>
                    <a:pt x="77" y="15"/>
                    <a:pt x="77" y="34"/>
                  </a:cubicBezTo>
                  <a:cubicBezTo>
                    <a:pt x="77" y="36"/>
                    <a:pt x="77" y="38"/>
                    <a:pt x="78" y="40"/>
                  </a:cubicBezTo>
                  <a:cubicBezTo>
                    <a:pt x="52" y="39"/>
                    <a:pt x="29" y="26"/>
                    <a:pt x="12" y="7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6"/>
                    <a:pt x="11" y="6"/>
                    <a:pt x="11" y="7"/>
                  </a:cubicBezTo>
                  <a:cubicBezTo>
                    <a:pt x="8" y="12"/>
                    <a:pt x="7" y="18"/>
                    <a:pt x="7" y="23"/>
                  </a:cubicBezTo>
                  <a:cubicBezTo>
                    <a:pt x="7" y="34"/>
                    <a:pt x="11" y="43"/>
                    <a:pt x="19" y="50"/>
                  </a:cubicBezTo>
                  <a:cubicBezTo>
                    <a:pt x="15" y="49"/>
                    <a:pt x="11" y="48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6" y="46"/>
                    <a:pt x="6" y="46"/>
                    <a:pt x="6" y="47"/>
                  </a:cubicBezTo>
                  <a:cubicBezTo>
                    <a:pt x="6" y="47"/>
                    <a:pt x="6" y="47"/>
                    <a:pt x="6" y="47"/>
                  </a:cubicBezTo>
                  <a:cubicBezTo>
                    <a:pt x="6" y="62"/>
                    <a:pt x="16" y="75"/>
                    <a:pt x="30" y="79"/>
                  </a:cubicBezTo>
                  <a:cubicBezTo>
                    <a:pt x="26" y="79"/>
                    <a:pt x="22" y="79"/>
                    <a:pt x="19" y="79"/>
                  </a:cubicBezTo>
                  <a:cubicBezTo>
                    <a:pt x="18" y="79"/>
                    <a:pt x="18" y="79"/>
                    <a:pt x="18" y="79"/>
                  </a:cubicBezTo>
                  <a:cubicBezTo>
                    <a:pt x="18" y="79"/>
                    <a:pt x="18" y="79"/>
                    <a:pt x="18" y="80"/>
                  </a:cubicBezTo>
                  <a:cubicBezTo>
                    <a:pt x="22" y="93"/>
                    <a:pt x="33" y="102"/>
                    <a:pt x="47" y="103"/>
                  </a:cubicBezTo>
                  <a:cubicBezTo>
                    <a:pt x="36" y="111"/>
                    <a:pt x="22" y="115"/>
                    <a:pt x="8" y="115"/>
                  </a:cubicBezTo>
                  <a:cubicBezTo>
                    <a:pt x="6" y="115"/>
                    <a:pt x="3" y="115"/>
                    <a:pt x="1" y="1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5" y="126"/>
                    <a:pt x="33" y="131"/>
                    <a:pt x="51" y="131"/>
                  </a:cubicBezTo>
                  <a:cubicBezTo>
                    <a:pt x="109" y="131"/>
                    <a:pt x="144" y="83"/>
                    <a:pt x="144" y="38"/>
                  </a:cubicBezTo>
                  <a:cubicBezTo>
                    <a:pt x="144" y="36"/>
                    <a:pt x="144" y="35"/>
                    <a:pt x="144" y="34"/>
                  </a:cubicBezTo>
                  <a:cubicBezTo>
                    <a:pt x="150" y="29"/>
                    <a:pt x="156" y="23"/>
                    <a:pt x="160" y="17"/>
                  </a:cubicBezTo>
                  <a:cubicBezTo>
                    <a:pt x="160" y="17"/>
                    <a:pt x="160" y="16"/>
                    <a:pt x="160" y="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TextBox 12"/>
            <p:cNvSpPr txBox="1"/>
            <p:nvPr/>
          </p:nvSpPr>
          <p:spPr>
            <a:xfrm>
              <a:off x="3874883" y="2010077"/>
              <a:ext cx="1723549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12" name="Rectangle 13"/>
            <p:cNvSpPr/>
            <p:nvPr/>
          </p:nvSpPr>
          <p:spPr>
            <a:xfrm>
              <a:off x="3604370" y="2410187"/>
              <a:ext cx="2264576" cy="784830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000">
                  <a:solidFill>
                    <a:schemeClr val="bg1"/>
                  </a:solidFill>
                </a:rPr>
              </a:br>
              <a:r>
                <a:rPr lang="zh-CN" altLang="en-US" sz="100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13" name="Freeform: Shape 14"/>
            <p:cNvSpPr>
              <a:spLocks/>
            </p:cNvSpPr>
            <p:nvPr/>
          </p:nvSpPr>
          <p:spPr bwMode="auto">
            <a:xfrm>
              <a:off x="4527370" y="3179872"/>
              <a:ext cx="407229" cy="335049"/>
            </a:xfrm>
            <a:custGeom>
              <a:avLst/>
              <a:gdLst>
                <a:gd name="T0" fmla="*/ 160 w 160"/>
                <a:gd name="T1" fmla="*/ 16 h 131"/>
                <a:gd name="T2" fmla="*/ 159 w 160"/>
                <a:gd name="T3" fmla="*/ 16 h 131"/>
                <a:gd name="T4" fmla="*/ 144 w 160"/>
                <a:gd name="T5" fmla="*/ 20 h 131"/>
                <a:gd name="T6" fmla="*/ 156 w 160"/>
                <a:gd name="T7" fmla="*/ 4 h 131"/>
                <a:gd name="T8" fmla="*/ 156 w 160"/>
                <a:gd name="T9" fmla="*/ 3 h 131"/>
                <a:gd name="T10" fmla="*/ 155 w 160"/>
                <a:gd name="T11" fmla="*/ 3 h 131"/>
                <a:gd name="T12" fmla="*/ 135 w 160"/>
                <a:gd name="T13" fmla="*/ 11 h 131"/>
                <a:gd name="T14" fmla="*/ 111 w 160"/>
                <a:gd name="T15" fmla="*/ 0 h 131"/>
                <a:gd name="T16" fmla="*/ 77 w 160"/>
                <a:gd name="T17" fmla="*/ 34 h 131"/>
                <a:gd name="T18" fmla="*/ 78 w 160"/>
                <a:gd name="T19" fmla="*/ 40 h 131"/>
                <a:gd name="T20" fmla="*/ 12 w 160"/>
                <a:gd name="T21" fmla="*/ 7 h 131"/>
                <a:gd name="T22" fmla="*/ 12 w 160"/>
                <a:gd name="T23" fmla="*/ 6 h 131"/>
                <a:gd name="T24" fmla="*/ 11 w 160"/>
                <a:gd name="T25" fmla="*/ 7 h 131"/>
                <a:gd name="T26" fmla="*/ 7 w 160"/>
                <a:gd name="T27" fmla="*/ 23 h 131"/>
                <a:gd name="T28" fmla="*/ 19 w 160"/>
                <a:gd name="T29" fmla="*/ 50 h 131"/>
                <a:gd name="T30" fmla="*/ 7 w 160"/>
                <a:gd name="T31" fmla="*/ 46 h 131"/>
                <a:gd name="T32" fmla="*/ 7 w 160"/>
                <a:gd name="T33" fmla="*/ 46 h 131"/>
                <a:gd name="T34" fmla="*/ 6 w 160"/>
                <a:gd name="T35" fmla="*/ 47 h 131"/>
                <a:gd name="T36" fmla="*/ 6 w 160"/>
                <a:gd name="T37" fmla="*/ 47 h 131"/>
                <a:gd name="T38" fmla="*/ 30 w 160"/>
                <a:gd name="T39" fmla="*/ 79 h 131"/>
                <a:gd name="T40" fmla="*/ 19 w 160"/>
                <a:gd name="T41" fmla="*/ 79 h 131"/>
                <a:gd name="T42" fmla="*/ 18 w 160"/>
                <a:gd name="T43" fmla="*/ 79 h 131"/>
                <a:gd name="T44" fmla="*/ 18 w 160"/>
                <a:gd name="T45" fmla="*/ 80 h 131"/>
                <a:gd name="T46" fmla="*/ 47 w 160"/>
                <a:gd name="T47" fmla="*/ 103 h 131"/>
                <a:gd name="T48" fmla="*/ 8 w 160"/>
                <a:gd name="T49" fmla="*/ 115 h 131"/>
                <a:gd name="T50" fmla="*/ 1 w 160"/>
                <a:gd name="T51" fmla="*/ 115 h 131"/>
                <a:gd name="T52" fmla="*/ 0 w 160"/>
                <a:gd name="T53" fmla="*/ 115 h 131"/>
                <a:gd name="T54" fmla="*/ 0 w 160"/>
                <a:gd name="T55" fmla="*/ 116 h 131"/>
                <a:gd name="T56" fmla="*/ 51 w 160"/>
                <a:gd name="T57" fmla="*/ 131 h 131"/>
                <a:gd name="T58" fmla="*/ 144 w 160"/>
                <a:gd name="T59" fmla="*/ 38 h 131"/>
                <a:gd name="T60" fmla="*/ 144 w 160"/>
                <a:gd name="T61" fmla="*/ 34 h 131"/>
                <a:gd name="T62" fmla="*/ 160 w 160"/>
                <a:gd name="T63" fmla="*/ 17 h 131"/>
                <a:gd name="T64" fmla="*/ 160 w 160"/>
                <a:gd name="T65" fmla="*/ 1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131">
                  <a:moveTo>
                    <a:pt x="160" y="16"/>
                  </a:moveTo>
                  <a:cubicBezTo>
                    <a:pt x="160" y="16"/>
                    <a:pt x="160" y="16"/>
                    <a:pt x="159" y="16"/>
                  </a:cubicBezTo>
                  <a:cubicBezTo>
                    <a:pt x="154" y="18"/>
                    <a:pt x="149" y="19"/>
                    <a:pt x="144" y="20"/>
                  </a:cubicBezTo>
                  <a:cubicBezTo>
                    <a:pt x="150" y="16"/>
                    <a:pt x="154" y="10"/>
                    <a:pt x="156" y="4"/>
                  </a:cubicBezTo>
                  <a:cubicBezTo>
                    <a:pt x="156" y="3"/>
                    <a:pt x="156" y="3"/>
                    <a:pt x="156" y="3"/>
                  </a:cubicBezTo>
                  <a:cubicBezTo>
                    <a:pt x="155" y="3"/>
                    <a:pt x="155" y="3"/>
                    <a:pt x="155" y="3"/>
                  </a:cubicBezTo>
                  <a:cubicBezTo>
                    <a:pt x="149" y="7"/>
                    <a:pt x="142" y="9"/>
                    <a:pt x="135" y="11"/>
                  </a:cubicBezTo>
                  <a:cubicBezTo>
                    <a:pt x="128" y="4"/>
                    <a:pt x="120" y="0"/>
                    <a:pt x="111" y="0"/>
                  </a:cubicBezTo>
                  <a:cubicBezTo>
                    <a:pt x="92" y="0"/>
                    <a:pt x="77" y="15"/>
                    <a:pt x="77" y="34"/>
                  </a:cubicBezTo>
                  <a:cubicBezTo>
                    <a:pt x="77" y="36"/>
                    <a:pt x="77" y="38"/>
                    <a:pt x="78" y="40"/>
                  </a:cubicBezTo>
                  <a:cubicBezTo>
                    <a:pt x="52" y="39"/>
                    <a:pt x="29" y="26"/>
                    <a:pt x="12" y="7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6"/>
                    <a:pt x="11" y="6"/>
                    <a:pt x="11" y="7"/>
                  </a:cubicBezTo>
                  <a:cubicBezTo>
                    <a:pt x="8" y="12"/>
                    <a:pt x="7" y="18"/>
                    <a:pt x="7" y="23"/>
                  </a:cubicBezTo>
                  <a:cubicBezTo>
                    <a:pt x="7" y="34"/>
                    <a:pt x="11" y="43"/>
                    <a:pt x="19" y="50"/>
                  </a:cubicBezTo>
                  <a:cubicBezTo>
                    <a:pt x="15" y="49"/>
                    <a:pt x="11" y="48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6" y="46"/>
                    <a:pt x="6" y="46"/>
                    <a:pt x="6" y="47"/>
                  </a:cubicBezTo>
                  <a:cubicBezTo>
                    <a:pt x="6" y="47"/>
                    <a:pt x="6" y="47"/>
                    <a:pt x="6" y="47"/>
                  </a:cubicBezTo>
                  <a:cubicBezTo>
                    <a:pt x="6" y="62"/>
                    <a:pt x="16" y="75"/>
                    <a:pt x="30" y="79"/>
                  </a:cubicBezTo>
                  <a:cubicBezTo>
                    <a:pt x="26" y="79"/>
                    <a:pt x="22" y="79"/>
                    <a:pt x="19" y="79"/>
                  </a:cubicBezTo>
                  <a:cubicBezTo>
                    <a:pt x="18" y="79"/>
                    <a:pt x="18" y="79"/>
                    <a:pt x="18" y="79"/>
                  </a:cubicBezTo>
                  <a:cubicBezTo>
                    <a:pt x="18" y="79"/>
                    <a:pt x="18" y="79"/>
                    <a:pt x="18" y="80"/>
                  </a:cubicBezTo>
                  <a:cubicBezTo>
                    <a:pt x="22" y="93"/>
                    <a:pt x="33" y="102"/>
                    <a:pt x="47" y="103"/>
                  </a:cubicBezTo>
                  <a:cubicBezTo>
                    <a:pt x="36" y="111"/>
                    <a:pt x="22" y="115"/>
                    <a:pt x="8" y="115"/>
                  </a:cubicBezTo>
                  <a:cubicBezTo>
                    <a:pt x="6" y="115"/>
                    <a:pt x="3" y="115"/>
                    <a:pt x="1" y="1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5" y="126"/>
                    <a:pt x="33" y="131"/>
                    <a:pt x="51" y="131"/>
                  </a:cubicBezTo>
                  <a:cubicBezTo>
                    <a:pt x="109" y="131"/>
                    <a:pt x="144" y="83"/>
                    <a:pt x="144" y="38"/>
                  </a:cubicBezTo>
                  <a:cubicBezTo>
                    <a:pt x="144" y="36"/>
                    <a:pt x="144" y="35"/>
                    <a:pt x="144" y="34"/>
                  </a:cubicBezTo>
                  <a:cubicBezTo>
                    <a:pt x="150" y="29"/>
                    <a:pt x="156" y="23"/>
                    <a:pt x="160" y="17"/>
                  </a:cubicBezTo>
                  <a:cubicBezTo>
                    <a:pt x="160" y="17"/>
                    <a:pt x="160" y="16"/>
                    <a:pt x="160" y="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TextBox 15"/>
            <p:cNvSpPr txBox="1"/>
            <p:nvPr/>
          </p:nvSpPr>
          <p:spPr>
            <a:xfrm>
              <a:off x="6611281" y="3587432"/>
              <a:ext cx="1723549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15" name="Rectangle 16"/>
            <p:cNvSpPr/>
            <p:nvPr/>
          </p:nvSpPr>
          <p:spPr>
            <a:xfrm>
              <a:off x="6340768" y="3987542"/>
              <a:ext cx="2264576" cy="784830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000">
                  <a:solidFill>
                    <a:schemeClr val="bg1"/>
                  </a:solidFill>
                </a:rPr>
              </a:br>
              <a:r>
                <a:rPr lang="zh-CN" altLang="en-US" sz="100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16" name="Freeform: Shape 17"/>
            <p:cNvSpPr>
              <a:spLocks/>
            </p:cNvSpPr>
            <p:nvPr/>
          </p:nvSpPr>
          <p:spPr bwMode="auto">
            <a:xfrm>
              <a:off x="7263768" y="5303624"/>
              <a:ext cx="407229" cy="335049"/>
            </a:xfrm>
            <a:custGeom>
              <a:avLst/>
              <a:gdLst>
                <a:gd name="T0" fmla="*/ 160 w 160"/>
                <a:gd name="T1" fmla="*/ 16 h 131"/>
                <a:gd name="T2" fmla="*/ 159 w 160"/>
                <a:gd name="T3" fmla="*/ 16 h 131"/>
                <a:gd name="T4" fmla="*/ 144 w 160"/>
                <a:gd name="T5" fmla="*/ 20 h 131"/>
                <a:gd name="T6" fmla="*/ 156 w 160"/>
                <a:gd name="T7" fmla="*/ 4 h 131"/>
                <a:gd name="T8" fmla="*/ 156 w 160"/>
                <a:gd name="T9" fmla="*/ 3 h 131"/>
                <a:gd name="T10" fmla="*/ 155 w 160"/>
                <a:gd name="T11" fmla="*/ 3 h 131"/>
                <a:gd name="T12" fmla="*/ 135 w 160"/>
                <a:gd name="T13" fmla="*/ 11 h 131"/>
                <a:gd name="T14" fmla="*/ 111 w 160"/>
                <a:gd name="T15" fmla="*/ 0 h 131"/>
                <a:gd name="T16" fmla="*/ 77 w 160"/>
                <a:gd name="T17" fmla="*/ 34 h 131"/>
                <a:gd name="T18" fmla="*/ 78 w 160"/>
                <a:gd name="T19" fmla="*/ 40 h 131"/>
                <a:gd name="T20" fmla="*/ 12 w 160"/>
                <a:gd name="T21" fmla="*/ 7 h 131"/>
                <a:gd name="T22" fmla="*/ 12 w 160"/>
                <a:gd name="T23" fmla="*/ 6 h 131"/>
                <a:gd name="T24" fmla="*/ 11 w 160"/>
                <a:gd name="T25" fmla="*/ 7 h 131"/>
                <a:gd name="T26" fmla="*/ 7 w 160"/>
                <a:gd name="T27" fmla="*/ 23 h 131"/>
                <a:gd name="T28" fmla="*/ 19 w 160"/>
                <a:gd name="T29" fmla="*/ 50 h 131"/>
                <a:gd name="T30" fmla="*/ 7 w 160"/>
                <a:gd name="T31" fmla="*/ 46 h 131"/>
                <a:gd name="T32" fmla="*/ 7 w 160"/>
                <a:gd name="T33" fmla="*/ 46 h 131"/>
                <a:gd name="T34" fmla="*/ 6 w 160"/>
                <a:gd name="T35" fmla="*/ 47 h 131"/>
                <a:gd name="T36" fmla="*/ 6 w 160"/>
                <a:gd name="T37" fmla="*/ 47 h 131"/>
                <a:gd name="T38" fmla="*/ 30 w 160"/>
                <a:gd name="T39" fmla="*/ 79 h 131"/>
                <a:gd name="T40" fmla="*/ 19 w 160"/>
                <a:gd name="T41" fmla="*/ 79 h 131"/>
                <a:gd name="T42" fmla="*/ 18 w 160"/>
                <a:gd name="T43" fmla="*/ 79 h 131"/>
                <a:gd name="T44" fmla="*/ 18 w 160"/>
                <a:gd name="T45" fmla="*/ 80 h 131"/>
                <a:gd name="T46" fmla="*/ 47 w 160"/>
                <a:gd name="T47" fmla="*/ 103 h 131"/>
                <a:gd name="T48" fmla="*/ 8 w 160"/>
                <a:gd name="T49" fmla="*/ 115 h 131"/>
                <a:gd name="T50" fmla="*/ 1 w 160"/>
                <a:gd name="T51" fmla="*/ 115 h 131"/>
                <a:gd name="T52" fmla="*/ 0 w 160"/>
                <a:gd name="T53" fmla="*/ 115 h 131"/>
                <a:gd name="T54" fmla="*/ 0 w 160"/>
                <a:gd name="T55" fmla="*/ 116 h 131"/>
                <a:gd name="T56" fmla="*/ 51 w 160"/>
                <a:gd name="T57" fmla="*/ 131 h 131"/>
                <a:gd name="T58" fmla="*/ 144 w 160"/>
                <a:gd name="T59" fmla="*/ 38 h 131"/>
                <a:gd name="T60" fmla="*/ 144 w 160"/>
                <a:gd name="T61" fmla="*/ 34 h 131"/>
                <a:gd name="T62" fmla="*/ 160 w 160"/>
                <a:gd name="T63" fmla="*/ 17 h 131"/>
                <a:gd name="T64" fmla="*/ 160 w 160"/>
                <a:gd name="T65" fmla="*/ 1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131">
                  <a:moveTo>
                    <a:pt x="160" y="16"/>
                  </a:moveTo>
                  <a:cubicBezTo>
                    <a:pt x="160" y="16"/>
                    <a:pt x="160" y="16"/>
                    <a:pt x="159" y="16"/>
                  </a:cubicBezTo>
                  <a:cubicBezTo>
                    <a:pt x="154" y="18"/>
                    <a:pt x="149" y="19"/>
                    <a:pt x="144" y="20"/>
                  </a:cubicBezTo>
                  <a:cubicBezTo>
                    <a:pt x="150" y="16"/>
                    <a:pt x="154" y="10"/>
                    <a:pt x="156" y="4"/>
                  </a:cubicBezTo>
                  <a:cubicBezTo>
                    <a:pt x="156" y="3"/>
                    <a:pt x="156" y="3"/>
                    <a:pt x="156" y="3"/>
                  </a:cubicBezTo>
                  <a:cubicBezTo>
                    <a:pt x="155" y="3"/>
                    <a:pt x="155" y="3"/>
                    <a:pt x="155" y="3"/>
                  </a:cubicBezTo>
                  <a:cubicBezTo>
                    <a:pt x="149" y="7"/>
                    <a:pt x="142" y="9"/>
                    <a:pt x="135" y="11"/>
                  </a:cubicBezTo>
                  <a:cubicBezTo>
                    <a:pt x="128" y="4"/>
                    <a:pt x="120" y="0"/>
                    <a:pt x="111" y="0"/>
                  </a:cubicBezTo>
                  <a:cubicBezTo>
                    <a:pt x="92" y="0"/>
                    <a:pt x="77" y="15"/>
                    <a:pt x="77" y="34"/>
                  </a:cubicBezTo>
                  <a:cubicBezTo>
                    <a:pt x="77" y="36"/>
                    <a:pt x="77" y="38"/>
                    <a:pt x="78" y="40"/>
                  </a:cubicBezTo>
                  <a:cubicBezTo>
                    <a:pt x="52" y="39"/>
                    <a:pt x="29" y="26"/>
                    <a:pt x="12" y="7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6"/>
                    <a:pt x="11" y="6"/>
                    <a:pt x="11" y="7"/>
                  </a:cubicBezTo>
                  <a:cubicBezTo>
                    <a:pt x="8" y="12"/>
                    <a:pt x="7" y="18"/>
                    <a:pt x="7" y="23"/>
                  </a:cubicBezTo>
                  <a:cubicBezTo>
                    <a:pt x="7" y="34"/>
                    <a:pt x="11" y="43"/>
                    <a:pt x="19" y="50"/>
                  </a:cubicBezTo>
                  <a:cubicBezTo>
                    <a:pt x="15" y="49"/>
                    <a:pt x="11" y="48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6" y="46"/>
                    <a:pt x="6" y="46"/>
                    <a:pt x="6" y="47"/>
                  </a:cubicBezTo>
                  <a:cubicBezTo>
                    <a:pt x="6" y="47"/>
                    <a:pt x="6" y="47"/>
                    <a:pt x="6" y="47"/>
                  </a:cubicBezTo>
                  <a:cubicBezTo>
                    <a:pt x="6" y="62"/>
                    <a:pt x="16" y="75"/>
                    <a:pt x="30" y="79"/>
                  </a:cubicBezTo>
                  <a:cubicBezTo>
                    <a:pt x="26" y="79"/>
                    <a:pt x="22" y="79"/>
                    <a:pt x="19" y="79"/>
                  </a:cubicBezTo>
                  <a:cubicBezTo>
                    <a:pt x="18" y="79"/>
                    <a:pt x="18" y="79"/>
                    <a:pt x="18" y="79"/>
                  </a:cubicBezTo>
                  <a:cubicBezTo>
                    <a:pt x="18" y="79"/>
                    <a:pt x="18" y="79"/>
                    <a:pt x="18" y="80"/>
                  </a:cubicBezTo>
                  <a:cubicBezTo>
                    <a:pt x="22" y="93"/>
                    <a:pt x="33" y="102"/>
                    <a:pt x="47" y="103"/>
                  </a:cubicBezTo>
                  <a:cubicBezTo>
                    <a:pt x="36" y="111"/>
                    <a:pt x="22" y="115"/>
                    <a:pt x="8" y="115"/>
                  </a:cubicBezTo>
                  <a:cubicBezTo>
                    <a:pt x="6" y="115"/>
                    <a:pt x="3" y="115"/>
                    <a:pt x="1" y="1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5" y="126"/>
                    <a:pt x="33" y="131"/>
                    <a:pt x="51" y="131"/>
                  </a:cubicBezTo>
                  <a:cubicBezTo>
                    <a:pt x="109" y="131"/>
                    <a:pt x="144" y="83"/>
                    <a:pt x="144" y="38"/>
                  </a:cubicBezTo>
                  <a:cubicBezTo>
                    <a:pt x="144" y="36"/>
                    <a:pt x="144" y="35"/>
                    <a:pt x="144" y="34"/>
                  </a:cubicBezTo>
                  <a:cubicBezTo>
                    <a:pt x="150" y="29"/>
                    <a:pt x="156" y="23"/>
                    <a:pt x="160" y="17"/>
                  </a:cubicBezTo>
                  <a:cubicBezTo>
                    <a:pt x="160" y="17"/>
                    <a:pt x="160" y="16"/>
                    <a:pt x="160" y="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TextBox 18"/>
            <p:cNvSpPr txBox="1"/>
            <p:nvPr/>
          </p:nvSpPr>
          <p:spPr>
            <a:xfrm>
              <a:off x="9344657" y="2010077"/>
              <a:ext cx="1723549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18" name="Rectangle 19"/>
            <p:cNvSpPr/>
            <p:nvPr/>
          </p:nvSpPr>
          <p:spPr>
            <a:xfrm>
              <a:off x="9074144" y="2410187"/>
              <a:ext cx="2264576" cy="784830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000">
                  <a:solidFill>
                    <a:schemeClr val="bg1"/>
                  </a:solidFill>
                </a:rPr>
              </a:br>
              <a:r>
                <a:rPr lang="zh-CN" altLang="en-US" sz="100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19" name="Freeform: Shape 20"/>
            <p:cNvSpPr>
              <a:spLocks/>
            </p:cNvSpPr>
            <p:nvPr/>
          </p:nvSpPr>
          <p:spPr bwMode="auto">
            <a:xfrm>
              <a:off x="9997144" y="3179872"/>
              <a:ext cx="407229" cy="335049"/>
            </a:xfrm>
            <a:custGeom>
              <a:avLst/>
              <a:gdLst>
                <a:gd name="T0" fmla="*/ 160 w 160"/>
                <a:gd name="T1" fmla="*/ 16 h 131"/>
                <a:gd name="T2" fmla="*/ 159 w 160"/>
                <a:gd name="T3" fmla="*/ 16 h 131"/>
                <a:gd name="T4" fmla="*/ 144 w 160"/>
                <a:gd name="T5" fmla="*/ 20 h 131"/>
                <a:gd name="T6" fmla="*/ 156 w 160"/>
                <a:gd name="T7" fmla="*/ 4 h 131"/>
                <a:gd name="T8" fmla="*/ 156 w 160"/>
                <a:gd name="T9" fmla="*/ 3 h 131"/>
                <a:gd name="T10" fmla="*/ 155 w 160"/>
                <a:gd name="T11" fmla="*/ 3 h 131"/>
                <a:gd name="T12" fmla="*/ 135 w 160"/>
                <a:gd name="T13" fmla="*/ 11 h 131"/>
                <a:gd name="T14" fmla="*/ 111 w 160"/>
                <a:gd name="T15" fmla="*/ 0 h 131"/>
                <a:gd name="T16" fmla="*/ 77 w 160"/>
                <a:gd name="T17" fmla="*/ 34 h 131"/>
                <a:gd name="T18" fmla="*/ 78 w 160"/>
                <a:gd name="T19" fmla="*/ 40 h 131"/>
                <a:gd name="T20" fmla="*/ 12 w 160"/>
                <a:gd name="T21" fmla="*/ 7 h 131"/>
                <a:gd name="T22" fmla="*/ 12 w 160"/>
                <a:gd name="T23" fmla="*/ 6 h 131"/>
                <a:gd name="T24" fmla="*/ 11 w 160"/>
                <a:gd name="T25" fmla="*/ 7 h 131"/>
                <a:gd name="T26" fmla="*/ 7 w 160"/>
                <a:gd name="T27" fmla="*/ 23 h 131"/>
                <a:gd name="T28" fmla="*/ 19 w 160"/>
                <a:gd name="T29" fmla="*/ 50 h 131"/>
                <a:gd name="T30" fmla="*/ 7 w 160"/>
                <a:gd name="T31" fmla="*/ 46 h 131"/>
                <a:gd name="T32" fmla="*/ 7 w 160"/>
                <a:gd name="T33" fmla="*/ 46 h 131"/>
                <a:gd name="T34" fmla="*/ 6 w 160"/>
                <a:gd name="T35" fmla="*/ 47 h 131"/>
                <a:gd name="T36" fmla="*/ 6 w 160"/>
                <a:gd name="T37" fmla="*/ 47 h 131"/>
                <a:gd name="T38" fmla="*/ 30 w 160"/>
                <a:gd name="T39" fmla="*/ 79 h 131"/>
                <a:gd name="T40" fmla="*/ 19 w 160"/>
                <a:gd name="T41" fmla="*/ 79 h 131"/>
                <a:gd name="T42" fmla="*/ 18 w 160"/>
                <a:gd name="T43" fmla="*/ 79 h 131"/>
                <a:gd name="T44" fmla="*/ 18 w 160"/>
                <a:gd name="T45" fmla="*/ 80 h 131"/>
                <a:gd name="T46" fmla="*/ 47 w 160"/>
                <a:gd name="T47" fmla="*/ 103 h 131"/>
                <a:gd name="T48" fmla="*/ 8 w 160"/>
                <a:gd name="T49" fmla="*/ 115 h 131"/>
                <a:gd name="T50" fmla="*/ 1 w 160"/>
                <a:gd name="T51" fmla="*/ 115 h 131"/>
                <a:gd name="T52" fmla="*/ 0 w 160"/>
                <a:gd name="T53" fmla="*/ 115 h 131"/>
                <a:gd name="T54" fmla="*/ 0 w 160"/>
                <a:gd name="T55" fmla="*/ 116 h 131"/>
                <a:gd name="T56" fmla="*/ 51 w 160"/>
                <a:gd name="T57" fmla="*/ 131 h 131"/>
                <a:gd name="T58" fmla="*/ 144 w 160"/>
                <a:gd name="T59" fmla="*/ 38 h 131"/>
                <a:gd name="T60" fmla="*/ 144 w 160"/>
                <a:gd name="T61" fmla="*/ 34 h 131"/>
                <a:gd name="T62" fmla="*/ 160 w 160"/>
                <a:gd name="T63" fmla="*/ 17 h 131"/>
                <a:gd name="T64" fmla="*/ 160 w 160"/>
                <a:gd name="T65" fmla="*/ 1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131">
                  <a:moveTo>
                    <a:pt x="160" y="16"/>
                  </a:moveTo>
                  <a:cubicBezTo>
                    <a:pt x="160" y="16"/>
                    <a:pt x="160" y="16"/>
                    <a:pt x="159" y="16"/>
                  </a:cubicBezTo>
                  <a:cubicBezTo>
                    <a:pt x="154" y="18"/>
                    <a:pt x="149" y="19"/>
                    <a:pt x="144" y="20"/>
                  </a:cubicBezTo>
                  <a:cubicBezTo>
                    <a:pt x="150" y="16"/>
                    <a:pt x="154" y="10"/>
                    <a:pt x="156" y="4"/>
                  </a:cubicBezTo>
                  <a:cubicBezTo>
                    <a:pt x="156" y="3"/>
                    <a:pt x="156" y="3"/>
                    <a:pt x="156" y="3"/>
                  </a:cubicBezTo>
                  <a:cubicBezTo>
                    <a:pt x="155" y="3"/>
                    <a:pt x="155" y="3"/>
                    <a:pt x="155" y="3"/>
                  </a:cubicBezTo>
                  <a:cubicBezTo>
                    <a:pt x="149" y="7"/>
                    <a:pt x="142" y="9"/>
                    <a:pt x="135" y="11"/>
                  </a:cubicBezTo>
                  <a:cubicBezTo>
                    <a:pt x="128" y="4"/>
                    <a:pt x="120" y="0"/>
                    <a:pt x="111" y="0"/>
                  </a:cubicBezTo>
                  <a:cubicBezTo>
                    <a:pt x="92" y="0"/>
                    <a:pt x="77" y="15"/>
                    <a:pt x="77" y="34"/>
                  </a:cubicBezTo>
                  <a:cubicBezTo>
                    <a:pt x="77" y="36"/>
                    <a:pt x="77" y="38"/>
                    <a:pt x="78" y="40"/>
                  </a:cubicBezTo>
                  <a:cubicBezTo>
                    <a:pt x="52" y="39"/>
                    <a:pt x="29" y="26"/>
                    <a:pt x="12" y="7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6"/>
                    <a:pt x="11" y="6"/>
                    <a:pt x="11" y="7"/>
                  </a:cubicBezTo>
                  <a:cubicBezTo>
                    <a:pt x="8" y="12"/>
                    <a:pt x="7" y="18"/>
                    <a:pt x="7" y="23"/>
                  </a:cubicBezTo>
                  <a:cubicBezTo>
                    <a:pt x="7" y="34"/>
                    <a:pt x="11" y="43"/>
                    <a:pt x="19" y="50"/>
                  </a:cubicBezTo>
                  <a:cubicBezTo>
                    <a:pt x="15" y="49"/>
                    <a:pt x="11" y="48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6" y="46"/>
                    <a:pt x="6" y="46"/>
                    <a:pt x="6" y="47"/>
                  </a:cubicBezTo>
                  <a:cubicBezTo>
                    <a:pt x="6" y="47"/>
                    <a:pt x="6" y="47"/>
                    <a:pt x="6" y="47"/>
                  </a:cubicBezTo>
                  <a:cubicBezTo>
                    <a:pt x="6" y="62"/>
                    <a:pt x="16" y="75"/>
                    <a:pt x="30" y="79"/>
                  </a:cubicBezTo>
                  <a:cubicBezTo>
                    <a:pt x="26" y="79"/>
                    <a:pt x="22" y="79"/>
                    <a:pt x="19" y="79"/>
                  </a:cubicBezTo>
                  <a:cubicBezTo>
                    <a:pt x="18" y="79"/>
                    <a:pt x="18" y="79"/>
                    <a:pt x="18" y="79"/>
                  </a:cubicBezTo>
                  <a:cubicBezTo>
                    <a:pt x="18" y="79"/>
                    <a:pt x="18" y="79"/>
                    <a:pt x="18" y="80"/>
                  </a:cubicBezTo>
                  <a:cubicBezTo>
                    <a:pt x="22" y="93"/>
                    <a:pt x="33" y="102"/>
                    <a:pt x="47" y="103"/>
                  </a:cubicBezTo>
                  <a:cubicBezTo>
                    <a:pt x="36" y="111"/>
                    <a:pt x="22" y="115"/>
                    <a:pt x="8" y="115"/>
                  </a:cubicBezTo>
                  <a:cubicBezTo>
                    <a:pt x="6" y="115"/>
                    <a:pt x="3" y="115"/>
                    <a:pt x="1" y="1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5" y="126"/>
                    <a:pt x="33" y="131"/>
                    <a:pt x="51" y="131"/>
                  </a:cubicBezTo>
                  <a:cubicBezTo>
                    <a:pt x="109" y="131"/>
                    <a:pt x="144" y="83"/>
                    <a:pt x="144" y="38"/>
                  </a:cubicBezTo>
                  <a:cubicBezTo>
                    <a:pt x="144" y="36"/>
                    <a:pt x="144" y="35"/>
                    <a:pt x="144" y="34"/>
                  </a:cubicBezTo>
                  <a:cubicBezTo>
                    <a:pt x="150" y="29"/>
                    <a:pt x="156" y="23"/>
                    <a:pt x="160" y="17"/>
                  </a:cubicBezTo>
                  <a:cubicBezTo>
                    <a:pt x="160" y="17"/>
                    <a:pt x="160" y="16"/>
                    <a:pt x="160" y="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Oval 5"/>
            <p:cNvSpPr/>
            <p:nvPr/>
          </p:nvSpPr>
          <p:spPr>
            <a:xfrm>
              <a:off x="954317" y="1377973"/>
              <a:ext cx="2182466" cy="2159784"/>
            </a:xfrm>
            <a:prstGeom prst="ellipse">
              <a:avLst/>
            </a:prstGeom>
            <a:pattFill prst="pct5">
              <a:fgClr>
                <a:srgbClr val="E4E6EA"/>
              </a:fgClr>
              <a:bgClr>
                <a:srgbClr val="ADB5BF"/>
              </a:bgClr>
            </a:patt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Oval 6"/>
            <p:cNvSpPr/>
            <p:nvPr/>
          </p:nvSpPr>
          <p:spPr>
            <a:xfrm>
              <a:off x="3672010" y="3897052"/>
              <a:ext cx="2182466" cy="2159784"/>
            </a:xfrm>
            <a:prstGeom prst="ellipse">
              <a:avLst/>
            </a:prstGeom>
            <a:pattFill prst="pct5">
              <a:fgClr>
                <a:srgbClr val="E4E6EA"/>
              </a:fgClr>
              <a:bgClr>
                <a:srgbClr val="ADB5BF"/>
              </a:bgClr>
            </a:patt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Oval 7"/>
            <p:cNvSpPr/>
            <p:nvPr/>
          </p:nvSpPr>
          <p:spPr>
            <a:xfrm>
              <a:off x="6391933" y="1376772"/>
              <a:ext cx="2182466" cy="2159784"/>
            </a:xfrm>
            <a:prstGeom prst="ellipse">
              <a:avLst/>
            </a:prstGeom>
            <a:pattFill prst="pct5">
              <a:fgClr>
                <a:srgbClr val="E4E6EA"/>
              </a:fgClr>
              <a:bgClr>
                <a:srgbClr val="ADB5BF"/>
              </a:bgClr>
            </a:patt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Oval 8"/>
            <p:cNvSpPr/>
            <p:nvPr/>
          </p:nvSpPr>
          <p:spPr>
            <a:xfrm>
              <a:off x="9109626" y="3861048"/>
              <a:ext cx="2182466" cy="2159784"/>
            </a:xfrm>
            <a:prstGeom prst="ellipse">
              <a:avLst/>
            </a:prstGeom>
            <a:pattFill prst="pct5">
              <a:fgClr>
                <a:srgbClr val="E4E6EA"/>
              </a:fgClr>
              <a:bgClr>
                <a:srgbClr val="ADB5BF"/>
              </a:bgClr>
            </a:patt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91642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116abc49-97e3-41fe-8fb1-8d48097aad81"/>
          <p:cNvGrpSpPr>
            <a:grpSpLocks noChangeAspect="1"/>
          </p:cNvGrpSpPr>
          <p:nvPr/>
        </p:nvGrpSpPr>
        <p:grpSpPr>
          <a:xfrm>
            <a:off x="1320801" y="2395662"/>
            <a:ext cx="9550397" cy="3193317"/>
            <a:chOff x="836972" y="1660456"/>
            <a:chExt cx="10518054" cy="3516864"/>
          </a:xfrm>
        </p:grpSpPr>
        <p:sp>
          <p:nvSpPr>
            <p:cNvPr id="4" name="星形: 七角 27"/>
            <p:cNvSpPr/>
            <p:nvPr/>
          </p:nvSpPr>
          <p:spPr>
            <a:xfrm>
              <a:off x="1315617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星形: 七角 28"/>
            <p:cNvSpPr/>
            <p:nvPr/>
          </p:nvSpPr>
          <p:spPr>
            <a:xfrm>
              <a:off x="4147976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星形: 七角 29"/>
            <p:cNvSpPr/>
            <p:nvPr/>
          </p:nvSpPr>
          <p:spPr>
            <a:xfrm>
              <a:off x="6980335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星形: 七角 30"/>
            <p:cNvSpPr/>
            <p:nvPr/>
          </p:nvSpPr>
          <p:spPr>
            <a:xfrm>
              <a:off x="9812693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右中括号 7"/>
            <p:cNvSpPr/>
            <p:nvPr/>
          </p:nvSpPr>
          <p:spPr>
            <a:xfrm rot="16200000">
              <a:off x="5756651" y="-1653670"/>
              <a:ext cx="664962" cy="8483340"/>
            </a:xfrm>
            <a:prstGeom prst="rightBracket">
              <a:avLst>
                <a:gd name="adj" fmla="val 125234"/>
              </a:avLst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右中括号 8"/>
            <p:cNvSpPr/>
            <p:nvPr/>
          </p:nvSpPr>
          <p:spPr>
            <a:xfrm rot="16200000">
              <a:off x="5764141" y="1170680"/>
              <a:ext cx="664962" cy="2834640"/>
            </a:xfrm>
            <a:prstGeom prst="rightBracket">
              <a:avLst>
                <a:gd name="adj" fmla="val 125234"/>
              </a:avLst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任意多边形: 形状 33"/>
            <p:cNvSpPr>
              <a:spLocks/>
            </p:cNvSpPr>
            <p:nvPr/>
          </p:nvSpPr>
          <p:spPr bwMode="auto">
            <a:xfrm>
              <a:off x="1551676" y="3179040"/>
              <a:ext cx="591569" cy="499918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任意多边形: 形状 34"/>
            <p:cNvSpPr>
              <a:spLocks/>
            </p:cNvSpPr>
            <p:nvPr/>
          </p:nvSpPr>
          <p:spPr bwMode="auto">
            <a:xfrm>
              <a:off x="10029201" y="3162515"/>
              <a:ext cx="630674" cy="532965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任意多边形: 形状 35"/>
            <p:cNvSpPr>
              <a:spLocks noChangeAspect="1"/>
            </p:cNvSpPr>
            <p:nvPr/>
          </p:nvSpPr>
          <p:spPr bwMode="auto">
            <a:xfrm>
              <a:off x="4369908" y="3179203"/>
              <a:ext cx="618788" cy="52292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任意多边形: 形状 36"/>
            <p:cNvSpPr>
              <a:spLocks/>
            </p:cNvSpPr>
            <p:nvPr/>
          </p:nvSpPr>
          <p:spPr bwMode="auto">
            <a:xfrm>
              <a:off x="7254965" y="3204204"/>
              <a:ext cx="532014" cy="44959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836972" y="4249580"/>
              <a:ext cx="2020976" cy="927740"/>
              <a:chOff x="5122025" y="525814"/>
              <a:chExt cx="2020976" cy="927740"/>
            </a:xfrm>
          </p:grpSpPr>
          <p:sp>
            <p:nvSpPr>
              <p:cNvPr id="25" name="文本框 48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1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3668814" y="4249580"/>
              <a:ext cx="2020976" cy="927740"/>
              <a:chOff x="5122025" y="525814"/>
              <a:chExt cx="2020976" cy="927740"/>
            </a:xfrm>
          </p:grpSpPr>
          <p:sp>
            <p:nvSpPr>
              <p:cNvPr id="23" name="文本框 46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solidFill>
                      <a:schemeClr val="bg1"/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2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510484" y="4249580"/>
              <a:ext cx="2020976" cy="927740"/>
              <a:chOff x="5122025" y="525814"/>
              <a:chExt cx="2020976" cy="927740"/>
            </a:xfrm>
          </p:grpSpPr>
          <p:sp>
            <p:nvSpPr>
              <p:cNvPr id="21" name="文本框 44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solidFill>
                      <a:schemeClr val="bg1"/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4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9334050" y="4249580"/>
              <a:ext cx="2020976" cy="927740"/>
              <a:chOff x="5122025" y="525814"/>
              <a:chExt cx="2020976" cy="927740"/>
            </a:xfrm>
          </p:grpSpPr>
          <p:sp>
            <p:nvSpPr>
              <p:cNvPr id="19" name="文本框 42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solidFill>
                      <a:schemeClr val="bg1"/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b="1">
                    <a:solidFill>
                      <a:schemeClr val="accent6"/>
                    </a:solidFill>
                  </a:rPr>
                  <a:t>标题文本预设</a:t>
                </a:r>
              </a:p>
            </p:txBody>
          </p:sp>
        </p:grpSp>
        <p:sp>
          <p:nvSpPr>
            <p:cNvPr id="18" name="矩形: 圆角 41"/>
            <p:cNvSpPr/>
            <p:nvPr/>
          </p:nvSpPr>
          <p:spPr>
            <a:xfrm>
              <a:off x="4691485" y="1660456"/>
              <a:ext cx="2814216" cy="858416"/>
            </a:xfrm>
            <a:prstGeom prst="roundRect">
              <a:avLst>
                <a:gd name="adj" fmla="val 24861"/>
              </a:avLst>
            </a:prstGeom>
            <a:solidFill>
              <a:schemeClr val="tx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zh-CN" altLang="en-US" sz="2400" b="1">
                  <a:solidFill>
                    <a:schemeClr val="bg1"/>
                  </a:solidFill>
                </a:rPr>
                <a:t>标题文本预设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2647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13db0fcc-8052-4928-89ba-bebb30cc28f1"/>
          <p:cNvGrpSpPr>
            <a:grpSpLocks noChangeAspect="1"/>
          </p:cNvGrpSpPr>
          <p:nvPr/>
        </p:nvGrpSpPr>
        <p:grpSpPr>
          <a:xfrm>
            <a:off x="1472907" y="1495274"/>
            <a:ext cx="10719091" cy="4968552"/>
            <a:chOff x="1643436" y="747044"/>
            <a:chExt cx="11572037" cy="5363912"/>
          </a:xfrm>
        </p:grpSpPr>
        <p:sp>
          <p:nvSpPr>
            <p:cNvPr id="4" name="任意多边形: 形状 5"/>
            <p:cNvSpPr>
              <a:spLocks/>
            </p:cNvSpPr>
            <p:nvPr/>
          </p:nvSpPr>
          <p:spPr bwMode="auto">
            <a:xfrm>
              <a:off x="1643436" y="2408196"/>
              <a:ext cx="2955028" cy="1237967"/>
            </a:xfrm>
            <a:custGeom>
              <a:avLst/>
              <a:gdLst>
                <a:gd name="T0" fmla="*/ 0 w 1346"/>
                <a:gd name="T1" fmla="*/ 100 h 564"/>
                <a:gd name="T2" fmla="*/ 149 w 1346"/>
                <a:gd name="T3" fmla="*/ 564 h 564"/>
                <a:gd name="T4" fmla="*/ 1197 w 1346"/>
                <a:gd name="T5" fmla="*/ 564 h 564"/>
                <a:gd name="T6" fmla="*/ 1346 w 1346"/>
                <a:gd name="T7" fmla="*/ 100 h 564"/>
                <a:gd name="T8" fmla="*/ 1341 w 1346"/>
                <a:gd name="T9" fmla="*/ 0 h 564"/>
                <a:gd name="T10" fmla="*/ 6 w 1346"/>
                <a:gd name="T11" fmla="*/ 0 h 564"/>
                <a:gd name="T12" fmla="*/ 0 w 1346"/>
                <a:gd name="T13" fmla="*/ 10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6" h="564">
                  <a:moveTo>
                    <a:pt x="0" y="100"/>
                  </a:moveTo>
                  <a:cubicBezTo>
                    <a:pt x="0" y="264"/>
                    <a:pt x="70" y="418"/>
                    <a:pt x="149" y="564"/>
                  </a:cubicBezTo>
                  <a:cubicBezTo>
                    <a:pt x="1197" y="564"/>
                    <a:pt x="1197" y="564"/>
                    <a:pt x="1197" y="564"/>
                  </a:cubicBezTo>
                  <a:cubicBezTo>
                    <a:pt x="1276" y="418"/>
                    <a:pt x="1346" y="264"/>
                    <a:pt x="1346" y="100"/>
                  </a:cubicBezTo>
                  <a:cubicBezTo>
                    <a:pt x="1346" y="65"/>
                    <a:pt x="1344" y="32"/>
                    <a:pt x="134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32"/>
                    <a:pt x="0" y="65"/>
                    <a:pt x="0" y="10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任意多边形: 形状 7"/>
            <p:cNvSpPr>
              <a:spLocks/>
            </p:cNvSpPr>
            <p:nvPr/>
          </p:nvSpPr>
          <p:spPr bwMode="auto">
            <a:xfrm>
              <a:off x="1659530" y="1051384"/>
              <a:ext cx="2922841" cy="1237967"/>
            </a:xfrm>
            <a:custGeom>
              <a:avLst/>
              <a:gdLst>
                <a:gd name="T0" fmla="*/ 0 w 1332"/>
                <a:gd name="T1" fmla="*/ 564 h 564"/>
                <a:gd name="T2" fmla="*/ 1332 w 1332"/>
                <a:gd name="T3" fmla="*/ 564 h 564"/>
                <a:gd name="T4" fmla="*/ 666 w 1332"/>
                <a:gd name="T5" fmla="*/ 0 h 564"/>
                <a:gd name="T6" fmla="*/ 0 w 1332"/>
                <a:gd name="T7" fmla="*/ 564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2" h="564">
                  <a:moveTo>
                    <a:pt x="0" y="564"/>
                  </a:moveTo>
                  <a:cubicBezTo>
                    <a:pt x="1332" y="564"/>
                    <a:pt x="1332" y="564"/>
                    <a:pt x="1332" y="564"/>
                  </a:cubicBezTo>
                  <a:cubicBezTo>
                    <a:pt x="1267" y="49"/>
                    <a:pt x="753" y="0"/>
                    <a:pt x="666" y="0"/>
                  </a:cubicBezTo>
                  <a:cubicBezTo>
                    <a:pt x="579" y="0"/>
                    <a:pt x="66" y="49"/>
                    <a:pt x="0" y="564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任意多边形: 形状 9"/>
            <p:cNvSpPr>
              <a:spLocks/>
            </p:cNvSpPr>
            <p:nvPr/>
          </p:nvSpPr>
          <p:spPr bwMode="auto">
            <a:xfrm>
              <a:off x="2014826" y="3763770"/>
              <a:ext cx="2289002" cy="1353099"/>
            </a:xfrm>
            <a:custGeom>
              <a:avLst/>
              <a:gdLst>
                <a:gd name="T0" fmla="*/ 1043 w 1043"/>
                <a:gd name="T1" fmla="*/ 0 h 616"/>
                <a:gd name="T2" fmla="*/ 0 w 1043"/>
                <a:gd name="T3" fmla="*/ 0 h 616"/>
                <a:gd name="T4" fmla="*/ 82 w 1043"/>
                <a:gd name="T5" fmla="*/ 148 h 616"/>
                <a:gd name="T6" fmla="*/ 155 w 1043"/>
                <a:gd name="T7" fmla="*/ 455 h 616"/>
                <a:gd name="T8" fmla="*/ 269 w 1043"/>
                <a:gd name="T9" fmla="*/ 616 h 616"/>
                <a:gd name="T10" fmla="*/ 774 w 1043"/>
                <a:gd name="T11" fmla="*/ 616 h 616"/>
                <a:gd name="T12" fmla="*/ 888 w 1043"/>
                <a:gd name="T13" fmla="*/ 455 h 616"/>
                <a:gd name="T14" fmla="*/ 961 w 1043"/>
                <a:gd name="T15" fmla="*/ 148 h 616"/>
                <a:gd name="T16" fmla="*/ 1043 w 1043"/>
                <a:gd name="T17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3" h="616">
                  <a:moveTo>
                    <a:pt x="104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7" y="51"/>
                    <a:pt x="55" y="100"/>
                    <a:pt x="82" y="148"/>
                  </a:cubicBezTo>
                  <a:cubicBezTo>
                    <a:pt x="187" y="338"/>
                    <a:pt x="155" y="350"/>
                    <a:pt x="155" y="455"/>
                  </a:cubicBezTo>
                  <a:cubicBezTo>
                    <a:pt x="155" y="544"/>
                    <a:pt x="243" y="602"/>
                    <a:pt x="269" y="616"/>
                  </a:cubicBezTo>
                  <a:cubicBezTo>
                    <a:pt x="774" y="616"/>
                    <a:pt x="774" y="616"/>
                    <a:pt x="774" y="616"/>
                  </a:cubicBezTo>
                  <a:cubicBezTo>
                    <a:pt x="799" y="602"/>
                    <a:pt x="888" y="544"/>
                    <a:pt x="888" y="455"/>
                  </a:cubicBezTo>
                  <a:cubicBezTo>
                    <a:pt x="888" y="350"/>
                    <a:pt x="856" y="338"/>
                    <a:pt x="961" y="148"/>
                  </a:cubicBezTo>
                  <a:cubicBezTo>
                    <a:pt x="987" y="100"/>
                    <a:pt x="1016" y="51"/>
                    <a:pt x="1043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任意多边形: 形状 10"/>
            <p:cNvSpPr>
              <a:spLocks/>
            </p:cNvSpPr>
            <p:nvPr/>
          </p:nvSpPr>
          <p:spPr bwMode="auto">
            <a:xfrm>
              <a:off x="2477826" y="5515494"/>
              <a:ext cx="1363002" cy="79230"/>
            </a:xfrm>
            <a:custGeom>
              <a:avLst/>
              <a:gdLst>
                <a:gd name="T0" fmla="*/ 621 w 621"/>
                <a:gd name="T1" fmla="*/ 0 h 36"/>
                <a:gd name="T2" fmla="*/ 615 w 621"/>
                <a:gd name="T3" fmla="*/ 36 h 36"/>
                <a:gd name="T4" fmla="*/ 6 w 621"/>
                <a:gd name="T5" fmla="*/ 36 h 36"/>
                <a:gd name="T6" fmla="*/ 0 w 621"/>
                <a:gd name="T7" fmla="*/ 0 h 36"/>
                <a:gd name="T8" fmla="*/ 621 w 62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1" h="36">
                  <a:moveTo>
                    <a:pt x="621" y="0"/>
                  </a:moveTo>
                  <a:cubicBezTo>
                    <a:pt x="620" y="13"/>
                    <a:pt x="618" y="25"/>
                    <a:pt x="615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3" y="25"/>
                    <a:pt x="1" y="13"/>
                    <a:pt x="0" y="0"/>
                  </a:cubicBezTo>
                  <a:lnTo>
                    <a:pt x="621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任意多边形: 形状 11"/>
            <p:cNvSpPr>
              <a:spLocks/>
            </p:cNvSpPr>
            <p:nvPr/>
          </p:nvSpPr>
          <p:spPr bwMode="auto">
            <a:xfrm>
              <a:off x="2469161" y="5361986"/>
              <a:ext cx="1380334" cy="79230"/>
            </a:xfrm>
            <a:custGeom>
              <a:avLst/>
              <a:gdLst>
                <a:gd name="T0" fmla="*/ 629 w 629"/>
                <a:gd name="T1" fmla="*/ 0 h 36"/>
                <a:gd name="T2" fmla="*/ 629 w 629"/>
                <a:gd name="T3" fmla="*/ 12 h 36"/>
                <a:gd name="T4" fmla="*/ 628 w 629"/>
                <a:gd name="T5" fmla="*/ 36 h 36"/>
                <a:gd name="T6" fmla="*/ 1 w 629"/>
                <a:gd name="T7" fmla="*/ 36 h 36"/>
                <a:gd name="T8" fmla="*/ 0 w 629"/>
                <a:gd name="T9" fmla="*/ 22 h 36"/>
                <a:gd name="T10" fmla="*/ 0 w 629"/>
                <a:gd name="T11" fmla="*/ 0 h 36"/>
                <a:gd name="T12" fmla="*/ 629 w 629"/>
                <a:gd name="T1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9" h="36">
                  <a:moveTo>
                    <a:pt x="629" y="0"/>
                  </a:moveTo>
                  <a:cubicBezTo>
                    <a:pt x="629" y="12"/>
                    <a:pt x="629" y="12"/>
                    <a:pt x="629" y="12"/>
                  </a:cubicBezTo>
                  <a:cubicBezTo>
                    <a:pt x="629" y="20"/>
                    <a:pt x="629" y="28"/>
                    <a:pt x="628" y="36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1" y="32"/>
                    <a:pt x="1" y="27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629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任意多边形: 形状 12"/>
            <p:cNvSpPr>
              <a:spLocks/>
            </p:cNvSpPr>
            <p:nvPr/>
          </p:nvSpPr>
          <p:spPr bwMode="auto">
            <a:xfrm>
              <a:off x="2464209" y="5004213"/>
              <a:ext cx="1391475" cy="133700"/>
            </a:xfrm>
            <a:custGeom>
              <a:avLst/>
              <a:gdLst>
                <a:gd name="T0" fmla="*/ 2 w 1124"/>
                <a:gd name="T1" fmla="*/ 108 h 108"/>
                <a:gd name="T2" fmla="*/ 0 w 1124"/>
                <a:gd name="T3" fmla="*/ 0 h 108"/>
                <a:gd name="T4" fmla="*/ 570 w 1124"/>
                <a:gd name="T5" fmla="*/ 0 h 108"/>
                <a:gd name="T6" fmla="*/ 1124 w 1124"/>
                <a:gd name="T7" fmla="*/ 0 h 108"/>
                <a:gd name="T8" fmla="*/ 1123 w 1124"/>
                <a:gd name="T9" fmla="*/ 108 h 108"/>
                <a:gd name="T10" fmla="*/ 2 w 1124"/>
                <a:gd name="T11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4" h="108">
                  <a:moveTo>
                    <a:pt x="2" y="108"/>
                  </a:moveTo>
                  <a:lnTo>
                    <a:pt x="0" y="0"/>
                  </a:lnTo>
                  <a:lnTo>
                    <a:pt x="570" y="0"/>
                  </a:lnTo>
                  <a:lnTo>
                    <a:pt x="1124" y="0"/>
                  </a:lnTo>
                  <a:lnTo>
                    <a:pt x="1123" y="108"/>
                  </a:lnTo>
                  <a:lnTo>
                    <a:pt x="2" y="108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任意多边形: 形状 13"/>
            <p:cNvSpPr>
              <a:spLocks/>
            </p:cNvSpPr>
            <p:nvPr/>
          </p:nvSpPr>
          <p:spPr bwMode="auto">
            <a:xfrm>
              <a:off x="2511251" y="5667764"/>
              <a:ext cx="1296152" cy="79230"/>
            </a:xfrm>
            <a:custGeom>
              <a:avLst/>
              <a:gdLst>
                <a:gd name="T0" fmla="*/ 16 w 591"/>
                <a:gd name="T1" fmla="*/ 36 h 36"/>
                <a:gd name="T2" fmla="*/ 0 w 591"/>
                <a:gd name="T3" fmla="*/ 0 h 36"/>
                <a:gd name="T4" fmla="*/ 591 w 591"/>
                <a:gd name="T5" fmla="*/ 0 h 36"/>
                <a:gd name="T6" fmla="*/ 576 w 591"/>
                <a:gd name="T7" fmla="*/ 36 h 36"/>
                <a:gd name="T8" fmla="*/ 16 w 591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36">
                  <a:moveTo>
                    <a:pt x="16" y="36"/>
                  </a:moveTo>
                  <a:cubicBezTo>
                    <a:pt x="10" y="25"/>
                    <a:pt x="5" y="13"/>
                    <a:pt x="0" y="0"/>
                  </a:cubicBezTo>
                  <a:cubicBezTo>
                    <a:pt x="591" y="0"/>
                    <a:pt x="591" y="0"/>
                    <a:pt x="591" y="0"/>
                  </a:cubicBezTo>
                  <a:cubicBezTo>
                    <a:pt x="587" y="13"/>
                    <a:pt x="581" y="25"/>
                    <a:pt x="576" y="36"/>
                  </a:cubicBezTo>
                  <a:lnTo>
                    <a:pt x="16" y="36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任意多边形: 形状 14"/>
            <p:cNvSpPr>
              <a:spLocks/>
            </p:cNvSpPr>
            <p:nvPr/>
          </p:nvSpPr>
          <p:spPr bwMode="auto">
            <a:xfrm>
              <a:off x="2594195" y="5818796"/>
              <a:ext cx="1135216" cy="292160"/>
            </a:xfrm>
            <a:custGeom>
              <a:avLst/>
              <a:gdLst>
                <a:gd name="T0" fmla="*/ 517 w 517"/>
                <a:gd name="T1" fmla="*/ 0 h 133"/>
                <a:gd name="T2" fmla="*/ 467 w 517"/>
                <a:gd name="T3" fmla="*/ 59 h 133"/>
                <a:gd name="T4" fmla="*/ 466 w 517"/>
                <a:gd name="T5" fmla="*/ 60 h 133"/>
                <a:gd name="T6" fmla="*/ 409 w 517"/>
                <a:gd name="T7" fmla="*/ 88 h 133"/>
                <a:gd name="T8" fmla="*/ 373 w 517"/>
                <a:gd name="T9" fmla="*/ 88 h 133"/>
                <a:gd name="T10" fmla="*/ 351 w 517"/>
                <a:gd name="T11" fmla="*/ 97 h 133"/>
                <a:gd name="T12" fmla="*/ 262 w 517"/>
                <a:gd name="T13" fmla="*/ 133 h 133"/>
                <a:gd name="T14" fmla="*/ 173 w 517"/>
                <a:gd name="T15" fmla="*/ 97 h 133"/>
                <a:gd name="T16" fmla="*/ 151 w 517"/>
                <a:gd name="T17" fmla="*/ 88 h 133"/>
                <a:gd name="T18" fmla="*/ 114 w 517"/>
                <a:gd name="T19" fmla="*/ 88 h 133"/>
                <a:gd name="T20" fmla="*/ 59 w 517"/>
                <a:gd name="T21" fmla="*/ 62 h 133"/>
                <a:gd name="T22" fmla="*/ 59 w 517"/>
                <a:gd name="T23" fmla="*/ 62 h 133"/>
                <a:gd name="T24" fmla="*/ 0 w 517"/>
                <a:gd name="T25" fmla="*/ 0 h 133"/>
                <a:gd name="T26" fmla="*/ 517 w 517"/>
                <a:gd name="T2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7" h="133">
                  <a:moveTo>
                    <a:pt x="517" y="0"/>
                  </a:moveTo>
                  <a:cubicBezTo>
                    <a:pt x="500" y="23"/>
                    <a:pt x="482" y="40"/>
                    <a:pt x="467" y="59"/>
                  </a:cubicBezTo>
                  <a:cubicBezTo>
                    <a:pt x="466" y="60"/>
                    <a:pt x="466" y="60"/>
                    <a:pt x="466" y="60"/>
                  </a:cubicBezTo>
                  <a:cubicBezTo>
                    <a:pt x="452" y="78"/>
                    <a:pt x="431" y="88"/>
                    <a:pt x="409" y="88"/>
                  </a:cubicBezTo>
                  <a:cubicBezTo>
                    <a:pt x="373" y="88"/>
                    <a:pt x="373" y="88"/>
                    <a:pt x="373" y="88"/>
                  </a:cubicBezTo>
                  <a:cubicBezTo>
                    <a:pt x="365" y="88"/>
                    <a:pt x="357" y="91"/>
                    <a:pt x="351" y="97"/>
                  </a:cubicBezTo>
                  <a:cubicBezTo>
                    <a:pt x="328" y="119"/>
                    <a:pt x="297" y="133"/>
                    <a:pt x="262" y="133"/>
                  </a:cubicBezTo>
                  <a:cubicBezTo>
                    <a:pt x="227" y="133"/>
                    <a:pt x="196" y="119"/>
                    <a:pt x="173" y="97"/>
                  </a:cubicBezTo>
                  <a:cubicBezTo>
                    <a:pt x="167" y="91"/>
                    <a:pt x="160" y="88"/>
                    <a:pt x="151" y="88"/>
                  </a:cubicBezTo>
                  <a:cubicBezTo>
                    <a:pt x="114" y="88"/>
                    <a:pt x="114" y="88"/>
                    <a:pt x="114" y="88"/>
                  </a:cubicBezTo>
                  <a:cubicBezTo>
                    <a:pt x="92" y="88"/>
                    <a:pt x="72" y="78"/>
                    <a:pt x="59" y="62"/>
                  </a:cubicBezTo>
                  <a:cubicBezTo>
                    <a:pt x="59" y="62"/>
                    <a:pt x="59" y="62"/>
                    <a:pt x="59" y="62"/>
                  </a:cubicBezTo>
                  <a:cubicBezTo>
                    <a:pt x="42" y="43"/>
                    <a:pt x="20" y="25"/>
                    <a:pt x="0" y="0"/>
                  </a:cubicBezTo>
                  <a:lnTo>
                    <a:pt x="517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任意多边形: 形状 15"/>
            <p:cNvSpPr>
              <a:spLocks/>
            </p:cNvSpPr>
            <p:nvPr/>
          </p:nvSpPr>
          <p:spPr bwMode="auto">
            <a:xfrm>
              <a:off x="2466685" y="5210954"/>
              <a:ext cx="1385286" cy="79230"/>
            </a:xfrm>
            <a:custGeom>
              <a:avLst/>
              <a:gdLst>
                <a:gd name="T0" fmla="*/ 1119 w 1119"/>
                <a:gd name="T1" fmla="*/ 0 h 64"/>
                <a:gd name="T2" fmla="*/ 1119 w 1119"/>
                <a:gd name="T3" fmla="*/ 64 h 64"/>
                <a:gd name="T4" fmla="*/ 2 w 1119"/>
                <a:gd name="T5" fmla="*/ 64 h 64"/>
                <a:gd name="T6" fmla="*/ 0 w 1119"/>
                <a:gd name="T7" fmla="*/ 0 h 64"/>
                <a:gd name="T8" fmla="*/ 1119 w 1119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9" h="64">
                  <a:moveTo>
                    <a:pt x="1119" y="0"/>
                  </a:moveTo>
                  <a:lnTo>
                    <a:pt x="1119" y="64"/>
                  </a:lnTo>
                  <a:lnTo>
                    <a:pt x="2" y="64"/>
                  </a:lnTo>
                  <a:lnTo>
                    <a:pt x="0" y="0"/>
                  </a:lnTo>
                  <a:lnTo>
                    <a:pt x="1119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任意多边形: 形状 16"/>
            <p:cNvSpPr>
              <a:spLocks/>
            </p:cNvSpPr>
            <p:nvPr/>
          </p:nvSpPr>
          <p:spPr bwMode="auto">
            <a:xfrm>
              <a:off x="3167374" y="5515494"/>
              <a:ext cx="673454" cy="79230"/>
            </a:xfrm>
            <a:custGeom>
              <a:avLst/>
              <a:gdLst>
                <a:gd name="T0" fmla="*/ 0 w 307"/>
                <a:gd name="T1" fmla="*/ 0 h 36"/>
                <a:gd name="T2" fmla="*/ 0 w 307"/>
                <a:gd name="T3" fmla="*/ 36 h 36"/>
                <a:gd name="T4" fmla="*/ 301 w 307"/>
                <a:gd name="T5" fmla="*/ 36 h 36"/>
                <a:gd name="T6" fmla="*/ 307 w 307"/>
                <a:gd name="T7" fmla="*/ 0 h 36"/>
                <a:gd name="T8" fmla="*/ 0 w 307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6">
                  <a:moveTo>
                    <a:pt x="0" y="0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4" y="25"/>
                    <a:pt x="306" y="13"/>
                    <a:pt x="30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任意多边形: 形状 17"/>
            <p:cNvSpPr>
              <a:spLocks/>
            </p:cNvSpPr>
            <p:nvPr/>
          </p:nvSpPr>
          <p:spPr bwMode="auto">
            <a:xfrm>
              <a:off x="3167374" y="5361986"/>
              <a:ext cx="682120" cy="79230"/>
            </a:xfrm>
            <a:custGeom>
              <a:avLst/>
              <a:gdLst>
                <a:gd name="T0" fmla="*/ 0 w 311"/>
                <a:gd name="T1" fmla="*/ 0 h 36"/>
                <a:gd name="T2" fmla="*/ 0 w 311"/>
                <a:gd name="T3" fmla="*/ 36 h 36"/>
                <a:gd name="T4" fmla="*/ 310 w 311"/>
                <a:gd name="T5" fmla="*/ 36 h 36"/>
                <a:gd name="T6" fmla="*/ 311 w 311"/>
                <a:gd name="T7" fmla="*/ 12 h 36"/>
                <a:gd name="T8" fmla="*/ 311 w 311"/>
                <a:gd name="T9" fmla="*/ 0 h 36"/>
                <a:gd name="T10" fmla="*/ 0 w 311"/>
                <a:gd name="T1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1" h="36">
                  <a:moveTo>
                    <a:pt x="0" y="0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310" y="36"/>
                    <a:pt x="310" y="36"/>
                    <a:pt x="310" y="36"/>
                  </a:cubicBezTo>
                  <a:cubicBezTo>
                    <a:pt x="311" y="28"/>
                    <a:pt x="311" y="20"/>
                    <a:pt x="311" y="12"/>
                  </a:cubicBezTo>
                  <a:cubicBezTo>
                    <a:pt x="311" y="0"/>
                    <a:pt x="311" y="0"/>
                    <a:pt x="3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任意多边形: 形状 18"/>
            <p:cNvSpPr>
              <a:spLocks/>
            </p:cNvSpPr>
            <p:nvPr/>
          </p:nvSpPr>
          <p:spPr bwMode="auto">
            <a:xfrm>
              <a:off x="3167374" y="5004213"/>
              <a:ext cx="688310" cy="133700"/>
            </a:xfrm>
            <a:custGeom>
              <a:avLst/>
              <a:gdLst>
                <a:gd name="T0" fmla="*/ 0 w 556"/>
                <a:gd name="T1" fmla="*/ 0 h 108"/>
                <a:gd name="T2" fmla="*/ 0 w 556"/>
                <a:gd name="T3" fmla="*/ 108 h 108"/>
                <a:gd name="T4" fmla="*/ 555 w 556"/>
                <a:gd name="T5" fmla="*/ 108 h 108"/>
                <a:gd name="T6" fmla="*/ 556 w 556"/>
                <a:gd name="T7" fmla="*/ 0 h 108"/>
                <a:gd name="T8" fmla="*/ 0 w 556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6" h="108">
                  <a:moveTo>
                    <a:pt x="0" y="0"/>
                  </a:moveTo>
                  <a:lnTo>
                    <a:pt x="0" y="108"/>
                  </a:lnTo>
                  <a:lnTo>
                    <a:pt x="555" y="108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任意多边形: 形状 19"/>
            <p:cNvSpPr>
              <a:spLocks/>
            </p:cNvSpPr>
            <p:nvPr/>
          </p:nvSpPr>
          <p:spPr bwMode="auto">
            <a:xfrm>
              <a:off x="3167374" y="5667764"/>
              <a:ext cx="640029" cy="79230"/>
            </a:xfrm>
            <a:custGeom>
              <a:avLst/>
              <a:gdLst>
                <a:gd name="T0" fmla="*/ 0 w 292"/>
                <a:gd name="T1" fmla="*/ 0 h 36"/>
                <a:gd name="T2" fmla="*/ 0 w 292"/>
                <a:gd name="T3" fmla="*/ 36 h 36"/>
                <a:gd name="T4" fmla="*/ 277 w 292"/>
                <a:gd name="T5" fmla="*/ 36 h 36"/>
                <a:gd name="T6" fmla="*/ 292 w 292"/>
                <a:gd name="T7" fmla="*/ 0 h 36"/>
                <a:gd name="T8" fmla="*/ 0 w 292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2" h="36">
                  <a:moveTo>
                    <a:pt x="0" y="0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277" y="36"/>
                    <a:pt x="277" y="36"/>
                    <a:pt x="277" y="36"/>
                  </a:cubicBezTo>
                  <a:cubicBezTo>
                    <a:pt x="282" y="25"/>
                    <a:pt x="288" y="13"/>
                    <a:pt x="29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任意多边形: 形状 20"/>
            <p:cNvSpPr>
              <a:spLocks/>
            </p:cNvSpPr>
            <p:nvPr/>
          </p:nvSpPr>
          <p:spPr bwMode="auto">
            <a:xfrm>
              <a:off x="3167374" y="5818796"/>
              <a:ext cx="562037" cy="292160"/>
            </a:xfrm>
            <a:custGeom>
              <a:avLst/>
              <a:gdLst>
                <a:gd name="T0" fmla="*/ 0 w 256"/>
                <a:gd name="T1" fmla="*/ 0 h 133"/>
                <a:gd name="T2" fmla="*/ 0 w 256"/>
                <a:gd name="T3" fmla="*/ 133 h 133"/>
                <a:gd name="T4" fmla="*/ 1 w 256"/>
                <a:gd name="T5" fmla="*/ 133 h 133"/>
                <a:gd name="T6" fmla="*/ 90 w 256"/>
                <a:gd name="T7" fmla="*/ 97 h 133"/>
                <a:gd name="T8" fmla="*/ 112 w 256"/>
                <a:gd name="T9" fmla="*/ 88 h 133"/>
                <a:gd name="T10" fmla="*/ 148 w 256"/>
                <a:gd name="T11" fmla="*/ 88 h 133"/>
                <a:gd name="T12" fmla="*/ 205 w 256"/>
                <a:gd name="T13" fmla="*/ 60 h 133"/>
                <a:gd name="T14" fmla="*/ 206 w 256"/>
                <a:gd name="T15" fmla="*/ 59 h 133"/>
                <a:gd name="T16" fmla="*/ 256 w 256"/>
                <a:gd name="T17" fmla="*/ 0 h 133"/>
                <a:gd name="T18" fmla="*/ 0 w 256"/>
                <a:gd name="T1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6" h="133">
                  <a:moveTo>
                    <a:pt x="0" y="0"/>
                  </a:moveTo>
                  <a:cubicBezTo>
                    <a:pt x="0" y="133"/>
                    <a:pt x="0" y="133"/>
                    <a:pt x="0" y="133"/>
                  </a:cubicBezTo>
                  <a:cubicBezTo>
                    <a:pt x="0" y="133"/>
                    <a:pt x="1" y="133"/>
                    <a:pt x="1" y="133"/>
                  </a:cubicBezTo>
                  <a:cubicBezTo>
                    <a:pt x="36" y="133"/>
                    <a:pt x="67" y="119"/>
                    <a:pt x="90" y="97"/>
                  </a:cubicBezTo>
                  <a:cubicBezTo>
                    <a:pt x="96" y="91"/>
                    <a:pt x="104" y="88"/>
                    <a:pt x="112" y="88"/>
                  </a:cubicBezTo>
                  <a:cubicBezTo>
                    <a:pt x="148" y="88"/>
                    <a:pt x="148" y="88"/>
                    <a:pt x="148" y="88"/>
                  </a:cubicBezTo>
                  <a:cubicBezTo>
                    <a:pt x="170" y="88"/>
                    <a:pt x="191" y="78"/>
                    <a:pt x="205" y="60"/>
                  </a:cubicBezTo>
                  <a:cubicBezTo>
                    <a:pt x="206" y="59"/>
                    <a:pt x="206" y="59"/>
                    <a:pt x="206" y="59"/>
                  </a:cubicBezTo>
                  <a:cubicBezTo>
                    <a:pt x="221" y="40"/>
                    <a:pt x="239" y="23"/>
                    <a:pt x="25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矩形 17"/>
            <p:cNvSpPr>
              <a:spLocks/>
            </p:cNvSpPr>
            <p:nvPr/>
          </p:nvSpPr>
          <p:spPr bwMode="auto">
            <a:xfrm>
              <a:off x="3167374" y="5210954"/>
              <a:ext cx="684596" cy="7923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任意多边形: 形状 25"/>
            <p:cNvSpPr>
              <a:spLocks/>
            </p:cNvSpPr>
            <p:nvPr/>
          </p:nvSpPr>
          <p:spPr bwMode="auto">
            <a:xfrm>
              <a:off x="2687552" y="1086047"/>
              <a:ext cx="6854410" cy="1203304"/>
            </a:xfrm>
            <a:custGeom>
              <a:avLst/>
              <a:gdLst>
                <a:gd name="T0" fmla="*/ 303 w 3367"/>
                <a:gd name="T1" fmla="*/ 972 h 972"/>
                <a:gd name="T2" fmla="*/ 3367 w 3367"/>
                <a:gd name="T3" fmla="*/ 972 h 972"/>
                <a:gd name="T4" fmla="*/ 3367 w 3367"/>
                <a:gd name="T5" fmla="*/ 0 h 972"/>
                <a:gd name="T6" fmla="*/ 298 w 3367"/>
                <a:gd name="T7" fmla="*/ 0 h 972"/>
                <a:gd name="T8" fmla="*/ 0 w 3367"/>
                <a:gd name="T9" fmla="*/ 447 h 972"/>
                <a:gd name="T10" fmla="*/ 303 w 3367"/>
                <a:gd name="T11" fmla="*/ 97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67" h="972">
                  <a:moveTo>
                    <a:pt x="303" y="972"/>
                  </a:moveTo>
                  <a:lnTo>
                    <a:pt x="3367" y="972"/>
                  </a:lnTo>
                  <a:lnTo>
                    <a:pt x="3367" y="0"/>
                  </a:lnTo>
                  <a:lnTo>
                    <a:pt x="298" y="0"/>
                  </a:lnTo>
                  <a:lnTo>
                    <a:pt x="0" y="447"/>
                  </a:lnTo>
                  <a:lnTo>
                    <a:pt x="303" y="972"/>
                  </a:ln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任意多边形: 形状 26"/>
            <p:cNvSpPr>
              <a:spLocks/>
            </p:cNvSpPr>
            <p:nvPr/>
          </p:nvSpPr>
          <p:spPr bwMode="auto">
            <a:xfrm>
              <a:off x="3460041" y="2403244"/>
              <a:ext cx="9755432" cy="1242919"/>
            </a:xfrm>
            <a:custGeom>
              <a:avLst/>
              <a:gdLst>
                <a:gd name="T0" fmla="*/ 314 w 3482"/>
                <a:gd name="T1" fmla="*/ 1004 h 1004"/>
                <a:gd name="T2" fmla="*/ 3482 w 3482"/>
                <a:gd name="T3" fmla="*/ 1004 h 1004"/>
                <a:gd name="T4" fmla="*/ 3482 w 3482"/>
                <a:gd name="T5" fmla="*/ 0 h 1004"/>
                <a:gd name="T6" fmla="*/ 310 w 3482"/>
                <a:gd name="T7" fmla="*/ 0 h 1004"/>
                <a:gd name="T8" fmla="*/ 0 w 3482"/>
                <a:gd name="T9" fmla="*/ 461 h 1004"/>
                <a:gd name="T10" fmla="*/ 314 w 3482"/>
                <a:gd name="T11" fmla="*/ 1004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82" h="1004">
                  <a:moveTo>
                    <a:pt x="314" y="1004"/>
                  </a:moveTo>
                  <a:lnTo>
                    <a:pt x="3482" y="1004"/>
                  </a:lnTo>
                  <a:lnTo>
                    <a:pt x="3482" y="0"/>
                  </a:lnTo>
                  <a:lnTo>
                    <a:pt x="310" y="0"/>
                  </a:lnTo>
                  <a:lnTo>
                    <a:pt x="0" y="461"/>
                  </a:lnTo>
                  <a:lnTo>
                    <a:pt x="314" y="1004"/>
                  </a:ln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任意多边形: 形状 27"/>
            <p:cNvSpPr>
              <a:spLocks/>
            </p:cNvSpPr>
            <p:nvPr/>
          </p:nvSpPr>
          <p:spPr bwMode="auto">
            <a:xfrm>
              <a:off x="3203784" y="3763770"/>
              <a:ext cx="6864588" cy="1208256"/>
            </a:xfrm>
            <a:custGeom>
              <a:avLst/>
              <a:gdLst>
                <a:gd name="T0" fmla="*/ 289 w 3372"/>
                <a:gd name="T1" fmla="*/ 976 h 976"/>
                <a:gd name="T2" fmla="*/ 3372 w 3372"/>
                <a:gd name="T3" fmla="*/ 976 h 976"/>
                <a:gd name="T4" fmla="*/ 3372 w 3372"/>
                <a:gd name="T5" fmla="*/ 0 h 976"/>
                <a:gd name="T6" fmla="*/ 283 w 3372"/>
                <a:gd name="T7" fmla="*/ 0 h 976"/>
                <a:gd name="T8" fmla="*/ 0 w 3372"/>
                <a:gd name="T9" fmla="*/ 449 h 976"/>
                <a:gd name="T10" fmla="*/ 289 w 3372"/>
                <a:gd name="T11" fmla="*/ 976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72" h="976">
                  <a:moveTo>
                    <a:pt x="289" y="976"/>
                  </a:moveTo>
                  <a:lnTo>
                    <a:pt x="3372" y="976"/>
                  </a:lnTo>
                  <a:lnTo>
                    <a:pt x="3372" y="0"/>
                  </a:lnTo>
                  <a:lnTo>
                    <a:pt x="283" y="0"/>
                  </a:lnTo>
                  <a:lnTo>
                    <a:pt x="0" y="449"/>
                  </a:lnTo>
                  <a:lnTo>
                    <a:pt x="289" y="976"/>
                  </a:ln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任意多边形: 形状 28"/>
            <p:cNvSpPr>
              <a:spLocks/>
            </p:cNvSpPr>
            <p:nvPr/>
          </p:nvSpPr>
          <p:spPr bwMode="auto">
            <a:xfrm>
              <a:off x="8408962" y="3429684"/>
              <a:ext cx="1123718" cy="1299538"/>
            </a:xfrm>
            <a:custGeom>
              <a:avLst/>
              <a:gdLst>
                <a:gd name="T0" fmla="*/ 882 w 882"/>
                <a:gd name="T1" fmla="*/ 255 h 1020"/>
                <a:gd name="T2" fmla="*/ 442 w 882"/>
                <a:gd name="T3" fmla="*/ 0 h 1020"/>
                <a:gd name="T4" fmla="*/ 0 w 882"/>
                <a:gd name="T5" fmla="*/ 255 h 1020"/>
                <a:gd name="T6" fmla="*/ 0 w 882"/>
                <a:gd name="T7" fmla="*/ 764 h 1020"/>
                <a:gd name="T8" fmla="*/ 442 w 882"/>
                <a:gd name="T9" fmla="*/ 1020 h 1020"/>
                <a:gd name="T10" fmla="*/ 882 w 882"/>
                <a:gd name="T11" fmla="*/ 764 h 1020"/>
                <a:gd name="T12" fmla="*/ 882 w 882"/>
                <a:gd name="T13" fmla="*/ 255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2" h="1020">
                  <a:moveTo>
                    <a:pt x="882" y="255"/>
                  </a:moveTo>
                  <a:lnTo>
                    <a:pt x="442" y="0"/>
                  </a:lnTo>
                  <a:lnTo>
                    <a:pt x="0" y="255"/>
                  </a:lnTo>
                  <a:lnTo>
                    <a:pt x="0" y="764"/>
                  </a:lnTo>
                  <a:lnTo>
                    <a:pt x="442" y="1020"/>
                  </a:lnTo>
                  <a:lnTo>
                    <a:pt x="882" y="764"/>
                  </a:lnTo>
                  <a:lnTo>
                    <a:pt x="882" y="255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任意多边形: 形状 29"/>
            <p:cNvSpPr>
              <a:spLocks/>
            </p:cNvSpPr>
            <p:nvPr/>
          </p:nvSpPr>
          <p:spPr bwMode="auto">
            <a:xfrm>
              <a:off x="8507064" y="3535430"/>
              <a:ext cx="941528" cy="1086771"/>
            </a:xfrm>
            <a:custGeom>
              <a:avLst/>
              <a:gdLst>
                <a:gd name="T0" fmla="*/ 739 w 739"/>
                <a:gd name="T1" fmla="*/ 213 h 853"/>
                <a:gd name="T2" fmla="*/ 370 w 739"/>
                <a:gd name="T3" fmla="*/ 0 h 853"/>
                <a:gd name="T4" fmla="*/ 0 w 739"/>
                <a:gd name="T5" fmla="*/ 213 h 853"/>
                <a:gd name="T6" fmla="*/ 0 w 739"/>
                <a:gd name="T7" fmla="*/ 640 h 853"/>
                <a:gd name="T8" fmla="*/ 370 w 739"/>
                <a:gd name="T9" fmla="*/ 853 h 853"/>
                <a:gd name="T10" fmla="*/ 739 w 739"/>
                <a:gd name="T11" fmla="*/ 640 h 853"/>
                <a:gd name="T12" fmla="*/ 739 w 739"/>
                <a:gd name="T13" fmla="*/ 21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9" h="853">
                  <a:moveTo>
                    <a:pt x="739" y="213"/>
                  </a:moveTo>
                  <a:lnTo>
                    <a:pt x="370" y="0"/>
                  </a:lnTo>
                  <a:lnTo>
                    <a:pt x="0" y="213"/>
                  </a:lnTo>
                  <a:lnTo>
                    <a:pt x="0" y="640"/>
                  </a:lnTo>
                  <a:lnTo>
                    <a:pt x="370" y="853"/>
                  </a:lnTo>
                  <a:lnTo>
                    <a:pt x="739" y="640"/>
                  </a:lnTo>
                  <a:lnTo>
                    <a:pt x="739" y="2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sz="2400">
                  <a:solidFill>
                    <a:schemeClr val="accent3">
                      <a:lumMod val="100000"/>
                    </a:schemeClr>
                  </a:solidFill>
                  <a:latin typeface="Impact" panose="020B0806030902050204" pitchFamily="34" charset="0"/>
                </a:rPr>
                <a:t>03</a:t>
              </a:r>
            </a:p>
          </p:txBody>
        </p:sp>
        <p:sp>
          <p:nvSpPr>
            <p:cNvPr id="24" name="任意多边形: 形状 30"/>
            <p:cNvSpPr>
              <a:spLocks/>
            </p:cNvSpPr>
            <p:nvPr/>
          </p:nvSpPr>
          <p:spPr bwMode="auto">
            <a:xfrm>
              <a:off x="8736570" y="2058746"/>
              <a:ext cx="1155572" cy="1335214"/>
            </a:xfrm>
            <a:custGeom>
              <a:avLst/>
              <a:gdLst>
                <a:gd name="T0" fmla="*/ 907 w 907"/>
                <a:gd name="T1" fmla="*/ 261 h 1048"/>
                <a:gd name="T2" fmla="*/ 454 w 907"/>
                <a:gd name="T3" fmla="*/ 0 h 1048"/>
                <a:gd name="T4" fmla="*/ 0 w 907"/>
                <a:gd name="T5" fmla="*/ 261 h 1048"/>
                <a:gd name="T6" fmla="*/ 0 w 907"/>
                <a:gd name="T7" fmla="*/ 786 h 1048"/>
                <a:gd name="T8" fmla="*/ 454 w 907"/>
                <a:gd name="T9" fmla="*/ 1048 h 1048"/>
                <a:gd name="T10" fmla="*/ 907 w 907"/>
                <a:gd name="T11" fmla="*/ 786 h 1048"/>
                <a:gd name="T12" fmla="*/ 907 w 907"/>
                <a:gd name="T13" fmla="*/ 261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7" h="1048">
                  <a:moveTo>
                    <a:pt x="907" y="261"/>
                  </a:moveTo>
                  <a:lnTo>
                    <a:pt x="454" y="0"/>
                  </a:lnTo>
                  <a:lnTo>
                    <a:pt x="0" y="261"/>
                  </a:lnTo>
                  <a:lnTo>
                    <a:pt x="0" y="786"/>
                  </a:lnTo>
                  <a:lnTo>
                    <a:pt x="454" y="1048"/>
                  </a:lnTo>
                  <a:lnTo>
                    <a:pt x="907" y="786"/>
                  </a:lnTo>
                  <a:lnTo>
                    <a:pt x="907" y="261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任意多边形: 形状 31"/>
            <p:cNvSpPr>
              <a:spLocks/>
            </p:cNvSpPr>
            <p:nvPr/>
          </p:nvSpPr>
          <p:spPr bwMode="auto">
            <a:xfrm>
              <a:off x="8837221" y="2165768"/>
              <a:ext cx="969559" cy="1119899"/>
            </a:xfrm>
            <a:custGeom>
              <a:avLst/>
              <a:gdLst>
                <a:gd name="T0" fmla="*/ 761 w 761"/>
                <a:gd name="T1" fmla="*/ 220 h 879"/>
                <a:gd name="T2" fmla="*/ 380 w 761"/>
                <a:gd name="T3" fmla="*/ 0 h 879"/>
                <a:gd name="T4" fmla="*/ 0 w 761"/>
                <a:gd name="T5" fmla="*/ 220 h 879"/>
                <a:gd name="T6" fmla="*/ 0 w 761"/>
                <a:gd name="T7" fmla="*/ 659 h 879"/>
                <a:gd name="T8" fmla="*/ 380 w 761"/>
                <a:gd name="T9" fmla="*/ 879 h 879"/>
                <a:gd name="T10" fmla="*/ 761 w 761"/>
                <a:gd name="T11" fmla="*/ 659 h 879"/>
                <a:gd name="T12" fmla="*/ 761 w 761"/>
                <a:gd name="T13" fmla="*/ 220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1" h="879">
                  <a:moveTo>
                    <a:pt x="761" y="220"/>
                  </a:moveTo>
                  <a:lnTo>
                    <a:pt x="380" y="0"/>
                  </a:lnTo>
                  <a:lnTo>
                    <a:pt x="0" y="220"/>
                  </a:lnTo>
                  <a:lnTo>
                    <a:pt x="0" y="659"/>
                  </a:lnTo>
                  <a:lnTo>
                    <a:pt x="380" y="879"/>
                  </a:lnTo>
                  <a:lnTo>
                    <a:pt x="761" y="659"/>
                  </a:lnTo>
                  <a:lnTo>
                    <a:pt x="761" y="2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sz="2400">
                  <a:solidFill>
                    <a:schemeClr val="accent2">
                      <a:lumMod val="100000"/>
                    </a:schemeClr>
                  </a:solidFill>
                  <a:latin typeface="Impact" panose="020B0806030902050204" pitchFamily="34" charset="0"/>
                </a:rPr>
                <a:t>02</a:t>
              </a:r>
            </a:p>
          </p:txBody>
        </p:sp>
        <p:sp>
          <p:nvSpPr>
            <p:cNvPr id="26" name="任意多边形: 形状 32"/>
            <p:cNvSpPr>
              <a:spLocks/>
            </p:cNvSpPr>
            <p:nvPr/>
          </p:nvSpPr>
          <p:spPr bwMode="auto">
            <a:xfrm>
              <a:off x="7863000" y="747044"/>
              <a:ext cx="1124992" cy="1296990"/>
            </a:xfrm>
            <a:custGeom>
              <a:avLst/>
              <a:gdLst>
                <a:gd name="T0" fmla="*/ 883 w 883"/>
                <a:gd name="T1" fmla="*/ 253 h 1018"/>
                <a:gd name="T2" fmla="*/ 441 w 883"/>
                <a:gd name="T3" fmla="*/ 0 h 1018"/>
                <a:gd name="T4" fmla="*/ 0 w 883"/>
                <a:gd name="T5" fmla="*/ 253 h 1018"/>
                <a:gd name="T6" fmla="*/ 0 w 883"/>
                <a:gd name="T7" fmla="*/ 764 h 1018"/>
                <a:gd name="T8" fmla="*/ 441 w 883"/>
                <a:gd name="T9" fmla="*/ 1018 h 1018"/>
                <a:gd name="T10" fmla="*/ 879 w 883"/>
                <a:gd name="T11" fmla="*/ 766 h 1018"/>
                <a:gd name="T12" fmla="*/ 883 w 883"/>
                <a:gd name="T13" fmla="*/ 253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3" h="1018">
                  <a:moveTo>
                    <a:pt x="883" y="253"/>
                  </a:moveTo>
                  <a:lnTo>
                    <a:pt x="441" y="0"/>
                  </a:lnTo>
                  <a:lnTo>
                    <a:pt x="0" y="253"/>
                  </a:lnTo>
                  <a:lnTo>
                    <a:pt x="0" y="764"/>
                  </a:lnTo>
                  <a:lnTo>
                    <a:pt x="441" y="1018"/>
                  </a:lnTo>
                  <a:lnTo>
                    <a:pt x="879" y="766"/>
                  </a:lnTo>
                  <a:lnTo>
                    <a:pt x="883" y="25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任意多边形: 形状 33"/>
            <p:cNvSpPr>
              <a:spLocks/>
            </p:cNvSpPr>
            <p:nvPr/>
          </p:nvSpPr>
          <p:spPr bwMode="auto">
            <a:xfrm>
              <a:off x="7962376" y="850243"/>
              <a:ext cx="941528" cy="1089318"/>
            </a:xfrm>
            <a:custGeom>
              <a:avLst/>
              <a:gdLst>
                <a:gd name="T0" fmla="*/ 739 w 739"/>
                <a:gd name="T1" fmla="*/ 215 h 855"/>
                <a:gd name="T2" fmla="*/ 369 w 739"/>
                <a:gd name="T3" fmla="*/ 0 h 855"/>
                <a:gd name="T4" fmla="*/ 0 w 739"/>
                <a:gd name="T5" fmla="*/ 215 h 855"/>
                <a:gd name="T6" fmla="*/ 0 w 739"/>
                <a:gd name="T7" fmla="*/ 641 h 855"/>
                <a:gd name="T8" fmla="*/ 369 w 739"/>
                <a:gd name="T9" fmla="*/ 855 h 855"/>
                <a:gd name="T10" fmla="*/ 739 w 739"/>
                <a:gd name="T11" fmla="*/ 641 h 855"/>
                <a:gd name="T12" fmla="*/ 739 w 739"/>
                <a:gd name="T13" fmla="*/ 215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9" h="855">
                  <a:moveTo>
                    <a:pt x="739" y="215"/>
                  </a:moveTo>
                  <a:lnTo>
                    <a:pt x="369" y="0"/>
                  </a:lnTo>
                  <a:lnTo>
                    <a:pt x="0" y="215"/>
                  </a:lnTo>
                  <a:lnTo>
                    <a:pt x="0" y="641"/>
                  </a:lnTo>
                  <a:lnTo>
                    <a:pt x="369" y="855"/>
                  </a:lnTo>
                  <a:lnTo>
                    <a:pt x="739" y="641"/>
                  </a:lnTo>
                  <a:lnTo>
                    <a:pt x="739" y="2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sz="2400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01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3460042" y="1411221"/>
              <a:ext cx="3681053" cy="255290"/>
            </a:xfrm>
            <a:prstGeom prst="rect">
              <a:avLst/>
            </a:prstGeom>
          </p:spPr>
          <p:txBody>
            <a:bodyPr wrap="none" lIns="144000" tIns="0" rIns="144000" bIns="0" anchor="ctr">
              <a:normAutofit fontScale="92500" lnSpcReduction="10000"/>
            </a:bodyPr>
            <a:lstStyle/>
            <a:p>
              <a:r>
                <a:rPr lang="zh-CN" altLang="en-US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3460042" y="1666511"/>
              <a:ext cx="3681053" cy="503036"/>
            </a:xfrm>
            <a:prstGeom prst="rect">
              <a:avLst/>
            </a:prstGeom>
          </p:spPr>
          <p:txBody>
            <a:bodyPr wrap="square" lIns="144000" tIns="0" rIns="144000" bIns="0" anchor="t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>
                  <a:solidFill>
                    <a:schemeClr val="bg1"/>
                  </a:solidFill>
                </a:rPr>
                <a:t>此部分内容作为文字排版占位显示（建议使用主题字体）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4093976" y="2726819"/>
              <a:ext cx="3681053" cy="255290"/>
            </a:xfrm>
            <a:prstGeom prst="rect">
              <a:avLst/>
            </a:prstGeom>
          </p:spPr>
          <p:txBody>
            <a:bodyPr wrap="none" lIns="144000" tIns="0" rIns="144000" bIns="0" anchor="ctr">
              <a:normAutofit fontScale="92500" lnSpcReduction="10000"/>
            </a:bodyPr>
            <a:lstStyle/>
            <a:p>
              <a:r>
                <a:rPr lang="zh-CN" altLang="en-US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4093976" y="2982109"/>
              <a:ext cx="3681053" cy="503036"/>
            </a:xfrm>
            <a:prstGeom prst="rect">
              <a:avLst/>
            </a:prstGeom>
          </p:spPr>
          <p:txBody>
            <a:bodyPr wrap="square" lIns="144000" tIns="0" rIns="144000" bIns="0" anchor="t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>
                  <a:solidFill>
                    <a:schemeClr val="bg1"/>
                  </a:solidFill>
                </a:rPr>
                <a:t>此部分内容作为文字排版占位显示（建议使用主题字体）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3840828" y="4091417"/>
              <a:ext cx="3681053" cy="255290"/>
            </a:xfrm>
            <a:prstGeom prst="rect">
              <a:avLst/>
            </a:prstGeom>
          </p:spPr>
          <p:txBody>
            <a:bodyPr wrap="none" lIns="144000" tIns="0" rIns="144000" bIns="0" anchor="ctr">
              <a:normAutofit fontScale="92500" lnSpcReduction="10000"/>
            </a:bodyPr>
            <a:lstStyle/>
            <a:p>
              <a:r>
                <a:rPr lang="zh-CN" altLang="en-US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3840828" y="4346707"/>
              <a:ext cx="3681053" cy="503036"/>
            </a:xfrm>
            <a:prstGeom prst="rect">
              <a:avLst/>
            </a:prstGeom>
          </p:spPr>
          <p:txBody>
            <a:bodyPr wrap="square" lIns="144000" tIns="0" rIns="144000" bIns="0" anchor="t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>
                  <a:solidFill>
                    <a:schemeClr val="bg1"/>
                  </a:solidFill>
                </a:rPr>
                <a:t>此部分内容作为文字排版占位显示（建议使用主题字体）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82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08711b99-5076-42ab-8052-9c6e5b89f4ee"/>
          <p:cNvGrpSpPr>
            <a:grpSpLocks noChangeAspect="1"/>
          </p:cNvGrpSpPr>
          <p:nvPr/>
        </p:nvGrpSpPr>
        <p:grpSpPr>
          <a:xfrm>
            <a:off x="365149" y="1913087"/>
            <a:ext cx="11349397" cy="4518112"/>
            <a:chOff x="365149" y="1308654"/>
            <a:chExt cx="11349397" cy="4518112"/>
          </a:xfrm>
        </p:grpSpPr>
        <p:sp>
          <p:nvSpPr>
            <p:cNvPr id="4" name="Arc 12"/>
            <p:cNvSpPr/>
            <p:nvPr/>
          </p:nvSpPr>
          <p:spPr>
            <a:xfrm flipH="1" flipV="1">
              <a:off x="3975654" y="1586073"/>
              <a:ext cx="4240694" cy="4240693"/>
            </a:xfrm>
            <a:prstGeom prst="arc">
              <a:avLst>
                <a:gd name="adj1" fmla="val 12136914"/>
                <a:gd name="adj2" fmla="val 20239707"/>
              </a:avLst>
            </a:prstGeom>
            <a:ln w="1905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5" name="Group 1"/>
            <p:cNvGrpSpPr/>
            <p:nvPr/>
          </p:nvGrpSpPr>
          <p:grpSpPr>
            <a:xfrm>
              <a:off x="365149" y="1308654"/>
              <a:ext cx="11349397" cy="4240693"/>
              <a:chOff x="365149" y="1586073"/>
              <a:chExt cx="11349397" cy="4240693"/>
            </a:xfrm>
          </p:grpSpPr>
          <p:sp>
            <p:nvSpPr>
              <p:cNvPr id="6" name="Oval 8"/>
              <p:cNvSpPr/>
              <p:nvPr/>
            </p:nvSpPr>
            <p:spPr>
              <a:xfrm>
                <a:off x="4535521" y="2145942"/>
                <a:ext cx="3120960" cy="3120955"/>
              </a:xfrm>
              <a:prstGeom prst="ellipse">
                <a:avLst/>
              </a:pr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bIns="360000" anchor="b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200">
                    <a:solidFill>
                      <a:schemeClr val="bg1"/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7" name="Oval 9"/>
              <p:cNvSpPr/>
              <p:nvPr/>
            </p:nvSpPr>
            <p:spPr>
              <a:xfrm>
                <a:off x="3301042" y="2896402"/>
                <a:ext cx="1620039" cy="1620036"/>
              </a:xfrm>
              <a:prstGeom prst="ellipse">
                <a:avLst/>
              </a:prstGeom>
              <a:solidFill>
                <a:schemeClr val="accent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" name="Oval 10"/>
              <p:cNvSpPr/>
              <p:nvPr/>
            </p:nvSpPr>
            <p:spPr>
              <a:xfrm>
                <a:off x="7270920" y="2896402"/>
                <a:ext cx="1620039" cy="1620036"/>
              </a:xfrm>
              <a:prstGeom prst="ellipse">
                <a:avLst/>
              </a:prstGeom>
              <a:solidFill>
                <a:schemeClr val="accent3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" name="Arc 11"/>
              <p:cNvSpPr/>
              <p:nvPr/>
            </p:nvSpPr>
            <p:spPr>
              <a:xfrm>
                <a:off x="3975654" y="1586073"/>
                <a:ext cx="4240694" cy="4240693"/>
              </a:xfrm>
              <a:prstGeom prst="arc">
                <a:avLst>
                  <a:gd name="adj1" fmla="val 12136914"/>
                  <a:gd name="adj2" fmla="val 20239707"/>
                </a:avLst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" name="Freeform: Shape 15"/>
              <p:cNvSpPr>
                <a:spLocks/>
              </p:cNvSpPr>
              <p:nvPr/>
            </p:nvSpPr>
            <p:spPr bwMode="auto">
              <a:xfrm>
                <a:off x="3792393" y="3441049"/>
                <a:ext cx="637337" cy="530742"/>
              </a:xfrm>
              <a:custGeom>
                <a:avLst/>
                <a:gdLst>
                  <a:gd name="T0" fmla="*/ 1028 w 1149"/>
                  <a:gd name="T1" fmla="*/ 541 h 955"/>
                  <a:gd name="T2" fmla="*/ 1044 w 1149"/>
                  <a:gd name="T3" fmla="*/ 661 h 955"/>
                  <a:gd name="T4" fmla="*/ 1005 w 1149"/>
                  <a:gd name="T5" fmla="*/ 753 h 955"/>
                  <a:gd name="T6" fmla="*/ 915 w 1149"/>
                  <a:gd name="T7" fmla="*/ 813 h 955"/>
                  <a:gd name="T8" fmla="*/ 862 w 1149"/>
                  <a:gd name="T9" fmla="*/ 882 h 955"/>
                  <a:gd name="T10" fmla="*/ 786 w 1149"/>
                  <a:gd name="T11" fmla="*/ 926 h 955"/>
                  <a:gd name="T12" fmla="*/ 670 w 1149"/>
                  <a:gd name="T13" fmla="*/ 944 h 955"/>
                  <a:gd name="T14" fmla="*/ 702 w 1149"/>
                  <a:gd name="T15" fmla="*/ 895 h 955"/>
                  <a:gd name="T16" fmla="*/ 752 w 1149"/>
                  <a:gd name="T17" fmla="*/ 876 h 955"/>
                  <a:gd name="T18" fmla="*/ 670 w 1149"/>
                  <a:gd name="T19" fmla="*/ 761 h 955"/>
                  <a:gd name="T20" fmla="*/ 793 w 1149"/>
                  <a:gd name="T21" fmla="*/ 816 h 955"/>
                  <a:gd name="T22" fmla="*/ 854 w 1149"/>
                  <a:gd name="T23" fmla="*/ 819 h 955"/>
                  <a:gd name="T24" fmla="*/ 754 w 1149"/>
                  <a:gd name="T25" fmla="*/ 707 h 955"/>
                  <a:gd name="T26" fmla="*/ 767 w 1149"/>
                  <a:gd name="T27" fmla="*/ 662 h 955"/>
                  <a:gd name="T28" fmla="*/ 909 w 1149"/>
                  <a:gd name="T29" fmla="*/ 755 h 955"/>
                  <a:gd name="T30" fmla="*/ 948 w 1149"/>
                  <a:gd name="T31" fmla="*/ 714 h 955"/>
                  <a:gd name="T32" fmla="*/ 813 w 1149"/>
                  <a:gd name="T33" fmla="*/ 581 h 955"/>
                  <a:gd name="T34" fmla="*/ 858 w 1149"/>
                  <a:gd name="T35" fmla="*/ 566 h 955"/>
                  <a:gd name="T36" fmla="*/ 998 w 1149"/>
                  <a:gd name="T37" fmla="*/ 628 h 955"/>
                  <a:gd name="T38" fmla="*/ 683 w 1149"/>
                  <a:gd name="T39" fmla="*/ 301 h 955"/>
                  <a:gd name="T40" fmla="*/ 730 w 1149"/>
                  <a:gd name="T41" fmla="*/ 285 h 955"/>
                  <a:gd name="T42" fmla="*/ 97 w 1149"/>
                  <a:gd name="T43" fmla="*/ 439 h 955"/>
                  <a:gd name="T44" fmla="*/ 0 w 1149"/>
                  <a:gd name="T45" fmla="*/ 254 h 955"/>
                  <a:gd name="T46" fmla="*/ 174 w 1149"/>
                  <a:gd name="T47" fmla="*/ 32 h 955"/>
                  <a:gd name="T48" fmla="*/ 260 w 1149"/>
                  <a:gd name="T49" fmla="*/ 2 h 955"/>
                  <a:gd name="T50" fmla="*/ 362 w 1149"/>
                  <a:gd name="T51" fmla="*/ 59 h 955"/>
                  <a:gd name="T52" fmla="*/ 525 w 1149"/>
                  <a:gd name="T53" fmla="*/ 40 h 955"/>
                  <a:gd name="T54" fmla="*/ 338 w 1149"/>
                  <a:gd name="T55" fmla="*/ 112 h 955"/>
                  <a:gd name="T56" fmla="*/ 233 w 1149"/>
                  <a:gd name="T57" fmla="*/ 59 h 955"/>
                  <a:gd name="T58" fmla="*/ 60 w 1149"/>
                  <a:gd name="T59" fmla="*/ 267 h 955"/>
                  <a:gd name="T60" fmla="*/ 143 w 1149"/>
                  <a:gd name="T61" fmla="*/ 367 h 955"/>
                  <a:gd name="T62" fmla="*/ 149 w 1149"/>
                  <a:gd name="T63" fmla="*/ 500 h 955"/>
                  <a:gd name="T64" fmla="*/ 538 w 1149"/>
                  <a:gd name="T65" fmla="*/ 788 h 955"/>
                  <a:gd name="T66" fmla="*/ 512 w 1149"/>
                  <a:gd name="T67" fmla="*/ 773 h 955"/>
                  <a:gd name="T68" fmla="*/ 456 w 1149"/>
                  <a:gd name="T69" fmla="*/ 707 h 955"/>
                  <a:gd name="T70" fmla="*/ 394 w 1149"/>
                  <a:gd name="T71" fmla="*/ 710 h 955"/>
                  <a:gd name="T72" fmla="*/ 370 w 1149"/>
                  <a:gd name="T73" fmla="*/ 642 h 955"/>
                  <a:gd name="T74" fmla="*/ 295 w 1149"/>
                  <a:gd name="T75" fmla="*/ 627 h 955"/>
                  <a:gd name="T76" fmla="*/ 283 w 1149"/>
                  <a:gd name="T77" fmla="*/ 546 h 955"/>
                  <a:gd name="T78" fmla="*/ 195 w 1149"/>
                  <a:gd name="T79" fmla="*/ 527 h 955"/>
                  <a:gd name="T80" fmla="*/ 135 w 1149"/>
                  <a:gd name="T81" fmla="*/ 607 h 955"/>
                  <a:gd name="T82" fmla="*/ 174 w 1149"/>
                  <a:gd name="T83" fmla="*/ 681 h 955"/>
                  <a:gd name="T84" fmla="*/ 230 w 1149"/>
                  <a:gd name="T85" fmla="*/ 692 h 955"/>
                  <a:gd name="T86" fmla="*/ 239 w 1149"/>
                  <a:gd name="T87" fmla="*/ 794 h 955"/>
                  <a:gd name="T88" fmla="*/ 341 w 1149"/>
                  <a:gd name="T89" fmla="*/ 789 h 955"/>
                  <a:gd name="T90" fmla="*/ 358 w 1149"/>
                  <a:gd name="T91" fmla="*/ 843 h 955"/>
                  <a:gd name="T92" fmla="*/ 458 w 1149"/>
                  <a:gd name="T93" fmla="*/ 862 h 955"/>
                  <a:gd name="T94" fmla="*/ 478 w 1149"/>
                  <a:gd name="T95" fmla="*/ 883 h 955"/>
                  <a:gd name="T96" fmla="*/ 540 w 1149"/>
                  <a:gd name="T97" fmla="*/ 937 h 955"/>
                  <a:gd name="T98" fmla="*/ 618 w 1149"/>
                  <a:gd name="T99" fmla="*/ 894 h 955"/>
                  <a:gd name="T100" fmla="*/ 602 w 1149"/>
                  <a:gd name="T101" fmla="*/ 804 h 955"/>
                  <a:gd name="T102" fmla="*/ 1035 w 1149"/>
                  <a:gd name="T103" fmla="*/ 442 h 955"/>
                  <a:gd name="T104" fmla="*/ 1090 w 1149"/>
                  <a:gd name="T105" fmla="*/ 313 h 955"/>
                  <a:gd name="T106" fmla="*/ 1130 w 1149"/>
                  <a:gd name="T107" fmla="*/ 172 h 955"/>
                  <a:gd name="T108" fmla="*/ 864 w 1149"/>
                  <a:gd name="T109" fmla="*/ 42 h 955"/>
                  <a:gd name="T110" fmla="*/ 685 w 1149"/>
                  <a:gd name="T111" fmla="*/ 43 h 955"/>
                  <a:gd name="T112" fmla="*/ 333 w 1149"/>
                  <a:gd name="T113" fmla="*/ 247 h 955"/>
                  <a:gd name="T114" fmla="*/ 358 w 1149"/>
                  <a:gd name="T115" fmla="*/ 338 h 955"/>
                  <a:gd name="T116" fmla="*/ 609 w 1149"/>
                  <a:gd name="T117" fmla="*/ 222 h 955"/>
                  <a:gd name="T118" fmla="*/ 713 w 1149"/>
                  <a:gd name="T119" fmla="*/ 240 h 955"/>
                  <a:gd name="T120" fmla="*/ 797 w 1149"/>
                  <a:gd name="T121" fmla="*/ 256 h 9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49" h="955">
                    <a:moveTo>
                      <a:pt x="748" y="284"/>
                    </a:moveTo>
                    <a:lnTo>
                      <a:pt x="748" y="284"/>
                    </a:lnTo>
                    <a:lnTo>
                      <a:pt x="852" y="378"/>
                    </a:lnTo>
                    <a:lnTo>
                      <a:pt x="903" y="424"/>
                    </a:lnTo>
                    <a:lnTo>
                      <a:pt x="954" y="473"/>
                    </a:lnTo>
                    <a:lnTo>
                      <a:pt x="954" y="473"/>
                    </a:lnTo>
                    <a:lnTo>
                      <a:pt x="961" y="478"/>
                    </a:lnTo>
                    <a:lnTo>
                      <a:pt x="968" y="484"/>
                    </a:lnTo>
                    <a:lnTo>
                      <a:pt x="1006" y="518"/>
                    </a:lnTo>
                    <a:lnTo>
                      <a:pt x="1028" y="541"/>
                    </a:lnTo>
                    <a:lnTo>
                      <a:pt x="1028" y="541"/>
                    </a:lnTo>
                    <a:lnTo>
                      <a:pt x="1037" y="552"/>
                    </a:lnTo>
                    <a:lnTo>
                      <a:pt x="1044" y="562"/>
                    </a:lnTo>
                    <a:lnTo>
                      <a:pt x="1050" y="573"/>
                    </a:lnTo>
                    <a:lnTo>
                      <a:pt x="1054" y="585"/>
                    </a:lnTo>
                    <a:lnTo>
                      <a:pt x="1057" y="596"/>
                    </a:lnTo>
                    <a:lnTo>
                      <a:pt x="1057" y="607"/>
                    </a:lnTo>
                    <a:lnTo>
                      <a:pt x="1057" y="618"/>
                    </a:lnTo>
                    <a:lnTo>
                      <a:pt x="1056" y="630"/>
                    </a:lnTo>
                    <a:lnTo>
                      <a:pt x="1054" y="641"/>
                    </a:lnTo>
                    <a:lnTo>
                      <a:pt x="1049" y="651"/>
                    </a:lnTo>
                    <a:lnTo>
                      <a:pt x="1044" y="661"/>
                    </a:lnTo>
                    <a:lnTo>
                      <a:pt x="1038" y="671"/>
                    </a:lnTo>
                    <a:lnTo>
                      <a:pt x="1030" y="679"/>
                    </a:lnTo>
                    <a:lnTo>
                      <a:pt x="1022" y="686"/>
                    </a:lnTo>
                    <a:lnTo>
                      <a:pt x="1013" y="692"/>
                    </a:lnTo>
                    <a:lnTo>
                      <a:pt x="1003" y="697"/>
                    </a:lnTo>
                    <a:lnTo>
                      <a:pt x="1003" y="697"/>
                    </a:lnTo>
                    <a:lnTo>
                      <a:pt x="1006" y="709"/>
                    </a:lnTo>
                    <a:lnTo>
                      <a:pt x="1009" y="720"/>
                    </a:lnTo>
                    <a:lnTo>
                      <a:pt x="1009" y="731"/>
                    </a:lnTo>
                    <a:lnTo>
                      <a:pt x="1008" y="742"/>
                    </a:lnTo>
                    <a:lnTo>
                      <a:pt x="1005" y="753"/>
                    </a:lnTo>
                    <a:lnTo>
                      <a:pt x="1002" y="762"/>
                    </a:lnTo>
                    <a:lnTo>
                      <a:pt x="997" y="772"/>
                    </a:lnTo>
                    <a:lnTo>
                      <a:pt x="991" y="780"/>
                    </a:lnTo>
                    <a:lnTo>
                      <a:pt x="984" y="787"/>
                    </a:lnTo>
                    <a:lnTo>
                      <a:pt x="977" y="794"/>
                    </a:lnTo>
                    <a:lnTo>
                      <a:pt x="967" y="800"/>
                    </a:lnTo>
                    <a:lnTo>
                      <a:pt x="958" y="806"/>
                    </a:lnTo>
                    <a:lnTo>
                      <a:pt x="948" y="810"/>
                    </a:lnTo>
                    <a:lnTo>
                      <a:pt x="937" y="812"/>
                    </a:lnTo>
                    <a:lnTo>
                      <a:pt x="927" y="813"/>
                    </a:lnTo>
                    <a:lnTo>
                      <a:pt x="915" y="813"/>
                    </a:lnTo>
                    <a:lnTo>
                      <a:pt x="915" y="813"/>
                    </a:lnTo>
                    <a:lnTo>
                      <a:pt x="914" y="823"/>
                    </a:lnTo>
                    <a:lnTo>
                      <a:pt x="911" y="832"/>
                    </a:lnTo>
                    <a:lnTo>
                      <a:pt x="908" y="841"/>
                    </a:lnTo>
                    <a:lnTo>
                      <a:pt x="903" y="849"/>
                    </a:lnTo>
                    <a:lnTo>
                      <a:pt x="898" y="856"/>
                    </a:lnTo>
                    <a:lnTo>
                      <a:pt x="892" y="862"/>
                    </a:lnTo>
                    <a:lnTo>
                      <a:pt x="885" y="869"/>
                    </a:lnTo>
                    <a:lnTo>
                      <a:pt x="878" y="874"/>
                    </a:lnTo>
                    <a:lnTo>
                      <a:pt x="871" y="879"/>
                    </a:lnTo>
                    <a:lnTo>
                      <a:pt x="862" y="882"/>
                    </a:lnTo>
                    <a:lnTo>
                      <a:pt x="854" y="886"/>
                    </a:lnTo>
                    <a:lnTo>
                      <a:pt x="846" y="888"/>
                    </a:lnTo>
                    <a:lnTo>
                      <a:pt x="836" y="889"/>
                    </a:lnTo>
                    <a:lnTo>
                      <a:pt x="827" y="889"/>
                    </a:lnTo>
                    <a:lnTo>
                      <a:pt x="817" y="888"/>
                    </a:lnTo>
                    <a:lnTo>
                      <a:pt x="808" y="887"/>
                    </a:lnTo>
                    <a:lnTo>
                      <a:pt x="808" y="887"/>
                    </a:lnTo>
                    <a:lnTo>
                      <a:pt x="804" y="898"/>
                    </a:lnTo>
                    <a:lnTo>
                      <a:pt x="799" y="908"/>
                    </a:lnTo>
                    <a:lnTo>
                      <a:pt x="793" y="918"/>
                    </a:lnTo>
                    <a:lnTo>
                      <a:pt x="786" y="926"/>
                    </a:lnTo>
                    <a:lnTo>
                      <a:pt x="778" y="934"/>
                    </a:lnTo>
                    <a:lnTo>
                      <a:pt x="770" y="940"/>
                    </a:lnTo>
                    <a:lnTo>
                      <a:pt x="760" y="945"/>
                    </a:lnTo>
                    <a:lnTo>
                      <a:pt x="750" y="950"/>
                    </a:lnTo>
                    <a:lnTo>
                      <a:pt x="739" y="952"/>
                    </a:lnTo>
                    <a:lnTo>
                      <a:pt x="728" y="955"/>
                    </a:lnTo>
                    <a:lnTo>
                      <a:pt x="716" y="955"/>
                    </a:lnTo>
                    <a:lnTo>
                      <a:pt x="704" y="953"/>
                    </a:lnTo>
                    <a:lnTo>
                      <a:pt x="692" y="952"/>
                    </a:lnTo>
                    <a:lnTo>
                      <a:pt x="681" y="949"/>
                    </a:lnTo>
                    <a:lnTo>
                      <a:pt x="670" y="944"/>
                    </a:lnTo>
                    <a:lnTo>
                      <a:pt x="658" y="938"/>
                    </a:lnTo>
                    <a:lnTo>
                      <a:pt x="650" y="932"/>
                    </a:lnTo>
                    <a:lnTo>
                      <a:pt x="650" y="932"/>
                    </a:lnTo>
                    <a:lnTo>
                      <a:pt x="658" y="920"/>
                    </a:lnTo>
                    <a:lnTo>
                      <a:pt x="664" y="907"/>
                    </a:lnTo>
                    <a:lnTo>
                      <a:pt x="669" y="894"/>
                    </a:lnTo>
                    <a:lnTo>
                      <a:pt x="672" y="880"/>
                    </a:lnTo>
                    <a:lnTo>
                      <a:pt x="672" y="880"/>
                    </a:lnTo>
                    <a:lnTo>
                      <a:pt x="684" y="887"/>
                    </a:lnTo>
                    <a:lnTo>
                      <a:pt x="696" y="893"/>
                    </a:lnTo>
                    <a:lnTo>
                      <a:pt x="702" y="895"/>
                    </a:lnTo>
                    <a:lnTo>
                      <a:pt x="708" y="896"/>
                    </a:lnTo>
                    <a:lnTo>
                      <a:pt x="714" y="898"/>
                    </a:lnTo>
                    <a:lnTo>
                      <a:pt x="721" y="898"/>
                    </a:lnTo>
                    <a:lnTo>
                      <a:pt x="721" y="898"/>
                    </a:lnTo>
                    <a:lnTo>
                      <a:pt x="732" y="895"/>
                    </a:lnTo>
                    <a:lnTo>
                      <a:pt x="740" y="892"/>
                    </a:lnTo>
                    <a:lnTo>
                      <a:pt x="744" y="888"/>
                    </a:lnTo>
                    <a:lnTo>
                      <a:pt x="747" y="885"/>
                    </a:lnTo>
                    <a:lnTo>
                      <a:pt x="750" y="881"/>
                    </a:lnTo>
                    <a:lnTo>
                      <a:pt x="752" y="876"/>
                    </a:lnTo>
                    <a:lnTo>
                      <a:pt x="752" y="876"/>
                    </a:lnTo>
                    <a:lnTo>
                      <a:pt x="753" y="867"/>
                    </a:lnTo>
                    <a:lnTo>
                      <a:pt x="751" y="855"/>
                    </a:lnTo>
                    <a:lnTo>
                      <a:pt x="677" y="795"/>
                    </a:lnTo>
                    <a:lnTo>
                      <a:pt x="677" y="795"/>
                    </a:lnTo>
                    <a:lnTo>
                      <a:pt x="673" y="792"/>
                    </a:lnTo>
                    <a:lnTo>
                      <a:pt x="670" y="787"/>
                    </a:lnTo>
                    <a:lnTo>
                      <a:pt x="667" y="782"/>
                    </a:lnTo>
                    <a:lnTo>
                      <a:pt x="666" y="776"/>
                    </a:lnTo>
                    <a:lnTo>
                      <a:pt x="666" y="772"/>
                    </a:lnTo>
                    <a:lnTo>
                      <a:pt x="667" y="766"/>
                    </a:lnTo>
                    <a:lnTo>
                      <a:pt x="670" y="761"/>
                    </a:lnTo>
                    <a:lnTo>
                      <a:pt x="672" y="756"/>
                    </a:lnTo>
                    <a:lnTo>
                      <a:pt x="672" y="756"/>
                    </a:lnTo>
                    <a:lnTo>
                      <a:pt x="677" y="751"/>
                    </a:lnTo>
                    <a:lnTo>
                      <a:pt x="682" y="749"/>
                    </a:lnTo>
                    <a:lnTo>
                      <a:pt x="686" y="747"/>
                    </a:lnTo>
                    <a:lnTo>
                      <a:pt x="691" y="745"/>
                    </a:lnTo>
                    <a:lnTo>
                      <a:pt x="697" y="745"/>
                    </a:lnTo>
                    <a:lnTo>
                      <a:pt x="702" y="747"/>
                    </a:lnTo>
                    <a:lnTo>
                      <a:pt x="708" y="748"/>
                    </a:lnTo>
                    <a:lnTo>
                      <a:pt x="713" y="751"/>
                    </a:lnTo>
                    <a:lnTo>
                      <a:pt x="793" y="816"/>
                    </a:lnTo>
                    <a:lnTo>
                      <a:pt x="793" y="816"/>
                    </a:lnTo>
                    <a:lnTo>
                      <a:pt x="801" y="821"/>
                    </a:lnTo>
                    <a:lnTo>
                      <a:pt x="808" y="826"/>
                    </a:lnTo>
                    <a:lnTo>
                      <a:pt x="816" y="830"/>
                    </a:lnTo>
                    <a:lnTo>
                      <a:pt x="823" y="831"/>
                    </a:lnTo>
                    <a:lnTo>
                      <a:pt x="829" y="832"/>
                    </a:lnTo>
                    <a:lnTo>
                      <a:pt x="836" y="831"/>
                    </a:lnTo>
                    <a:lnTo>
                      <a:pt x="843" y="829"/>
                    </a:lnTo>
                    <a:lnTo>
                      <a:pt x="849" y="825"/>
                    </a:lnTo>
                    <a:lnTo>
                      <a:pt x="849" y="825"/>
                    </a:lnTo>
                    <a:lnTo>
                      <a:pt x="854" y="819"/>
                    </a:lnTo>
                    <a:lnTo>
                      <a:pt x="858" y="813"/>
                    </a:lnTo>
                    <a:lnTo>
                      <a:pt x="858" y="813"/>
                    </a:lnTo>
                    <a:lnTo>
                      <a:pt x="859" y="806"/>
                    </a:lnTo>
                    <a:lnTo>
                      <a:pt x="860" y="799"/>
                    </a:lnTo>
                    <a:lnTo>
                      <a:pt x="860" y="795"/>
                    </a:lnTo>
                    <a:lnTo>
                      <a:pt x="859" y="792"/>
                    </a:lnTo>
                    <a:lnTo>
                      <a:pt x="857" y="789"/>
                    </a:lnTo>
                    <a:lnTo>
                      <a:pt x="854" y="786"/>
                    </a:lnTo>
                    <a:lnTo>
                      <a:pt x="758" y="711"/>
                    </a:lnTo>
                    <a:lnTo>
                      <a:pt x="758" y="711"/>
                    </a:lnTo>
                    <a:lnTo>
                      <a:pt x="754" y="707"/>
                    </a:lnTo>
                    <a:lnTo>
                      <a:pt x="751" y="703"/>
                    </a:lnTo>
                    <a:lnTo>
                      <a:pt x="748" y="698"/>
                    </a:lnTo>
                    <a:lnTo>
                      <a:pt x="747" y="692"/>
                    </a:lnTo>
                    <a:lnTo>
                      <a:pt x="747" y="687"/>
                    </a:lnTo>
                    <a:lnTo>
                      <a:pt x="748" y="681"/>
                    </a:lnTo>
                    <a:lnTo>
                      <a:pt x="751" y="676"/>
                    </a:lnTo>
                    <a:lnTo>
                      <a:pt x="753" y="672"/>
                    </a:lnTo>
                    <a:lnTo>
                      <a:pt x="753" y="672"/>
                    </a:lnTo>
                    <a:lnTo>
                      <a:pt x="758" y="667"/>
                    </a:lnTo>
                    <a:lnTo>
                      <a:pt x="763" y="665"/>
                    </a:lnTo>
                    <a:lnTo>
                      <a:pt x="767" y="662"/>
                    </a:lnTo>
                    <a:lnTo>
                      <a:pt x="772" y="661"/>
                    </a:lnTo>
                    <a:lnTo>
                      <a:pt x="778" y="661"/>
                    </a:lnTo>
                    <a:lnTo>
                      <a:pt x="783" y="661"/>
                    </a:lnTo>
                    <a:lnTo>
                      <a:pt x="789" y="663"/>
                    </a:lnTo>
                    <a:lnTo>
                      <a:pt x="793" y="667"/>
                    </a:lnTo>
                    <a:lnTo>
                      <a:pt x="893" y="745"/>
                    </a:lnTo>
                    <a:lnTo>
                      <a:pt x="893" y="745"/>
                    </a:lnTo>
                    <a:lnTo>
                      <a:pt x="896" y="747"/>
                    </a:lnTo>
                    <a:lnTo>
                      <a:pt x="896" y="747"/>
                    </a:lnTo>
                    <a:lnTo>
                      <a:pt x="902" y="751"/>
                    </a:lnTo>
                    <a:lnTo>
                      <a:pt x="909" y="755"/>
                    </a:lnTo>
                    <a:lnTo>
                      <a:pt x="916" y="756"/>
                    </a:lnTo>
                    <a:lnTo>
                      <a:pt x="922" y="757"/>
                    </a:lnTo>
                    <a:lnTo>
                      <a:pt x="929" y="756"/>
                    </a:lnTo>
                    <a:lnTo>
                      <a:pt x="935" y="754"/>
                    </a:lnTo>
                    <a:lnTo>
                      <a:pt x="940" y="750"/>
                    </a:lnTo>
                    <a:lnTo>
                      <a:pt x="944" y="747"/>
                    </a:lnTo>
                    <a:lnTo>
                      <a:pt x="948" y="741"/>
                    </a:lnTo>
                    <a:lnTo>
                      <a:pt x="950" y="735"/>
                    </a:lnTo>
                    <a:lnTo>
                      <a:pt x="952" y="729"/>
                    </a:lnTo>
                    <a:lnTo>
                      <a:pt x="950" y="722"/>
                    </a:lnTo>
                    <a:lnTo>
                      <a:pt x="948" y="714"/>
                    </a:lnTo>
                    <a:lnTo>
                      <a:pt x="944" y="706"/>
                    </a:lnTo>
                    <a:lnTo>
                      <a:pt x="937" y="699"/>
                    </a:lnTo>
                    <a:lnTo>
                      <a:pt x="929" y="691"/>
                    </a:lnTo>
                    <a:lnTo>
                      <a:pt x="823" y="611"/>
                    </a:lnTo>
                    <a:lnTo>
                      <a:pt x="823" y="611"/>
                    </a:lnTo>
                    <a:lnTo>
                      <a:pt x="818" y="607"/>
                    </a:lnTo>
                    <a:lnTo>
                      <a:pt x="816" y="603"/>
                    </a:lnTo>
                    <a:lnTo>
                      <a:pt x="814" y="598"/>
                    </a:lnTo>
                    <a:lnTo>
                      <a:pt x="813" y="592"/>
                    </a:lnTo>
                    <a:lnTo>
                      <a:pt x="813" y="587"/>
                    </a:lnTo>
                    <a:lnTo>
                      <a:pt x="813" y="581"/>
                    </a:lnTo>
                    <a:lnTo>
                      <a:pt x="815" y="577"/>
                    </a:lnTo>
                    <a:lnTo>
                      <a:pt x="817" y="572"/>
                    </a:lnTo>
                    <a:lnTo>
                      <a:pt x="817" y="572"/>
                    </a:lnTo>
                    <a:lnTo>
                      <a:pt x="822" y="567"/>
                    </a:lnTo>
                    <a:lnTo>
                      <a:pt x="826" y="564"/>
                    </a:lnTo>
                    <a:lnTo>
                      <a:pt x="832" y="561"/>
                    </a:lnTo>
                    <a:lnTo>
                      <a:pt x="836" y="560"/>
                    </a:lnTo>
                    <a:lnTo>
                      <a:pt x="842" y="560"/>
                    </a:lnTo>
                    <a:lnTo>
                      <a:pt x="847" y="561"/>
                    </a:lnTo>
                    <a:lnTo>
                      <a:pt x="853" y="562"/>
                    </a:lnTo>
                    <a:lnTo>
                      <a:pt x="858" y="566"/>
                    </a:lnTo>
                    <a:lnTo>
                      <a:pt x="962" y="644"/>
                    </a:lnTo>
                    <a:lnTo>
                      <a:pt x="962" y="644"/>
                    </a:lnTo>
                    <a:lnTo>
                      <a:pt x="967" y="647"/>
                    </a:lnTo>
                    <a:lnTo>
                      <a:pt x="971" y="647"/>
                    </a:lnTo>
                    <a:lnTo>
                      <a:pt x="975" y="647"/>
                    </a:lnTo>
                    <a:lnTo>
                      <a:pt x="979" y="646"/>
                    </a:lnTo>
                    <a:lnTo>
                      <a:pt x="984" y="643"/>
                    </a:lnTo>
                    <a:lnTo>
                      <a:pt x="987" y="641"/>
                    </a:lnTo>
                    <a:lnTo>
                      <a:pt x="994" y="634"/>
                    </a:lnTo>
                    <a:lnTo>
                      <a:pt x="994" y="634"/>
                    </a:lnTo>
                    <a:lnTo>
                      <a:pt x="998" y="628"/>
                    </a:lnTo>
                    <a:lnTo>
                      <a:pt x="1000" y="621"/>
                    </a:lnTo>
                    <a:lnTo>
                      <a:pt x="1002" y="615"/>
                    </a:lnTo>
                    <a:lnTo>
                      <a:pt x="1002" y="607"/>
                    </a:lnTo>
                    <a:lnTo>
                      <a:pt x="999" y="600"/>
                    </a:lnTo>
                    <a:lnTo>
                      <a:pt x="997" y="593"/>
                    </a:lnTo>
                    <a:lnTo>
                      <a:pt x="993" y="587"/>
                    </a:lnTo>
                    <a:lnTo>
                      <a:pt x="987" y="581"/>
                    </a:lnTo>
                    <a:lnTo>
                      <a:pt x="966" y="559"/>
                    </a:lnTo>
                    <a:lnTo>
                      <a:pt x="685" y="303"/>
                    </a:lnTo>
                    <a:lnTo>
                      <a:pt x="685" y="303"/>
                    </a:lnTo>
                    <a:lnTo>
                      <a:pt x="683" y="301"/>
                    </a:lnTo>
                    <a:lnTo>
                      <a:pt x="683" y="298"/>
                    </a:lnTo>
                    <a:lnTo>
                      <a:pt x="682" y="296"/>
                    </a:lnTo>
                    <a:lnTo>
                      <a:pt x="683" y="292"/>
                    </a:lnTo>
                    <a:lnTo>
                      <a:pt x="684" y="290"/>
                    </a:lnTo>
                    <a:lnTo>
                      <a:pt x="686" y="289"/>
                    </a:lnTo>
                    <a:lnTo>
                      <a:pt x="689" y="288"/>
                    </a:lnTo>
                    <a:lnTo>
                      <a:pt x="692" y="288"/>
                    </a:lnTo>
                    <a:lnTo>
                      <a:pt x="692" y="288"/>
                    </a:lnTo>
                    <a:lnTo>
                      <a:pt x="706" y="288"/>
                    </a:lnTo>
                    <a:lnTo>
                      <a:pt x="719" y="286"/>
                    </a:lnTo>
                    <a:lnTo>
                      <a:pt x="730" y="285"/>
                    </a:lnTo>
                    <a:lnTo>
                      <a:pt x="744" y="284"/>
                    </a:lnTo>
                    <a:lnTo>
                      <a:pt x="744" y="284"/>
                    </a:lnTo>
                    <a:lnTo>
                      <a:pt x="748" y="284"/>
                    </a:lnTo>
                    <a:lnTo>
                      <a:pt x="748" y="284"/>
                    </a:lnTo>
                    <a:close/>
                    <a:moveTo>
                      <a:pt x="129" y="522"/>
                    </a:moveTo>
                    <a:lnTo>
                      <a:pt x="129" y="522"/>
                    </a:lnTo>
                    <a:lnTo>
                      <a:pt x="119" y="506"/>
                    </a:lnTo>
                    <a:lnTo>
                      <a:pt x="112" y="491"/>
                    </a:lnTo>
                    <a:lnTo>
                      <a:pt x="106" y="474"/>
                    </a:lnTo>
                    <a:lnTo>
                      <a:pt x="102" y="457"/>
                    </a:lnTo>
                    <a:lnTo>
                      <a:pt x="97" y="439"/>
                    </a:lnTo>
                    <a:lnTo>
                      <a:pt x="94" y="421"/>
                    </a:lnTo>
                    <a:lnTo>
                      <a:pt x="90" y="383"/>
                    </a:lnTo>
                    <a:lnTo>
                      <a:pt x="54" y="350"/>
                    </a:lnTo>
                    <a:lnTo>
                      <a:pt x="54" y="350"/>
                    </a:lnTo>
                    <a:lnTo>
                      <a:pt x="34" y="328"/>
                    </a:lnTo>
                    <a:lnTo>
                      <a:pt x="24" y="317"/>
                    </a:lnTo>
                    <a:lnTo>
                      <a:pt x="17" y="307"/>
                    </a:lnTo>
                    <a:lnTo>
                      <a:pt x="10" y="296"/>
                    </a:lnTo>
                    <a:lnTo>
                      <a:pt x="5" y="283"/>
                    </a:lnTo>
                    <a:lnTo>
                      <a:pt x="2" y="270"/>
                    </a:lnTo>
                    <a:lnTo>
                      <a:pt x="0" y="254"/>
                    </a:lnTo>
                    <a:lnTo>
                      <a:pt x="0" y="254"/>
                    </a:lnTo>
                    <a:lnTo>
                      <a:pt x="2" y="246"/>
                    </a:lnTo>
                    <a:lnTo>
                      <a:pt x="3" y="238"/>
                    </a:lnTo>
                    <a:lnTo>
                      <a:pt x="4" y="229"/>
                    </a:lnTo>
                    <a:lnTo>
                      <a:pt x="8" y="222"/>
                    </a:lnTo>
                    <a:lnTo>
                      <a:pt x="11" y="214"/>
                    </a:lnTo>
                    <a:lnTo>
                      <a:pt x="15" y="207"/>
                    </a:lnTo>
                    <a:lnTo>
                      <a:pt x="19" y="200"/>
                    </a:lnTo>
                    <a:lnTo>
                      <a:pt x="25" y="193"/>
                    </a:lnTo>
                    <a:lnTo>
                      <a:pt x="174" y="32"/>
                    </a:lnTo>
                    <a:lnTo>
                      <a:pt x="174" y="32"/>
                    </a:lnTo>
                    <a:lnTo>
                      <a:pt x="180" y="25"/>
                    </a:lnTo>
                    <a:lnTo>
                      <a:pt x="187" y="20"/>
                    </a:lnTo>
                    <a:lnTo>
                      <a:pt x="194" y="15"/>
                    </a:lnTo>
                    <a:lnTo>
                      <a:pt x="203" y="11"/>
                    </a:lnTo>
                    <a:lnTo>
                      <a:pt x="210" y="7"/>
                    </a:lnTo>
                    <a:lnTo>
                      <a:pt x="218" y="5"/>
                    </a:lnTo>
                    <a:lnTo>
                      <a:pt x="226" y="2"/>
                    </a:lnTo>
                    <a:lnTo>
                      <a:pt x="235" y="1"/>
                    </a:lnTo>
                    <a:lnTo>
                      <a:pt x="243" y="1"/>
                    </a:lnTo>
                    <a:lnTo>
                      <a:pt x="251" y="1"/>
                    </a:lnTo>
                    <a:lnTo>
                      <a:pt x="260" y="2"/>
                    </a:lnTo>
                    <a:lnTo>
                      <a:pt x="268" y="5"/>
                    </a:lnTo>
                    <a:lnTo>
                      <a:pt x="276" y="7"/>
                    </a:lnTo>
                    <a:lnTo>
                      <a:pt x="285" y="11"/>
                    </a:lnTo>
                    <a:lnTo>
                      <a:pt x="292" y="15"/>
                    </a:lnTo>
                    <a:lnTo>
                      <a:pt x="299" y="20"/>
                    </a:lnTo>
                    <a:lnTo>
                      <a:pt x="299" y="20"/>
                    </a:lnTo>
                    <a:lnTo>
                      <a:pt x="314" y="32"/>
                    </a:lnTo>
                    <a:lnTo>
                      <a:pt x="329" y="42"/>
                    </a:lnTo>
                    <a:lnTo>
                      <a:pt x="343" y="51"/>
                    </a:lnTo>
                    <a:lnTo>
                      <a:pt x="362" y="59"/>
                    </a:lnTo>
                    <a:lnTo>
                      <a:pt x="362" y="59"/>
                    </a:lnTo>
                    <a:lnTo>
                      <a:pt x="375" y="64"/>
                    </a:lnTo>
                    <a:lnTo>
                      <a:pt x="382" y="65"/>
                    </a:lnTo>
                    <a:lnTo>
                      <a:pt x="382" y="65"/>
                    </a:lnTo>
                    <a:lnTo>
                      <a:pt x="399" y="62"/>
                    </a:lnTo>
                    <a:lnTo>
                      <a:pt x="415" y="58"/>
                    </a:lnTo>
                    <a:lnTo>
                      <a:pt x="451" y="50"/>
                    </a:lnTo>
                    <a:lnTo>
                      <a:pt x="469" y="46"/>
                    </a:lnTo>
                    <a:lnTo>
                      <a:pt x="488" y="43"/>
                    </a:lnTo>
                    <a:lnTo>
                      <a:pt x="506" y="40"/>
                    </a:lnTo>
                    <a:lnTo>
                      <a:pt x="525" y="40"/>
                    </a:lnTo>
                    <a:lnTo>
                      <a:pt x="525" y="40"/>
                    </a:lnTo>
                    <a:lnTo>
                      <a:pt x="501" y="57"/>
                    </a:lnTo>
                    <a:lnTo>
                      <a:pt x="469" y="82"/>
                    </a:lnTo>
                    <a:lnTo>
                      <a:pt x="426" y="114"/>
                    </a:lnTo>
                    <a:lnTo>
                      <a:pt x="426" y="114"/>
                    </a:lnTo>
                    <a:lnTo>
                      <a:pt x="407" y="119"/>
                    </a:lnTo>
                    <a:lnTo>
                      <a:pt x="389" y="121"/>
                    </a:lnTo>
                    <a:lnTo>
                      <a:pt x="389" y="121"/>
                    </a:lnTo>
                    <a:lnTo>
                      <a:pt x="379" y="121"/>
                    </a:lnTo>
                    <a:lnTo>
                      <a:pt x="365" y="120"/>
                    </a:lnTo>
                    <a:lnTo>
                      <a:pt x="352" y="116"/>
                    </a:lnTo>
                    <a:lnTo>
                      <a:pt x="338" y="112"/>
                    </a:lnTo>
                    <a:lnTo>
                      <a:pt x="325" y="106"/>
                    </a:lnTo>
                    <a:lnTo>
                      <a:pt x="313" y="100"/>
                    </a:lnTo>
                    <a:lnTo>
                      <a:pt x="302" y="93"/>
                    </a:lnTo>
                    <a:lnTo>
                      <a:pt x="293" y="88"/>
                    </a:lnTo>
                    <a:lnTo>
                      <a:pt x="264" y="65"/>
                    </a:lnTo>
                    <a:lnTo>
                      <a:pt x="264" y="65"/>
                    </a:lnTo>
                    <a:lnTo>
                      <a:pt x="258" y="62"/>
                    </a:lnTo>
                    <a:lnTo>
                      <a:pt x="253" y="59"/>
                    </a:lnTo>
                    <a:lnTo>
                      <a:pt x="247" y="58"/>
                    </a:lnTo>
                    <a:lnTo>
                      <a:pt x="239" y="58"/>
                    </a:lnTo>
                    <a:lnTo>
                      <a:pt x="233" y="59"/>
                    </a:lnTo>
                    <a:lnTo>
                      <a:pt x="228" y="62"/>
                    </a:lnTo>
                    <a:lnTo>
                      <a:pt x="222" y="65"/>
                    </a:lnTo>
                    <a:lnTo>
                      <a:pt x="216" y="70"/>
                    </a:lnTo>
                    <a:lnTo>
                      <a:pt x="67" y="231"/>
                    </a:lnTo>
                    <a:lnTo>
                      <a:pt x="67" y="231"/>
                    </a:lnTo>
                    <a:lnTo>
                      <a:pt x="63" y="237"/>
                    </a:lnTo>
                    <a:lnTo>
                      <a:pt x="60" y="243"/>
                    </a:lnTo>
                    <a:lnTo>
                      <a:pt x="59" y="248"/>
                    </a:lnTo>
                    <a:lnTo>
                      <a:pt x="58" y="256"/>
                    </a:lnTo>
                    <a:lnTo>
                      <a:pt x="59" y="262"/>
                    </a:lnTo>
                    <a:lnTo>
                      <a:pt x="60" y="267"/>
                    </a:lnTo>
                    <a:lnTo>
                      <a:pt x="63" y="273"/>
                    </a:lnTo>
                    <a:lnTo>
                      <a:pt x="67" y="279"/>
                    </a:lnTo>
                    <a:lnTo>
                      <a:pt x="67" y="279"/>
                    </a:lnTo>
                    <a:lnTo>
                      <a:pt x="85" y="300"/>
                    </a:lnTo>
                    <a:lnTo>
                      <a:pt x="105" y="320"/>
                    </a:lnTo>
                    <a:lnTo>
                      <a:pt x="105" y="320"/>
                    </a:lnTo>
                    <a:lnTo>
                      <a:pt x="117" y="332"/>
                    </a:lnTo>
                    <a:lnTo>
                      <a:pt x="130" y="346"/>
                    </a:lnTo>
                    <a:lnTo>
                      <a:pt x="136" y="353"/>
                    </a:lnTo>
                    <a:lnTo>
                      <a:pt x="140" y="360"/>
                    </a:lnTo>
                    <a:lnTo>
                      <a:pt x="143" y="367"/>
                    </a:lnTo>
                    <a:lnTo>
                      <a:pt x="146" y="374"/>
                    </a:lnTo>
                    <a:lnTo>
                      <a:pt x="146" y="374"/>
                    </a:lnTo>
                    <a:lnTo>
                      <a:pt x="149" y="403"/>
                    </a:lnTo>
                    <a:lnTo>
                      <a:pt x="154" y="433"/>
                    </a:lnTo>
                    <a:lnTo>
                      <a:pt x="157" y="448"/>
                    </a:lnTo>
                    <a:lnTo>
                      <a:pt x="161" y="461"/>
                    </a:lnTo>
                    <a:lnTo>
                      <a:pt x="167" y="474"/>
                    </a:lnTo>
                    <a:lnTo>
                      <a:pt x="173" y="485"/>
                    </a:lnTo>
                    <a:lnTo>
                      <a:pt x="173" y="485"/>
                    </a:lnTo>
                    <a:lnTo>
                      <a:pt x="160" y="492"/>
                    </a:lnTo>
                    <a:lnTo>
                      <a:pt x="149" y="500"/>
                    </a:lnTo>
                    <a:lnTo>
                      <a:pt x="140" y="510"/>
                    </a:lnTo>
                    <a:lnTo>
                      <a:pt x="129" y="522"/>
                    </a:lnTo>
                    <a:lnTo>
                      <a:pt x="129" y="522"/>
                    </a:lnTo>
                    <a:close/>
                    <a:moveTo>
                      <a:pt x="602" y="804"/>
                    </a:moveTo>
                    <a:lnTo>
                      <a:pt x="602" y="804"/>
                    </a:lnTo>
                    <a:lnTo>
                      <a:pt x="593" y="797"/>
                    </a:lnTo>
                    <a:lnTo>
                      <a:pt x="582" y="792"/>
                    </a:lnTo>
                    <a:lnTo>
                      <a:pt x="571" y="788"/>
                    </a:lnTo>
                    <a:lnTo>
                      <a:pt x="560" y="786"/>
                    </a:lnTo>
                    <a:lnTo>
                      <a:pt x="549" y="786"/>
                    </a:lnTo>
                    <a:lnTo>
                      <a:pt x="538" y="788"/>
                    </a:lnTo>
                    <a:lnTo>
                      <a:pt x="527" y="791"/>
                    </a:lnTo>
                    <a:lnTo>
                      <a:pt x="518" y="797"/>
                    </a:lnTo>
                    <a:lnTo>
                      <a:pt x="518" y="797"/>
                    </a:lnTo>
                    <a:lnTo>
                      <a:pt x="514" y="797"/>
                    </a:lnTo>
                    <a:lnTo>
                      <a:pt x="512" y="795"/>
                    </a:lnTo>
                    <a:lnTo>
                      <a:pt x="512" y="795"/>
                    </a:lnTo>
                    <a:lnTo>
                      <a:pt x="511" y="794"/>
                    </a:lnTo>
                    <a:lnTo>
                      <a:pt x="511" y="791"/>
                    </a:lnTo>
                    <a:lnTo>
                      <a:pt x="511" y="791"/>
                    </a:lnTo>
                    <a:lnTo>
                      <a:pt x="512" y="782"/>
                    </a:lnTo>
                    <a:lnTo>
                      <a:pt x="512" y="773"/>
                    </a:lnTo>
                    <a:lnTo>
                      <a:pt x="509" y="763"/>
                    </a:lnTo>
                    <a:lnTo>
                      <a:pt x="507" y="754"/>
                    </a:lnTo>
                    <a:lnTo>
                      <a:pt x="503" y="745"/>
                    </a:lnTo>
                    <a:lnTo>
                      <a:pt x="499" y="737"/>
                    </a:lnTo>
                    <a:lnTo>
                      <a:pt x="493" y="729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77" y="716"/>
                    </a:lnTo>
                    <a:lnTo>
                      <a:pt x="467" y="710"/>
                    </a:lnTo>
                    <a:lnTo>
                      <a:pt x="456" y="707"/>
                    </a:lnTo>
                    <a:lnTo>
                      <a:pt x="444" y="705"/>
                    </a:lnTo>
                    <a:lnTo>
                      <a:pt x="433" y="705"/>
                    </a:lnTo>
                    <a:lnTo>
                      <a:pt x="423" y="706"/>
                    </a:lnTo>
                    <a:lnTo>
                      <a:pt x="412" y="710"/>
                    </a:lnTo>
                    <a:lnTo>
                      <a:pt x="401" y="716"/>
                    </a:lnTo>
                    <a:lnTo>
                      <a:pt x="401" y="716"/>
                    </a:lnTo>
                    <a:lnTo>
                      <a:pt x="399" y="716"/>
                    </a:lnTo>
                    <a:lnTo>
                      <a:pt x="396" y="714"/>
                    </a:lnTo>
                    <a:lnTo>
                      <a:pt x="396" y="714"/>
                    </a:lnTo>
                    <a:lnTo>
                      <a:pt x="394" y="713"/>
                    </a:lnTo>
                    <a:lnTo>
                      <a:pt x="394" y="710"/>
                    </a:lnTo>
                    <a:lnTo>
                      <a:pt x="394" y="710"/>
                    </a:lnTo>
                    <a:lnTo>
                      <a:pt x="395" y="700"/>
                    </a:lnTo>
                    <a:lnTo>
                      <a:pt x="395" y="692"/>
                    </a:lnTo>
                    <a:lnTo>
                      <a:pt x="394" y="682"/>
                    </a:lnTo>
                    <a:lnTo>
                      <a:pt x="392" y="673"/>
                    </a:lnTo>
                    <a:lnTo>
                      <a:pt x="388" y="665"/>
                    </a:lnTo>
                    <a:lnTo>
                      <a:pt x="383" y="656"/>
                    </a:lnTo>
                    <a:lnTo>
                      <a:pt x="377" y="648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63" y="636"/>
                    </a:lnTo>
                    <a:lnTo>
                      <a:pt x="355" y="631"/>
                    </a:lnTo>
                    <a:lnTo>
                      <a:pt x="345" y="628"/>
                    </a:lnTo>
                    <a:lnTo>
                      <a:pt x="337" y="625"/>
                    </a:lnTo>
                    <a:lnTo>
                      <a:pt x="327" y="624"/>
                    </a:lnTo>
                    <a:lnTo>
                      <a:pt x="318" y="624"/>
                    </a:lnTo>
                    <a:lnTo>
                      <a:pt x="308" y="625"/>
                    </a:lnTo>
                    <a:lnTo>
                      <a:pt x="300" y="628"/>
                    </a:lnTo>
                    <a:lnTo>
                      <a:pt x="300" y="628"/>
                    </a:lnTo>
                    <a:lnTo>
                      <a:pt x="298" y="628"/>
                    </a:lnTo>
                    <a:lnTo>
                      <a:pt x="295" y="627"/>
                    </a:lnTo>
                    <a:lnTo>
                      <a:pt x="295" y="627"/>
                    </a:lnTo>
                    <a:lnTo>
                      <a:pt x="294" y="624"/>
                    </a:lnTo>
                    <a:lnTo>
                      <a:pt x="294" y="622"/>
                    </a:lnTo>
                    <a:lnTo>
                      <a:pt x="294" y="622"/>
                    </a:lnTo>
                    <a:lnTo>
                      <a:pt x="298" y="610"/>
                    </a:lnTo>
                    <a:lnTo>
                      <a:pt x="300" y="599"/>
                    </a:lnTo>
                    <a:lnTo>
                      <a:pt x="300" y="587"/>
                    </a:lnTo>
                    <a:lnTo>
                      <a:pt x="299" y="577"/>
                    </a:lnTo>
                    <a:lnTo>
                      <a:pt x="295" y="566"/>
                    </a:lnTo>
                    <a:lnTo>
                      <a:pt x="291" y="555"/>
                    </a:lnTo>
                    <a:lnTo>
                      <a:pt x="283" y="546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69" y="533"/>
                    </a:lnTo>
                    <a:lnTo>
                      <a:pt x="263" y="529"/>
                    </a:lnTo>
                    <a:lnTo>
                      <a:pt x="256" y="525"/>
                    </a:lnTo>
                    <a:lnTo>
                      <a:pt x="250" y="523"/>
                    </a:lnTo>
                    <a:lnTo>
                      <a:pt x="236" y="520"/>
                    </a:lnTo>
                    <a:lnTo>
                      <a:pt x="222" y="520"/>
                    </a:lnTo>
                    <a:lnTo>
                      <a:pt x="209" y="522"/>
                    </a:lnTo>
                    <a:lnTo>
                      <a:pt x="195" y="527"/>
                    </a:lnTo>
                    <a:lnTo>
                      <a:pt x="190" y="530"/>
                    </a:lnTo>
                    <a:lnTo>
                      <a:pt x="184" y="535"/>
                    </a:lnTo>
                    <a:lnTo>
                      <a:pt x="178" y="540"/>
                    </a:lnTo>
                    <a:lnTo>
                      <a:pt x="173" y="544"/>
                    </a:lnTo>
                    <a:lnTo>
                      <a:pt x="151" y="568"/>
                    </a:lnTo>
                    <a:lnTo>
                      <a:pt x="151" y="568"/>
                    </a:lnTo>
                    <a:lnTo>
                      <a:pt x="147" y="574"/>
                    </a:lnTo>
                    <a:lnTo>
                      <a:pt x="143" y="581"/>
                    </a:lnTo>
                    <a:lnTo>
                      <a:pt x="140" y="587"/>
                    </a:lnTo>
                    <a:lnTo>
                      <a:pt x="137" y="594"/>
                    </a:lnTo>
                    <a:lnTo>
                      <a:pt x="135" y="607"/>
                    </a:lnTo>
                    <a:lnTo>
                      <a:pt x="134" y="622"/>
                    </a:lnTo>
                    <a:lnTo>
                      <a:pt x="136" y="635"/>
                    </a:lnTo>
                    <a:lnTo>
                      <a:pt x="142" y="648"/>
                    </a:lnTo>
                    <a:lnTo>
                      <a:pt x="146" y="655"/>
                    </a:lnTo>
                    <a:lnTo>
                      <a:pt x="149" y="661"/>
                    </a:lnTo>
                    <a:lnTo>
                      <a:pt x="154" y="666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66" y="676"/>
                    </a:lnTo>
                    <a:lnTo>
                      <a:pt x="174" y="681"/>
                    </a:lnTo>
                    <a:lnTo>
                      <a:pt x="182" y="685"/>
                    </a:lnTo>
                    <a:lnTo>
                      <a:pt x="191" y="687"/>
                    </a:lnTo>
                    <a:lnTo>
                      <a:pt x="199" y="688"/>
                    </a:lnTo>
                    <a:lnTo>
                      <a:pt x="207" y="688"/>
                    </a:lnTo>
                    <a:lnTo>
                      <a:pt x="216" y="688"/>
                    </a:lnTo>
                    <a:lnTo>
                      <a:pt x="224" y="687"/>
                    </a:lnTo>
                    <a:lnTo>
                      <a:pt x="224" y="687"/>
                    </a:lnTo>
                    <a:lnTo>
                      <a:pt x="228" y="687"/>
                    </a:lnTo>
                    <a:lnTo>
                      <a:pt x="230" y="688"/>
                    </a:lnTo>
                    <a:lnTo>
                      <a:pt x="230" y="688"/>
                    </a:lnTo>
                    <a:lnTo>
                      <a:pt x="230" y="692"/>
                    </a:lnTo>
                    <a:lnTo>
                      <a:pt x="229" y="694"/>
                    </a:lnTo>
                    <a:lnTo>
                      <a:pt x="229" y="694"/>
                    </a:lnTo>
                    <a:lnTo>
                      <a:pt x="222" y="706"/>
                    </a:lnTo>
                    <a:lnTo>
                      <a:pt x="217" y="719"/>
                    </a:lnTo>
                    <a:lnTo>
                      <a:pt x="214" y="732"/>
                    </a:lnTo>
                    <a:lnTo>
                      <a:pt x="214" y="745"/>
                    </a:lnTo>
                    <a:lnTo>
                      <a:pt x="217" y="758"/>
                    </a:lnTo>
                    <a:lnTo>
                      <a:pt x="222" y="772"/>
                    </a:lnTo>
                    <a:lnTo>
                      <a:pt x="229" y="783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50" y="801"/>
                    </a:lnTo>
                    <a:lnTo>
                      <a:pt x="263" y="807"/>
                    </a:lnTo>
                    <a:lnTo>
                      <a:pt x="276" y="811"/>
                    </a:lnTo>
                    <a:lnTo>
                      <a:pt x="289" y="811"/>
                    </a:lnTo>
                    <a:lnTo>
                      <a:pt x="302" y="810"/>
                    </a:lnTo>
                    <a:lnTo>
                      <a:pt x="316" y="805"/>
                    </a:lnTo>
                    <a:lnTo>
                      <a:pt x="327" y="799"/>
                    </a:lnTo>
                    <a:lnTo>
                      <a:pt x="338" y="791"/>
                    </a:lnTo>
                    <a:lnTo>
                      <a:pt x="338" y="791"/>
                    </a:lnTo>
                    <a:lnTo>
                      <a:pt x="341" y="789"/>
                    </a:lnTo>
                    <a:lnTo>
                      <a:pt x="343" y="789"/>
                    </a:lnTo>
                    <a:lnTo>
                      <a:pt x="343" y="789"/>
                    </a:lnTo>
                    <a:lnTo>
                      <a:pt x="345" y="792"/>
                    </a:lnTo>
                    <a:lnTo>
                      <a:pt x="345" y="794"/>
                    </a:lnTo>
                    <a:lnTo>
                      <a:pt x="345" y="794"/>
                    </a:lnTo>
                    <a:lnTo>
                      <a:pt x="345" y="802"/>
                    </a:lnTo>
                    <a:lnTo>
                      <a:pt x="346" y="811"/>
                    </a:lnTo>
                    <a:lnTo>
                      <a:pt x="348" y="820"/>
                    </a:lnTo>
                    <a:lnTo>
                      <a:pt x="350" y="827"/>
                    </a:lnTo>
                    <a:lnTo>
                      <a:pt x="354" y="836"/>
                    </a:lnTo>
                    <a:lnTo>
                      <a:pt x="358" y="843"/>
                    </a:lnTo>
                    <a:lnTo>
                      <a:pt x="364" y="850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82" y="864"/>
                    </a:lnTo>
                    <a:lnTo>
                      <a:pt x="394" y="870"/>
                    </a:lnTo>
                    <a:lnTo>
                      <a:pt x="407" y="874"/>
                    </a:lnTo>
                    <a:lnTo>
                      <a:pt x="420" y="874"/>
                    </a:lnTo>
                    <a:lnTo>
                      <a:pt x="433" y="873"/>
                    </a:lnTo>
                    <a:lnTo>
                      <a:pt x="446" y="868"/>
                    </a:lnTo>
                    <a:lnTo>
                      <a:pt x="458" y="862"/>
                    </a:lnTo>
                    <a:lnTo>
                      <a:pt x="469" y="854"/>
                    </a:lnTo>
                    <a:lnTo>
                      <a:pt x="469" y="854"/>
                    </a:lnTo>
                    <a:lnTo>
                      <a:pt x="471" y="852"/>
                    </a:lnTo>
                    <a:lnTo>
                      <a:pt x="474" y="852"/>
                    </a:lnTo>
                    <a:lnTo>
                      <a:pt x="474" y="852"/>
                    </a:lnTo>
                    <a:lnTo>
                      <a:pt x="476" y="855"/>
                    </a:lnTo>
                    <a:lnTo>
                      <a:pt x="477" y="857"/>
                    </a:lnTo>
                    <a:lnTo>
                      <a:pt x="477" y="857"/>
                    </a:lnTo>
                    <a:lnTo>
                      <a:pt x="476" y="865"/>
                    </a:lnTo>
                    <a:lnTo>
                      <a:pt x="477" y="874"/>
                    </a:lnTo>
                    <a:lnTo>
                      <a:pt x="478" y="883"/>
                    </a:lnTo>
                    <a:lnTo>
                      <a:pt x="482" y="890"/>
                    </a:lnTo>
                    <a:lnTo>
                      <a:pt x="486" y="899"/>
                    </a:lnTo>
                    <a:lnTo>
                      <a:pt x="489" y="906"/>
                    </a:lnTo>
                    <a:lnTo>
                      <a:pt x="495" y="913"/>
                    </a:lnTo>
                    <a:lnTo>
                      <a:pt x="502" y="920"/>
                    </a:lnTo>
                    <a:lnTo>
                      <a:pt x="502" y="920"/>
                    </a:lnTo>
                    <a:lnTo>
                      <a:pt x="507" y="924"/>
                    </a:lnTo>
                    <a:lnTo>
                      <a:pt x="514" y="928"/>
                    </a:lnTo>
                    <a:lnTo>
                      <a:pt x="520" y="931"/>
                    </a:lnTo>
                    <a:lnTo>
                      <a:pt x="527" y="933"/>
                    </a:lnTo>
                    <a:lnTo>
                      <a:pt x="540" y="937"/>
                    </a:lnTo>
                    <a:lnTo>
                      <a:pt x="555" y="937"/>
                    </a:lnTo>
                    <a:lnTo>
                      <a:pt x="569" y="934"/>
                    </a:lnTo>
                    <a:lnTo>
                      <a:pt x="582" y="930"/>
                    </a:lnTo>
                    <a:lnTo>
                      <a:pt x="588" y="926"/>
                    </a:lnTo>
                    <a:lnTo>
                      <a:pt x="594" y="923"/>
                    </a:lnTo>
                    <a:lnTo>
                      <a:pt x="599" y="918"/>
                    </a:lnTo>
                    <a:lnTo>
                      <a:pt x="604" y="912"/>
                    </a:lnTo>
                    <a:lnTo>
                      <a:pt x="609" y="906"/>
                    </a:lnTo>
                    <a:lnTo>
                      <a:pt x="609" y="906"/>
                    </a:lnTo>
                    <a:lnTo>
                      <a:pt x="614" y="900"/>
                    </a:lnTo>
                    <a:lnTo>
                      <a:pt x="618" y="894"/>
                    </a:lnTo>
                    <a:lnTo>
                      <a:pt x="621" y="887"/>
                    </a:lnTo>
                    <a:lnTo>
                      <a:pt x="623" y="881"/>
                    </a:lnTo>
                    <a:lnTo>
                      <a:pt x="627" y="867"/>
                    </a:lnTo>
                    <a:lnTo>
                      <a:pt x="627" y="854"/>
                    </a:lnTo>
                    <a:lnTo>
                      <a:pt x="625" y="839"/>
                    </a:lnTo>
                    <a:lnTo>
                      <a:pt x="620" y="826"/>
                    </a:lnTo>
                    <a:lnTo>
                      <a:pt x="616" y="820"/>
                    </a:lnTo>
                    <a:lnTo>
                      <a:pt x="612" y="814"/>
                    </a:lnTo>
                    <a:lnTo>
                      <a:pt x="607" y="808"/>
                    </a:lnTo>
                    <a:lnTo>
                      <a:pt x="602" y="804"/>
                    </a:lnTo>
                    <a:lnTo>
                      <a:pt x="602" y="804"/>
                    </a:lnTo>
                    <a:close/>
                    <a:moveTo>
                      <a:pt x="797" y="256"/>
                    </a:moveTo>
                    <a:lnTo>
                      <a:pt x="797" y="256"/>
                    </a:lnTo>
                    <a:lnTo>
                      <a:pt x="987" y="439"/>
                    </a:lnTo>
                    <a:lnTo>
                      <a:pt x="987" y="439"/>
                    </a:lnTo>
                    <a:lnTo>
                      <a:pt x="994" y="443"/>
                    </a:lnTo>
                    <a:lnTo>
                      <a:pt x="1002" y="447"/>
                    </a:lnTo>
                    <a:lnTo>
                      <a:pt x="1010" y="449"/>
                    </a:lnTo>
                    <a:lnTo>
                      <a:pt x="1019" y="448"/>
                    </a:lnTo>
                    <a:lnTo>
                      <a:pt x="1019" y="448"/>
                    </a:lnTo>
                    <a:lnTo>
                      <a:pt x="1028" y="446"/>
                    </a:lnTo>
                    <a:lnTo>
                      <a:pt x="1035" y="442"/>
                    </a:lnTo>
                    <a:lnTo>
                      <a:pt x="1042" y="436"/>
                    </a:lnTo>
                    <a:lnTo>
                      <a:pt x="1047" y="429"/>
                    </a:lnTo>
                    <a:lnTo>
                      <a:pt x="1047" y="429"/>
                    </a:lnTo>
                    <a:lnTo>
                      <a:pt x="1057" y="409"/>
                    </a:lnTo>
                    <a:lnTo>
                      <a:pt x="1066" y="388"/>
                    </a:lnTo>
                    <a:lnTo>
                      <a:pt x="1072" y="365"/>
                    </a:lnTo>
                    <a:lnTo>
                      <a:pt x="1078" y="341"/>
                    </a:lnTo>
                    <a:lnTo>
                      <a:pt x="1078" y="341"/>
                    </a:lnTo>
                    <a:lnTo>
                      <a:pt x="1080" y="330"/>
                    </a:lnTo>
                    <a:lnTo>
                      <a:pt x="1084" y="321"/>
                    </a:lnTo>
                    <a:lnTo>
                      <a:pt x="1090" y="313"/>
                    </a:lnTo>
                    <a:lnTo>
                      <a:pt x="1095" y="304"/>
                    </a:lnTo>
                    <a:lnTo>
                      <a:pt x="1129" y="269"/>
                    </a:lnTo>
                    <a:lnTo>
                      <a:pt x="1129" y="269"/>
                    </a:lnTo>
                    <a:lnTo>
                      <a:pt x="1138" y="258"/>
                    </a:lnTo>
                    <a:lnTo>
                      <a:pt x="1144" y="246"/>
                    </a:lnTo>
                    <a:lnTo>
                      <a:pt x="1148" y="233"/>
                    </a:lnTo>
                    <a:lnTo>
                      <a:pt x="1149" y="220"/>
                    </a:lnTo>
                    <a:lnTo>
                      <a:pt x="1148" y="208"/>
                    </a:lnTo>
                    <a:lnTo>
                      <a:pt x="1144" y="195"/>
                    </a:lnTo>
                    <a:lnTo>
                      <a:pt x="1138" y="183"/>
                    </a:lnTo>
                    <a:lnTo>
                      <a:pt x="1130" y="172"/>
                    </a:lnTo>
                    <a:lnTo>
                      <a:pt x="993" y="23"/>
                    </a:lnTo>
                    <a:lnTo>
                      <a:pt x="993" y="23"/>
                    </a:lnTo>
                    <a:lnTo>
                      <a:pt x="983" y="13"/>
                    </a:lnTo>
                    <a:lnTo>
                      <a:pt x="972" y="7"/>
                    </a:lnTo>
                    <a:lnTo>
                      <a:pt x="959" y="2"/>
                    </a:lnTo>
                    <a:lnTo>
                      <a:pt x="946" y="0"/>
                    </a:lnTo>
                    <a:lnTo>
                      <a:pt x="933" y="0"/>
                    </a:lnTo>
                    <a:lnTo>
                      <a:pt x="920" y="2"/>
                    </a:lnTo>
                    <a:lnTo>
                      <a:pt x="908" y="7"/>
                    </a:lnTo>
                    <a:lnTo>
                      <a:pt x="896" y="15"/>
                    </a:lnTo>
                    <a:lnTo>
                      <a:pt x="864" y="42"/>
                    </a:lnTo>
                    <a:lnTo>
                      <a:pt x="864" y="42"/>
                    </a:lnTo>
                    <a:lnTo>
                      <a:pt x="852" y="49"/>
                    </a:lnTo>
                    <a:lnTo>
                      <a:pt x="845" y="52"/>
                    </a:lnTo>
                    <a:lnTo>
                      <a:pt x="839" y="55"/>
                    </a:lnTo>
                    <a:lnTo>
                      <a:pt x="832" y="56"/>
                    </a:lnTo>
                    <a:lnTo>
                      <a:pt x="824" y="57"/>
                    </a:lnTo>
                    <a:lnTo>
                      <a:pt x="810" y="57"/>
                    </a:lnTo>
                    <a:lnTo>
                      <a:pt x="810" y="57"/>
                    </a:lnTo>
                    <a:lnTo>
                      <a:pt x="708" y="44"/>
                    </a:lnTo>
                    <a:lnTo>
                      <a:pt x="708" y="44"/>
                    </a:lnTo>
                    <a:lnTo>
                      <a:pt x="685" y="43"/>
                    </a:lnTo>
                    <a:lnTo>
                      <a:pt x="662" y="43"/>
                    </a:lnTo>
                    <a:lnTo>
                      <a:pt x="639" y="45"/>
                    </a:lnTo>
                    <a:lnTo>
                      <a:pt x="618" y="50"/>
                    </a:lnTo>
                    <a:lnTo>
                      <a:pt x="596" y="57"/>
                    </a:lnTo>
                    <a:lnTo>
                      <a:pt x="575" y="67"/>
                    </a:lnTo>
                    <a:lnTo>
                      <a:pt x="555" y="77"/>
                    </a:lnTo>
                    <a:lnTo>
                      <a:pt x="535" y="92"/>
                    </a:lnTo>
                    <a:lnTo>
                      <a:pt x="535" y="92"/>
                    </a:lnTo>
                    <a:lnTo>
                      <a:pt x="434" y="169"/>
                    </a:lnTo>
                    <a:lnTo>
                      <a:pt x="333" y="247"/>
                    </a:lnTo>
                    <a:lnTo>
                      <a:pt x="333" y="247"/>
                    </a:lnTo>
                    <a:lnTo>
                      <a:pt x="323" y="257"/>
                    </a:lnTo>
                    <a:lnTo>
                      <a:pt x="316" y="267"/>
                    </a:lnTo>
                    <a:lnTo>
                      <a:pt x="311" y="278"/>
                    </a:lnTo>
                    <a:lnTo>
                      <a:pt x="310" y="288"/>
                    </a:lnTo>
                    <a:lnTo>
                      <a:pt x="311" y="298"/>
                    </a:lnTo>
                    <a:lnTo>
                      <a:pt x="314" y="308"/>
                    </a:lnTo>
                    <a:lnTo>
                      <a:pt x="320" y="316"/>
                    </a:lnTo>
                    <a:lnTo>
                      <a:pt x="327" y="323"/>
                    </a:lnTo>
                    <a:lnTo>
                      <a:pt x="336" y="329"/>
                    </a:lnTo>
                    <a:lnTo>
                      <a:pt x="346" y="335"/>
                    </a:lnTo>
                    <a:lnTo>
                      <a:pt x="358" y="338"/>
                    </a:lnTo>
                    <a:lnTo>
                      <a:pt x="371" y="340"/>
                    </a:lnTo>
                    <a:lnTo>
                      <a:pt x="386" y="339"/>
                    </a:lnTo>
                    <a:lnTo>
                      <a:pt x="400" y="336"/>
                    </a:lnTo>
                    <a:lnTo>
                      <a:pt x="414" y="332"/>
                    </a:lnTo>
                    <a:lnTo>
                      <a:pt x="430" y="323"/>
                    </a:lnTo>
                    <a:lnTo>
                      <a:pt x="576" y="233"/>
                    </a:lnTo>
                    <a:lnTo>
                      <a:pt x="576" y="233"/>
                    </a:lnTo>
                    <a:lnTo>
                      <a:pt x="584" y="228"/>
                    </a:lnTo>
                    <a:lnTo>
                      <a:pt x="593" y="225"/>
                    </a:lnTo>
                    <a:lnTo>
                      <a:pt x="601" y="223"/>
                    </a:lnTo>
                    <a:lnTo>
                      <a:pt x="609" y="222"/>
                    </a:lnTo>
                    <a:lnTo>
                      <a:pt x="618" y="222"/>
                    </a:lnTo>
                    <a:lnTo>
                      <a:pt x="626" y="222"/>
                    </a:lnTo>
                    <a:lnTo>
                      <a:pt x="634" y="225"/>
                    </a:lnTo>
                    <a:lnTo>
                      <a:pt x="643" y="228"/>
                    </a:lnTo>
                    <a:lnTo>
                      <a:pt x="643" y="228"/>
                    </a:lnTo>
                    <a:lnTo>
                      <a:pt x="653" y="232"/>
                    </a:lnTo>
                    <a:lnTo>
                      <a:pt x="665" y="235"/>
                    </a:lnTo>
                    <a:lnTo>
                      <a:pt x="677" y="238"/>
                    </a:lnTo>
                    <a:lnTo>
                      <a:pt x="689" y="239"/>
                    </a:lnTo>
                    <a:lnTo>
                      <a:pt x="701" y="240"/>
                    </a:lnTo>
                    <a:lnTo>
                      <a:pt x="713" y="240"/>
                    </a:lnTo>
                    <a:lnTo>
                      <a:pt x="725" y="239"/>
                    </a:lnTo>
                    <a:lnTo>
                      <a:pt x="735" y="238"/>
                    </a:lnTo>
                    <a:lnTo>
                      <a:pt x="735" y="238"/>
                    </a:lnTo>
                    <a:lnTo>
                      <a:pt x="744" y="237"/>
                    </a:lnTo>
                    <a:lnTo>
                      <a:pt x="752" y="237"/>
                    </a:lnTo>
                    <a:lnTo>
                      <a:pt x="760" y="237"/>
                    </a:lnTo>
                    <a:lnTo>
                      <a:pt x="769" y="239"/>
                    </a:lnTo>
                    <a:lnTo>
                      <a:pt x="776" y="241"/>
                    </a:lnTo>
                    <a:lnTo>
                      <a:pt x="783" y="246"/>
                    </a:lnTo>
                    <a:lnTo>
                      <a:pt x="790" y="251"/>
                    </a:lnTo>
                    <a:lnTo>
                      <a:pt x="797" y="256"/>
                    </a:lnTo>
                    <a:lnTo>
                      <a:pt x="797" y="256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" name="Freeform: Shape 16"/>
              <p:cNvSpPr>
                <a:spLocks/>
              </p:cNvSpPr>
              <p:nvPr/>
            </p:nvSpPr>
            <p:spPr bwMode="auto">
              <a:xfrm>
                <a:off x="7826670" y="3368320"/>
                <a:ext cx="508539" cy="676199"/>
              </a:xfrm>
              <a:custGeom>
                <a:avLst/>
                <a:gdLst>
                  <a:gd name="T0" fmla="*/ 560 w 915"/>
                  <a:gd name="T1" fmla="*/ 881 h 1218"/>
                  <a:gd name="T2" fmla="*/ 900 w 915"/>
                  <a:gd name="T3" fmla="*/ 652 h 1218"/>
                  <a:gd name="T4" fmla="*/ 887 w 915"/>
                  <a:gd name="T5" fmla="*/ 898 h 1218"/>
                  <a:gd name="T6" fmla="*/ 379 w 915"/>
                  <a:gd name="T7" fmla="*/ 67 h 1218"/>
                  <a:gd name="T8" fmla="*/ 380 w 915"/>
                  <a:gd name="T9" fmla="*/ 54 h 1218"/>
                  <a:gd name="T10" fmla="*/ 391 w 915"/>
                  <a:gd name="T11" fmla="*/ 30 h 1218"/>
                  <a:gd name="T12" fmla="*/ 409 w 915"/>
                  <a:gd name="T13" fmla="*/ 12 h 1218"/>
                  <a:gd name="T14" fmla="*/ 433 w 915"/>
                  <a:gd name="T15" fmla="*/ 1 h 1218"/>
                  <a:gd name="T16" fmla="*/ 446 w 915"/>
                  <a:gd name="T17" fmla="*/ 0 h 1218"/>
                  <a:gd name="T18" fmla="*/ 472 w 915"/>
                  <a:gd name="T19" fmla="*/ 5 h 1218"/>
                  <a:gd name="T20" fmla="*/ 493 w 915"/>
                  <a:gd name="T21" fmla="*/ 19 h 1218"/>
                  <a:gd name="T22" fmla="*/ 508 w 915"/>
                  <a:gd name="T23" fmla="*/ 41 h 1218"/>
                  <a:gd name="T24" fmla="*/ 512 w 915"/>
                  <a:gd name="T25" fmla="*/ 67 h 1218"/>
                  <a:gd name="T26" fmla="*/ 379 w 915"/>
                  <a:gd name="T27" fmla="*/ 161 h 1218"/>
                  <a:gd name="T28" fmla="*/ 379 w 915"/>
                  <a:gd name="T29" fmla="*/ 67 h 1218"/>
                  <a:gd name="T30" fmla="*/ 512 w 915"/>
                  <a:gd name="T31" fmla="*/ 1103 h 1218"/>
                  <a:gd name="T32" fmla="*/ 514 w 915"/>
                  <a:gd name="T33" fmla="*/ 1107 h 1218"/>
                  <a:gd name="T34" fmla="*/ 518 w 915"/>
                  <a:gd name="T35" fmla="*/ 1116 h 1218"/>
                  <a:gd name="T36" fmla="*/ 528 w 915"/>
                  <a:gd name="T37" fmla="*/ 1122 h 1218"/>
                  <a:gd name="T38" fmla="*/ 568 w 915"/>
                  <a:gd name="T39" fmla="*/ 1122 h 1218"/>
                  <a:gd name="T40" fmla="*/ 579 w 915"/>
                  <a:gd name="T41" fmla="*/ 1124 h 1218"/>
                  <a:gd name="T42" fmla="*/ 598 w 915"/>
                  <a:gd name="T43" fmla="*/ 1132 h 1218"/>
                  <a:gd name="T44" fmla="*/ 613 w 915"/>
                  <a:gd name="T45" fmla="*/ 1146 h 1218"/>
                  <a:gd name="T46" fmla="*/ 621 w 915"/>
                  <a:gd name="T47" fmla="*/ 1165 h 1218"/>
                  <a:gd name="T48" fmla="*/ 622 w 915"/>
                  <a:gd name="T49" fmla="*/ 1218 h 1218"/>
                  <a:gd name="T50" fmla="*/ 270 w 915"/>
                  <a:gd name="T51" fmla="*/ 1176 h 1218"/>
                  <a:gd name="T52" fmla="*/ 271 w 915"/>
                  <a:gd name="T53" fmla="*/ 1165 h 1218"/>
                  <a:gd name="T54" fmla="*/ 279 w 915"/>
                  <a:gd name="T55" fmla="*/ 1146 h 1218"/>
                  <a:gd name="T56" fmla="*/ 294 w 915"/>
                  <a:gd name="T57" fmla="*/ 1132 h 1218"/>
                  <a:gd name="T58" fmla="*/ 313 w 915"/>
                  <a:gd name="T59" fmla="*/ 1124 h 1218"/>
                  <a:gd name="T60" fmla="*/ 360 w 915"/>
                  <a:gd name="T61" fmla="*/ 1122 h 1218"/>
                  <a:gd name="T62" fmla="*/ 364 w 915"/>
                  <a:gd name="T63" fmla="*/ 1122 h 1218"/>
                  <a:gd name="T64" fmla="*/ 375 w 915"/>
                  <a:gd name="T65" fmla="*/ 1116 h 1218"/>
                  <a:gd name="T66" fmla="*/ 379 w 915"/>
                  <a:gd name="T67" fmla="*/ 1107 h 1218"/>
                  <a:gd name="T68" fmla="*/ 379 w 915"/>
                  <a:gd name="T69" fmla="*/ 504 h 1218"/>
                  <a:gd name="T70" fmla="*/ 512 w 915"/>
                  <a:gd name="T71" fmla="*/ 497 h 1218"/>
                  <a:gd name="T72" fmla="*/ 89 w 915"/>
                  <a:gd name="T73" fmla="*/ 856 h 1218"/>
                  <a:gd name="T74" fmla="*/ 102 w 915"/>
                  <a:gd name="T75" fmla="*/ 610 h 1218"/>
                  <a:gd name="T76" fmla="*/ 332 w 915"/>
                  <a:gd name="T77" fmla="*/ 869 h 1218"/>
                  <a:gd name="T78" fmla="*/ 15 w 915"/>
                  <a:gd name="T79" fmla="*/ 228 h 1218"/>
                  <a:gd name="T80" fmla="*/ 814 w 915"/>
                  <a:gd name="T81" fmla="*/ 186 h 1218"/>
                  <a:gd name="T82" fmla="*/ 827 w 915"/>
                  <a:gd name="T83" fmla="*/ 433 h 1218"/>
                  <a:gd name="T84" fmla="*/ 29 w 915"/>
                  <a:gd name="T85" fmla="*/ 476 h 1218"/>
                  <a:gd name="T86" fmla="*/ 15 w 915"/>
                  <a:gd name="T87" fmla="*/ 22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15" h="1218">
                    <a:moveTo>
                      <a:pt x="887" y="898"/>
                    </a:moveTo>
                    <a:lnTo>
                      <a:pt x="560" y="881"/>
                    </a:lnTo>
                    <a:lnTo>
                      <a:pt x="560" y="634"/>
                    </a:lnTo>
                    <a:lnTo>
                      <a:pt x="900" y="652"/>
                    </a:lnTo>
                    <a:lnTo>
                      <a:pt x="799" y="769"/>
                    </a:lnTo>
                    <a:lnTo>
                      <a:pt x="887" y="898"/>
                    </a:lnTo>
                    <a:lnTo>
                      <a:pt x="887" y="898"/>
                    </a:lnTo>
                    <a:close/>
                    <a:moveTo>
                      <a:pt x="379" y="67"/>
                    </a:moveTo>
                    <a:lnTo>
                      <a:pt x="379" y="67"/>
                    </a:lnTo>
                    <a:lnTo>
                      <a:pt x="380" y="54"/>
                    </a:lnTo>
                    <a:lnTo>
                      <a:pt x="385" y="41"/>
                    </a:lnTo>
                    <a:lnTo>
                      <a:pt x="391" y="30"/>
                    </a:lnTo>
                    <a:lnTo>
                      <a:pt x="399" y="19"/>
                    </a:lnTo>
                    <a:lnTo>
                      <a:pt x="409" y="12"/>
                    </a:lnTo>
                    <a:lnTo>
                      <a:pt x="420" y="5"/>
                    </a:lnTo>
                    <a:lnTo>
                      <a:pt x="433" y="1"/>
                    </a:lnTo>
                    <a:lnTo>
                      <a:pt x="446" y="0"/>
                    </a:lnTo>
                    <a:lnTo>
                      <a:pt x="446" y="0"/>
                    </a:lnTo>
                    <a:lnTo>
                      <a:pt x="460" y="1"/>
                    </a:lnTo>
                    <a:lnTo>
                      <a:pt x="472" y="5"/>
                    </a:lnTo>
                    <a:lnTo>
                      <a:pt x="484" y="12"/>
                    </a:lnTo>
                    <a:lnTo>
                      <a:pt x="493" y="19"/>
                    </a:lnTo>
                    <a:lnTo>
                      <a:pt x="502" y="30"/>
                    </a:lnTo>
                    <a:lnTo>
                      <a:pt x="508" y="41"/>
                    </a:lnTo>
                    <a:lnTo>
                      <a:pt x="511" y="54"/>
                    </a:lnTo>
                    <a:lnTo>
                      <a:pt x="512" y="67"/>
                    </a:lnTo>
                    <a:lnTo>
                      <a:pt x="512" y="155"/>
                    </a:lnTo>
                    <a:lnTo>
                      <a:pt x="379" y="161"/>
                    </a:lnTo>
                    <a:lnTo>
                      <a:pt x="379" y="67"/>
                    </a:lnTo>
                    <a:lnTo>
                      <a:pt x="379" y="67"/>
                    </a:lnTo>
                    <a:close/>
                    <a:moveTo>
                      <a:pt x="512" y="497"/>
                    </a:moveTo>
                    <a:lnTo>
                      <a:pt x="512" y="1103"/>
                    </a:lnTo>
                    <a:lnTo>
                      <a:pt x="512" y="1103"/>
                    </a:lnTo>
                    <a:lnTo>
                      <a:pt x="514" y="1107"/>
                    </a:lnTo>
                    <a:lnTo>
                      <a:pt x="515" y="1111"/>
                    </a:lnTo>
                    <a:lnTo>
                      <a:pt x="518" y="1116"/>
                    </a:lnTo>
                    <a:lnTo>
                      <a:pt x="524" y="1121"/>
                    </a:lnTo>
                    <a:lnTo>
                      <a:pt x="528" y="1122"/>
                    </a:lnTo>
                    <a:lnTo>
                      <a:pt x="531" y="1122"/>
                    </a:lnTo>
                    <a:lnTo>
                      <a:pt x="568" y="1122"/>
                    </a:lnTo>
                    <a:lnTo>
                      <a:pt x="568" y="1122"/>
                    </a:lnTo>
                    <a:lnTo>
                      <a:pt x="579" y="1124"/>
                    </a:lnTo>
                    <a:lnTo>
                      <a:pt x="590" y="1127"/>
                    </a:lnTo>
                    <a:lnTo>
                      <a:pt x="598" y="1132"/>
                    </a:lnTo>
                    <a:lnTo>
                      <a:pt x="606" y="1138"/>
                    </a:lnTo>
                    <a:lnTo>
                      <a:pt x="613" y="1146"/>
                    </a:lnTo>
                    <a:lnTo>
                      <a:pt x="618" y="1156"/>
                    </a:lnTo>
                    <a:lnTo>
                      <a:pt x="621" y="1165"/>
                    </a:lnTo>
                    <a:lnTo>
                      <a:pt x="622" y="1176"/>
                    </a:lnTo>
                    <a:lnTo>
                      <a:pt x="622" y="1218"/>
                    </a:lnTo>
                    <a:lnTo>
                      <a:pt x="270" y="1218"/>
                    </a:lnTo>
                    <a:lnTo>
                      <a:pt x="270" y="1176"/>
                    </a:lnTo>
                    <a:lnTo>
                      <a:pt x="270" y="1176"/>
                    </a:lnTo>
                    <a:lnTo>
                      <a:pt x="271" y="1165"/>
                    </a:lnTo>
                    <a:lnTo>
                      <a:pt x="275" y="1156"/>
                    </a:lnTo>
                    <a:lnTo>
                      <a:pt x="279" y="1146"/>
                    </a:lnTo>
                    <a:lnTo>
                      <a:pt x="285" y="1138"/>
                    </a:lnTo>
                    <a:lnTo>
                      <a:pt x="294" y="1132"/>
                    </a:lnTo>
                    <a:lnTo>
                      <a:pt x="303" y="1127"/>
                    </a:lnTo>
                    <a:lnTo>
                      <a:pt x="313" y="1124"/>
                    </a:lnTo>
                    <a:lnTo>
                      <a:pt x="323" y="1122"/>
                    </a:lnTo>
                    <a:lnTo>
                      <a:pt x="360" y="1122"/>
                    </a:lnTo>
                    <a:lnTo>
                      <a:pt x="360" y="1122"/>
                    </a:lnTo>
                    <a:lnTo>
                      <a:pt x="364" y="1122"/>
                    </a:lnTo>
                    <a:lnTo>
                      <a:pt x="367" y="1121"/>
                    </a:lnTo>
                    <a:lnTo>
                      <a:pt x="375" y="1116"/>
                    </a:lnTo>
                    <a:lnTo>
                      <a:pt x="378" y="1111"/>
                    </a:lnTo>
                    <a:lnTo>
                      <a:pt x="379" y="1107"/>
                    </a:lnTo>
                    <a:lnTo>
                      <a:pt x="379" y="1103"/>
                    </a:lnTo>
                    <a:lnTo>
                      <a:pt x="379" y="504"/>
                    </a:lnTo>
                    <a:lnTo>
                      <a:pt x="512" y="497"/>
                    </a:lnTo>
                    <a:lnTo>
                      <a:pt x="512" y="497"/>
                    </a:lnTo>
                    <a:close/>
                    <a:moveTo>
                      <a:pt x="332" y="869"/>
                    </a:moveTo>
                    <a:lnTo>
                      <a:pt x="89" y="856"/>
                    </a:lnTo>
                    <a:lnTo>
                      <a:pt x="0" y="728"/>
                    </a:lnTo>
                    <a:lnTo>
                      <a:pt x="102" y="610"/>
                    </a:lnTo>
                    <a:lnTo>
                      <a:pt x="332" y="622"/>
                    </a:lnTo>
                    <a:lnTo>
                      <a:pt x="332" y="869"/>
                    </a:lnTo>
                    <a:lnTo>
                      <a:pt x="332" y="869"/>
                    </a:lnTo>
                    <a:close/>
                    <a:moveTo>
                      <a:pt x="15" y="228"/>
                    </a:moveTo>
                    <a:lnTo>
                      <a:pt x="415" y="207"/>
                    </a:lnTo>
                    <a:lnTo>
                      <a:pt x="814" y="186"/>
                    </a:lnTo>
                    <a:lnTo>
                      <a:pt x="915" y="304"/>
                    </a:lnTo>
                    <a:lnTo>
                      <a:pt x="827" y="433"/>
                    </a:lnTo>
                    <a:lnTo>
                      <a:pt x="428" y="454"/>
                    </a:lnTo>
                    <a:lnTo>
                      <a:pt x="29" y="476"/>
                    </a:lnTo>
                    <a:lnTo>
                      <a:pt x="118" y="346"/>
                    </a:lnTo>
                    <a:lnTo>
                      <a:pt x="15" y="228"/>
                    </a:lnTo>
                    <a:lnTo>
                      <a:pt x="15" y="228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" name="TextBox 22"/>
              <p:cNvSpPr txBox="1">
                <a:spLocks/>
              </p:cNvSpPr>
              <p:nvPr/>
            </p:nvSpPr>
            <p:spPr bwMode="auto">
              <a:xfrm>
                <a:off x="5320657" y="3404718"/>
                <a:ext cx="1538883" cy="307777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/>
                <a:sp3d/>
              </a:bodyPr>
              <a:lstStyle/>
              <a:p>
                <a:pPr algn="ctr">
                  <a:buClr>
                    <a:prstClr val="white"/>
                  </a:buClr>
                  <a:defRPr/>
                </a:pPr>
                <a:r>
                  <a:rPr lang="zh-CN" altLang="en-US" sz="2000" b="1">
                    <a:solidFill>
                      <a:schemeClr val="bg1"/>
                    </a:solidFill>
                  </a:rPr>
                  <a:t>标题文本预设</a:t>
                </a:r>
              </a:p>
            </p:txBody>
          </p:sp>
          <p:grpSp>
            <p:nvGrpSpPr>
              <p:cNvPr id="13" name="Group 24"/>
              <p:cNvGrpSpPr/>
              <p:nvPr/>
            </p:nvGrpSpPr>
            <p:grpSpPr>
              <a:xfrm>
                <a:off x="365149" y="2531716"/>
                <a:ext cx="2935893" cy="2450580"/>
                <a:chOff x="8328246" y="1667621"/>
                <a:chExt cx="2198694" cy="2450580"/>
              </a:xfrm>
            </p:grpSpPr>
            <p:sp>
              <p:nvSpPr>
                <p:cNvPr id="19" name="TextBox 25"/>
                <p:cNvSpPr txBox="1"/>
                <p:nvPr/>
              </p:nvSpPr>
              <p:spPr>
                <a:xfrm>
                  <a:off x="8328247" y="3134749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0" tIns="0" rIns="360000" bIns="0" anchor="b" anchorCtr="0">
                  <a:normAutofit/>
                </a:bodyPr>
                <a:lstStyle/>
                <a:p>
                  <a:pPr algn="r"/>
                  <a:r>
                    <a:rPr lang="zh-CN" altLang="en-US" sz="1600" b="1">
                      <a:solidFill>
                        <a:schemeClr val="accent2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20" name="TextBox 26"/>
                <p:cNvSpPr txBox="1">
                  <a:spLocks/>
                </p:cNvSpPr>
                <p:nvPr/>
              </p:nvSpPr>
              <p:spPr>
                <a:xfrm>
                  <a:off x="8328246" y="3499435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0" tIns="0" rIns="360000" bIns="0" anchor="ctr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050" dirty="0">
                      <a:solidFill>
                        <a:schemeClr val="bg1"/>
                      </a:solidFill>
                    </a:rPr>
                    <a:t>此部分内容作为文字排版占位显示 </a:t>
                  </a:r>
                  <a:br>
                    <a:rPr lang="zh-CN" altLang="en-US" sz="1050" dirty="0">
                      <a:solidFill>
                        <a:schemeClr val="bg1"/>
                      </a:solidFill>
                    </a:rPr>
                  </a:br>
                  <a:r>
                    <a:rPr lang="zh-CN" altLang="en-US" sz="1050" dirty="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  <p:sp>
              <p:nvSpPr>
                <p:cNvPr id="21" name="TextBox 17"/>
                <p:cNvSpPr txBox="1"/>
                <p:nvPr/>
              </p:nvSpPr>
              <p:spPr>
                <a:xfrm>
                  <a:off x="8328247" y="16676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0" tIns="0" rIns="360000" bIns="0" anchor="b" anchorCtr="0">
                  <a:normAutofit/>
                </a:bodyPr>
                <a:lstStyle/>
                <a:p>
                  <a:pPr algn="r"/>
                  <a:r>
                    <a:rPr lang="zh-CN" altLang="en-US" sz="1600" b="1">
                      <a:solidFill>
                        <a:schemeClr val="accent2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22" name="TextBox 18"/>
                <p:cNvSpPr txBox="1">
                  <a:spLocks/>
                </p:cNvSpPr>
                <p:nvPr/>
              </p:nvSpPr>
              <p:spPr>
                <a:xfrm>
                  <a:off x="8328246" y="2032307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0" tIns="0" rIns="360000" bIns="0" anchor="ctr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bg1"/>
                      </a:solidFill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bg1"/>
                      </a:solidFill>
                    </a:rPr>
                  </a:br>
                  <a:r>
                    <a:rPr lang="zh-CN" altLang="en-US" sz="105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14" name="Group 27"/>
              <p:cNvGrpSpPr/>
              <p:nvPr/>
            </p:nvGrpSpPr>
            <p:grpSpPr>
              <a:xfrm>
                <a:off x="8890959" y="2531716"/>
                <a:ext cx="2823587" cy="2450580"/>
                <a:chOff x="1197898" y="1894293"/>
                <a:chExt cx="2198693" cy="2450580"/>
              </a:xfrm>
            </p:grpSpPr>
            <p:sp>
              <p:nvSpPr>
                <p:cNvPr id="15" name="TextBox 28"/>
                <p:cNvSpPr txBox="1"/>
                <p:nvPr/>
              </p:nvSpPr>
              <p:spPr>
                <a:xfrm>
                  <a:off x="1197898" y="33614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/>
                </a:bodyPr>
                <a:lstStyle/>
                <a:p>
                  <a:r>
                    <a:rPr lang="zh-CN" altLang="en-US" sz="1600" b="1">
                      <a:solidFill>
                        <a:schemeClr val="accent3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16" name="TextBox 29"/>
                <p:cNvSpPr txBox="1">
                  <a:spLocks/>
                </p:cNvSpPr>
                <p:nvPr/>
              </p:nvSpPr>
              <p:spPr>
                <a:xfrm>
                  <a:off x="1197898" y="3726107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bg1"/>
                      </a:solidFill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bg1"/>
                      </a:solidFill>
                    </a:rPr>
                  </a:br>
                  <a:r>
                    <a:rPr lang="zh-CN" altLang="en-US" sz="105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  <p:sp>
              <p:nvSpPr>
                <p:cNvPr id="17" name="TextBox 19"/>
                <p:cNvSpPr txBox="1"/>
                <p:nvPr/>
              </p:nvSpPr>
              <p:spPr>
                <a:xfrm>
                  <a:off x="1197898" y="1894293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/>
                </a:bodyPr>
                <a:lstStyle/>
                <a:p>
                  <a:r>
                    <a:rPr lang="zh-CN" altLang="en-US" sz="1600" b="1">
                      <a:solidFill>
                        <a:schemeClr val="accent3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18" name="TextBox 20"/>
                <p:cNvSpPr txBox="1">
                  <a:spLocks/>
                </p:cNvSpPr>
                <p:nvPr/>
              </p:nvSpPr>
              <p:spPr>
                <a:xfrm>
                  <a:off x="1197898" y="2258979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bg1"/>
                      </a:solidFill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bg1"/>
                      </a:solidFill>
                    </a:rPr>
                  </a:br>
                  <a:r>
                    <a:rPr lang="zh-CN" altLang="en-US" sz="1050">
                      <a:solidFill>
                        <a:schemeClr val="bg1"/>
                      </a:solidFill>
                    </a:rPr>
                    <a:t>（建议使用主题字体）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415829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10e57a0e-761a-45e4-a9c5-359f61dfd356"/>
          <p:cNvGrpSpPr>
            <a:grpSpLocks noChangeAspect="1"/>
          </p:cNvGrpSpPr>
          <p:nvPr/>
        </p:nvGrpSpPr>
        <p:grpSpPr>
          <a:xfrm>
            <a:off x="1419021" y="2547735"/>
            <a:ext cx="9373801" cy="3428492"/>
            <a:chOff x="1419021" y="1772816"/>
            <a:chExt cx="9373801" cy="3428492"/>
          </a:xfrm>
        </p:grpSpPr>
        <p:sp>
          <p:nvSpPr>
            <p:cNvPr id="4" name="Oval 16"/>
            <p:cNvSpPr/>
            <p:nvPr/>
          </p:nvSpPr>
          <p:spPr>
            <a:xfrm>
              <a:off x="8723271" y="2128416"/>
              <a:ext cx="1625970" cy="1625970"/>
            </a:xfrm>
            <a:prstGeom prst="ellipse">
              <a:avLst/>
            </a:prstGeom>
            <a:noFill/>
            <a:ln w="5080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Oval 17"/>
            <p:cNvSpPr/>
            <p:nvPr/>
          </p:nvSpPr>
          <p:spPr>
            <a:xfrm>
              <a:off x="8361321" y="1772816"/>
              <a:ext cx="2345680" cy="2345680"/>
            </a:xfrm>
            <a:prstGeom prst="ellipse">
              <a:avLst/>
            </a:prstGeom>
            <a:noFill/>
            <a:ln w="508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Oval 18"/>
            <p:cNvSpPr/>
            <p:nvPr/>
          </p:nvSpPr>
          <p:spPr>
            <a:xfrm>
              <a:off x="10142866" y="1922041"/>
              <a:ext cx="412750" cy="412750"/>
            </a:xfrm>
            <a:prstGeom prst="ellipse">
              <a:avLst/>
            </a:pr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Rectangle: Rounded Corners 20"/>
            <p:cNvSpPr/>
            <p:nvPr/>
          </p:nvSpPr>
          <p:spPr>
            <a:xfrm>
              <a:off x="8771709" y="3840064"/>
              <a:ext cx="1521947" cy="473742"/>
            </a:xfrm>
            <a:prstGeom prst="roundRect">
              <a:avLst/>
            </a:prstGeom>
            <a:solidFill>
              <a:schemeClr val="accent3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zh-CN" altLang="en-US" sz="1100"/>
                <a:t>标题文本预设</a:t>
              </a:r>
            </a:p>
          </p:txBody>
        </p:sp>
        <p:sp>
          <p:nvSpPr>
            <p:cNvPr id="8" name="Oval 4"/>
            <p:cNvSpPr/>
            <p:nvPr/>
          </p:nvSpPr>
          <p:spPr>
            <a:xfrm>
              <a:off x="1869750" y="2128416"/>
              <a:ext cx="1625970" cy="1625970"/>
            </a:xfrm>
            <a:prstGeom prst="ellipse">
              <a:avLst/>
            </a:prstGeom>
            <a:noFill/>
            <a:ln w="508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Oval 5"/>
            <p:cNvSpPr/>
            <p:nvPr/>
          </p:nvSpPr>
          <p:spPr>
            <a:xfrm>
              <a:off x="1507800" y="1772816"/>
              <a:ext cx="2345680" cy="2345680"/>
            </a:xfrm>
            <a:prstGeom prst="ellipse">
              <a:avLst/>
            </a:prstGeom>
            <a:noFill/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Oval 6"/>
            <p:cNvSpPr/>
            <p:nvPr/>
          </p:nvSpPr>
          <p:spPr>
            <a:xfrm>
              <a:off x="3289345" y="1922041"/>
              <a:ext cx="412750" cy="41275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Rectangle: Rounded Corners 8"/>
            <p:cNvSpPr/>
            <p:nvPr/>
          </p:nvSpPr>
          <p:spPr>
            <a:xfrm>
              <a:off x="1918188" y="3840064"/>
              <a:ext cx="1521947" cy="473742"/>
            </a:xfrm>
            <a:prstGeom prst="roundRect">
              <a:avLst/>
            </a:prstGeom>
            <a:solidFill>
              <a:schemeClr val="accent1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zh-CN" altLang="en-US" sz="1100"/>
                <a:t>标题文本预设</a:t>
              </a:r>
            </a:p>
          </p:txBody>
        </p:sp>
        <p:sp>
          <p:nvSpPr>
            <p:cNvPr id="12" name="Oval 1"/>
            <p:cNvSpPr/>
            <p:nvPr/>
          </p:nvSpPr>
          <p:spPr>
            <a:xfrm>
              <a:off x="1890032" y="2156936"/>
              <a:ext cx="1585406" cy="1568930"/>
            </a:xfrm>
            <a:prstGeom prst="ellipse">
              <a:avLst/>
            </a:prstGeom>
            <a:pattFill prst="pct5">
              <a:fgClr>
                <a:srgbClr val="E4E6EA"/>
              </a:fgClr>
              <a:bgClr>
                <a:srgbClr val="ADB5BF"/>
              </a:bgClr>
            </a:patt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Oval 10"/>
            <p:cNvSpPr/>
            <p:nvPr/>
          </p:nvSpPr>
          <p:spPr>
            <a:xfrm>
              <a:off x="5297989" y="2128416"/>
              <a:ext cx="1625970" cy="1625970"/>
            </a:xfrm>
            <a:prstGeom prst="ellipse">
              <a:avLst/>
            </a:prstGeom>
            <a:noFill/>
            <a:ln w="5080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Oval 11"/>
            <p:cNvSpPr/>
            <p:nvPr/>
          </p:nvSpPr>
          <p:spPr>
            <a:xfrm>
              <a:off x="4936039" y="1772816"/>
              <a:ext cx="2345680" cy="2345680"/>
            </a:xfrm>
            <a:prstGeom prst="ellipse">
              <a:avLst/>
            </a:prstGeom>
            <a:noFill/>
            <a:ln w="508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Oval 12"/>
            <p:cNvSpPr/>
            <p:nvPr/>
          </p:nvSpPr>
          <p:spPr>
            <a:xfrm>
              <a:off x="6717584" y="1922041"/>
              <a:ext cx="412750" cy="41275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Rectangle: Rounded Corners 14"/>
            <p:cNvSpPr/>
            <p:nvPr/>
          </p:nvSpPr>
          <p:spPr>
            <a:xfrm>
              <a:off x="5346427" y="3840064"/>
              <a:ext cx="1521947" cy="473742"/>
            </a:xfrm>
            <a:prstGeom prst="roundRect">
              <a:avLst/>
            </a:prstGeom>
            <a:solidFill>
              <a:schemeClr val="accent2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zh-CN" altLang="en-US" sz="1100"/>
                <a:t>标题文本预设</a:t>
              </a:r>
            </a:p>
          </p:txBody>
        </p:sp>
        <p:sp>
          <p:nvSpPr>
            <p:cNvPr id="17" name="Oval 2"/>
            <p:cNvSpPr/>
            <p:nvPr/>
          </p:nvSpPr>
          <p:spPr>
            <a:xfrm>
              <a:off x="5322565" y="2156936"/>
              <a:ext cx="1585406" cy="1568930"/>
            </a:xfrm>
            <a:prstGeom prst="ellipse">
              <a:avLst/>
            </a:prstGeom>
            <a:pattFill prst="pct5">
              <a:fgClr>
                <a:srgbClr val="E4E6EA"/>
              </a:fgClr>
              <a:bgClr>
                <a:srgbClr val="ADB5BF"/>
              </a:bgClr>
            </a:patt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Oval 3"/>
            <p:cNvSpPr/>
            <p:nvPr/>
          </p:nvSpPr>
          <p:spPr>
            <a:xfrm>
              <a:off x="8743553" y="2156936"/>
              <a:ext cx="1585406" cy="1568930"/>
            </a:xfrm>
            <a:prstGeom prst="ellipse">
              <a:avLst/>
            </a:prstGeom>
            <a:pattFill prst="pct5">
              <a:fgClr>
                <a:srgbClr val="E4E6EA"/>
              </a:fgClr>
              <a:bgClr>
                <a:srgbClr val="ADB5BF"/>
              </a:bgClr>
            </a:patt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TextBox 23"/>
            <p:cNvSpPr txBox="1"/>
            <p:nvPr/>
          </p:nvSpPr>
          <p:spPr>
            <a:xfrm>
              <a:off x="1419021" y="4517818"/>
              <a:ext cx="2520280" cy="246221"/>
            </a:xfrm>
            <a:prstGeom prst="rect">
              <a:avLst/>
            </a:prstGeom>
          </p:spPr>
          <p:txBody>
            <a:bodyPr vert="horz" wrap="none" lIns="0" tIns="0" rIns="0" bIns="0" anchor="b" anchorCtr="0">
              <a:normAutofit/>
            </a:bodyPr>
            <a:lstStyle/>
            <a:p>
              <a:pPr algn="ctr"/>
              <a:r>
                <a:rPr lang="zh-CN" altLang="en-US" sz="1600" b="1" kern="900">
                  <a:solidFill>
                    <a:schemeClr val="accent1"/>
                  </a:solidFill>
                </a:rPr>
                <a:t>标题文本预设</a:t>
              </a:r>
            </a:p>
          </p:txBody>
        </p:sp>
        <p:sp>
          <p:nvSpPr>
            <p:cNvPr id="20" name="TextBox 24"/>
            <p:cNvSpPr txBox="1"/>
            <p:nvPr/>
          </p:nvSpPr>
          <p:spPr>
            <a:xfrm>
              <a:off x="1419021" y="4764039"/>
              <a:ext cx="2520280" cy="406265"/>
            </a:xfrm>
            <a:prstGeom prst="rect">
              <a:avLst/>
            </a:prstGeom>
          </p:spPr>
          <p:txBody>
            <a:bodyPr vert="horz" wrap="square" lIns="0" tIns="0" rIns="0" bIns="0" anchor="t" anchorCtr="0">
              <a:norm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100" dirty="0">
                  <a:solidFill>
                    <a:schemeClr val="bg1"/>
                  </a:solidFill>
                </a:rPr>
              </a:br>
              <a:r>
                <a:rPr lang="zh-CN" altLang="en-US" sz="1100" dirty="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21" name="TextBox 35"/>
            <p:cNvSpPr txBox="1"/>
            <p:nvPr/>
          </p:nvSpPr>
          <p:spPr>
            <a:xfrm>
              <a:off x="4835860" y="4517818"/>
              <a:ext cx="2520280" cy="246221"/>
            </a:xfrm>
            <a:prstGeom prst="rect">
              <a:avLst/>
            </a:prstGeom>
          </p:spPr>
          <p:txBody>
            <a:bodyPr vert="horz" wrap="none" lIns="0" tIns="0" rIns="0" bIns="0" anchor="b" anchorCtr="0">
              <a:normAutofit/>
            </a:bodyPr>
            <a:lstStyle/>
            <a:p>
              <a:pPr algn="ctr"/>
              <a:r>
                <a:rPr lang="zh-CN" altLang="en-US" sz="1600" b="1" kern="900">
                  <a:solidFill>
                    <a:schemeClr val="accent2"/>
                  </a:solidFill>
                </a:rPr>
                <a:t>标题文本预设</a:t>
              </a:r>
            </a:p>
          </p:txBody>
        </p:sp>
        <p:sp>
          <p:nvSpPr>
            <p:cNvPr id="22" name="TextBox 36"/>
            <p:cNvSpPr txBox="1"/>
            <p:nvPr/>
          </p:nvSpPr>
          <p:spPr>
            <a:xfrm>
              <a:off x="4835860" y="4795043"/>
              <a:ext cx="2520280" cy="406265"/>
            </a:xfrm>
            <a:prstGeom prst="rect">
              <a:avLst/>
            </a:prstGeom>
          </p:spPr>
          <p:txBody>
            <a:bodyPr vert="horz" wrap="square" lIns="0" tIns="0" rIns="0" bIns="0" anchor="t" anchorCtr="0">
              <a:norm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100" dirty="0">
                  <a:solidFill>
                    <a:schemeClr val="bg1"/>
                  </a:solidFill>
                </a:rPr>
              </a:br>
              <a:r>
                <a:rPr lang="zh-CN" altLang="en-US" sz="1100" dirty="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23" name="TextBox 38"/>
            <p:cNvSpPr txBox="1"/>
            <p:nvPr/>
          </p:nvSpPr>
          <p:spPr>
            <a:xfrm>
              <a:off x="8272542" y="4517818"/>
              <a:ext cx="2520280" cy="246221"/>
            </a:xfrm>
            <a:prstGeom prst="rect">
              <a:avLst/>
            </a:prstGeom>
          </p:spPr>
          <p:txBody>
            <a:bodyPr vert="horz" wrap="none" lIns="0" tIns="0" rIns="0" bIns="0" anchor="b" anchorCtr="0">
              <a:normAutofit/>
            </a:bodyPr>
            <a:lstStyle/>
            <a:p>
              <a:pPr algn="ctr"/>
              <a:r>
                <a:rPr lang="zh-CN" altLang="en-US" sz="1600" b="1" kern="900">
                  <a:solidFill>
                    <a:schemeClr val="accent3"/>
                  </a:solidFill>
                </a:rPr>
                <a:t>标题文本预设</a:t>
              </a:r>
            </a:p>
          </p:txBody>
        </p:sp>
        <p:sp>
          <p:nvSpPr>
            <p:cNvPr id="24" name="TextBox 39"/>
            <p:cNvSpPr txBox="1"/>
            <p:nvPr/>
          </p:nvSpPr>
          <p:spPr>
            <a:xfrm>
              <a:off x="8272542" y="4764039"/>
              <a:ext cx="2520280" cy="406265"/>
            </a:xfrm>
            <a:prstGeom prst="rect">
              <a:avLst/>
            </a:prstGeom>
          </p:spPr>
          <p:txBody>
            <a:bodyPr vert="horz" wrap="square" lIns="0" tIns="0" rIns="0" bIns="0" anchor="t" anchorCtr="0">
              <a:norm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/>
                  </a:solidFill>
                </a:rPr>
                <a:t>此部分内容作为文字排版占位显示</a:t>
              </a:r>
              <a:br>
                <a:rPr lang="zh-CN" altLang="en-US" sz="1100" dirty="0">
                  <a:solidFill>
                    <a:schemeClr val="bg1"/>
                  </a:solidFill>
                </a:rPr>
              </a:br>
              <a:r>
                <a:rPr lang="zh-CN" altLang="en-US" sz="1100" dirty="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2239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06643368-4ca6-4d30-a164-e6defa7c6783"/>
          <p:cNvGrpSpPr>
            <a:grpSpLocks noChangeAspect="1"/>
          </p:cNvGrpSpPr>
          <p:nvPr/>
        </p:nvGrpSpPr>
        <p:grpSpPr>
          <a:xfrm>
            <a:off x="820494" y="2131422"/>
            <a:ext cx="10568095" cy="4338060"/>
            <a:chOff x="820494" y="1464991"/>
            <a:chExt cx="10568095" cy="4338060"/>
          </a:xfrm>
        </p:grpSpPr>
        <p:sp>
          <p:nvSpPr>
            <p:cNvPr id="4" name="Rectangle 3"/>
            <p:cNvSpPr>
              <a:spLocks noChangeAspect="1"/>
            </p:cNvSpPr>
            <p:nvPr/>
          </p:nvSpPr>
          <p:spPr bwMode="auto">
            <a:xfrm>
              <a:off x="4006939" y="1592796"/>
              <a:ext cx="4157433" cy="4169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Freeform: Shape 5"/>
            <p:cNvSpPr>
              <a:spLocks/>
            </p:cNvSpPr>
            <p:nvPr/>
          </p:nvSpPr>
          <p:spPr bwMode="auto">
            <a:xfrm>
              <a:off x="4002910" y="3239612"/>
              <a:ext cx="1083672" cy="878217"/>
            </a:xfrm>
            <a:custGeom>
              <a:avLst/>
              <a:gdLst/>
              <a:ahLst/>
              <a:cxnLst>
                <a:cxn ang="0">
                  <a:pos x="92" y="150"/>
                </a:cxn>
                <a:cxn ang="0">
                  <a:pos x="91" y="63"/>
                </a:cxn>
                <a:cxn ang="0">
                  <a:pos x="96" y="78"/>
                </a:cxn>
                <a:cxn ang="0">
                  <a:pos x="113" y="107"/>
                </a:cxn>
                <a:cxn ang="0">
                  <a:pos x="127" y="129"/>
                </a:cxn>
                <a:cxn ang="0">
                  <a:pos x="93" y="134"/>
                </a:cxn>
                <a:cxn ang="0">
                  <a:pos x="89" y="149"/>
                </a:cxn>
                <a:cxn ang="0">
                  <a:pos x="95" y="136"/>
                </a:cxn>
                <a:cxn ang="0">
                  <a:pos x="138" y="139"/>
                </a:cxn>
                <a:cxn ang="0">
                  <a:pos x="143" y="148"/>
                </a:cxn>
                <a:cxn ang="0">
                  <a:pos x="141" y="158"/>
                </a:cxn>
                <a:cxn ang="0">
                  <a:pos x="154" y="157"/>
                </a:cxn>
                <a:cxn ang="0">
                  <a:pos x="166" y="164"/>
                </a:cxn>
                <a:cxn ang="0">
                  <a:pos x="239" y="152"/>
                </a:cxn>
                <a:cxn ang="0">
                  <a:pos x="262" y="91"/>
                </a:cxn>
                <a:cxn ang="0">
                  <a:pos x="230" y="47"/>
                </a:cxn>
                <a:cxn ang="0">
                  <a:pos x="180" y="29"/>
                </a:cxn>
                <a:cxn ang="0">
                  <a:pos x="151" y="54"/>
                </a:cxn>
                <a:cxn ang="0">
                  <a:pos x="147" y="60"/>
                </a:cxn>
                <a:cxn ang="0">
                  <a:pos x="159" y="65"/>
                </a:cxn>
                <a:cxn ang="0">
                  <a:pos x="143" y="71"/>
                </a:cxn>
                <a:cxn ang="0">
                  <a:pos x="137" y="73"/>
                </a:cxn>
                <a:cxn ang="0">
                  <a:pos x="140" y="75"/>
                </a:cxn>
                <a:cxn ang="0">
                  <a:pos x="130" y="82"/>
                </a:cxn>
                <a:cxn ang="0">
                  <a:pos x="93" y="63"/>
                </a:cxn>
                <a:cxn ang="0">
                  <a:pos x="66" y="15"/>
                </a:cxn>
                <a:cxn ang="0">
                  <a:pos x="0" y="113"/>
                </a:cxn>
                <a:cxn ang="0">
                  <a:pos x="69" y="199"/>
                </a:cxn>
                <a:cxn ang="0">
                  <a:pos x="167" y="71"/>
                </a:cxn>
                <a:cxn ang="0">
                  <a:pos x="212" y="80"/>
                </a:cxn>
                <a:cxn ang="0">
                  <a:pos x="215" y="93"/>
                </a:cxn>
                <a:cxn ang="0">
                  <a:pos x="205" y="100"/>
                </a:cxn>
                <a:cxn ang="0">
                  <a:pos x="186" y="101"/>
                </a:cxn>
                <a:cxn ang="0">
                  <a:pos x="217" y="130"/>
                </a:cxn>
                <a:cxn ang="0">
                  <a:pos x="187" y="147"/>
                </a:cxn>
                <a:cxn ang="0">
                  <a:pos x="144" y="139"/>
                </a:cxn>
                <a:cxn ang="0">
                  <a:pos x="140" y="138"/>
                </a:cxn>
                <a:cxn ang="0">
                  <a:pos x="141" y="77"/>
                </a:cxn>
              </a:cxnLst>
              <a:rect l="0" t="0" r="r" b="b"/>
              <a:pathLst>
                <a:path w="265" h="215">
                  <a:moveTo>
                    <a:pt x="69" y="199"/>
                  </a:moveTo>
                  <a:cubicBezTo>
                    <a:pt x="73" y="191"/>
                    <a:pt x="91" y="152"/>
                    <a:pt x="92" y="150"/>
                  </a:cubicBezTo>
                  <a:cubicBezTo>
                    <a:pt x="60" y="140"/>
                    <a:pt x="29" y="107"/>
                    <a:pt x="29" y="107"/>
                  </a:cubicBezTo>
                  <a:cubicBezTo>
                    <a:pt x="45" y="89"/>
                    <a:pt x="80" y="69"/>
                    <a:pt x="91" y="63"/>
                  </a:cubicBezTo>
                  <a:cubicBezTo>
                    <a:pt x="92" y="66"/>
                    <a:pt x="93" y="70"/>
                    <a:pt x="95" y="78"/>
                  </a:cubicBezTo>
                  <a:cubicBezTo>
                    <a:pt x="96" y="78"/>
                    <a:pt x="96" y="78"/>
                    <a:pt x="96" y="78"/>
                  </a:cubicBezTo>
                  <a:cubicBezTo>
                    <a:pt x="103" y="87"/>
                    <a:pt x="119" y="86"/>
                    <a:pt x="128" y="85"/>
                  </a:cubicBezTo>
                  <a:cubicBezTo>
                    <a:pt x="120" y="92"/>
                    <a:pt x="113" y="100"/>
                    <a:pt x="113" y="107"/>
                  </a:cubicBezTo>
                  <a:cubicBezTo>
                    <a:pt x="113" y="107"/>
                    <a:pt x="113" y="107"/>
                    <a:pt x="113" y="107"/>
                  </a:cubicBezTo>
                  <a:cubicBezTo>
                    <a:pt x="113" y="115"/>
                    <a:pt x="119" y="122"/>
                    <a:pt x="127" y="129"/>
                  </a:cubicBezTo>
                  <a:cubicBezTo>
                    <a:pt x="119" y="129"/>
                    <a:pt x="100" y="129"/>
                    <a:pt x="93" y="134"/>
                  </a:cubicBezTo>
                  <a:cubicBezTo>
                    <a:pt x="93" y="134"/>
                    <a:pt x="93" y="134"/>
                    <a:pt x="93" y="134"/>
                  </a:cubicBezTo>
                  <a:cubicBezTo>
                    <a:pt x="93" y="135"/>
                    <a:pt x="93" y="135"/>
                    <a:pt x="93" y="135"/>
                  </a:cubicBezTo>
                  <a:cubicBezTo>
                    <a:pt x="91" y="142"/>
                    <a:pt x="89" y="149"/>
                    <a:pt x="89" y="149"/>
                  </a:cubicBezTo>
                  <a:cubicBezTo>
                    <a:pt x="91" y="149"/>
                    <a:pt x="91" y="149"/>
                    <a:pt x="91" y="149"/>
                  </a:cubicBezTo>
                  <a:cubicBezTo>
                    <a:pt x="91" y="149"/>
                    <a:pt x="92" y="142"/>
                    <a:pt x="95" y="136"/>
                  </a:cubicBezTo>
                  <a:cubicBezTo>
                    <a:pt x="100" y="131"/>
                    <a:pt x="117" y="131"/>
                    <a:pt x="130" y="132"/>
                  </a:cubicBezTo>
                  <a:cubicBezTo>
                    <a:pt x="132" y="134"/>
                    <a:pt x="135" y="136"/>
                    <a:pt x="138" y="139"/>
                  </a:cubicBezTo>
                  <a:cubicBezTo>
                    <a:pt x="130" y="140"/>
                    <a:pt x="126" y="149"/>
                    <a:pt x="124" y="154"/>
                  </a:cubicBezTo>
                  <a:cubicBezTo>
                    <a:pt x="130" y="143"/>
                    <a:pt x="139" y="144"/>
                    <a:pt x="143" y="148"/>
                  </a:cubicBezTo>
                  <a:cubicBezTo>
                    <a:pt x="137" y="151"/>
                    <a:pt x="135" y="163"/>
                    <a:pt x="136" y="166"/>
                  </a:cubicBezTo>
                  <a:cubicBezTo>
                    <a:pt x="136" y="161"/>
                    <a:pt x="138" y="159"/>
                    <a:pt x="141" y="158"/>
                  </a:cubicBezTo>
                  <a:cubicBezTo>
                    <a:pt x="141" y="158"/>
                    <a:pt x="139" y="163"/>
                    <a:pt x="141" y="165"/>
                  </a:cubicBezTo>
                  <a:cubicBezTo>
                    <a:pt x="141" y="159"/>
                    <a:pt x="149" y="156"/>
                    <a:pt x="154" y="157"/>
                  </a:cubicBezTo>
                  <a:cubicBezTo>
                    <a:pt x="146" y="159"/>
                    <a:pt x="145" y="172"/>
                    <a:pt x="148" y="176"/>
                  </a:cubicBezTo>
                  <a:cubicBezTo>
                    <a:pt x="148" y="160"/>
                    <a:pt x="163" y="162"/>
                    <a:pt x="166" y="164"/>
                  </a:cubicBezTo>
                  <a:cubicBezTo>
                    <a:pt x="169" y="165"/>
                    <a:pt x="171" y="169"/>
                    <a:pt x="194" y="173"/>
                  </a:cubicBezTo>
                  <a:cubicBezTo>
                    <a:pt x="218" y="177"/>
                    <a:pt x="236" y="158"/>
                    <a:pt x="239" y="152"/>
                  </a:cubicBezTo>
                  <a:cubicBezTo>
                    <a:pt x="243" y="147"/>
                    <a:pt x="246" y="140"/>
                    <a:pt x="248" y="131"/>
                  </a:cubicBezTo>
                  <a:cubicBezTo>
                    <a:pt x="256" y="130"/>
                    <a:pt x="265" y="108"/>
                    <a:pt x="262" y="91"/>
                  </a:cubicBezTo>
                  <a:cubicBezTo>
                    <a:pt x="259" y="73"/>
                    <a:pt x="246" y="64"/>
                    <a:pt x="240" y="60"/>
                  </a:cubicBezTo>
                  <a:cubicBezTo>
                    <a:pt x="240" y="58"/>
                    <a:pt x="238" y="51"/>
                    <a:pt x="230" y="47"/>
                  </a:cubicBezTo>
                  <a:cubicBezTo>
                    <a:pt x="224" y="36"/>
                    <a:pt x="203" y="36"/>
                    <a:pt x="196" y="44"/>
                  </a:cubicBezTo>
                  <a:cubicBezTo>
                    <a:pt x="190" y="42"/>
                    <a:pt x="181" y="37"/>
                    <a:pt x="180" y="29"/>
                  </a:cubicBezTo>
                  <a:cubicBezTo>
                    <a:pt x="178" y="30"/>
                    <a:pt x="176" y="37"/>
                    <a:pt x="182" y="43"/>
                  </a:cubicBezTo>
                  <a:cubicBezTo>
                    <a:pt x="171" y="39"/>
                    <a:pt x="157" y="47"/>
                    <a:pt x="151" y="54"/>
                  </a:cubicBezTo>
                  <a:cubicBezTo>
                    <a:pt x="145" y="53"/>
                    <a:pt x="142" y="50"/>
                    <a:pt x="141" y="44"/>
                  </a:cubicBezTo>
                  <a:cubicBezTo>
                    <a:pt x="138" y="52"/>
                    <a:pt x="144" y="57"/>
                    <a:pt x="147" y="60"/>
                  </a:cubicBezTo>
                  <a:cubicBezTo>
                    <a:pt x="144" y="61"/>
                    <a:pt x="143" y="60"/>
                    <a:pt x="142" y="59"/>
                  </a:cubicBezTo>
                  <a:cubicBezTo>
                    <a:pt x="144" y="63"/>
                    <a:pt x="150" y="65"/>
                    <a:pt x="159" y="65"/>
                  </a:cubicBezTo>
                  <a:cubicBezTo>
                    <a:pt x="149" y="71"/>
                    <a:pt x="136" y="65"/>
                    <a:pt x="134" y="61"/>
                  </a:cubicBezTo>
                  <a:cubicBezTo>
                    <a:pt x="135" y="65"/>
                    <a:pt x="139" y="69"/>
                    <a:pt x="143" y="71"/>
                  </a:cubicBezTo>
                  <a:cubicBezTo>
                    <a:pt x="127" y="71"/>
                    <a:pt x="130" y="61"/>
                    <a:pt x="132" y="55"/>
                  </a:cubicBezTo>
                  <a:cubicBezTo>
                    <a:pt x="128" y="59"/>
                    <a:pt x="126" y="70"/>
                    <a:pt x="137" y="73"/>
                  </a:cubicBezTo>
                  <a:cubicBezTo>
                    <a:pt x="138" y="74"/>
                    <a:pt x="140" y="74"/>
                    <a:pt x="142" y="75"/>
                  </a:cubicBezTo>
                  <a:cubicBezTo>
                    <a:pt x="141" y="75"/>
                    <a:pt x="141" y="75"/>
                    <a:pt x="140" y="75"/>
                  </a:cubicBezTo>
                  <a:cubicBezTo>
                    <a:pt x="137" y="77"/>
                    <a:pt x="134" y="80"/>
                    <a:pt x="130" y="83"/>
                  </a:cubicBezTo>
                  <a:cubicBezTo>
                    <a:pt x="130" y="82"/>
                    <a:pt x="130" y="82"/>
                    <a:pt x="130" y="82"/>
                  </a:cubicBezTo>
                  <a:cubicBezTo>
                    <a:pt x="125" y="83"/>
                    <a:pt x="105" y="86"/>
                    <a:pt x="97" y="77"/>
                  </a:cubicBezTo>
                  <a:cubicBezTo>
                    <a:pt x="95" y="69"/>
                    <a:pt x="94" y="65"/>
                    <a:pt x="93" y="63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4" y="62"/>
                    <a:pt x="76" y="18"/>
                    <a:pt x="66" y="15"/>
                  </a:cubicBezTo>
                  <a:cubicBezTo>
                    <a:pt x="55" y="12"/>
                    <a:pt x="21" y="0"/>
                    <a:pt x="21" y="0"/>
                  </a:cubicBezTo>
                  <a:cubicBezTo>
                    <a:pt x="21" y="0"/>
                    <a:pt x="0" y="50"/>
                    <a:pt x="0" y="113"/>
                  </a:cubicBezTo>
                  <a:cubicBezTo>
                    <a:pt x="0" y="175"/>
                    <a:pt x="21" y="215"/>
                    <a:pt x="21" y="215"/>
                  </a:cubicBezTo>
                  <a:cubicBezTo>
                    <a:pt x="21" y="215"/>
                    <a:pt x="64" y="206"/>
                    <a:pt x="69" y="199"/>
                  </a:cubicBezTo>
                  <a:close/>
                  <a:moveTo>
                    <a:pt x="145" y="75"/>
                  </a:moveTo>
                  <a:cubicBezTo>
                    <a:pt x="153" y="75"/>
                    <a:pt x="160" y="72"/>
                    <a:pt x="167" y="71"/>
                  </a:cubicBezTo>
                  <a:cubicBezTo>
                    <a:pt x="175" y="69"/>
                    <a:pt x="186" y="64"/>
                    <a:pt x="188" y="60"/>
                  </a:cubicBezTo>
                  <a:cubicBezTo>
                    <a:pt x="189" y="63"/>
                    <a:pt x="200" y="73"/>
                    <a:pt x="212" y="80"/>
                  </a:cubicBezTo>
                  <a:cubicBezTo>
                    <a:pt x="203" y="77"/>
                    <a:pt x="194" y="73"/>
                    <a:pt x="189" y="66"/>
                  </a:cubicBezTo>
                  <a:cubicBezTo>
                    <a:pt x="193" y="77"/>
                    <a:pt x="204" y="85"/>
                    <a:pt x="215" y="93"/>
                  </a:cubicBezTo>
                  <a:cubicBezTo>
                    <a:pt x="206" y="88"/>
                    <a:pt x="193" y="87"/>
                    <a:pt x="185" y="86"/>
                  </a:cubicBezTo>
                  <a:cubicBezTo>
                    <a:pt x="191" y="93"/>
                    <a:pt x="199" y="98"/>
                    <a:pt x="205" y="100"/>
                  </a:cubicBezTo>
                  <a:cubicBezTo>
                    <a:pt x="210" y="102"/>
                    <a:pt x="218" y="108"/>
                    <a:pt x="226" y="117"/>
                  </a:cubicBezTo>
                  <a:cubicBezTo>
                    <a:pt x="212" y="110"/>
                    <a:pt x="204" y="120"/>
                    <a:pt x="186" y="101"/>
                  </a:cubicBezTo>
                  <a:cubicBezTo>
                    <a:pt x="191" y="116"/>
                    <a:pt x="213" y="130"/>
                    <a:pt x="227" y="130"/>
                  </a:cubicBezTo>
                  <a:cubicBezTo>
                    <a:pt x="227" y="130"/>
                    <a:pt x="223" y="130"/>
                    <a:pt x="217" y="130"/>
                  </a:cubicBezTo>
                  <a:cubicBezTo>
                    <a:pt x="211" y="131"/>
                    <a:pt x="206" y="140"/>
                    <a:pt x="204" y="144"/>
                  </a:cubicBezTo>
                  <a:cubicBezTo>
                    <a:pt x="202" y="149"/>
                    <a:pt x="194" y="154"/>
                    <a:pt x="187" y="147"/>
                  </a:cubicBezTo>
                  <a:cubicBezTo>
                    <a:pt x="181" y="141"/>
                    <a:pt x="168" y="140"/>
                    <a:pt x="161" y="147"/>
                  </a:cubicBezTo>
                  <a:cubicBezTo>
                    <a:pt x="161" y="147"/>
                    <a:pt x="156" y="143"/>
                    <a:pt x="144" y="139"/>
                  </a:cubicBezTo>
                  <a:cubicBezTo>
                    <a:pt x="143" y="139"/>
                    <a:pt x="143" y="139"/>
                    <a:pt x="142" y="139"/>
                  </a:cubicBezTo>
                  <a:cubicBezTo>
                    <a:pt x="141" y="138"/>
                    <a:pt x="141" y="138"/>
                    <a:pt x="140" y="138"/>
                  </a:cubicBezTo>
                  <a:cubicBezTo>
                    <a:pt x="128" y="128"/>
                    <a:pt x="114" y="117"/>
                    <a:pt x="115" y="107"/>
                  </a:cubicBezTo>
                  <a:cubicBezTo>
                    <a:pt x="115" y="97"/>
                    <a:pt x="131" y="84"/>
                    <a:pt x="141" y="77"/>
                  </a:cubicBezTo>
                  <a:cubicBezTo>
                    <a:pt x="143" y="76"/>
                    <a:pt x="144" y="76"/>
                    <a:pt x="145" y="75"/>
                  </a:cubicBez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6"/>
            <p:cNvSpPr>
              <a:spLocks/>
            </p:cNvSpPr>
            <p:nvPr/>
          </p:nvSpPr>
          <p:spPr bwMode="auto">
            <a:xfrm>
              <a:off x="6738275" y="4372475"/>
              <a:ext cx="1164242" cy="1127986"/>
            </a:xfrm>
            <a:custGeom>
              <a:avLst/>
              <a:gdLst/>
              <a:ahLst/>
              <a:cxnLst>
                <a:cxn ang="0">
                  <a:pos x="235" y="65"/>
                </a:cxn>
                <a:cxn ang="0">
                  <a:pos x="187" y="77"/>
                </a:cxn>
                <a:cxn ang="0">
                  <a:pos x="159" y="66"/>
                </a:cxn>
                <a:cxn ang="0">
                  <a:pos x="103" y="23"/>
                </a:cxn>
                <a:cxn ang="0">
                  <a:pos x="42" y="4"/>
                </a:cxn>
                <a:cxn ang="0">
                  <a:pos x="12" y="27"/>
                </a:cxn>
                <a:cxn ang="0">
                  <a:pos x="8" y="69"/>
                </a:cxn>
                <a:cxn ang="0">
                  <a:pos x="50" y="136"/>
                </a:cxn>
                <a:cxn ang="0">
                  <a:pos x="66" y="155"/>
                </a:cxn>
                <a:cxn ang="0">
                  <a:pos x="86" y="190"/>
                </a:cxn>
                <a:cxn ang="0">
                  <a:pos x="81" y="203"/>
                </a:cxn>
                <a:cxn ang="0">
                  <a:pos x="80" y="235"/>
                </a:cxn>
                <a:cxn ang="0">
                  <a:pos x="105" y="276"/>
                </a:cxn>
                <a:cxn ang="0">
                  <a:pos x="216" y="199"/>
                </a:cxn>
                <a:cxn ang="0">
                  <a:pos x="285" y="96"/>
                </a:cxn>
                <a:cxn ang="0">
                  <a:pos x="235" y="65"/>
                </a:cxn>
                <a:cxn ang="0">
                  <a:pos x="35" y="68"/>
                </a:cxn>
                <a:cxn ang="0">
                  <a:pos x="36" y="46"/>
                </a:cxn>
                <a:cxn ang="0">
                  <a:pos x="83" y="44"/>
                </a:cxn>
                <a:cxn ang="0">
                  <a:pos x="108" y="53"/>
                </a:cxn>
                <a:cxn ang="0">
                  <a:pos x="109" y="55"/>
                </a:cxn>
                <a:cxn ang="0">
                  <a:pos x="118" y="69"/>
                </a:cxn>
                <a:cxn ang="0">
                  <a:pos x="126" y="95"/>
                </a:cxn>
                <a:cxn ang="0">
                  <a:pos x="120" y="116"/>
                </a:cxn>
                <a:cxn ang="0">
                  <a:pos x="98" y="124"/>
                </a:cxn>
                <a:cxn ang="0">
                  <a:pos x="81" y="121"/>
                </a:cxn>
                <a:cxn ang="0">
                  <a:pos x="64" y="112"/>
                </a:cxn>
                <a:cxn ang="0">
                  <a:pos x="42" y="93"/>
                </a:cxn>
                <a:cxn ang="0">
                  <a:pos x="35" y="68"/>
                </a:cxn>
                <a:cxn ang="0">
                  <a:pos x="132" y="192"/>
                </a:cxn>
                <a:cxn ang="0">
                  <a:pos x="121" y="189"/>
                </a:cxn>
                <a:cxn ang="0">
                  <a:pos x="151" y="185"/>
                </a:cxn>
                <a:cxn ang="0">
                  <a:pos x="126" y="187"/>
                </a:cxn>
                <a:cxn ang="0">
                  <a:pos x="149" y="178"/>
                </a:cxn>
                <a:cxn ang="0">
                  <a:pos x="126" y="175"/>
                </a:cxn>
                <a:cxn ang="0">
                  <a:pos x="139" y="175"/>
                </a:cxn>
                <a:cxn ang="0">
                  <a:pos x="109" y="156"/>
                </a:cxn>
                <a:cxn ang="0">
                  <a:pos x="129" y="163"/>
                </a:cxn>
                <a:cxn ang="0">
                  <a:pos x="103" y="143"/>
                </a:cxn>
                <a:cxn ang="0">
                  <a:pos x="87" y="125"/>
                </a:cxn>
                <a:cxn ang="0">
                  <a:pos x="98" y="126"/>
                </a:cxn>
                <a:cxn ang="0">
                  <a:pos x="121" y="118"/>
                </a:cxn>
                <a:cxn ang="0">
                  <a:pos x="121" y="118"/>
                </a:cxn>
                <a:cxn ang="0">
                  <a:pos x="128" y="95"/>
                </a:cxn>
                <a:cxn ang="0">
                  <a:pos x="126" y="85"/>
                </a:cxn>
                <a:cxn ang="0">
                  <a:pos x="142" y="100"/>
                </a:cxn>
                <a:cxn ang="0">
                  <a:pos x="172" y="117"/>
                </a:cxn>
                <a:cxn ang="0">
                  <a:pos x="181" y="130"/>
                </a:cxn>
                <a:cxn ang="0">
                  <a:pos x="177" y="119"/>
                </a:cxn>
                <a:cxn ang="0">
                  <a:pos x="187" y="135"/>
                </a:cxn>
                <a:cxn ang="0">
                  <a:pos x="180" y="118"/>
                </a:cxn>
                <a:cxn ang="0">
                  <a:pos x="192" y="141"/>
                </a:cxn>
                <a:cxn ang="0">
                  <a:pos x="185" y="120"/>
                </a:cxn>
                <a:cxn ang="0">
                  <a:pos x="194" y="149"/>
                </a:cxn>
                <a:cxn ang="0">
                  <a:pos x="197" y="122"/>
                </a:cxn>
                <a:cxn ang="0">
                  <a:pos x="201" y="125"/>
                </a:cxn>
                <a:cxn ang="0">
                  <a:pos x="201" y="126"/>
                </a:cxn>
                <a:cxn ang="0">
                  <a:pos x="132" y="192"/>
                </a:cxn>
                <a:cxn ang="0">
                  <a:pos x="201" y="120"/>
                </a:cxn>
                <a:cxn ang="0">
                  <a:pos x="191" y="104"/>
                </a:cxn>
                <a:cxn ang="0">
                  <a:pos x="201" y="120"/>
                </a:cxn>
              </a:cxnLst>
              <a:rect l="0" t="0" r="r" b="b"/>
              <a:pathLst>
                <a:path w="285" h="276">
                  <a:moveTo>
                    <a:pt x="235" y="65"/>
                  </a:moveTo>
                  <a:cubicBezTo>
                    <a:pt x="226" y="62"/>
                    <a:pt x="199" y="72"/>
                    <a:pt x="187" y="77"/>
                  </a:cubicBezTo>
                  <a:cubicBezTo>
                    <a:pt x="181" y="75"/>
                    <a:pt x="170" y="73"/>
                    <a:pt x="159" y="66"/>
                  </a:cubicBezTo>
                  <a:cubicBezTo>
                    <a:pt x="143" y="56"/>
                    <a:pt x="135" y="45"/>
                    <a:pt x="103" y="23"/>
                  </a:cubicBezTo>
                  <a:cubicBezTo>
                    <a:pt x="71" y="0"/>
                    <a:pt x="55" y="1"/>
                    <a:pt x="42" y="4"/>
                  </a:cubicBezTo>
                  <a:cubicBezTo>
                    <a:pt x="29" y="7"/>
                    <a:pt x="14" y="21"/>
                    <a:pt x="12" y="27"/>
                  </a:cubicBezTo>
                  <a:cubicBezTo>
                    <a:pt x="8" y="32"/>
                    <a:pt x="0" y="47"/>
                    <a:pt x="8" y="69"/>
                  </a:cubicBezTo>
                  <a:cubicBezTo>
                    <a:pt x="16" y="91"/>
                    <a:pt x="41" y="126"/>
                    <a:pt x="50" y="136"/>
                  </a:cubicBezTo>
                  <a:cubicBezTo>
                    <a:pt x="59" y="147"/>
                    <a:pt x="66" y="155"/>
                    <a:pt x="66" y="155"/>
                  </a:cubicBezTo>
                  <a:cubicBezTo>
                    <a:pt x="66" y="155"/>
                    <a:pt x="82" y="182"/>
                    <a:pt x="86" y="190"/>
                  </a:cubicBezTo>
                  <a:cubicBezTo>
                    <a:pt x="84" y="196"/>
                    <a:pt x="82" y="200"/>
                    <a:pt x="81" y="203"/>
                  </a:cubicBezTo>
                  <a:cubicBezTo>
                    <a:pt x="78" y="212"/>
                    <a:pt x="74" y="226"/>
                    <a:pt x="80" y="235"/>
                  </a:cubicBezTo>
                  <a:cubicBezTo>
                    <a:pt x="85" y="243"/>
                    <a:pt x="105" y="276"/>
                    <a:pt x="105" y="276"/>
                  </a:cubicBezTo>
                  <a:cubicBezTo>
                    <a:pt x="105" y="276"/>
                    <a:pt x="173" y="242"/>
                    <a:pt x="216" y="199"/>
                  </a:cubicBezTo>
                  <a:cubicBezTo>
                    <a:pt x="259" y="156"/>
                    <a:pt x="285" y="96"/>
                    <a:pt x="285" y="96"/>
                  </a:cubicBezTo>
                  <a:cubicBezTo>
                    <a:pt x="285" y="96"/>
                    <a:pt x="251" y="71"/>
                    <a:pt x="235" y="65"/>
                  </a:cubicBezTo>
                  <a:close/>
                  <a:moveTo>
                    <a:pt x="35" y="68"/>
                  </a:moveTo>
                  <a:cubicBezTo>
                    <a:pt x="36" y="62"/>
                    <a:pt x="37" y="49"/>
                    <a:pt x="36" y="46"/>
                  </a:cubicBezTo>
                  <a:cubicBezTo>
                    <a:pt x="47" y="39"/>
                    <a:pt x="64" y="38"/>
                    <a:pt x="83" y="44"/>
                  </a:cubicBezTo>
                  <a:cubicBezTo>
                    <a:pt x="95" y="48"/>
                    <a:pt x="103" y="51"/>
                    <a:pt x="108" y="53"/>
                  </a:cubicBezTo>
                  <a:cubicBezTo>
                    <a:pt x="108" y="53"/>
                    <a:pt x="108" y="54"/>
                    <a:pt x="109" y="55"/>
                  </a:cubicBezTo>
                  <a:cubicBezTo>
                    <a:pt x="113" y="59"/>
                    <a:pt x="117" y="65"/>
                    <a:pt x="118" y="69"/>
                  </a:cubicBezTo>
                  <a:cubicBezTo>
                    <a:pt x="122" y="77"/>
                    <a:pt x="125" y="86"/>
                    <a:pt x="126" y="95"/>
                  </a:cubicBezTo>
                  <a:cubicBezTo>
                    <a:pt x="127" y="105"/>
                    <a:pt x="125" y="111"/>
                    <a:pt x="120" y="116"/>
                  </a:cubicBezTo>
                  <a:cubicBezTo>
                    <a:pt x="113" y="124"/>
                    <a:pt x="103" y="124"/>
                    <a:pt x="98" y="124"/>
                  </a:cubicBezTo>
                  <a:cubicBezTo>
                    <a:pt x="93" y="124"/>
                    <a:pt x="86" y="124"/>
                    <a:pt x="81" y="121"/>
                  </a:cubicBezTo>
                  <a:cubicBezTo>
                    <a:pt x="75" y="119"/>
                    <a:pt x="69" y="116"/>
                    <a:pt x="64" y="112"/>
                  </a:cubicBezTo>
                  <a:cubicBezTo>
                    <a:pt x="57" y="106"/>
                    <a:pt x="47" y="98"/>
                    <a:pt x="42" y="93"/>
                  </a:cubicBezTo>
                  <a:cubicBezTo>
                    <a:pt x="37" y="88"/>
                    <a:pt x="33" y="75"/>
                    <a:pt x="35" y="68"/>
                  </a:cubicBezTo>
                  <a:close/>
                  <a:moveTo>
                    <a:pt x="132" y="192"/>
                  </a:moveTo>
                  <a:cubicBezTo>
                    <a:pt x="128" y="191"/>
                    <a:pt x="124" y="190"/>
                    <a:pt x="121" y="189"/>
                  </a:cubicBezTo>
                  <a:cubicBezTo>
                    <a:pt x="132" y="191"/>
                    <a:pt x="150" y="187"/>
                    <a:pt x="151" y="185"/>
                  </a:cubicBezTo>
                  <a:cubicBezTo>
                    <a:pt x="142" y="188"/>
                    <a:pt x="126" y="187"/>
                    <a:pt x="126" y="187"/>
                  </a:cubicBezTo>
                  <a:cubicBezTo>
                    <a:pt x="144" y="185"/>
                    <a:pt x="149" y="178"/>
                    <a:pt x="149" y="178"/>
                  </a:cubicBezTo>
                  <a:cubicBezTo>
                    <a:pt x="133" y="182"/>
                    <a:pt x="126" y="175"/>
                    <a:pt x="126" y="175"/>
                  </a:cubicBezTo>
                  <a:cubicBezTo>
                    <a:pt x="133" y="177"/>
                    <a:pt x="139" y="175"/>
                    <a:pt x="139" y="175"/>
                  </a:cubicBezTo>
                  <a:cubicBezTo>
                    <a:pt x="133" y="173"/>
                    <a:pt x="118" y="163"/>
                    <a:pt x="109" y="156"/>
                  </a:cubicBezTo>
                  <a:cubicBezTo>
                    <a:pt x="118" y="162"/>
                    <a:pt x="125" y="165"/>
                    <a:pt x="129" y="163"/>
                  </a:cubicBezTo>
                  <a:cubicBezTo>
                    <a:pt x="113" y="158"/>
                    <a:pt x="108" y="147"/>
                    <a:pt x="103" y="143"/>
                  </a:cubicBezTo>
                  <a:cubicBezTo>
                    <a:pt x="101" y="140"/>
                    <a:pt x="93" y="131"/>
                    <a:pt x="87" y="125"/>
                  </a:cubicBezTo>
                  <a:cubicBezTo>
                    <a:pt x="91" y="126"/>
                    <a:pt x="95" y="126"/>
                    <a:pt x="98" y="126"/>
                  </a:cubicBezTo>
                  <a:cubicBezTo>
                    <a:pt x="103" y="126"/>
                    <a:pt x="113" y="126"/>
                    <a:pt x="121" y="118"/>
                  </a:cubicBezTo>
                  <a:cubicBezTo>
                    <a:pt x="121" y="118"/>
                    <a:pt x="121" y="118"/>
                    <a:pt x="121" y="118"/>
                  </a:cubicBezTo>
                  <a:cubicBezTo>
                    <a:pt x="127" y="112"/>
                    <a:pt x="129" y="105"/>
                    <a:pt x="128" y="95"/>
                  </a:cubicBezTo>
                  <a:cubicBezTo>
                    <a:pt x="127" y="92"/>
                    <a:pt x="127" y="88"/>
                    <a:pt x="126" y="85"/>
                  </a:cubicBezTo>
                  <a:cubicBezTo>
                    <a:pt x="128" y="87"/>
                    <a:pt x="134" y="95"/>
                    <a:pt x="142" y="100"/>
                  </a:cubicBezTo>
                  <a:cubicBezTo>
                    <a:pt x="151" y="105"/>
                    <a:pt x="165" y="112"/>
                    <a:pt x="172" y="117"/>
                  </a:cubicBezTo>
                  <a:cubicBezTo>
                    <a:pt x="178" y="122"/>
                    <a:pt x="181" y="130"/>
                    <a:pt x="181" y="130"/>
                  </a:cubicBezTo>
                  <a:cubicBezTo>
                    <a:pt x="181" y="130"/>
                    <a:pt x="181" y="127"/>
                    <a:pt x="177" y="119"/>
                  </a:cubicBezTo>
                  <a:cubicBezTo>
                    <a:pt x="181" y="122"/>
                    <a:pt x="183" y="127"/>
                    <a:pt x="187" y="135"/>
                  </a:cubicBezTo>
                  <a:cubicBezTo>
                    <a:pt x="187" y="130"/>
                    <a:pt x="186" y="131"/>
                    <a:pt x="180" y="118"/>
                  </a:cubicBezTo>
                  <a:cubicBezTo>
                    <a:pt x="189" y="126"/>
                    <a:pt x="190" y="135"/>
                    <a:pt x="192" y="141"/>
                  </a:cubicBezTo>
                  <a:cubicBezTo>
                    <a:pt x="194" y="135"/>
                    <a:pt x="191" y="127"/>
                    <a:pt x="185" y="120"/>
                  </a:cubicBezTo>
                  <a:cubicBezTo>
                    <a:pt x="199" y="130"/>
                    <a:pt x="197" y="140"/>
                    <a:pt x="194" y="149"/>
                  </a:cubicBezTo>
                  <a:cubicBezTo>
                    <a:pt x="204" y="138"/>
                    <a:pt x="197" y="122"/>
                    <a:pt x="197" y="122"/>
                  </a:cubicBezTo>
                  <a:cubicBezTo>
                    <a:pt x="197" y="122"/>
                    <a:pt x="199" y="123"/>
                    <a:pt x="201" y="125"/>
                  </a:cubicBezTo>
                  <a:cubicBezTo>
                    <a:pt x="201" y="126"/>
                    <a:pt x="201" y="126"/>
                    <a:pt x="201" y="126"/>
                  </a:cubicBezTo>
                  <a:cubicBezTo>
                    <a:pt x="202" y="147"/>
                    <a:pt x="186" y="197"/>
                    <a:pt x="132" y="192"/>
                  </a:cubicBezTo>
                  <a:close/>
                  <a:moveTo>
                    <a:pt x="201" y="120"/>
                  </a:moveTo>
                  <a:cubicBezTo>
                    <a:pt x="197" y="114"/>
                    <a:pt x="193" y="109"/>
                    <a:pt x="191" y="104"/>
                  </a:cubicBezTo>
                  <a:cubicBezTo>
                    <a:pt x="197" y="110"/>
                    <a:pt x="200" y="115"/>
                    <a:pt x="201" y="120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Freeform: Shape 7"/>
            <p:cNvSpPr>
              <a:spLocks/>
            </p:cNvSpPr>
            <p:nvPr/>
          </p:nvSpPr>
          <p:spPr bwMode="auto">
            <a:xfrm>
              <a:off x="4260735" y="4368446"/>
              <a:ext cx="1160214" cy="1168271"/>
            </a:xfrm>
            <a:custGeom>
              <a:avLst/>
              <a:gdLst/>
              <a:ahLst/>
              <a:cxnLst>
                <a:cxn ang="0">
                  <a:pos x="201" y="131"/>
                </a:cxn>
                <a:cxn ang="0">
                  <a:pos x="219" y="130"/>
                </a:cxn>
                <a:cxn ang="0">
                  <a:pos x="238" y="127"/>
                </a:cxn>
                <a:cxn ang="0">
                  <a:pos x="250" y="102"/>
                </a:cxn>
                <a:cxn ang="0">
                  <a:pos x="256" y="96"/>
                </a:cxn>
                <a:cxn ang="0">
                  <a:pos x="265" y="88"/>
                </a:cxn>
                <a:cxn ang="0">
                  <a:pos x="273" y="82"/>
                </a:cxn>
                <a:cxn ang="0">
                  <a:pos x="279" y="75"/>
                </a:cxn>
                <a:cxn ang="0">
                  <a:pos x="281" y="66"/>
                </a:cxn>
                <a:cxn ang="0">
                  <a:pos x="283" y="59"/>
                </a:cxn>
                <a:cxn ang="0">
                  <a:pos x="282" y="51"/>
                </a:cxn>
                <a:cxn ang="0">
                  <a:pos x="278" y="31"/>
                </a:cxn>
                <a:cxn ang="0">
                  <a:pos x="272" y="20"/>
                </a:cxn>
                <a:cxn ang="0">
                  <a:pos x="264" y="12"/>
                </a:cxn>
                <a:cxn ang="0">
                  <a:pos x="253" y="4"/>
                </a:cxn>
                <a:cxn ang="0">
                  <a:pos x="234" y="0"/>
                </a:cxn>
                <a:cxn ang="0">
                  <a:pos x="220" y="3"/>
                </a:cxn>
                <a:cxn ang="0">
                  <a:pos x="207" y="7"/>
                </a:cxn>
                <a:cxn ang="0">
                  <a:pos x="194" y="17"/>
                </a:cxn>
                <a:cxn ang="0">
                  <a:pos x="181" y="31"/>
                </a:cxn>
                <a:cxn ang="0">
                  <a:pos x="156" y="45"/>
                </a:cxn>
                <a:cxn ang="0">
                  <a:pos x="152" y="64"/>
                </a:cxn>
                <a:cxn ang="0">
                  <a:pos x="150" y="79"/>
                </a:cxn>
                <a:cxn ang="0">
                  <a:pos x="0" y="95"/>
                </a:cxn>
                <a:cxn ang="0">
                  <a:pos x="216" y="227"/>
                </a:cxn>
                <a:cxn ang="0">
                  <a:pos x="249" y="103"/>
                </a:cxn>
                <a:cxn ang="0">
                  <a:pos x="245" y="121"/>
                </a:cxn>
                <a:cxn ang="0">
                  <a:pos x="221" y="129"/>
                </a:cxn>
                <a:cxn ang="0">
                  <a:pos x="239" y="109"/>
                </a:cxn>
                <a:cxn ang="0">
                  <a:pos x="153" y="62"/>
                </a:cxn>
                <a:cxn ang="0">
                  <a:pos x="162" y="37"/>
                </a:cxn>
                <a:cxn ang="0">
                  <a:pos x="180" y="34"/>
                </a:cxn>
                <a:cxn ang="0">
                  <a:pos x="179" y="39"/>
                </a:cxn>
                <a:cxn ang="0">
                  <a:pos x="154" y="63"/>
                </a:cxn>
                <a:cxn ang="0">
                  <a:pos x="177" y="45"/>
                </a:cxn>
                <a:cxn ang="0">
                  <a:pos x="199" y="26"/>
                </a:cxn>
                <a:cxn ang="0">
                  <a:pos x="248" y="36"/>
                </a:cxn>
                <a:cxn ang="0">
                  <a:pos x="255" y="86"/>
                </a:cxn>
                <a:cxn ang="0">
                  <a:pos x="238" y="107"/>
                </a:cxn>
                <a:cxn ang="0">
                  <a:pos x="206" y="129"/>
                </a:cxn>
                <a:cxn ang="0">
                  <a:pos x="148" y="99"/>
                </a:cxn>
                <a:cxn ang="0">
                  <a:pos x="172" y="48"/>
                </a:cxn>
                <a:cxn ang="0">
                  <a:pos x="130" y="100"/>
                </a:cxn>
                <a:cxn ang="0">
                  <a:pos x="150" y="82"/>
                </a:cxn>
                <a:cxn ang="0">
                  <a:pos x="148" y="131"/>
                </a:cxn>
                <a:cxn ang="0">
                  <a:pos x="169" y="159"/>
                </a:cxn>
                <a:cxn ang="0">
                  <a:pos x="167" y="172"/>
                </a:cxn>
              </a:cxnLst>
              <a:rect l="0" t="0" r="r" b="b"/>
              <a:pathLst>
                <a:path w="284" h="286">
                  <a:moveTo>
                    <a:pt x="216" y="227"/>
                  </a:moveTo>
                  <a:cubicBezTo>
                    <a:pt x="210" y="219"/>
                    <a:pt x="186" y="158"/>
                    <a:pt x="181" y="151"/>
                  </a:cubicBezTo>
                  <a:cubicBezTo>
                    <a:pt x="189" y="143"/>
                    <a:pt x="199" y="133"/>
                    <a:pt x="201" y="131"/>
                  </a:cubicBezTo>
                  <a:cubicBezTo>
                    <a:pt x="203" y="131"/>
                    <a:pt x="205" y="131"/>
                    <a:pt x="207" y="131"/>
                  </a:cubicBezTo>
                  <a:cubicBezTo>
                    <a:pt x="210" y="130"/>
                    <a:pt x="214" y="130"/>
                    <a:pt x="218" y="128"/>
                  </a:cubicBezTo>
                  <a:cubicBezTo>
                    <a:pt x="218" y="129"/>
                    <a:pt x="218" y="130"/>
                    <a:pt x="219" y="130"/>
                  </a:cubicBezTo>
                  <a:cubicBezTo>
                    <a:pt x="219" y="130"/>
                    <a:pt x="219" y="131"/>
                    <a:pt x="220" y="131"/>
                  </a:cubicBezTo>
                  <a:cubicBezTo>
                    <a:pt x="222" y="132"/>
                    <a:pt x="227" y="132"/>
                    <a:pt x="231" y="130"/>
                  </a:cubicBezTo>
                  <a:cubicBezTo>
                    <a:pt x="233" y="128"/>
                    <a:pt x="235" y="128"/>
                    <a:pt x="238" y="127"/>
                  </a:cubicBezTo>
                  <a:cubicBezTo>
                    <a:pt x="241" y="126"/>
                    <a:pt x="245" y="125"/>
                    <a:pt x="247" y="122"/>
                  </a:cubicBezTo>
                  <a:cubicBezTo>
                    <a:pt x="254" y="116"/>
                    <a:pt x="257" y="111"/>
                    <a:pt x="257" y="108"/>
                  </a:cubicBezTo>
                  <a:cubicBezTo>
                    <a:pt x="256" y="104"/>
                    <a:pt x="253" y="102"/>
                    <a:pt x="250" y="102"/>
                  </a:cubicBezTo>
                  <a:cubicBezTo>
                    <a:pt x="251" y="101"/>
                    <a:pt x="251" y="101"/>
                    <a:pt x="251" y="101"/>
                  </a:cubicBezTo>
                  <a:cubicBezTo>
                    <a:pt x="253" y="100"/>
                    <a:pt x="253" y="101"/>
                    <a:pt x="253" y="99"/>
                  </a:cubicBezTo>
                  <a:cubicBezTo>
                    <a:pt x="253" y="98"/>
                    <a:pt x="255" y="97"/>
                    <a:pt x="256" y="96"/>
                  </a:cubicBezTo>
                  <a:cubicBezTo>
                    <a:pt x="256" y="95"/>
                    <a:pt x="261" y="92"/>
                    <a:pt x="262" y="91"/>
                  </a:cubicBezTo>
                  <a:cubicBezTo>
                    <a:pt x="263" y="89"/>
                    <a:pt x="262" y="89"/>
                    <a:pt x="263" y="89"/>
                  </a:cubicBezTo>
                  <a:cubicBezTo>
                    <a:pt x="264" y="88"/>
                    <a:pt x="264" y="89"/>
                    <a:pt x="265" y="88"/>
                  </a:cubicBezTo>
                  <a:cubicBezTo>
                    <a:pt x="266" y="87"/>
                    <a:pt x="267" y="86"/>
                    <a:pt x="268" y="86"/>
                  </a:cubicBezTo>
                  <a:cubicBezTo>
                    <a:pt x="269" y="85"/>
                    <a:pt x="268" y="84"/>
                    <a:pt x="269" y="84"/>
                  </a:cubicBezTo>
                  <a:cubicBezTo>
                    <a:pt x="270" y="83"/>
                    <a:pt x="271" y="84"/>
                    <a:pt x="273" y="82"/>
                  </a:cubicBezTo>
                  <a:cubicBezTo>
                    <a:pt x="275" y="80"/>
                    <a:pt x="274" y="81"/>
                    <a:pt x="276" y="79"/>
                  </a:cubicBezTo>
                  <a:cubicBezTo>
                    <a:pt x="277" y="77"/>
                    <a:pt x="277" y="77"/>
                    <a:pt x="277" y="77"/>
                  </a:cubicBezTo>
                  <a:cubicBezTo>
                    <a:pt x="278" y="76"/>
                    <a:pt x="279" y="75"/>
                    <a:pt x="279" y="75"/>
                  </a:cubicBezTo>
                  <a:cubicBezTo>
                    <a:pt x="279" y="75"/>
                    <a:pt x="280" y="72"/>
                    <a:pt x="281" y="71"/>
                  </a:cubicBezTo>
                  <a:cubicBezTo>
                    <a:pt x="281" y="69"/>
                    <a:pt x="280" y="67"/>
                    <a:pt x="280" y="67"/>
                  </a:cubicBezTo>
                  <a:cubicBezTo>
                    <a:pt x="280" y="67"/>
                    <a:pt x="281" y="66"/>
                    <a:pt x="281" y="66"/>
                  </a:cubicBezTo>
                  <a:cubicBezTo>
                    <a:pt x="281" y="66"/>
                    <a:pt x="281" y="65"/>
                    <a:pt x="282" y="64"/>
                  </a:cubicBezTo>
                  <a:cubicBezTo>
                    <a:pt x="283" y="63"/>
                    <a:pt x="283" y="62"/>
                    <a:pt x="283" y="61"/>
                  </a:cubicBezTo>
                  <a:cubicBezTo>
                    <a:pt x="284" y="60"/>
                    <a:pt x="283" y="60"/>
                    <a:pt x="283" y="59"/>
                  </a:cubicBezTo>
                  <a:cubicBezTo>
                    <a:pt x="283" y="57"/>
                    <a:pt x="282" y="57"/>
                    <a:pt x="283" y="56"/>
                  </a:cubicBezTo>
                  <a:cubicBezTo>
                    <a:pt x="283" y="55"/>
                    <a:pt x="282" y="55"/>
                    <a:pt x="283" y="53"/>
                  </a:cubicBezTo>
                  <a:cubicBezTo>
                    <a:pt x="284" y="52"/>
                    <a:pt x="282" y="51"/>
                    <a:pt x="282" y="51"/>
                  </a:cubicBezTo>
                  <a:cubicBezTo>
                    <a:pt x="282" y="50"/>
                    <a:pt x="282" y="46"/>
                    <a:pt x="282" y="46"/>
                  </a:cubicBezTo>
                  <a:cubicBezTo>
                    <a:pt x="282" y="45"/>
                    <a:pt x="279" y="35"/>
                    <a:pt x="279" y="34"/>
                  </a:cubicBezTo>
                  <a:cubicBezTo>
                    <a:pt x="278" y="32"/>
                    <a:pt x="278" y="33"/>
                    <a:pt x="278" y="31"/>
                  </a:cubicBezTo>
                  <a:cubicBezTo>
                    <a:pt x="277" y="30"/>
                    <a:pt x="277" y="29"/>
                    <a:pt x="276" y="27"/>
                  </a:cubicBezTo>
                  <a:cubicBezTo>
                    <a:pt x="275" y="24"/>
                    <a:pt x="275" y="26"/>
                    <a:pt x="274" y="24"/>
                  </a:cubicBezTo>
                  <a:cubicBezTo>
                    <a:pt x="274" y="22"/>
                    <a:pt x="273" y="23"/>
                    <a:pt x="272" y="20"/>
                  </a:cubicBezTo>
                  <a:cubicBezTo>
                    <a:pt x="271" y="18"/>
                    <a:pt x="271" y="19"/>
                    <a:pt x="271" y="19"/>
                  </a:cubicBezTo>
                  <a:cubicBezTo>
                    <a:pt x="270" y="18"/>
                    <a:pt x="268" y="15"/>
                    <a:pt x="267" y="14"/>
                  </a:cubicBezTo>
                  <a:cubicBezTo>
                    <a:pt x="266" y="13"/>
                    <a:pt x="265" y="12"/>
                    <a:pt x="264" y="12"/>
                  </a:cubicBezTo>
                  <a:cubicBezTo>
                    <a:pt x="263" y="11"/>
                    <a:pt x="262" y="11"/>
                    <a:pt x="261" y="9"/>
                  </a:cubicBezTo>
                  <a:cubicBezTo>
                    <a:pt x="260" y="8"/>
                    <a:pt x="258" y="8"/>
                    <a:pt x="257" y="6"/>
                  </a:cubicBezTo>
                  <a:cubicBezTo>
                    <a:pt x="255" y="4"/>
                    <a:pt x="255" y="5"/>
                    <a:pt x="253" y="4"/>
                  </a:cubicBezTo>
                  <a:cubicBezTo>
                    <a:pt x="252" y="3"/>
                    <a:pt x="250" y="3"/>
                    <a:pt x="248" y="2"/>
                  </a:cubicBezTo>
                  <a:cubicBezTo>
                    <a:pt x="246" y="1"/>
                    <a:pt x="241" y="1"/>
                    <a:pt x="240" y="0"/>
                  </a:cubicBezTo>
                  <a:cubicBezTo>
                    <a:pt x="238" y="0"/>
                    <a:pt x="235" y="1"/>
                    <a:pt x="234" y="0"/>
                  </a:cubicBezTo>
                  <a:cubicBezTo>
                    <a:pt x="232" y="0"/>
                    <a:pt x="230" y="2"/>
                    <a:pt x="228" y="1"/>
                  </a:cubicBezTo>
                  <a:cubicBezTo>
                    <a:pt x="227" y="1"/>
                    <a:pt x="223" y="4"/>
                    <a:pt x="223" y="4"/>
                  </a:cubicBezTo>
                  <a:cubicBezTo>
                    <a:pt x="223" y="4"/>
                    <a:pt x="221" y="4"/>
                    <a:pt x="220" y="3"/>
                  </a:cubicBezTo>
                  <a:cubicBezTo>
                    <a:pt x="219" y="2"/>
                    <a:pt x="217" y="4"/>
                    <a:pt x="216" y="4"/>
                  </a:cubicBezTo>
                  <a:cubicBezTo>
                    <a:pt x="215" y="4"/>
                    <a:pt x="213" y="4"/>
                    <a:pt x="212" y="4"/>
                  </a:cubicBezTo>
                  <a:cubicBezTo>
                    <a:pt x="211" y="4"/>
                    <a:pt x="208" y="7"/>
                    <a:pt x="207" y="7"/>
                  </a:cubicBezTo>
                  <a:cubicBezTo>
                    <a:pt x="205" y="8"/>
                    <a:pt x="204" y="9"/>
                    <a:pt x="202" y="10"/>
                  </a:cubicBezTo>
                  <a:cubicBezTo>
                    <a:pt x="201" y="10"/>
                    <a:pt x="200" y="12"/>
                    <a:pt x="199" y="12"/>
                  </a:cubicBezTo>
                  <a:cubicBezTo>
                    <a:pt x="198" y="13"/>
                    <a:pt x="196" y="16"/>
                    <a:pt x="194" y="17"/>
                  </a:cubicBezTo>
                  <a:cubicBezTo>
                    <a:pt x="193" y="18"/>
                    <a:pt x="191" y="21"/>
                    <a:pt x="189" y="22"/>
                  </a:cubicBezTo>
                  <a:cubicBezTo>
                    <a:pt x="186" y="23"/>
                    <a:pt x="183" y="27"/>
                    <a:pt x="182" y="29"/>
                  </a:cubicBezTo>
                  <a:cubicBezTo>
                    <a:pt x="181" y="29"/>
                    <a:pt x="181" y="30"/>
                    <a:pt x="181" y="31"/>
                  </a:cubicBezTo>
                  <a:cubicBezTo>
                    <a:pt x="180" y="29"/>
                    <a:pt x="178" y="26"/>
                    <a:pt x="175" y="26"/>
                  </a:cubicBezTo>
                  <a:cubicBezTo>
                    <a:pt x="172" y="26"/>
                    <a:pt x="167" y="29"/>
                    <a:pt x="160" y="36"/>
                  </a:cubicBezTo>
                  <a:cubicBezTo>
                    <a:pt x="158" y="38"/>
                    <a:pt x="157" y="41"/>
                    <a:pt x="156" y="45"/>
                  </a:cubicBezTo>
                  <a:cubicBezTo>
                    <a:pt x="155" y="47"/>
                    <a:pt x="154" y="50"/>
                    <a:pt x="153" y="52"/>
                  </a:cubicBezTo>
                  <a:cubicBezTo>
                    <a:pt x="151" y="56"/>
                    <a:pt x="150" y="61"/>
                    <a:pt x="151" y="63"/>
                  </a:cubicBezTo>
                  <a:cubicBezTo>
                    <a:pt x="152" y="64"/>
                    <a:pt x="152" y="64"/>
                    <a:pt x="152" y="64"/>
                  </a:cubicBezTo>
                  <a:cubicBezTo>
                    <a:pt x="152" y="64"/>
                    <a:pt x="153" y="65"/>
                    <a:pt x="153" y="65"/>
                  </a:cubicBezTo>
                  <a:cubicBezTo>
                    <a:pt x="151" y="70"/>
                    <a:pt x="151" y="75"/>
                    <a:pt x="150" y="79"/>
                  </a:cubicBezTo>
                  <a:cubicBezTo>
                    <a:pt x="150" y="79"/>
                    <a:pt x="150" y="79"/>
                    <a:pt x="150" y="79"/>
                  </a:cubicBezTo>
                  <a:cubicBezTo>
                    <a:pt x="149" y="81"/>
                    <a:pt x="139" y="91"/>
                    <a:pt x="130" y="100"/>
                  </a:cubicBezTo>
                  <a:cubicBezTo>
                    <a:pt x="125" y="94"/>
                    <a:pt x="60" y="68"/>
                    <a:pt x="51" y="64"/>
                  </a:cubicBezTo>
                  <a:cubicBezTo>
                    <a:pt x="42" y="61"/>
                    <a:pt x="0" y="95"/>
                    <a:pt x="0" y="95"/>
                  </a:cubicBezTo>
                  <a:cubicBezTo>
                    <a:pt x="0" y="95"/>
                    <a:pt x="23" y="152"/>
                    <a:pt x="74" y="199"/>
                  </a:cubicBezTo>
                  <a:cubicBezTo>
                    <a:pt x="125" y="246"/>
                    <a:pt x="190" y="286"/>
                    <a:pt x="190" y="286"/>
                  </a:cubicBezTo>
                  <a:cubicBezTo>
                    <a:pt x="196" y="268"/>
                    <a:pt x="222" y="236"/>
                    <a:pt x="216" y="227"/>
                  </a:cubicBezTo>
                  <a:close/>
                  <a:moveTo>
                    <a:pt x="245" y="106"/>
                  </a:moveTo>
                  <a:cubicBezTo>
                    <a:pt x="245" y="106"/>
                    <a:pt x="247" y="104"/>
                    <a:pt x="248" y="103"/>
                  </a:cubicBezTo>
                  <a:cubicBezTo>
                    <a:pt x="249" y="103"/>
                    <a:pt x="249" y="103"/>
                    <a:pt x="249" y="103"/>
                  </a:cubicBezTo>
                  <a:cubicBezTo>
                    <a:pt x="249" y="104"/>
                    <a:pt x="249" y="104"/>
                    <a:pt x="249" y="104"/>
                  </a:cubicBezTo>
                  <a:cubicBezTo>
                    <a:pt x="251" y="104"/>
                    <a:pt x="254" y="104"/>
                    <a:pt x="255" y="108"/>
                  </a:cubicBezTo>
                  <a:cubicBezTo>
                    <a:pt x="255" y="109"/>
                    <a:pt x="254" y="113"/>
                    <a:pt x="245" y="121"/>
                  </a:cubicBezTo>
                  <a:cubicBezTo>
                    <a:pt x="244" y="123"/>
                    <a:pt x="240" y="124"/>
                    <a:pt x="237" y="125"/>
                  </a:cubicBezTo>
                  <a:cubicBezTo>
                    <a:pt x="235" y="126"/>
                    <a:pt x="232" y="127"/>
                    <a:pt x="230" y="128"/>
                  </a:cubicBezTo>
                  <a:cubicBezTo>
                    <a:pt x="226" y="130"/>
                    <a:pt x="222" y="130"/>
                    <a:pt x="221" y="129"/>
                  </a:cubicBezTo>
                  <a:cubicBezTo>
                    <a:pt x="220" y="129"/>
                    <a:pt x="220" y="128"/>
                    <a:pt x="219" y="128"/>
                  </a:cubicBezTo>
                  <a:cubicBezTo>
                    <a:pt x="226" y="125"/>
                    <a:pt x="230" y="119"/>
                    <a:pt x="233" y="115"/>
                  </a:cubicBezTo>
                  <a:cubicBezTo>
                    <a:pt x="235" y="113"/>
                    <a:pt x="237" y="110"/>
                    <a:pt x="239" y="109"/>
                  </a:cubicBezTo>
                  <a:cubicBezTo>
                    <a:pt x="240" y="108"/>
                    <a:pt x="242" y="107"/>
                    <a:pt x="243" y="106"/>
                  </a:cubicBezTo>
                  <a:cubicBezTo>
                    <a:pt x="245" y="106"/>
                    <a:pt x="245" y="106"/>
                    <a:pt x="245" y="106"/>
                  </a:cubicBezTo>
                  <a:close/>
                  <a:moveTo>
                    <a:pt x="153" y="62"/>
                  </a:moveTo>
                  <a:cubicBezTo>
                    <a:pt x="152" y="61"/>
                    <a:pt x="152" y="57"/>
                    <a:pt x="155" y="53"/>
                  </a:cubicBezTo>
                  <a:cubicBezTo>
                    <a:pt x="156" y="51"/>
                    <a:pt x="157" y="48"/>
                    <a:pt x="158" y="45"/>
                  </a:cubicBezTo>
                  <a:cubicBezTo>
                    <a:pt x="159" y="42"/>
                    <a:pt x="160" y="39"/>
                    <a:pt x="162" y="37"/>
                  </a:cubicBezTo>
                  <a:cubicBezTo>
                    <a:pt x="170" y="29"/>
                    <a:pt x="173" y="28"/>
                    <a:pt x="175" y="28"/>
                  </a:cubicBezTo>
                  <a:cubicBezTo>
                    <a:pt x="179" y="28"/>
                    <a:pt x="179" y="33"/>
                    <a:pt x="179" y="34"/>
                  </a:cubicBezTo>
                  <a:cubicBezTo>
                    <a:pt x="180" y="34"/>
                    <a:pt x="180" y="34"/>
                    <a:pt x="180" y="34"/>
                  </a:cubicBezTo>
                  <a:cubicBezTo>
                    <a:pt x="179" y="35"/>
                    <a:pt x="179" y="37"/>
                    <a:pt x="179" y="37"/>
                  </a:cubicBezTo>
                  <a:cubicBezTo>
                    <a:pt x="180" y="37"/>
                    <a:pt x="180" y="37"/>
                    <a:pt x="180" y="37"/>
                  </a:cubicBezTo>
                  <a:cubicBezTo>
                    <a:pt x="180" y="38"/>
                    <a:pt x="179" y="38"/>
                    <a:pt x="179" y="39"/>
                  </a:cubicBezTo>
                  <a:cubicBezTo>
                    <a:pt x="178" y="41"/>
                    <a:pt x="177" y="42"/>
                    <a:pt x="175" y="43"/>
                  </a:cubicBezTo>
                  <a:cubicBezTo>
                    <a:pt x="174" y="45"/>
                    <a:pt x="173" y="46"/>
                    <a:pt x="171" y="47"/>
                  </a:cubicBezTo>
                  <a:cubicBezTo>
                    <a:pt x="165" y="50"/>
                    <a:pt x="158" y="54"/>
                    <a:pt x="154" y="63"/>
                  </a:cubicBezTo>
                  <a:cubicBezTo>
                    <a:pt x="154" y="63"/>
                    <a:pt x="153" y="63"/>
                    <a:pt x="153" y="62"/>
                  </a:cubicBezTo>
                  <a:close/>
                  <a:moveTo>
                    <a:pt x="172" y="48"/>
                  </a:moveTo>
                  <a:cubicBezTo>
                    <a:pt x="174" y="47"/>
                    <a:pt x="176" y="46"/>
                    <a:pt x="177" y="45"/>
                  </a:cubicBezTo>
                  <a:cubicBezTo>
                    <a:pt x="178" y="43"/>
                    <a:pt x="179" y="42"/>
                    <a:pt x="180" y="40"/>
                  </a:cubicBezTo>
                  <a:cubicBezTo>
                    <a:pt x="182" y="38"/>
                    <a:pt x="183" y="36"/>
                    <a:pt x="186" y="33"/>
                  </a:cubicBezTo>
                  <a:cubicBezTo>
                    <a:pt x="190" y="30"/>
                    <a:pt x="195" y="29"/>
                    <a:pt x="199" y="26"/>
                  </a:cubicBezTo>
                  <a:cubicBezTo>
                    <a:pt x="203" y="21"/>
                    <a:pt x="207" y="18"/>
                    <a:pt x="213" y="15"/>
                  </a:cubicBezTo>
                  <a:cubicBezTo>
                    <a:pt x="218" y="11"/>
                    <a:pt x="228" y="13"/>
                    <a:pt x="233" y="17"/>
                  </a:cubicBezTo>
                  <a:cubicBezTo>
                    <a:pt x="241" y="23"/>
                    <a:pt x="240" y="29"/>
                    <a:pt x="248" y="36"/>
                  </a:cubicBezTo>
                  <a:cubicBezTo>
                    <a:pt x="255" y="43"/>
                    <a:pt x="259" y="43"/>
                    <a:pt x="267" y="51"/>
                  </a:cubicBezTo>
                  <a:cubicBezTo>
                    <a:pt x="275" y="59"/>
                    <a:pt x="271" y="69"/>
                    <a:pt x="269" y="72"/>
                  </a:cubicBezTo>
                  <a:cubicBezTo>
                    <a:pt x="268" y="75"/>
                    <a:pt x="258" y="85"/>
                    <a:pt x="255" y="86"/>
                  </a:cubicBezTo>
                  <a:cubicBezTo>
                    <a:pt x="254" y="89"/>
                    <a:pt x="250" y="96"/>
                    <a:pt x="248" y="99"/>
                  </a:cubicBezTo>
                  <a:cubicBezTo>
                    <a:pt x="246" y="100"/>
                    <a:pt x="244" y="103"/>
                    <a:pt x="242" y="105"/>
                  </a:cubicBezTo>
                  <a:cubicBezTo>
                    <a:pt x="241" y="106"/>
                    <a:pt x="239" y="107"/>
                    <a:pt x="238" y="107"/>
                  </a:cubicBezTo>
                  <a:cubicBezTo>
                    <a:pt x="235" y="109"/>
                    <a:pt x="233" y="111"/>
                    <a:pt x="231" y="114"/>
                  </a:cubicBezTo>
                  <a:cubicBezTo>
                    <a:pt x="228" y="119"/>
                    <a:pt x="225" y="123"/>
                    <a:pt x="218" y="126"/>
                  </a:cubicBezTo>
                  <a:cubicBezTo>
                    <a:pt x="214" y="128"/>
                    <a:pt x="210" y="128"/>
                    <a:pt x="206" y="129"/>
                  </a:cubicBezTo>
                  <a:cubicBezTo>
                    <a:pt x="200" y="129"/>
                    <a:pt x="194" y="130"/>
                    <a:pt x="184" y="134"/>
                  </a:cubicBezTo>
                  <a:cubicBezTo>
                    <a:pt x="167" y="142"/>
                    <a:pt x="158" y="138"/>
                    <a:pt x="149" y="129"/>
                  </a:cubicBezTo>
                  <a:cubicBezTo>
                    <a:pt x="140" y="121"/>
                    <a:pt x="141" y="113"/>
                    <a:pt x="148" y="99"/>
                  </a:cubicBezTo>
                  <a:cubicBezTo>
                    <a:pt x="151" y="91"/>
                    <a:pt x="152" y="86"/>
                    <a:pt x="152" y="80"/>
                  </a:cubicBezTo>
                  <a:cubicBezTo>
                    <a:pt x="153" y="75"/>
                    <a:pt x="153" y="70"/>
                    <a:pt x="156" y="64"/>
                  </a:cubicBezTo>
                  <a:cubicBezTo>
                    <a:pt x="160" y="56"/>
                    <a:pt x="167" y="51"/>
                    <a:pt x="172" y="48"/>
                  </a:cubicBezTo>
                  <a:close/>
                  <a:moveTo>
                    <a:pt x="112" y="167"/>
                  </a:moveTo>
                  <a:cubicBezTo>
                    <a:pt x="90" y="145"/>
                    <a:pt x="100" y="123"/>
                    <a:pt x="107" y="113"/>
                  </a:cubicBezTo>
                  <a:cubicBezTo>
                    <a:pt x="114" y="103"/>
                    <a:pt x="125" y="100"/>
                    <a:pt x="130" y="100"/>
                  </a:cubicBezTo>
                  <a:cubicBezTo>
                    <a:pt x="127" y="102"/>
                    <a:pt x="124" y="105"/>
                    <a:pt x="121" y="108"/>
                  </a:cubicBezTo>
                  <a:cubicBezTo>
                    <a:pt x="123" y="109"/>
                    <a:pt x="123" y="109"/>
                    <a:pt x="123" y="109"/>
                  </a:cubicBezTo>
                  <a:cubicBezTo>
                    <a:pt x="124" y="108"/>
                    <a:pt x="144" y="89"/>
                    <a:pt x="150" y="82"/>
                  </a:cubicBezTo>
                  <a:cubicBezTo>
                    <a:pt x="150" y="87"/>
                    <a:pt x="149" y="92"/>
                    <a:pt x="146" y="98"/>
                  </a:cubicBezTo>
                  <a:cubicBezTo>
                    <a:pt x="139" y="112"/>
                    <a:pt x="138" y="121"/>
                    <a:pt x="147" y="130"/>
                  </a:cubicBezTo>
                  <a:cubicBezTo>
                    <a:pt x="148" y="131"/>
                    <a:pt x="148" y="131"/>
                    <a:pt x="148" y="131"/>
                  </a:cubicBezTo>
                  <a:cubicBezTo>
                    <a:pt x="159" y="141"/>
                    <a:pt x="169" y="143"/>
                    <a:pt x="185" y="136"/>
                  </a:cubicBezTo>
                  <a:cubicBezTo>
                    <a:pt x="190" y="134"/>
                    <a:pt x="194" y="133"/>
                    <a:pt x="197" y="132"/>
                  </a:cubicBezTo>
                  <a:cubicBezTo>
                    <a:pt x="191" y="138"/>
                    <a:pt x="174" y="154"/>
                    <a:pt x="169" y="159"/>
                  </a:cubicBezTo>
                  <a:cubicBezTo>
                    <a:pt x="171" y="161"/>
                    <a:pt x="171" y="161"/>
                    <a:pt x="171" y="161"/>
                  </a:cubicBezTo>
                  <a:cubicBezTo>
                    <a:pt x="172" y="159"/>
                    <a:pt x="176" y="155"/>
                    <a:pt x="180" y="151"/>
                  </a:cubicBezTo>
                  <a:cubicBezTo>
                    <a:pt x="180" y="156"/>
                    <a:pt x="174" y="165"/>
                    <a:pt x="167" y="172"/>
                  </a:cubicBezTo>
                  <a:cubicBezTo>
                    <a:pt x="160" y="179"/>
                    <a:pt x="134" y="189"/>
                    <a:pt x="112" y="167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Freeform: Shape 8"/>
            <p:cNvSpPr>
              <a:spLocks/>
            </p:cNvSpPr>
            <p:nvPr/>
          </p:nvSpPr>
          <p:spPr bwMode="auto">
            <a:xfrm>
              <a:off x="5563962" y="4654471"/>
              <a:ext cx="1166257" cy="1107843"/>
            </a:xfrm>
            <a:custGeom>
              <a:avLst/>
              <a:gdLst/>
              <a:ahLst/>
              <a:cxnLst>
                <a:cxn ang="0">
                  <a:pos x="184" y="174"/>
                </a:cxn>
                <a:cxn ang="0">
                  <a:pos x="177" y="135"/>
                </a:cxn>
                <a:cxn ang="0">
                  <a:pos x="192" y="90"/>
                </a:cxn>
                <a:cxn ang="0">
                  <a:pos x="192" y="81"/>
                </a:cxn>
                <a:cxn ang="0">
                  <a:pos x="179" y="74"/>
                </a:cxn>
                <a:cxn ang="0">
                  <a:pos x="178" y="56"/>
                </a:cxn>
                <a:cxn ang="0">
                  <a:pos x="175" y="42"/>
                </a:cxn>
                <a:cxn ang="0">
                  <a:pos x="172" y="25"/>
                </a:cxn>
                <a:cxn ang="0">
                  <a:pos x="138" y="6"/>
                </a:cxn>
                <a:cxn ang="0">
                  <a:pos x="104" y="10"/>
                </a:cxn>
                <a:cxn ang="0">
                  <a:pos x="70" y="54"/>
                </a:cxn>
                <a:cxn ang="0">
                  <a:pos x="75" y="113"/>
                </a:cxn>
                <a:cxn ang="0">
                  <a:pos x="85" y="136"/>
                </a:cxn>
                <a:cxn ang="0">
                  <a:pos x="93" y="147"/>
                </a:cxn>
                <a:cxn ang="0">
                  <a:pos x="45" y="198"/>
                </a:cxn>
                <a:cxn ang="0">
                  <a:pos x="132" y="271"/>
                </a:cxn>
                <a:cxn ang="0">
                  <a:pos x="189" y="85"/>
                </a:cxn>
                <a:cxn ang="0">
                  <a:pos x="189" y="89"/>
                </a:cxn>
                <a:cxn ang="0">
                  <a:pos x="181" y="111"/>
                </a:cxn>
                <a:cxn ang="0">
                  <a:pos x="189" y="85"/>
                </a:cxn>
                <a:cxn ang="0">
                  <a:pos x="180" y="97"/>
                </a:cxn>
                <a:cxn ang="0">
                  <a:pos x="174" y="113"/>
                </a:cxn>
                <a:cxn ang="0">
                  <a:pos x="166" y="92"/>
                </a:cxn>
                <a:cxn ang="0">
                  <a:pos x="109" y="56"/>
                </a:cxn>
                <a:cxn ang="0">
                  <a:pos x="162" y="49"/>
                </a:cxn>
                <a:cxn ang="0">
                  <a:pos x="170" y="52"/>
                </a:cxn>
                <a:cxn ang="0">
                  <a:pos x="154" y="91"/>
                </a:cxn>
                <a:cxn ang="0">
                  <a:pos x="109" y="94"/>
                </a:cxn>
                <a:cxn ang="0">
                  <a:pos x="108" y="80"/>
                </a:cxn>
                <a:cxn ang="0">
                  <a:pos x="143" y="92"/>
                </a:cxn>
                <a:cxn ang="0">
                  <a:pos x="142" y="113"/>
                </a:cxn>
                <a:cxn ang="0">
                  <a:pos x="116" y="117"/>
                </a:cxn>
                <a:cxn ang="0">
                  <a:pos x="112" y="99"/>
                </a:cxn>
                <a:cxn ang="0">
                  <a:pos x="75" y="92"/>
                </a:cxn>
                <a:cxn ang="0">
                  <a:pos x="92" y="95"/>
                </a:cxn>
                <a:cxn ang="0">
                  <a:pos x="97" y="94"/>
                </a:cxn>
                <a:cxn ang="0">
                  <a:pos x="110" y="102"/>
                </a:cxn>
                <a:cxn ang="0">
                  <a:pos x="131" y="122"/>
                </a:cxn>
                <a:cxn ang="0">
                  <a:pos x="155" y="96"/>
                </a:cxn>
                <a:cxn ang="0">
                  <a:pos x="167" y="113"/>
                </a:cxn>
                <a:cxn ang="0">
                  <a:pos x="178" y="116"/>
                </a:cxn>
                <a:cxn ang="0">
                  <a:pos x="167" y="167"/>
                </a:cxn>
                <a:cxn ang="0">
                  <a:pos x="120" y="157"/>
                </a:cxn>
                <a:cxn ang="0">
                  <a:pos x="95" y="119"/>
                </a:cxn>
                <a:cxn ang="0">
                  <a:pos x="77" y="113"/>
                </a:cxn>
                <a:cxn ang="0">
                  <a:pos x="92" y="175"/>
                </a:cxn>
                <a:cxn ang="0">
                  <a:pos x="95" y="146"/>
                </a:cxn>
                <a:cxn ang="0">
                  <a:pos x="119" y="159"/>
                </a:cxn>
                <a:cxn ang="0">
                  <a:pos x="151" y="173"/>
                </a:cxn>
                <a:cxn ang="0">
                  <a:pos x="170" y="195"/>
                </a:cxn>
              </a:cxnLst>
              <a:rect l="0" t="0" r="r" b="b"/>
              <a:pathLst>
                <a:path w="285" h="271">
                  <a:moveTo>
                    <a:pt x="272" y="212"/>
                  </a:moveTo>
                  <a:cubicBezTo>
                    <a:pt x="255" y="194"/>
                    <a:pt x="221" y="189"/>
                    <a:pt x="216" y="187"/>
                  </a:cubicBezTo>
                  <a:cubicBezTo>
                    <a:pt x="212" y="184"/>
                    <a:pt x="189" y="179"/>
                    <a:pt x="184" y="174"/>
                  </a:cubicBezTo>
                  <a:cubicBezTo>
                    <a:pt x="179" y="170"/>
                    <a:pt x="176" y="166"/>
                    <a:pt x="170" y="162"/>
                  </a:cubicBezTo>
                  <a:cubicBezTo>
                    <a:pt x="171" y="158"/>
                    <a:pt x="172" y="155"/>
                    <a:pt x="173" y="151"/>
                  </a:cubicBezTo>
                  <a:cubicBezTo>
                    <a:pt x="174" y="147"/>
                    <a:pt x="175" y="141"/>
                    <a:pt x="177" y="135"/>
                  </a:cubicBezTo>
                  <a:cubicBezTo>
                    <a:pt x="178" y="132"/>
                    <a:pt x="179" y="124"/>
                    <a:pt x="180" y="115"/>
                  </a:cubicBezTo>
                  <a:cubicBezTo>
                    <a:pt x="185" y="114"/>
                    <a:pt x="188" y="112"/>
                    <a:pt x="189" y="108"/>
                  </a:cubicBezTo>
                  <a:cubicBezTo>
                    <a:pt x="191" y="104"/>
                    <a:pt x="192" y="93"/>
                    <a:pt x="192" y="90"/>
                  </a:cubicBezTo>
                  <a:cubicBezTo>
                    <a:pt x="194" y="88"/>
                    <a:pt x="194" y="88"/>
                    <a:pt x="194" y="88"/>
                  </a:cubicBezTo>
                  <a:cubicBezTo>
                    <a:pt x="194" y="81"/>
                    <a:pt x="194" y="81"/>
                    <a:pt x="194" y="81"/>
                  </a:cubicBezTo>
                  <a:cubicBezTo>
                    <a:pt x="192" y="81"/>
                    <a:pt x="192" y="81"/>
                    <a:pt x="192" y="81"/>
                  </a:cubicBezTo>
                  <a:cubicBezTo>
                    <a:pt x="191" y="81"/>
                    <a:pt x="190" y="81"/>
                    <a:pt x="189" y="81"/>
                  </a:cubicBezTo>
                  <a:cubicBezTo>
                    <a:pt x="187" y="81"/>
                    <a:pt x="184" y="81"/>
                    <a:pt x="180" y="81"/>
                  </a:cubicBezTo>
                  <a:cubicBezTo>
                    <a:pt x="180" y="79"/>
                    <a:pt x="179" y="77"/>
                    <a:pt x="179" y="74"/>
                  </a:cubicBezTo>
                  <a:cubicBezTo>
                    <a:pt x="179" y="72"/>
                    <a:pt x="179" y="70"/>
                    <a:pt x="180" y="69"/>
                  </a:cubicBezTo>
                  <a:cubicBezTo>
                    <a:pt x="182" y="67"/>
                    <a:pt x="182" y="63"/>
                    <a:pt x="180" y="61"/>
                  </a:cubicBezTo>
                  <a:cubicBezTo>
                    <a:pt x="178" y="59"/>
                    <a:pt x="177" y="57"/>
                    <a:pt x="178" y="56"/>
                  </a:cubicBezTo>
                  <a:cubicBezTo>
                    <a:pt x="178" y="54"/>
                    <a:pt x="178" y="53"/>
                    <a:pt x="179" y="51"/>
                  </a:cubicBezTo>
                  <a:cubicBezTo>
                    <a:pt x="180" y="49"/>
                    <a:pt x="179" y="48"/>
                    <a:pt x="178" y="47"/>
                  </a:cubicBezTo>
                  <a:cubicBezTo>
                    <a:pt x="178" y="45"/>
                    <a:pt x="172" y="44"/>
                    <a:pt x="175" y="42"/>
                  </a:cubicBezTo>
                  <a:cubicBezTo>
                    <a:pt x="178" y="41"/>
                    <a:pt x="178" y="34"/>
                    <a:pt x="176" y="33"/>
                  </a:cubicBezTo>
                  <a:cubicBezTo>
                    <a:pt x="173" y="31"/>
                    <a:pt x="174" y="31"/>
                    <a:pt x="174" y="31"/>
                  </a:cubicBezTo>
                  <a:cubicBezTo>
                    <a:pt x="174" y="31"/>
                    <a:pt x="175" y="25"/>
                    <a:pt x="172" y="25"/>
                  </a:cubicBezTo>
                  <a:cubicBezTo>
                    <a:pt x="174" y="23"/>
                    <a:pt x="171" y="18"/>
                    <a:pt x="169" y="17"/>
                  </a:cubicBezTo>
                  <a:cubicBezTo>
                    <a:pt x="168" y="12"/>
                    <a:pt x="162" y="10"/>
                    <a:pt x="158" y="9"/>
                  </a:cubicBezTo>
                  <a:cubicBezTo>
                    <a:pt x="152" y="4"/>
                    <a:pt x="144" y="2"/>
                    <a:pt x="138" y="6"/>
                  </a:cubicBezTo>
                  <a:cubicBezTo>
                    <a:pt x="131" y="4"/>
                    <a:pt x="126" y="0"/>
                    <a:pt x="117" y="7"/>
                  </a:cubicBezTo>
                  <a:cubicBezTo>
                    <a:pt x="113" y="8"/>
                    <a:pt x="111" y="7"/>
                    <a:pt x="108" y="9"/>
                  </a:cubicBezTo>
                  <a:cubicBezTo>
                    <a:pt x="105" y="10"/>
                    <a:pt x="104" y="10"/>
                    <a:pt x="104" y="10"/>
                  </a:cubicBezTo>
                  <a:cubicBezTo>
                    <a:pt x="104" y="10"/>
                    <a:pt x="99" y="11"/>
                    <a:pt x="97" y="14"/>
                  </a:cubicBezTo>
                  <a:cubicBezTo>
                    <a:pt x="95" y="17"/>
                    <a:pt x="92" y="19"/>
                    <a:pt x="84" y="27"/>
                  </a:cubicBezTo>
                  <a:cubicBezTo>
                    <a:pt x="76" y="34"/>
                    <a:pt x="72" y="41"/>
                    <a:pt x="70" y="54"/>
                  </a:cubicBezTo>
                  <a:cubicBezTo>
                    <a:pt x="67" y="66"/>
                    <a:pt x="64" y="71"/>
                    <a:pt x="68" y="80"/>
                  </a:cubicBezTo>
                  <a:cubicBezTo>
                    <a:pt x="67" y="89"/>
                    <a:pt x="69" y="95"/>
                    <a:pt x="71" y="98"/>
                  </a:cubicBezTo>
                  <a:cubicBezTo>
                    <a:pt x="70" y="103"/>
                    <a:pt x="73" y="109"/>
                    <a:pt x="75" y="113"/>
                  </a:cubicBezTo>
                  <a:cubicBezTo>
                    <a:pt x="76" y="114"/>
                    <a:pt x="76" y="114"/>
                    <a:pt x="76" y="114"/>
                  </a:cubicBezTo>
                  <a:cubicBezTo>
                    <a:pt x="77" y="117"/>
                    <a:pt x="78" y="118"/>
                    <a:pt x="80" y="120"/>
                  </a:cubicBezTo>
                  <a:cubicBezTo>
                    <a:pt x="81" y="123"/>
                    <a:pt x="82" y="131"/>
                    <a:pt x="85" y="136"/>
                  </a:cubicBezTo>
                  <a:cubicBezTo>
                    <a:pt x="87" y="139"/>
                    <a:pt x="91" y="140"/>
                    <a:pt x="93" y="141"/>
                  </a:cubicBezTo>
                  <a:cubicBezTo>
                    <a:pt x="93" y="143"/>
                    <a:pt x="93" y="145"/>
                    <a:pt x="93" y="146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94" y="151"/>
                    <a:pt x="95" y="158"/>
                    <a:pt x="94" y="165"/>
                  </a:cubicBezTo>
                  <a:cubicBezTo>
                    <a:pt x="89" y="167"/>
                    <a:pt x="82" y="174"/>
                    <a:pt x="78" y="179"/>
                  </a:cubicBezTo>
                  <a:cubicBezTo>
                    <a:pt x="66" y="186"/>
                    <a:pt x="53" y="194"/>
                    <a:pt x="45" y="198"/>
                  </a:cubicBezTo>
                  <a:cubicBezTo>
                    <a:pt x="37" y="203"/>
                    <a:pt x="8" y="220"/>
                    <a:pt x="8" y="220"/>
                  </a:cubicBezTo>
                  <a:cubicBezTo>
                    <a:pt x="8" y="220"/>
                    <a:pt x="0" y="243"/>
                    <a:pt x="1" y="253"/>
                  </a:cubicBezTo>
                  <a:cubicBezTo>
                    <a:pt x="1" y="253"/>
                    <a:pt x="50" y="271"/>
                    <a:pt x="132" y="271"/>
                  </a:cubicBezTo>
                  <a:cubicBezTo>
                    <a:pt x="214" y="271"/>
                    <a:pt x="285" y="253"/>
                    <a:pt x="285" y="253"/>
                  </a:cubicBezTo>
                  <a:cubicBezTo>
                    <a:pt x="285" y="253"/>
                    <a:pt x="277" y="224"/>
                    <a:pt x="272" y="212"/>
                  </a:cubicBezTo>
                  <a:close/>
                  <a:moveTo>
                    <a:pt x="189" y="85"/>
                  </a:moveTo>
                  <a:cubicBezTo>
                    <a:pt x="189" y="85"/>
                    <a:pt x="190" y="85"/>
                    <a:pt x="190" y="85"/>
                  </a:cubicBezTo>
                  <a:cubicBezTo>
                    <a:pt x="190" y="87"/>
                    <a:pt x="190" y="87"/>
                    <a:pt x="190" y="87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88" y="93"/>
                    <a:pt x="187" y="103"/>
                    <a:pt x="186" y="107"/>
                  </a:cubicBezTo>
                  <a:cubicBezTo>
                    <a:pt x="185" y="109"/>
                    <a:pt x="183" y="110"/>
                    <a:pt x="181" y="111"/>
                  </a:cubicBezTo>
                  <a:cubicBezTo>
                    <a:pt x="182" y="106"/>
                    <a:pt x="182" y="101"/>
                    <a:pt x="182" y="97"/>
                  </a:cubicBezTo>
                  <a:cubicBezTo>
                    <a:pt x="182" y="94"/>
                    <a:pt x="182" y="90"/>
                    <a:pt x="181" y="85"/>
                  </a:cubicBezTo>
                  <a:cubicBezTo>
                    <a:pt x="184" y="85"/>
                    <a:pt x="186" y="85"/>
                    <a:pt x="189" y="85"/>
                  </a:cubicBezTo>
                  <a:close/>
                  <a:moveTo>
                    <a:pt x="166" y="92"/>
                  </a:moveTo>
                  <a:cubicBezTo>
                    <a:pt x="166" y="89"/>
                    <a:pt x="173" y="87"/>
                    <a:pt x="179" y="86"/>
                  </a:cubicBezTo>
                  <a:cubicBezTo>
                    <a:pt x="180" y="90"/>
                    <a:pt x="180" y="94"/>
                    <a:pt x="180" y="97"/>
                  </a:cubicBezTo>
                  <a:cubicBezTo>
                    <a:pt x="180" y="101"/>
                    <a:pt x="180" y="107"/>
                    <a:pt x="179" y="112"/>
                  </a:cubicBezTo>
                  <a:cubicBezTo>
                    <a:pt x="178" y="112"/>
                    <a:pt x="177" y="112"/>
                    <a:pt x="175" y="112"/>
                  </a:cubicBezTo>
                  <a:cubicBezTo>
                    <a:pt x="175" y="112"/>
                    <a:pt x="174" y="113"/>
                    <a:pt x="174" y="113"/>
                  </a:cubicBezTo>
                  <a:cubicBezTo>
                    <a:pt x="171" y="113"/>
                    <a:pt x="170" y="112"/>
                    <a:pt x="170" y="111"/>
                  </a:cubicBezTo>
                  <a:cubicBezTo>
                    <a:pt x="169" y="110"/>
                    <a:pt x="169" y="110"/>
                    <a:pt x="169" y="110"/>
                  </a:cubicBezTo>
                  <a:cubicBezTo>
                    <a:pt x="166" y="107"/>
                    <a:pt x="164" y="98"/>
                    <a:pt x="166" y="92"/>
                  </a:cubicBezTo>
                  <a:close/>
                  <a:moveTo>
                    <a:pt x="108" y="80"/>
                  </a:moveTo>
                  <a:cubicBezTo>
                    <a:pt x="112" y="78"/>
                    <a:pt x="108" y="71"/>
                    <a:pt x="106" y="68"/>
                  </a:cubicBezTo>
                  <a:cubicBezTo>
                    <a:pt x="104" y="66"/>
                    <a:pt x="103" y="60"/>
                    <a:pt x="109" y="56"/>
                  </a:cubicBezTo>
                  <a:cubicBezTo>
                    <a:pt x="112" y="56"/>
                    <a:pt x="119" y="55"/>
                    <a:pt x="123" y="52"/>
                  </a:cubicBezTo>
                  <a:cubicBezTo>
                    <a:pt x="127" y="52"/>
                    <a:pt x="147" y="55"/>
                    <a:pt x="149" y="53"/>
                  </a:cubicBezTo>
                  <a:cubicBezTo>
                    <a:pt x="155" y="54"/>
                    <a:pt x="160" y="50"/>
                    <a:pt x="162" y="49"/>
                  </a:cubicBezTo>
                  <a:cubicBezTo>
                    <a:pt x="165" y="49"/>
                    <a:pt x="166" y="48"/>
                    <a:pt x="168" y="48"/>
                  </a:cubicBezTo>
                  <a:cubicBezTo>
                    <a:pt x="168" y="48"/>
                    <a:pt x="170" y="50"/>
                    <a:pt x="171" y="51"/>
                  </a:cubicBezTo>
                  <a:cubicBezTo>
                    <a:pt x="170" y="52"/>
                    <a:pt x="170" y="52"/>
                    <a:pt x="170" y="52"/>
                  </a:cubicBezTo>
                  <a:cubicBezTo>
                    <a:pt x="171" y="55"/>
                    <a:pt x="176" y="69"/>
                    <a:pt x="179" y="82"/>
                  </a:cubicBezTo>
                  <a:cubicBezTo>
                    <a:pt x="172" y="83"/>
                    <a:pt x="165" y="85"/>
                    <a:pt x="162" y="89"/>
                  </a:cubicBezTo>
                  <a:cubicBezTo>
                    <a:pt x="160" y="90"/>
                    <a:pt x="156" y="90"/>
                    <a:pt x="154" y="91"/>
                  </a:cubicBezTo>
                  <a:cubicBezTo>
                    <a:pt x="152" y="89"/>
                    <a:pt x="149" y="88"/>
                    <a:pt x="143" y="88"/>
                  </a:cubicBezTo>
                  <a:cubicBezTo>
                    <a:pt x="132" y="88"/>
                    <a:pt x="116" y="91"/>
                    <a:pt x="110" y="93"/>
                  </a:cubicBezTo>
                  <a:cubicBezTo>
                    <a:pt x="109" y="94"/>
                    <a:pt x="109" y="94"/>
                    <a:pt x="109" y="94"/>
                  </a:cubicBezTo>
                  <a:cubicBezTo>
                    <a:pt x="109" y="94"/>
                    <a:pt x="109" y="94"/>
                    <a:pt x="109" y="94"/>
                  </a:cubicBezTo>
                  <a:cubicBezTo>
                    <a:pt x="105" y="93"/>
                    <a:pt x="100" y="91"/>
                    <a:pt x="97" y="90"/>
                  </a:cubicBezTo>
                  <a:cubicBezTo>
                    <a:pt x="98" y="86"/>
                    <a:pt x="105" y="83"/>
                    <a:pt x="108" y="80"/>
                  </a:cubicBezTo>
                  <a:close/>
                  <a:moveTo>
                    <a:pt x="112" y="99"/>
                  </a:moveTo>
                  <a:cubicBezTo>
                    <a:pt x="113" y="97"/>
                    <a:pt x="113" y="97"/>
                    <a:pt x="113" y="97"/>
                  </a:cubicBezTo>
                  <a:cubicBezTo>
                    <a:pt x="119" y="95"/>
                    <a:pt x="133" y="92"/>
                    <a:pt x="143" y="92"/>
                  </a:cubicBezTo>
                  <a:cubicBezTo>
                    <a:pt x="149" y="92"/>
                    <a:pt x="151" y="93"/>
                    <a:pt x="151" y="93"/>
                  </a:cubicBezTo>
                  <a:cubicBezTo>
                    <a:pt x="153" y="98"/>
                    <a:pt x="147" y="108"/>
                    <a:pt x="142" y="113"/>
                  </a:cubicBezTo>
                  <a:cubicBezTo>
                    <a:pt x="142" y="113"/>
                    <a:pt x="142" y="113"/>
                    <a:pt x="142" y="113"/>
                  </a:cubicBezTo>
                  <a:cubicBezTo>
                    <a:pt x="140" y="115"/>
                    <a:pt x="138" y="117"/>
                    <a:pt x="131" y="118"/>
                  </a:cubicBezTo>
                  <a:cubicBezTo>
                    <a:pt x="127" y="119"/>
                    <a:pt x="124" y="119"/>
                    <a:pt x="122" y="119"/>
                  </a:cubicBezTo>
                  <a:cubicBezTo>
                    <a:pt x="117" y="119"/>
                    <a:pt x="116" y="118"/>
                    <a:pt x="116" y="117"/>
                  </a:cubicBezTo>
                  <a:cubicBezTo>
                    <a:pt x="114" y="115"/>
                    <a:pt x="114" y="106"/>
                    <a:pt x="114" y="101"/>
                  </a:cubicBezTo>
                  <a:cubicBezTo>
                    <a:pt x="114" y="101"/>
                    <a:pt x="114" y="101"/>
                    <a:pt x="114" y="101"/>
                  </a:cubicBezTo>
                  <a:lnTo>
                    <a:pt x="112" y="99"/>
                  </a:lnTo>
                  <a:close/>
                  <a:moveTo>
                    <a:pt x="77" y="113"/>
                  </a:moveTo>
                  <a:cubicBezTo>
                    <a:pt x="77" y="112"/>
                    <a:pt x="77" y="112"/>
                    <a:pt x="77" y="112"/>
                  </a:cubicBezTo>
                  <a:cubicBezTo>
                    <a:pt x="74" y="106"/>
                    <a:pt x="70" y="98"/>
                    <a:pt x="75" y="92"/>
                  </a:cubicBezTo>
                  <a:cubicBezTo>
                    <a:pt x="77" y="90"/>
                    <a:pt x="79" y="89"/>
                    <a:pt x="82" y="89"/>
                  </a:cubicBezTo>
                  <a:cubicBezTo>
                    <a:pt x="85" y="89"/>
                    <a:pt x="89" y="91"/>
                    <a:pt x="91" y="95"/>
                  </a:cubicBezTo>
                  <a:cubicBezTo>
                    <a:pt x="92" y="95"/>
                    <a:pt x="92" y="95"/>
                    <a:pt x="92" y="95"/>
                  </a:cubicBezTo>
                  <a:cubicBezTo>
                    <a:pt x="94" y="99"/>
                    <a:pt x="94" y="107"/>
                    <a:pt x="94" y="107"/>
                  </a:cubicBezTo>
                  <a:cubicBezTo>
                    <a:pt x="99" y="109"/>
                    <a:pt x="99" y="109"/>
                    <a:pt x="99" y="109"/>
                  </a:cubicBezTo>
                  <a:cubicBezTo>
                    <a:pt x="99" y="109"/>
                    <a:pt x="98" y="100"/>
                    <a:pt x="97" y="94"/>
                  </a:cubicBezTo>
                  <a:cubicBezTo>
                    <a:pt x="108" y="99"/>
                    <a:pt x="108" y="99"/>
                    <a:pt x="108" y="99"/>
                  </a:cubicBezTo>
                  <a:cubicBezTo>
                    <a:pt x="108" y="101"/>
                    <a:pt x="108" y="101"/>
                    <a:pt x="108" y="101"/>
                  </a:cubicBezTo>
                  <a:cubicBezTo>
                    <a:pt x="110" y="102"/>
                    <a:pt x="110" y="102"/>
                    <a:pt x="110" y="102"/>
                  </a:cubicBezTo>
                  <a:cubicBezTo>
                    <a:pt x="110" y="106"/>
                    <a:pt x="110" y="115"/>
                    <a:pt x="112" y="119"/>
                  </a:cubicBezTo>
                  <a:cubicBezTo>
                    <a:pt x="114" y="122"/>
                    <a:pt x="117" y="123"/>
                    <a:pt x="122" y="123"/>
                  </a:cubicBezTo>
                  <a:cubicBezTo>
                    <a:pt x="124" y="123"/>
                    <a:pt x="127" y="123"/>
                    <a:pt x="131" y="122"/>
                  </a:cubicBezTo>
                  <a:cubicBezTo>
                    <a:pt x="140" y="121"/>
                    <a:pt x="142" y="118"/>
                    <a:pt x="144" y="116"/>
                  </a:cubicBezTo>
                  <a:cubicBezTo>
                    <a:pt x="145" y="116"/>
                    <a:pt x="145" y="116"/>
                    <a:pt x="145" y="116"/>
                  </a:cubicBezTo>
                  <a:cubicBezTo>
                    <a:pt x="150" y="111"/>
                    <a:pt x="155" y="103"/>
                    <a:pt x="155" y="96"/>
                  </a:cubicBezTo>
                  <a:cubicBezTo>
                    <a:pt x="157" y="96"/>
                    <a:pt x="159" y="95"/>
                    <a:pt x="161" y="95"/>
                  </a:cubicBezTo>
                  <a:cubicBezTo>
                    <a:pt x="161" y="102"/>
                    <a:pt x="164" y="109"/>
                    <a:pt x="166" y="113"/>
                  </a:cubicBezTo>
                  <a:cubicBezTo>
                    <a:pt x="167" y="113"/>
                    <a:pt x="167" y="113"/>
                    <a:pt x="167" y="113"/>
                  </a:cubicBezTo>
                  <a:cubicBezTo>
                    <a:pt x="168" y="114"/>
                    <a:pt x="169" y="116"/>
                    <a:pt x="174" y="116"/>
                  </a:cubicBezTo>
                  <a:cubicBezTo>
                    <a:pt x="174" y="116"/>
                    <a:pt x="175" y="116"/>
                    <a:pt x="176" y="116"/>
                  </a:cubicBezTo>
                  <a:cubicBezTo>
                    <a:pt x="177" y="116"/>
                    <a:pt x="178" y="116"/>
                    <a:pt x="178" y="116"/>
                  </a:cubicBezTo>
                  <a:cubicBezTo>
                    <a:pt x="177" y="124"/>
                    <a:pt x="176" y="131"/>
                    <a:pt x="175" y="134"/>
                  </a:cubicBezTo>
                  <a:cubicBezTo>
                    <a:pt x="173" y="141"/>
                    <a:pt x="172" y="146"/>
                    <a:pt x="171" y="151"/>
                  </a:cubicBezTo>
                  <a:cubicBezTo>
                    <a:pt x="170" y="157"/>
                    <a:pt x="168" y="161"/>
                    <a:pt x="167" y="167"/>
                  </a:cubicBezTo>
                  <a:cubicBezTo>
                    <a:pt x="166" y="169"/>
                    <a:pt x="153" y="172"/>
                    <a:pt x="148" y="171"/>
                  </a:cubicBezTo>
                  <a:cubicBezTo>
                    <a:pt x="142" y="169"/>
                    <a:pt x="136" y="166"/>
                    <a:pt x="132" y="164"/>
                  </a:cubicBezTo>
                  <a:cubicBezTo>
                    <a:pt x="127" y="161"/>
                    <a:pt x="124" y="159"/>
                    <a:pt x="120" y="157"/>
                  </a:cubicBezTo>
                  <a:cubicBezTo>
                    <a:pt x="108" y="151"/>
                    <a:pt x="103" y="148"/>
                    <a:pt x="97" y="117"/>
                  </a:cubicBezTo>
                  <a:cubicBezTo>
                    <a:pt x="95" y="117"/>
                    <a:pt x="95" y="117"/>
                    <a:pt x="95" y="117"/>
                  </a:cubicBezTo>
                  <a:cubicBezTo>
                    <a:pt x="95" y="117"/>
                    <a:pt x="95" y="118"/>
                    <a:pt x="95" y="119"/>
                  </a:cubicBezTo>
                  <a:cubicBezTo>
                    <a:pt x="94" y="120"/>
                    <a:pt x="92" y="122"/>
                    <a:pt x="89" y="121"/>
                  </a:cubicBezTo>
                  <a:cubicBezTo>
                    <a:pt x="88" y="121"/>
                    <a:pt x="88" y="121"/>
                    <a:pt x="88" y="121"/>
                  </a:cubicBezTo>
                  <a:cubicBezTo>
                    <a:pt x="85" y="120"/>
                    <a:pt x="80" y="118"/>
                    <a:pt x="77" y="113"/>
                  </a:cubicBezTo>
                  <a:close/>
                  <a:moveTo>
                    <a:pt x="131" y="243"/>
                  </a:moveTo>
                  <a:cubicBezTo>
                    <a:pt x="96" y="217"/>
                    <a:pt x="89" y="208"/>
                    <a:pt x="88" y="200"/>
                  </a:cubicBezTo>
                  <a:cubicBezTo>
                    <a:pt x="87" y="194"/>
                    <a:pt x="90" y="182"/>
                    <a:pt x="92" y="175"/>
                  </a:cubicBezTo>
                  <a:cubicBezTo>
                    <a:pt x="93" y="176"/>
                    <a:pt x="93" y="176"/>
                    <a:pt x="93" y="176"/>
                  </a:cubicBezTo>
                  <a:cubicBezTo>
                    <a:pt x="98" y="165"/>
                    <a:pt x="96" y="154"/>
                    <a:pt x="95" y="147"/>
                  </a:cubicBezTo>
                  <a:cubicBezTo>
                    <a:pt x="95" y="146"/>
                    <a:pt x="95" y="146"/>
                    <a:pt x="95" y="146"/>
                  </a:cubicBezTo>
                  <a:cubicBezTo>
                    <a:pt x="94" y="140"/>
                    <a:pt x="92" y="126"/>
                    <a:pt x="92" y="123"/>
                  </a:cubicBezTo>
                  <a:cubicBezTo>
                    <a:pt x="93" y="123"/>
                    <a:pt x="95" y="122"/>
                    <a:pt x="96" y="121"/>
                  </a:cubicBezTo>
                  <a:cubicBezTo>
                    <a:pt x="101" y="149"/>
                    <a:pt x="107" y="152"/>
                    <a:pt x="119" y="159"/>
                  </a:cubicBezTo>
                  <a:cubicBezTo>
                    <a:pt x="123" y="160"/>
                    <a:pt x="126" y="162"/>
                    <a:pt x="131" y="165"/>
                  </a:cubicBezTo>
                  <a:cubicBezTo>
                    <a:pt x="135" y="168"/>
                    <a:pt x="141" y="171"/>
                    <a:pt x="147" y="173"/>
                  </a:cubicBezTo>
                  <a:cubicBezTo>
                    <a:pt x="148" y="173"/>
                    <a:pt x="150" y="173"/>
                    <a:pt x="151" y="173"/>
                  </a:cubicBezTo>
                  <a:cubicBezTo>
                    <a:pt x="158" y="173"/>
                    <a:pt x="167" y="170"/>
                    <a:pt x="169" y="167"/>
                  </a:cubicBezTo>
                  <a:cubicBezTo>
                    <a:pt x="169" y="167"/>
                    <a:pt x="169" y="166"/>
                    <a:pt x="169" y="166"/>
                  </a:cubicBezTo>
                  <a:cubicBezTo>
                    <a:pt x="169" y="173"/>
                    <a:pt x="169" y="186"/>
                    <a:pt x="170" y="195"/>
                  </a:cubicBezTo>
                  <a:cubicBezTo>
                    <a:pt x="172" y="207"/>
                    <a:pt x="151" y="237"/>
                    <a:pt x="131" y="24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Freeform: Shape 9"/>
            <p:cNvSpPr>
              <a:spLocks/>
            </p:cNvSpPr>
            <p:nvPr/>
          </p:nvSpPr>
          <p:spPr bwMode="auto">
            <a:xfrm>
              <a:off x="5567991" y="1592796"/>
              <a:ext cx="1087700" cy="1095757"/>
            </a:xfrm>
            <a:custGeom>
              <a:avLst/>
              <a:gdLst/>
              <a:ahLst/>
              <a:cxnLst>
                <a:cxn ang="0">
                  <a:pos x="100" y="177"/>
                </a:cxn>
                <a:cxn ang="0">
                  <a:pos x="102" y="180"/>
                </a:cxn>
                <a:cxn ang="0">
                  <a:pos x="188" y="172"/>
                </a:cxn>
                <a:cxn ang="0">
                  <a:pos x="177" y="207"/>
                </a:cxn>
                <a:cxn ang="0">
                  <a:pos x="139" y="183"/>
                </a:cxn>
                <a:cxn ang="0">
                  <a:pos x="138" y="177"/>
                </a:cxn>
                <a:cxn ang="0">
                  <a:pos x="144" y="179"/>
                </a:cxn>
                <a:cxn ang="0">
                  <a:pos x="162" y="182"/>
                </a:cxn>
                <a:cxn ang="0">
                  <a:pos x="166" y="182"/>
                </a:cxn>
                <a:cxn ang="0">
                  <a:pos x="172" y="182"/>
                </a:cxn>
                <a:cxn ang="0">
                  <a:pos x="101" y="133"/>
                </a:cxn>
                <a:cxn ang="0">
                  <a:pos x="148" y="103"/>
                </a:cxn>
                <a:cxn ang="0">
                  <a:pos x="183" y="132"/>
                </a:cxn>
                <a:cxn ang="0">
                  <a:pos x="185" y="157"/>
                </a:cxn>
                <a:cxn ang="0">
                  <a:pos x="173" y="151"/>
                </a:cxn>
                <a:cxn ang="0">
                  <a:pos x="148" y="175"/>
                </a:cxn>
                <a:cxn ang="0">
                  <a:pos x="143" y="177"/>
                </a:cxn>
                <a:cxn ang="0">
                  <a:pos x="113" y="151"/>
                </a:cxn>
                <a:cxn ang="0">
                  <a:pos x="99" y="169"/>
                </a:cxn>
                <a:cxn ang="0">
                  <a:pos x="99" y="163"/>
                </a:cxn>
                <a:cxn ang="0">
                  <a:pos x="107" y="121"/>
                </a:cxn>
                <a:cxn ang="0">
                  <a:pos x="142" y="42"/>
                </a:cxn>
                <a:cxn ang="0">
                  <a:pos x="176" y="117"/>
                </a:cxn>
                <a:cxn ang="0">
                  <a:pos x="148" y="101"/>
                </a:cxn>
                <a:cxn ang="0">
                  <a:pos x="107" y="121"/>
                </a:cxn>
                <a:cxn ang="0">
                  <a:pos x="0" y="17"/>
                </a:cxn>
                <a:cxn ang="0">
                  <a:pos x="86" y="89"/>
                </a:cxn>
                <a:cxn ang="0">
                  <a:pos x="71" y="103"/>
                </a:cxn>
                <a:cxn ang="0">
                  <a:pos x="105" y="123"/>
                </a:cxn>
                <a:cxn ang="0">
                  <a:pos x="99" y="132"/>
                </a:cxn>
                <a:cxn ang="0">
                  <a:pos x="90" y="149"/>
                </a:cxn>
                <a:cxn ang="0">
                  <a:pos x="81" y="162"/>
                </a:cxn>
                <a:cxn ang="0">
                  <a:pos x="90" y="242"/>
                </a:cxn>
                <a:cxn ang="0">
                  <a:pos x="150" y="268"/>
                </a:cxn>
                <a:cxn ang="0">
                  <a:pos x="204" y="188"/>
                </a:cxn>
                <a:cxn ang="0">
                  <a:pos x="207" y="138"/>
                </a:cxn>
                <a:cxn ang="0">
                  <a:pos x="204" y="136"/>
                </a:cxn>
                <a:cxn ang="0">
                  <a:pos x="200" y="131"/>
                </a:cxn>
                <a:cxn ang="0">
                  <a:pos x="187" y="137"/>
                </a:cxn>
                <a:cxn ang="0">
                  <a:pos x="178" y="119"/>
                </a:cxn>
                <a:cxn ang="0">
                  <a:pos x="205" y="100"/>
                </a:cxn>
                <a:cxn ang="0">
                  <a:pos x="191" y="88"/>
                </a:cxn>
                <a:cxn ang="0">
                  <a:pos x="266" y="17"/>
                </a:cxn>
              </a:cxnLst>
              <a:rect l="0" t="0" r="r" b="b"/>
              <a:pathLst>
                <a:path w="266" h="268">
                  <a:moveTo>
                    <a:pt x="102" y="180"/>
                  </a:moveTo>
                  <a:cubicBezTo>
                    <a:pt x="102" y="180"/>
                    <a:pt x="101" y="179"/>
                    <a:pt x="100" y="177"/>
                  </a:cubicBezTo>
                  <a:cubicBezTo>
                    <a:pt x="101" y="178"/>
                    <a:pt x="102" y="179"/>
                    <a:pt x="103" y="180"/>
                  </a:cubicBezTo>
                  <a:cubicBezTo>
                    <a:pt x="102" y="180"/>
                    <a:pt x="102" y="180"/>
                    <a:pt x="102" y="180"/>
                  </a:cubicBezTo>
                  <a:moveTo>
                    <a:pt x="172" y="182"/>
                  </a:moveTo>
                  <a:cubicBezTo>
                    <a:pt x="180" y="182"/>
                    <a:pt x="187" y="181"/>
                    <a:pt x="188" y="172"/>
                  </a:cubicBezTo>
                  <a:cubicBezTo>
                    <a:pt x="189" y="182"/>
                    <a:pt x="186" y="194"/>
                    <a:pt x="183" y="196"/>
                  </a:cubicBezTo>
                  <a:cubicBezTo>
                    <a:pt x="183" y="202"/>
                    <a:pt x="177" y="207"/>
                    <a:pt x="177" y="207"/>
                  </a:cubicBezTo>
                  <a:cubicBezTo>
                    <a:pt x="177" y="207"/>
                    <a:pt x="180" y="214"/>
                    <a:pt x="181" y="218"/>
                  </a:cubicBezTo>
                  <a:cubicBezTo>
                    <a:pt x="173" y="204"/>
                    <a:pt x="161" y="191"/>
                    <a:pt x="139" y="183"/>
                  </a:cubicBezTo>
                  <a:cubicBezTo>
                    <a:pt x="137" y="183"/>
                    <a:pt x="135" y="182"/>
                    <a:pt x="133" y="182"/>
                  </a:cubicBezTo>
                  <a:cubicBezTo>
                    <a:pt x="136" y="181"/>
                    <a:pt x="138" y="179"/>
                    <a:pt x="138" y="177"/>
                  </a:cubicBezTo>
                  <a:cubicBezTo>
                    <a:pt x="140" y="178"/>
                    <a:pt x="141" y="179"/>
                    <a:pt x="143" y="179"/>
                  </a:cubicBezTo>
                  <a:cubicBezTo>
                    <a:pt x="143" y="179"/>
                    <a:pt x="144" y="179"/>
                    <a:pt x="144" y="179"/>
                  </a:cubicBezTo>
                  <a:cubicBezTo>
                    <a:pt x="145" y="179"/>
                    <a:pt x="147" y="178"/>
                    <a:pt x="148" y="178"/>
                  </a:cubicBezTo>
                  <a:cubicBezTo>
                    <a:pt x="150" y="181"/>
                    <a:pt x="154" y="182"/>
                    <a:pt x="162" y="182"/>
                  </a:cubicBezTo>
                  <a:cubicBezTo>
                    <a:pt x="162" y="182"/>
                    <a:pt x="163" y="182"/>
                    <a:pt x="164" y="182"/>
                  </a:cubicBezTo>
                  <a:cubicBezTo>
                    <a:pt x="164" y="182"/>
                    <a:pt x="165" y="182"/>
                    <a:pt x="166" y="182"/>
                  </a:cubicBezTo>
                  <a:cubicBezTo>
                    <a:pt x="167" y="182"/>
                    <a:pt x="168" y="182"/>
                    <a:pt x="169" y="182"/>
                  </a:cubicBezTo>
                  <a:cubicBezTo>
                    <a:pt x="170" y="182"/>
                    <a:pt x="171" y="182"/>
                    <a:pt x="172" y="182"/>
                  </a:cubicBezTo>
                  <a:moveTo>
                    <a:pt x="98" y="164"/>
                  </a:moveTo>
                  <a:cubicBezTo>
                    <a:pt x="99" y="154"/>
                    <a:pt x="99" y="138"/>
                    <a:pt x="101" y="133"/>
                  </a:cubicBezTo>
                  <a:cubicBezTo>
                    <a:pt x="108" y="120"/>
                    <a:pt x="125" y="107"/>
                    <a:pt x="131" y="105"/>
                  </a:cubicBezTo>
                  <a:cubicBezTo>
                    <a:pt x="133" y="104"/>
                    <a:pt x="141" y="103"/>
                    <a:pt x="148" y="103"/>
                  </a:cubicBezTo>
                  <a:cubicBezTo>
                    <a:pt x="152" y="103"/>
                    <a:pt x="156" y="103"/>
                    <a:pt x="158" y="104"/>
                  </a:cubicBezTo>
                  <a:cubicBezTo>
                    <a:pt x="167" y="109"/>
                    <a:pt x="182" y="125"/>
                    <a:pt x="183" y="132"/>
                  </a:cubicBezTo>
                  <a:cubicBezTo>
                    <a:pt x="184" y="136"/>
                    <a:pt x="184" y="143"/>
                    <a:pt x="185" y="151"/>
                  </a:cubicBezTo>
                  <a:cubicBezTo>
                    <a:pt x="185" y="153"/>
                    <a:pt x="185" y="155"/>
                    <a:pt x="185" y="157"/>
                  </a:cubicBezTo>
                  <a:cubicBezTo>
                    <a:pt x="182" y="152"/>
                    <a:pt x="178" y="151"/>
                    <a:pt x="174" y="151"/>
                  </a:cubicBezTo>
                  <a:cubicBezTo>
                    <a:pt x="174" y="151"/>
                    <a:pt x="174" y="151"/>
                    <a:pt x="173" y="151"/>
                  </a:cubicBezTo>
                  <a:cubicBezTo>
                    <a:pt x="167" y="151"/>
                    <a:pt x="148" y="154"/>
                    <a:pt x="148" y="175"/>
                  </a:cubicBezTo>
                  <a:cubicBezTo>
                    <a:pt x="148" y="175"/>
                    <a:pt x="148" y="175"/>
                    <a:pt x="148" y="175"/>
                  </a:cubicBezTo>
                  <a:cubicBezTo>
                    <a:pt x="147" y="176"/>
                    <a:pt x="145" y="177"/>
                    <a:pt x="144" y="177"/>
                  </a:cubicBezTo>
                  <a:cubicBezTo>
                    <a:pt x="144" y="177"/>
                    <a:pt x="143" y="177"/>
                    <a:pt x="143" y="177"/>
                  </a:cubicBezTo>
                  <a:cubicBezTo>
                    <a:pt x="141" y="177"/>
                    <a:pt x="140" y="176"/>
                    <a:pt x="139" y="175"/>
                  </a:cubicBezTo>
                  <a:cubicBezTo>
                    <a:pt x="138" y="154"/>
                    <a:pt x="119" y="151"/>
                    <a:pt x="113" y="151"/>
                  </a:cubicBezTo>
                  <a:cubicBezTo>
                    <a:pt x="113" y="151"/>
                    <a:pt x="113" y="151"/>
                    <a:pt x="112" y="151"/>
                  </a:cubicBezTo>
                  <a:cubicBezTo>
                    <a:pt x="107" y="151"/>
                    <a:pt x="98" y="153"/>
                    <a:pt x="99" y="169"/>
                  </a:cubicBezTo>
                  <a:cubicBezTo>
                    <a:pt x="99" y="171"/>
                    <a:pt x="99" y="172"/>
                    <a:pt x="99" y="173"/>
                  </a:cubicBezTo>
                  <a:cubicBezTo>
                    <a:pt x="98" y="170"/>
                    <a:pt x="98" y="166"/>
                    <a:pt x="99" y="163"/>
                  </a:cubicBezTo>
                  <a:cubicBezTo>
                    <a:pt x="98" y="164"/>
                    <a:pt x="98" y="164"/>
                    <a:pt x="98" y="164"/>
                  </a:cubicBezTo>
                  <a:moveTo>
                    <a:pt x="107" y="121"/>
                  </a:moveTo>
                  <a:cubicBezTo>
                    <a:pt x="109" y="79"/>
                    <a:pt x="109" y="79"/>
                    <a:pt x="109" y="79"/>
                  </a:cubicBezTo>
                  <a:cubicBezTo>
                    <a:pt x="142" y="42"/>
                    <a:pt x="142" y="42"/>
                    <a:pt x="142" y="42"/>
                  </a:cubicBezTo>
                  <a:cubicBezTo>
                    <a:pt x="172" y="77"/>
                    <a:pt x="172" y="77"/>
                    <a:pt x="172" y="77"/>
                  </a:cubicBezTo>
                  <a:cubicBezTo>
                    <a:pt x="176" y="117"/>
                    <a:pt x="176" y="117"/>
                    <a:pt x="176" y="117"/>
                  </a:cubicBezTo>
                  <a:cubicBezTo>
                    <a:pt x="171" y="111"/>
                    <a:pt x="164" y="105"/>
                    <a:pt x="159" y="102"/>
                  </a:cubicBezTo>
                  <a:cubicBezTo>
                    <a:pt x="156" y="101"/>
                    <a:pt x="152" y="101"/>
                    <a:pt x="148" y="101"/>
                  </a:cubicBezTo>
                  <a:cubicBezTo>
                    <a:pt x="140" y="101"/>
                    <a:pt x="132" y="102"/>
                    <a:pt x="130" y="103"/>
                  </a:cubicBezTo>
                  <a:cubicBezTo>
                    <a:pt x="125" y="105"/>
                    <a:pt x="115" y="112"/>
                    <a:pt x="107" y="121"/>
                  </a:cubicBezTo>
                  <a:moveTo>
                    <a:pt x="128" y="0"/>
                  </a:moveTo>
                  <a:cubicBezTo>
                    <a:pt x="47" y="0"/>
                    <a:pt x="0" y="17"/>
                    <a:pt x="0" y="17"/>
                  </a:cubicBezTo>
                  <a:cubicBezTo>
                    <a:pt x="0" y="17"/>
                    <a:pt x="6" y="60"/>
                    <a:pt x="17" y="68"/>
                  </a:cubicBezTo>
                  <a:cubicBezTo>
                    <a:pt x="24" y="72"/>
                    <a:pt x="79" y="84"/>
                    <a:pt x="86" y="89"/>
                  </a:cubicBezTo>
                  <a:cubicBezTo>
                    <a:pt x="61" y="104"/>
                    <a:pt x="61" y="104"/>
                    <a:pt x="61" y="104"/>
                  </a:cubicBezTo>
                  <a:cubicBezTo>
                    <a:pt x="64" y="103"/>
                    <a:pt x="67" y="103"/>
                    <a:pt x="71" y="103"/>
                  </a:cubicBezTo>
                  <a:cubicBezTo>
                    <a:pt x="83" y="103"/>
                    <a:pt x="98" y="107"/>
                    <a:pt x="105" y="113"/>
                  </a:cubicBezTo>
                  <a:cubicBezTo>
                    <a:pt x="105" y="123"/>
                    <a:pt x="105" y="123"/>
                    <a:pt x="105" y="123"/>
                  </a:cubicBezTo>
                  <a:cubicBezTo>
                    <a:pt x="102" y="126"/>
                    <a:pt x="100" y="129"/>
                    <a:pt x="99" y="132"/>
                  </a:cubicBezTo>
                  <a:cubicBezTo>
                    <a:pt x="99" y="132"/>
                    <a:pt x="99" y="132"/>
                    <a:pt x="99" y="132"/>
                  </a:cubicBezTo>
                  <a:cubicBezTo>
                    <a:pt x="98" y="134"/>
                    <a:pt x="98" y="138"/>
                    <a:pt x="97" y="144"/>
                  </a:cubicBezTo>
                  <a:cubicBezTo>
                    <a:pt x="95" y="144"/>
                    <a:pt x="92" y="146"/>
                    <a:pt x="90" y="149"/>
                  </a:cubicBezTo>
                  <a:cubicBezTo>
                    <a:pt x="93" y="144"/>
                    <a:pt x="91" y="135"/>
                    <a:pt x="75" y="131"/>
                  </a:cubicBezTo>
                  <a:cubicBezTo>
                    <a:pt x="82" y="136"/>
                    <a:pt x="91" y="140"/>
                    <a:pt x="81" y="162"/>
                  </a:cubicBezTo>
                  <a:cubicBezTo>
                    <a:pt x="71" y="184"/>
                    <a:pt x="70" y="197"/>
                    <a:pt x="74" y="205"/>
                  </a:cubicBezTo>
                  <a:cubicBezTo>
                    <a:pt x="74" y="216"/>
                    <a:pt x="80" y="237"/>
                    <a:pt x="90" y="242"/>
                  </a:cubicBezTo>
                  <a:cubicBezTo>
                    <a:pt x="96" y="256"/>
                    <a:pt x="117" y="268"/>
                    <a:pt x="148" y="268"/>
                  </a:cubicBezTo>
                  <a:cubicBezTo>
                    <a:pt x="148" y="268"/>
                    <a:pt x="149" y="268"/>
                    <a:pt x="150" y="268"/>
                  </a:cubicBezTo>
                  <a:cubicBezTo>
                    <a:pt x="181" y="268"/>
                    <a:pt x="191" y="241"/>
                    <a:pt x="192" y="239"/>
                  </a:cubicBezTo>
                  <a:cubicBezTo>
                    <a:pt x="198" y="238"/>
                    <a:pt x="217" y="219"/>
                    <a:pt x="204" y="188"/>
                  </a:cubicBezTo>
                  <a:cubicBezTo>
                    <a:pt x="211" y="175"/>
                    <a:pt x="206" y="165"/>
                    <a:pt x="197" y="157"/>
                  </a:cubicBezTo>
                  <a:cubicBezTo>
                    <a:pt x="193" y="148"/>
                    <a:pt x="198" y="138"/>
                    <a:pt x="207" y="138"/>
                  </a:cubicBezTo>
                  <a:cubicBezTo>
                    <a:pt x="209" y="138"/>
                    <a:pt x="210" y="138"/>
                    <a:pt x="212" y="139"/>
                  </a:cubicBezTo>
                  <a:cubicBezTo>
                    <a:pt x="210" y="137"/>
                    <a:pt x="207" y="136"/>
                    <a:pt x="204" y="136"/>
                  </a:cubicBezTo>
                  <a:cubicBezTo>
                    <a:pt x="199" y="136"/>
                    <a:pt x="194" y="139"/>
                    <a:pt x="191" y="143"/>
                  </a:cubicBezTo>
                  <a:cubicBezTo>
                    <a:pt x="190" y="137"/>
                    <a:pt x="196" y="132"/>
                    <a:pt x="200" y="131"/>
                  </a:cubicBezTo>
                  <a:cubicBezTo>
                    <a:pt x="199" y="131"/>
                    <a:pt x="199" y="131"/>
                    <a:pt x="198" y="131"/>
                  </a:cubicBezTo>
                  <a:cubicBezTo>
                    <a:pt x="193" y="131"/>
                    <a:pt x="190" y="135"/>
                    <a:pt x="187" y="137"/>
                  </a:cubicBezTo>
                  <a:cubicBezTo>
                    <a:pt x="187" y="134"/>
                    <a:pt x="186" y="132"/>
                    <a:pt x="185" y="131"/>
                  </a:cubicBezTo>
                  <a:cubicBezTo>
                    <a:pt x="185" y="128"/>
                    <a:pt x="182" y="124"/>
                    <a:pt x="178" y="119"/>
                  </a:cubicBezTo>
                  <a:cubicBezTo>
                    <a:pt x="177" y="111"/>
                    <a:pt x="177" y="111"/>
                    <a:pt x="177" y="111"/>
                  </a:cubicBezTo>
                  <a:cubicBezTo>
                    <a:pt x="180" y="106"/>
                    <a:pt x="190" y="100"/>
                    <a:pt x="205" y="100"/>
                  </a:cubicBezTo>
                  <a:cubicBezTo>
                    <a:pt x="207" y="100"/>
                    <a:pt x="209" y="100"/>
                    <a:pt x="212" y="100"/>
                  </a:cubicBezTo>
                  <a:cubicBezTo>
                    <a:pt x="203" y="93"/>
                    <a:pt x="191" y="88"/>
                    <a:pt x="191" y="88"/>
                  </a:cubicBezTo>
                  <a:cubicBezTo>
                    <a:pt x="191" y="88"/>
                    <a:pt x="240" y="69"/>
                    <a:pt x="249" y="67"/>
                  </a:cubicBezTo>
                  <a:cubicBezTo>
                    <a:pt x="259" y="65"/>
                    <a:pt x="266" y="17"/>
                    <a:pt x="266" y="17"/>
                  </a:cubicBezTo>
                  <a:cubicBezTo>
                    <a:pt x="266" y="17"/>
                    <a:pt x="209" y="0"/>
                    <a:pt x="128" y="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Freeform: Shape 10"/>
            <p:cNvSpPr>
              <a:spLocks/>
            </p:cNvSpPr>
            <p:nvPr/>
          </p:nvSpPr>
          <p:spPr bwMode="auto">
            <a:xfrm>
              <a:off x="7171342" y="3443901"/>
              <a:ext cx="743263" cy="559964"/>
            </a:xfrm>
            <a:custGeom>
              <a:avLst/>
              <a:gdLst/>
              <a:ahLst/>
              <a:cxnLst>
                <a:cxn ang="0">
                  <a:pos x="81" y="118"/>
                </a:cxn>
                <a:cxn ang="0">
                  <a:pos x="75" y="118"/>
                </a:cxn>
                <a:cxn ang="0">
                  <a:pos x="54" y="97"/>
                </a:cxn>
                <a:cxn ang="0">
                  <a:pos x="37" y="76"/>
                </a:cxn>
                <a:cxn ang="0">
                  <a:pos x="56" y="90"/>
                </a:cxn>
                <a:cxn ang="0">
                  <a:pos x="19" y="64"/>
                </a:cxn>
                <a:cxn ang="0">
                  <a:pos x="33" y="68"/>
                </a:cxn>
                <a:cxn ang="0">
                  <a:pos x="54" y="51"/>
                </a:cxn>
                <a:cxn ang="0">
                  <a:pos x="112" y="41"/>
                </a:cxn>
                <a:cxn ang="0">
                  <a:pos x="170" y="48"/>
                </a:cxn>
                <a:cxn ang="0">
                  <a:pos x="132" y="34"/>
                </a:cxn>
                <a:cxn ang="0">
                  <a:pos x="172" y="44"/>
                </a:cxn>
                <a:cxn ang="0">
                  <a:pos x="153" y="31"/>
                </a:cxn>
                <a:cxn ang="0">
                  <a:pos x="172" y="36"/>
                </a:cxn>
                <a:cxn ang="0">
                  <a:pos x="149" y="26"/>
                </a:cxn>
                <a:cxn ang="0">
                  <a:pos x="174" y="30"/>
                </a:cxn>
                <a:cxn ang="0">
                  <a:pos x="154" y="22"/>
                </a:cxn>
                <a:cxn ang="0">
                  <a:pos x="180" y="29"/>
                </a:cxn>
                <a:cxn ang="0">
                  <a:pos x="155" y="17"/>
                </a:cxn>
                <a:cxn ang="0">
                  <a:pos x="171" y="18"/>
                </a:cxn>
                <a:cxn ang="0">
                  <a:pos x="63" y="9"/>
                </a:cxn>
                <a:cxn ang="0">
                  <a:pos x="12" y="38"/>
                </a:cxn>
                <a:cxn ang="0">
                  <a:pos x="8" y="61"/>
                </a:cxn>
                <a:cxn ang="0">
                  <a:pos x="7" y="92"/>
                </a:cxn>
                <a:cxn ang="0">
                  <a:pos x="40" y="125"/>
                </a:cxn>
                <a:cxn ang="0">
                  <a:pos x="111" y="135"/>
                </a:cxn>
                <a:cxn ang="0">
                  <a:pos x="161" y="126"/>
                </a:cxn>
                <a:cxn ang="0">
                  <a:pos x="156" y="98"/>
                </a:cxn>
                <a:cxn ang="0">
                  <a:pos x="169" y="100"/>
                </a:cxn>
                <a:cxn ang="0">
                  <a:pos x="153" y="93"/>
                </a:cxn>
                <a:cxn ang="0">
                  <a:pos x="170" y="94"/>
                </a:cxn>
                <a:cxn ang="0">
                  <a:pos x="150" y="90"/>
                </a:cxn>
                <a:cxn ang="0">
                  <a:pos x="164" y="84"/>
                </a:cxn>
                <a:cxn ang="0">
                  <a:pos x="144" y="85"/>
                </a:cxn>
                <a:cxn ang="0">
                  <a:pos x="142" y="99"/>
                </a:cxn>
                <a:cxn ang="0">
                  <a:pos x="138" y="102"/>
                </a:cxn>
                <a:cxn ang="0">
                  <a:pos x="118" y="112"/>
                </a:cxn>
                <a:cxn ang="0">
                  <a:pos x="99" y="118"/>
                </a:cxn>
                <a:cxn ang="0">
                  <a:pos x="81" y="118"/>
                </a:cxn>
              </a:cxnLst>
              <a:rect l="0" t="0" r="r" b="b"/>
              <a:pathLst>
                <a:path w="182" h="137">
                  <a:moveTo>
                    <a:pt x="81" y="118"/>
                  </a:moveTo>
                  <a:cubicBezTo>
                    <a:pt x="80" y="117"/>
                    <a:pt x="77" y="118"/>
                    <a:pt x="75" y="118"/>
                  </a:cubicBezTo>
                  <a:cubicBezTo>
                    <a:pt x="67" y="115"/>
                    <a:pt x="58" y="105"/>
                    <a:pt x="54" y="97"/>
                  </a:cubicBezTo>
                  <a:cubicBezTo>
                    <a:pt x="49" y="88"/>
                    <a:pt x="43" y="82"/>
                    <a:pt x="37" y="76"/>
                  </a:cubicBezTo>
                  <a:cubicBezTo>
                    <a:pt x="43" y="78"/>
                    <a:pt x="50" y="84"/>
                    <a:pt x="56" y="90"/>
                  </a:cubicBezTo>
                  <a:cubicBezTo>
                    <a:pt x="42" y="73"/>
                    <a:pt x="31" y="67"/>
                    <a:pt x="19" y="64"/>
                  </a:cubicBezTo>
                  <a:cubicBezTo>
                    <a:pt x="22" y="64"/>
                    <a:pt x="33" y="68"/>
                    <a:pt x="33" y="68"/>
                  </a:cubicBezTo>
                  <a:cubicBezTo>
                    <a:pt x="39" y="60"/>
                    <a:pt x="46" y="55"/>
                    <a:pt x="54" y="51"/>
                  </a:cubicBezTo>
                  <a:cubicBezTo>
                    <a:pt x="83" y="36"/>
                    <a:pt x="112" y="41"/>
                    <a:pt x="112" y="41"/>
                  </a:cubicBezTo>
                  <a:cubicBezTo>
                    <a:pt x="134" y="38"/>
                    <a:pt x="157" y="43"/>
                    <a:pt x="170" y="48"/>
                  </a:cubicBezTo>
                  <a:cubicBezTo>
                    <a:pt x="167" y="45"/>
                    <a:pt x="158" y="40"/>
                    <a:pt x="132" y="34"/>
                  </a:cubicBezTo>
                  <a:cubicBezTo>
                    <a:pt x="143" y="33"/>
                    <a:pt x="165" y="39"/>
                    <a:pt x="172" y="44"/>
                  </a:cubicBezTo>
                  <a:cubicBezTo>
                    <a:pt x="169" y="41"/>
                    <a:pt x="168" y="37"/>
                    <a:pt x="153" y="31"/>
                  </a:cubicBezTo>
                  <a:cubicBezTo>
                    <a:pt x="159" y="32"/>
                    <a:pt x="161" y="32"/>
                    <a:pt x="172" y="36"/>
                  </a:cubicBezTo>
                  <a:cubicBezTo>
                    <a:pt x="172" y="36"/>
                    <a:pt x="167" y="33"/>
                    <a:pt x="149" y="26"/>
                  </a:cubicBezTo>
                  <a:cubicBezTo>
                    <a:pt x="149" y="26"/>
                    <a:pt x="162" y="29"/>
                    <a:pt x="174" y="30"/>
                  </a:cubicBezTo>
                  <a:cubicBezTo>
                    <a:pt x="174" y="30"/>
                    <a:pt x="171" y="28"/>
                    <a:pt x="154" y="22"/>
                  </a:cubicBezTo>
                  <a:cubicBezTo>
                    <a:pt x="160" y="21"/>
                    <a:pt x="169" y="22"/>
                    <a:pt x="180" y="29"/>
                  </a:cubicBezTo>
                  <a:cubicBezTo>
                    <a:pt x="172" y="18"/>
                    <a:pt x="166" y="18"/>
                    <a:pt x="155" y="17"/>
                  </a:cubicBezTo>
                  <a:cubicBezTo>
                    <a:pt x="164" y="14"/>
                    <a:pt x="163" y="15"/>
                    <a:pt x="171" y="18"/>
                  </a:cubicBezTo>
                  <a:cubicBezTo>
                    <a:pt x="144" y="0"/>
                    <a:pt x="97" y="2"/>
                    <a:pt x="63" y="9"/>
                  </a:cubicBezTo>
                  <a:cubicBezTo>
                    <a:pt x="28" y="17"/>
                    <a:pt x="18" y="32"/>
                    <a:pt x="12" y="38"/>
                  </a:cubicBezTo>
                  <a:cubicBezTo>
                    <a:pt x="6" y="44"/>
                    <a:pt x="6" y="57"/>
                    <a:pt x="8" y="61"/>
                  </a:cubicBezTo>
                  <a:cubicBezTo>
                    <a:pt x="3" y="63"/>
                    <a:pt x="0" y="77"/>
                    <a:pt x="7" y="92"/>
                  </a:cubicBezTo>
                  <a:cubicBezTo>
                    <a:pt x="14" y="107"/>
                    <a:pt x="31" y="121"/>
                    <a:pt x="40" y="125"/>
                  </a:cubicBezTo>
                  <a:cubicBezTo>
                    <a:pt x="45" y="129"/>
                    <a:pt x="78" y="137"/>
                    <a:pt x="111" y="135"/>
                  </a:cubicBezTo>
                  <a:cubicBezTo>
                    <a:pt x="135" y="133"/>
                    <a:pt x="148" y="126"/>
                    <a:pt x="161" y="126"/>
                  </a:cubicBezTo>
                  <a:cubicBezTo>
                    <a:pt x="170" y="127"/>
                    <a:pt x="182" y="103"/>
                    <a:pt x="156" y="98"/>
                  </a:cubicBezTo>
                  <a:cubicBezTo>
                    <a:pt x="156" y="98"/>
                    <a:pt x="164" y="98"/>
                    <a:pt x="169" y="100"/>
                  </a:cubicBezTo>
                  <a:cubicBezTo>
                    <a:pt x="165" y="96"/>
                    <a:pt x="153" y="93"/>
                    <a:pt x="153" y="93"/>
                  </a:cubicBezTo>
                  <a:cubicBezTo>
                    <a:pt x="170" y="94"/>
                    <a:pt x="170" y="94"/>
                    <a:pt x="170" y="94"/>
                  </a:cubicBezTo>
                  <a:cubicBezTo>
                    <a:pt x="170" y="94"/>
                    <a:pt x="159" y="89"/>
                    <a:pt x="150" y="90"/>
                  </a:cubicBezTo>
                  <a:cubicBezTo>
                    <a:pt x="152" y="85"/>
                    <a:pt x="162" y="84"/>
                    <a:pt x="164" y="84"/>
                  </a:cubicBezTo>
                  <a:cubicBezTo>
                    <a:pt x="160" y="81"/>
                    <a:pt x="144" y="85"/>
                    <a:pt x="144" y="85"/>
                  </a:cubicBezTo>
                  <a:cubicBezTo>
                    <a:pt x="144" y="89"/>
                    <a:pt x="145" y="95"/>
                    <a:pt x="142" y="99"/>
                  </a:cubicBezTo>
                  <a:cubicBezTo>
                    <a:pt x="140" y="101"/>
                    <a:pt x="139" y="101"/>
                    <a:pt x="138" y="102"/>
                  </a:cubicBezTo>
                  <a:cubicBezTo>
                    <a:pt x="127" y="106"/>
                    <a:pt x="123" y="110"/>
                    <a:pt x="118" y="112"/>
                  </a:cubicBezTo>
                  <a:cubicBezTo>
                    <a:pt x="110" y="115"/>
                    <a:pt x="104" y="117"/>
                    <a:pt x="99" y="118"/>
                  </a:cubicBezTo>
                  <a:cubicBezTo>
                    <a:pt x="95" y="119"/>
                    <a:pt x="81" y="118"/>
                    <a:pt x="81" y="118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Freeform: Shape 11"/>
            <p:cNvSpPr>
              <a:spLocks/>
            </p:cNvSpPr>
            <p:nvPr/>
          </p:nvSpPr>
          <p:spPr bwMode="auto">
            <a:xfrm>
              <a:off x="7771591" y="3256575"/>
              <a:ext cx="396810" cy="833904"/>
            </a:xfrm>
            <a:custGeom>
              <a:avLst/>
              <a:gdLst/>
              <a:ahLst/>
              <a:cxnLst>
                <a:cxn ang="0">
                  <a:pos x="13" y="171"/>
                </a:cxn>
                <a:cxn ang="0">
                  <a:pos x="30" y="195"/>
                </a:cxn>
                <a:cxn ang="0">
                  <a:pos x="80" y="203"/>
                </a:cxn>
                <a:cxn ang="0">
                  <a:pos x="96" y="104"/>
                </a:cxn>
                <a:cxn ang="0">
                  <a:pos x="80" y="0"/>
                </a:cxn>
                <a:cxn ang="0">
                  <a:pos x="21" y="21"/>
                </a:cxn>
                <a:cxn ang="0">
                  <a:pos x="0" y="74"/>
                </a:cxn>
                <a:cxn ang="0">
                  <a:pos x="25" y="78"/>
                </a:cxn>
                <a:cxn ang="0">
                  <a:pos x="57" y="123"/>
                </a:cxn>
                <a:cxn ang="0">
                  <a:pos x="7" y="148"/>
                </a:cxn>
                <a:cxn ang="0">
                  <a:pos x="13" y="171"/>
                </a:cxn>
              </a:cxnLst>
              <a:rect l="0" t="0" r="r" b="b"/>
              <a:pathLst>
                <a:path w="97" h="204">
                  <a:moveTo>
                    <a:pt x="13" y="171"/>
                  </a:moveTo>
                  <a:cubicBezTo>
                    <a:pt x="16" y="176"/>
                    <a:pt x="18" y="189"/>
                    <a:pt x="30" y="195"/>
                  </a:cubicBezTo>
                  <a:cubicBezTo>
                    <a:pt x="45" y="203"/>
                    <a:pt x="79" y="204"/>
                    <a:pt x="80" y="203"/>
                  </a:cubicBezTo>
                  <a:cubicBezTo>
                    <a:pt x="80" y="203"/>
                    <a:pt x="96" y="153"/>
                    <a:pt x="96" y="104"/>
                  </a:cubicBezTo>
                  <a:cubicBezTo>
                    <a:pt x="97" y="52"/>
                    <a:pt x="80" y="0"/>
                    <a:pt x="80" y="0"/>
                  </a:cubicBezTo>
                  <a:cubicBezTo>
                    <a:pt x="80" y="0"/>
                    <a:pt x="38" y="8"/>
                    <a:pt x="21" y="21"/>
                  </a:cubicBezTo>
                  <a:cubicBezTo>
                    <a:pt x="12" y="27"/>
                    <a:pt x="6" y="63"/>
                    <a:pt x="0" y="74"/>
                  </a:cubicBezTo>
                  <a:cubicBezTo>
                    <a:pt x="0" y="74"/>
                    <a:pt x="13" y="73"/>
                    <a:pt x="25" y="78"/>
                  </a:cubicBezTo>
                  <a:cubicBezTo>
                    <a:pt x="38" y="83"/>
                    <a:pt x="58" y="94"/>
                    <a:pt x="57" y="123"/>
                  </a:cubicBezTo>
                  <a:cubicBezTo>
                    <a:pt x="56" y="151"/>
                    <a:pt x="24" y="149"/>
                    <a:pt x="7" y="148"/>
                  </a:cubicBezTo>
                  <a:cubicBezTo>
                    <a:pt x="7" y="152"/>
                    <a:pt x="13" y="171"/>
                    <a:pt x="13" y="171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Freeform: Shape 12"/>
            <p:cNvSpPr>
              <a:spLocks/>
            </p:cNvSpPr>
            <p:nvPr/>
          </p:nvSpPr>
          <p:spPr bwMode="auto">
            <a:xfrm>
              <a:off x="7469452" y="3598999"/>
              <a:ext cx="294082" cy="332354"/>
            </a:xfrm>
            <a:custGeom>
              <a:avLst/>
              <a:gdLst/>
              <a:ahLst/>
              <a:cxnLst>
                <a:cxn ang="0">
                  <a:pos x="18" y="81"/>
                </a:cxn>
                <a:cxn ang="0">
                  <a:pos x="9" y="81"/>
                </a:cxn>
                <a:cxn ang="0">
                  <a:pos x="4" y="81"/>
                </a:cxn>
                <a:cxn ang="0">
                  <a:pos x="1" y="81"/>
                </a:cxn>
                <a:cxn ang="0">
                  <a:pos x="0" y="79"/>
                </a:cxn>
                <a:cxn ang="0">
                  <a:pos x="4" y="79"/>
                </a:cxn>
                <a:cxn ang="0">
                  <a:pos x="10" y="79"/>
                </a:cxn>
                <a:cxn ang="0">
                  <a:pos x="34" y="77"/>
                </a:cxn>
                <a:cxn ang="0">
                  <a:pos x="52" y="69"/>
                </a:cxn>
                <a:cxn ang="0">
                  <a:pos x="61" y="65"/>
                </a:cxn>
                <a:cxn ang="0">
                  <a:pos x="61" y="65"/>
                </a:cxn>
                <a:cxn ang="0">
                  <a:pos x="70" y="53"/>
                </a:cxn>
                <a:cxn ang="0">
                  <a:pos x="62" y="24"/>
                </a:cxn>
                <a:cxn ang="0">
                  <a:pos x="41" y="4"/>
                </a:cxn>
                <a:cxn ang="0">
                  <a:pos x="31" y="2"/>
                </a:cxn>
                <a:cxn ang="0">
                  <a:pos x="31" y="0"/>
                </a:cxn>
                <a:cxn ang="0">
                  <a:pos x="41" y="2"/>
                </a:cxn>
                <a:cxn ang="0">
                  <a:pos x="64" y="23"/>
                </a:cxn>
                <a:cxn ang="0">
                  <a:pos x="72" y="53"/>
                </a:cxn>
                <a:cxn ang="0">
                  <a:pos x="62" y="66"/>
                </a:cxn>
                <a:cxn ang="0">
                  <a:pos x="61" y="66"/>
                </a:cxn>
                <a:cxn ang="0">
                  <a:pos x="53" y="71"/>
                </a:cxn>
                <a:cxn ang="0">
                  <a:pos x="34" y="79"/>
                </a:cxn>
                <a:cxn ang="0">
                  <a:pos x="18" y="81"/>
                </a:cxn>
              </a:cxnLst>
              <a:rect l="0" t="0" r="r" b="b"/>
              <a:pathLst>
                <a:path w="72" h="81">
                  <a:moveTo>
                    <a:pt x="18" y="81"/>
                  </a:moveTo>
                  <a:cubicBezTo>
                    <a:pt x="14" y="81"/>
                    <a:pt x="11" y="81"/>
                    <a:pt x="9" y="81"/>
                  </a:cubicBezTo>
                  <a:cubicBezTo>
                    <a:pt x="8" y="80"/>
                    <a:pt x="6" y="80"/>
                    <a:pt x="4" y="81"/>
                  </a:cubicBezTo>
                  <a:cubicBezTo>
                    <a:pt x="3" y="81"/>
                    <a:pt x="2" y="81"/>
                    <a:pt x="1" y="81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2" y="79"/>
                    <a:pt x="3" y="79"/>
                    <a:pt x="4" y="79"/>
                  </a:cubicBezTo>
                  <a:cubicBezTo>
                    <a:pt x="6" y="79"/>
                    <a:pt x="8" y="78"/>
                    <a:pt x="10" y="79"/>
                  </a:cubicBezTo>
                  <a:cubicBezTo>
                    <a:pt x="12" y="80"/>
                    <a:pt x="23" y="81"/>
                    <a:pt x="34" y="77"/>
                  </a:cubicBezTo>
                  <a:cubicBezTo>
                    <a:pt x="41" y="75"/>
                    <a:pt x="46" y="72"/>
                    <a:pt x="52" y="69"/>
                  </a:cubicBezTo>
                  <a:cubicBezTo>
                    <a:pt x="55" y="67"/>
                    <a:pt x="58" y="66"/>
                    <a:pt x="61" y="65"/>
                  </a:cubicBezTo>
                  <a:cubicBezTo>
                    <a:pt x="61" y="65"/>
                    <a:pt x="61" y="65"/>
                    <a:pt x="61" y="65"/>
                  </a:cubicBezTo>
                  <a:cubicBezTo>
                    <a:pt x="69" y="61"/>
                    <a:pt x="70" y="60"/>
                    <a:pt x="70" y="53"/>
                  </a:cubicBezTo>
                  <a:cubicBezTo>
                    <a:pt x="70" y="43"/>
                    <a:pt x="67" y="32"/>
                    <a:pt x="62" y="24"/>
                  </a:cubicBezTo>
                  <a:cubicBezTo>
                    <a:pt x="55" y="12"/>
                    <a:pt x="48" y="5"/>
                    <a:pt x="41" y="4"/>
                  </a:cubicBezTo>
                  <a:cubicBezTo>
                    <a:pt x="35" y="3"/>
                    <a:pt x="31" y="2"/>
                    <a:pt x="31" y="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6" y="1"/>
                    <a:pt x="41" y="2"/>
                  </a:cubicBezTo>
                  <a:cubicBezTo>
                    <a:pt x="49" y="3"/>
                    <a:pt x="56" y="10"/>
                    <a:pt x="64" y="23"/>
                  </a:cubicBezTo>
                  <a:cubicBezTo>
                    <a:pt x="69" y="32"/>
                    <a:pt x="72" y="43"/>
                    <a:pt x="72" y="53"/>
                  </a:cubicBezTo>
                  <a:cubicBezTo>
                    <a:pt x="72" y="62"/>
                    <a:pt x="69" y="63"/>
                    <a:pt x="62" y="66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59" y="68"/>
                    <a:pt x="56" y="69"/>
                    <a:pt x="53" y="71"/>
                  </a:cubicBezTo>
                  <a:cubicBezTo>
                    <a:pt x="47" y="73"/>
                    <a:pt x="41" y="77"/>
                    <a:pt x="34" y="79"/>
                  </a:cubicBezTo>
                  <a:cubicBezTo>
                    <a:pt x="29" y="81"/>
                    <a:pt x="23" y="81"/>
                    <a:pt x="18" y="81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Freeform: Shape 13"/>
            <p:cNvSpPr>
              <a:spLocks/>
            </p:cNvSpPr>
            <p:nvPr/>
          </p:nvSpPr>
          <p:spPr bwMode="auto">
            <a:xfrm>
              <a:off x="7163285" y="2668411"/>
              <a:ext cx="175241" cy="175241"/>
            </a:xfrm>
            <a:custGeom>
              <a:avLst/>
              <a:gdLst/>
              <a:ahLst/>
              <a:cxnLst>
                <a:cxn ang="0">
                  <a:pos x="28" y="43"/>
                </a:cxn>
                <a:cxn ang="0">
                  <a:pos x="27" y="43"/>
                </a:cxn>
                <a:cxn ang="0">
                  <a:pos x="3" y="10"/>
                </a:cxn>
                <a:cxn ang="0">
                  <a:pos x="21" y="0"/>
                </a:cxn>
                <a:cxn ang="0">
                  <a:pos x="23" y="1"/>
                </a:cxn>
                <a:cxn ang="0">
                  <a:pos x="23" y="1"/>
                </a:cxn>
                <a:cxn ang="0">
                  <a:pos x="34" y="7"/>
                </a:cxn>
                <a:cxn ang="0">
                  <a:pos x="42" y="23"/>
                </a:cxn>
                <a:cxn ang="0">
                  <a:pos x="33" y="36"/>
                </a:cxn>
                <a:cxn ang="0">
                  <a:pos x="33" y="39"/>
                </a:cxn>
                <a:cxn ang="0">
                  <a:pos x="28" y="43"/>
                </a:cxn>
                <a:cxn ang="0">
                  <a:pos x="21" y="4"/>
                </a:cxn>
                <a:cxn ang="0">
                  <a:pos x="7" y="11"/>
                </a:cxn>
                <a:cxn ang="0">
                  <a:pos x="28" y="38"/>
                </a:cxn>
                <a:cxn ang="0">
                  <a:pos x="29" y="37"/>
                </a:cxn>
                <a:cxn ang="0">
                  <a:pos x="29" y="35"/>
                </a:cxn>
                <a:cxn ang="0">
                  <a:pos x="30" y="34"/>
                </a:cxn>
                <a:cxn ang="0">
                  <a:pos x="38" y="22"/>
                </a:cxn>
                <a:cxn ang="0">
                  <a:pos x="31" y="9"/>
                </a:cxn>
                <a:cxn ang="0">
                  <a:pos x="23" y="5"/>
                </a:cxn>
                <a:cxn ang="0">
                  <a:pos x="22" y="4"/>
                </a:cxn>
                <a:cxn ang="0">
                  <a:pos x="21" y="4"/>
                </a:cxn>
              </a:cxnLst>
              <a:rect l="0" t="0" r="r" b="b"/>
              <a:pathLst>
                <a:path w="43" h="43">
                  <a:moveTo>
                    <a:pt x="28" y="43"/>
                  </a:moveTo>
                  <a:cubicBezTo>
                    <a:pt x="27" y="43"/>
                    <a:pt x="27" y="43"/>
                    <a:pt x="27" y="43"/>
                  </a:cubicBezTo>
                  <a:cubicBezTo>
                    <a:pt x="21" y="39"/>
                    <a:pt x="0" y="17"/>
                    <a:pt x="3" y="10"/>
                  </a:cubicBezTo>
                  <a:cubicBezTo>
                    <a:pt x="6" y="4"/>
                    <a:pt x="14" y="0"/>
                    <a:pt x="21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6" y="1"/>
                    <a:pt x="29" y="1"/>
                    <a:pt x="34" y="7"/>
                  </a:cubicBezTo>
                  <a:cubicBezTo>
                    <a:pt x="40" y="13"/>
                    <a:pt x="43" y="18"/>
                    <a:pt x="42" y="23"/>
                  </a:cubicBezTo>
                  <a:cubicBezTo>
                    <a:pt x="41" y="27"/>
                    <a:pt x="35" y="34"/>
                    <a:pt x="33" y="36"/>
                  </a:cubicBezTo>
                  <a:cubicBezTo>
                    <a:pt x="33" y="39"/>
                    <a:pt x="33" y="39"/>
                    <a:pt x="33" y="39"/>
                  </a:cubicBezTo>
                  <a:lnTo>
                    <a:pt x="28" y="43"/>
                  </a:lnTo>
                  <a:close/>
                  <a:moveTo>
                    <a:pt x="21" y="4"/>
                  </a:moveTo>
                  <a:cubicBezTo>
                    <a:pt x="16" y="4"/>
                    <a:pt x="9" y="6"/>
                    <a:pt x="7" y="11"/>
                  </a:cubicBezTo>
                  <a:cubicBezTo>
                    <a:pt x="5" y="15"/>
                    <a:pt x="20" y="32"/>
                    <a:pt x="28" y="38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2" y="32"/>
                    <a:pt x="37" y="25"/>
                    <a:pt x="38" y="22"/>
                  </a:cubicBezTo>
                  <a:cubicBezTo>
                    <a:pt x="39" y="18"/>
                    <a:pt x="36" y="14"/>
                    <a:pt x="31" y="9"/>
                  </a:cubicBezTo>
                  <a:cubicBezTo>
                    <a:pt x="27" y="5"/>
                    <a:pt x="25" y="5"/>
                    <a:pt x="23" y="5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4"/>
                    <a:pt x="21" y="4"/>
                    <a:pt x="21" y="4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Freeform: Shape 14"/>
            <p:cNvSpPr>
              <a:spLocks/>
            </p:cNvSpPr>
            <p:nvPr/>
          </p:nvSpPr>
          <p:spPr bwMode="auto">
            <a:xfrm>
              <a:off x="7020272" y="2525399"/>
              <a:ext cx="179270" cy="163156"/>
            </a:xfrm>
            <a:custGeom>
              <a:avLst/>
              <a:gdLst/>
              <a:ahLst/>
              <a:cxnLst>
                <a:cxn ang="0">
                  <a:pos x="32" y="40"/>
                </a:cxn>
                <a:cxn ang="0">
                  <a:pos x="32" y="40"/>
                </a:cxn>
                <a:cxn ang="0">
                  <a:pos x="1" y="15"/>
                </a:cxn>
                <a:cxn ang="0">
                  <a:pos x="0" y="14"/>
                </a:cxn>
                <a:cxn ang="0">
                  <a:pos x="5" y="9"/>
                </a:cxn>
                <a:cxn ang="0">
                  <a:pos x="8" y="9"/>
                </a:cxn>
                <a:cxn ang="0">
                  <a:pos x="21" y="1"/>
                </a:cxn>
                <a:cxn ang="0">
                  <a:pos x="23" y="0"/>
                </a:cxn>
                <a:cxn ang="0">
                  <a:pos x="37" y="8"/>
                </a:cxn>
                <a:cxn ang="0">
                  <a:pos x="43" y="19"/>
                </a:cxn>
                <a:cxn ang="0">
                  <a:pos x="43" y="20"/>
                </a:cxn>
                <a:cxn ang="0">
                  <a:pos x="34" y="39"/>
                </a:cxn>
                <a:cxn ang="0">
                  <a:pos x="32" y="40"/>
                </a:cxn>
                <a:cxn ang="0">
                  <a:pos x="6" y="15"/>
                </a:cxn>
                <a:cxn ang="0">
                  <a:pos x="32" y="36"/>
                </a:cxn>
                <a:cxn ang="0">
                  <a:pos x="33" y="36"/>
                </a:cxn>
                <a:cxn ang="0">
                  <a:pos x="40" y="20"/>
                </a:cxn>
                <a:cxn ang="0">
                  <a:pos x="39" y="19"/>
                </a:cxn>
                <a:cxn ang="0">
                  <a:pos x="35" y="11"/>
                </a:cxn>
                <a:cxn ang="0">
                  <a:pos x="23" y="4"/>
                </a:cxn>
                <a:cxn ang="0">
                  <a:pos x="22" y="4"/>
                </a:cxn>
                <a:cxn ang="0">
                  <a:pos x="10" y="13"/>
                </a:cxn>
                <a:cxn ang="0">
                  <a:pos x="9" y="13"/>
                </a:cxn>
                <a:cxn ang="0">
                  <a:pos x="7" y="13"/>
                </a:cxn>
                <a:cxn ang="0">
                  <a:pos x="6" y="15"/>
                </a:cxn>
              </a:cxnLst>
              <a:rect l="0" t="0" r="r" b="b"/>
              <a:pathLst>
                <a:path w="44" h="40">
                  <a:moveTo>
                    <a:pt x="32" y="40"/>
                  </a:moveTo>
                  <a:cubicBezTo>
                    <a:pt x="32" y="40"/>
                    <a:pt x="32" y="40"/>
                    <a:pt x="32" y="40"/>
                  </a:cubicBezTo>
                  <a:cubicBezTo>
                    <a:pt x="24" y="40"/>
                    <a:pt x="5" y="21"/>
                    <a:pt x="1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10" y="8"/>
                    <a:pt x="17" y="2"/>
                    <a:pt x="21" y="1"/>
                  </a:cubicBezTo>
                  <a:cubicBezTo>
                    <a:pt x="22" y="0"/>
                    <a:pt x="23" y="0"/>
                    <a:pt x="23" y="0"/>
                  </a:cubicBezTo>
                  <a:cubicBezTo>
                    <a:pt x="28" y="0"/>
                    <a:pt x="32" y="3"/>
                    <a:pt x="37" y="8"/>
                  </a:cubicBezTo>
                  <a:cubicBezTo>
                    <a:pt x="42" y="13"/>
                    <a:pt x="43" y="16"/>
                    <a:pt x="43" y="19"/>
                  </a:cubicBezTo>
                  <a:cubicBezTo>
                    <a:pt x="43" y="20"/>
                    <a:pt x="43" y="20"/>
                    <a:pt x="43" y="20"/>
                  </a:cubicBezTo>
                  <a:cubicBezTo>
                    <a:pt x="44" y="26"/>
                    <a:pt x="41" y="36"/>
                    <a:pt x="34" y="39"/>
                  </a:cubicBezTo>
                  <a:cubicBezTo>
                    <a:pt x="34" y="40"/>
                    <a:pt x="33" y="40"/>
                    <a:pt x="32" y="40"/>
                  </a:cubicBezTo>
                  <a:close/>
                  <a:moveTo>
                    <a:pt x="6" y="15"/>
                  </a:moveTo>
                  <a:cubicBezTo>
                    <a:pt x="11" y="22"/>
                    <a:pt x="27" y="36"/>
                    <a:pt x="32" y="36"/>
                  </a:cubicBezTo>
                  <a:cubicBezTo>
                    <a:pt x="33" y="36"/>
                    <a:pt x="33" y="36"/>
                    <a:pt x="33" y="36"/>
                  </a:cubicBezTo>
                  <a:cubicBezTo>
                    <a:pt x="38" y="34"/>
                    <a:pt x="40" y="25"/>
                    <a:pt x="40" y="20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17"/>
                    <a:pt x="39" y="15"/>
                    <a:pt x="35" y="11"/>
                  </a:cubicBezTo>
                  <a:cubicBezTo>
                    <a:pt x="31" y="7"/>
                    <a:pt x="27" y="4"/>
                    <a:pt x="23" y="4"/>
                  </a:cubicBezTo>
                  <a:cubicBezTo>
                    <a:pt x="23" y="4"/>
                    <a:pt x="22" y="4"/>
                    <a:pt x="22" y="4"/>
                  </a:cubicBezTo>
                  <a:cubicBezTo>
                    <a:pt x="19" y="5"/>
                    <a:pt x="12" y="11"/>
                    <a:pt x="10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7" y="13"/>
                    <a:pt x="7" y="13"/>
                    <a:pt x="7" y="13"/>
                  </a:cubicBezTo>
                  <a:lnTo>
                    <a:pt x="6" y="15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Freeform: Shape 15"/>
            <p:cNvSpPr>
              <a:spLocks/>
            </p:cNvSpPr>
            <p:nvPr/>
          </p:nvSpPr>
          <p:spPr bwMode="auto">
            <a:xfrm>
              <a:off x="7143142" y="2672439"/>
              <a:ext cx="52371" cy="48342"/>
            </a:xfrm>
            <a:custGeom>
              <a:avLst/>
              <a:gdLst/>
              <a:ahLst/>
              <a:cxnLst>
                <a:cxn ang="0">
                  <a:pos x="9" y="12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3" y="6"/>
                </a:cxn>
                <a:cxn ang="0">
                  <a:pos x="9" y="12"/>
                </a:cxn>
              </a:cxnLst>
              <a:rect l="0" t="0" r="r" b="b"/>
              <a:pathLst>
                <a:path w="13" h="12">
                  <a:moveTo>
                    <a:pt x="9" y="12"/>
                  </a:moveTo>
                  <a:cubicBezTo>
                    <a:pt x="9" y="10"/>
                    <a:pt x="1" y="2"/>
                    <a:pt x="0" y="2"/>
                  </a:cubicBezTo>
                  <a:cubicBezTo>
                    <a:pt x="0" y="2"/>
                    <a:pt x="5" y="1"/>
                    <a:pt x="7" y="0"/>
                  </a:cubicBezTo>
                  <a:cubicBezTo>
                    <a:pt x="8" y="3"/>
                    <a:pt x="10" y="5"/>
                    <a:pt x="13" y="6"/>
                  </a:cubicBezTo>
                  <a:cubicBezTo>
                    <a:pt x="11" y="6"/>
                    <a:pt x="9" y="12"/>
                    <a:pt x="9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Freeform: Shape 16"/>
            <p:cNvSpPr>
              <a:spLocks/>
            </p:cNvSpPr>
            <p:nvPr/>
          </p:nvSpPr>
          <p:spPr bwMode="auto">
            <a:xfrm>
              <a:off x="6869203" y="2394471"/>
              <a:ext cx="600249" cy="563993"/>
            </a:xfrm>
            <a:custGeom>
              <a:avLst/>
              <a:gdLst/>
              <a:ahLst/>
              <a:cxnLst>
                <a:cxn ang="0">
                  <a:pos x="62" y="138"/>
                </a:cxn>
                <a:cxn ang="0">
                  <a:pos x="62" y="138"/>
                </a:cxn>
                <a:cxn ang="0">
                  <a:pos x="28" y="123"/>
                </a:cxn>
                <a:cxn ang="0">
                  <a:pos x="18" y="62"/>
                </a:cxn>
                <a:cxn ang="0">
                  <a:pos x="37" y="41"/>
                </a:cxn>
                <a:cxn ang="0">
                  <a:pos x="45" y="34"/>
                </a:cxn>
                <a:cxn ang="0">
                  <a:pos x="56" y="23"/>
                </a:cxn>
                <a:cxn ang="0">
                  <a:pos x="96" y="1"/>
                </a:cxn>
                <a:cxn ang="0">
                  <a:pos x="134" y="14"/>
                </a:cxn>
                <a:cxn ang="0">
                  <a:pos x="147" y="58"/>
                </a:cxn>
                <a:cxn ang="0">
                  <a:pos x="133" y="83"/>
                </a:cxn>
                <a:cxn ang="0">
                  <a:pos x="129" y="87"/>
                </a:cxn>
                <a:cxn ang="0">
                  <a:pos x="106" y="110"/>
                </a:cxn>
                <a:cxn ang="0">
                  <a:pos x="100" y="117"/>
                </a:cxn>
                <a:cxn ang="0">
                  <a:pos x="92" y="126"/>
                </a:cxn>
                <a:cxn ang="0">
                  <a:pos x="62" y="138"/>
                </a:cxn>
                <a:cxn ang="0">
                  <a:pos x="94" y="3"/>
                </a:cxn>
                <a:cxn ang="0">
                  <a:pos x="57" y="24"/>
                </a:cxn>
                <a:cxn ang="0">
                  <a:pos x="46" y="35"/>
                </a:cxn>
                <a:cxn ang="0">
                  <a:pos x="38" y="43"/>
                </a:cxn>
                <a:cxn ang="0">
                  <a:pos x="20" y="63"/>
                </a:cxn>
                <a:cxn ang="0">
                  <a:pos x="29" y="121"/>
                </a:cxn>
                <a:cxn ang="0">
                  <a:pos x="62" y="136"/>
                </a:cxn>
                <a:cxn ang="0">
                  <a:pos x="62" y="136"/>
                </a:cxn>
                <a:cxn ang="0">
                  <a:pos x="91" y="124"/>
                </a:cxn>
                <a:cxn ang="0">
                  <a:pos x="98" y="116"/>
                </a:cxn>
                <a:cxn ang="0">
                  <a:pos x="105" y="109"/>
                </a:cxn>
                <a:cxn ang="0">
                  <a:pos x="128" y="86"/>
                </a:cxn>
                <a:cxn ang="0">
                  <a:pos x="131" y="82"/>
                </a:cxn>
                <a:cxn ang="0">
                  <a:pos x="145" y="58"/>
                </a:cxn>
                <a:cxn ang="0">
                  <a:pos x="133" y="16"/>
                </a:cxn>
                <a:cxn ang="0">
                  <a:pos x="96" y="3"/>
                </a:cxn>
                <a:cxn ang="0">
                  <a:pos x="94" y="3"/>
                </a:cxn>
              </a:cxnLst>
              <a:rect l="0" t="0" r="r" b="b"/>
              <a:pathLst>
                <a:path w="147" h="138">
                  <a:moveTo>
                    <a:pt x="62" y="138"/>
                  </a:moveTo>
                  <a:cubicBezTo>
                    <a:pt x="62" y="138"/>
                    <a:pt x="62" y="138"/>
                    <a:pt x="62" y="138"/>
                  </a:cubicBezTo>
                  <a:cubicBezTo>
                    <a:pt x="47" y="138"/>
                    <a:pt x="35" y="130"/>
                    <a:pt x="28" y="123"/>
                  </a:cubicBezTo>
                  <a:cubicBezTo>
                    <a:pt x="0" y="97"/>
                    <a:pt x="14" y="70"/>
                    <a:pt x="18" y="62"/>
                  </a:cubicBezTo>
                  <a:cubicBezTo>
                    <a:pt x="23" y="54"/>
                    <a:pt x="32" y="45"/>
                    <a:pt x="37" y="41"/>
                  </a:cubicBezTo>
                  <a:cubicBezTo>
                    <a:pt x="39" y="40"/>
                    <a:pt x="41" y="37"/>
                    <a:pt x="45" y="34"/>
                  </a:cubicBezTo>
                  <a:cubicBezTo>
                    <a:pt x="48" y="31"/>
                    <a:pt x="51" y="27"/>
                    <a:pt x="56" y="23"/>
                  </a:cubicBezTo>
                  <a:cubicBezTo>
                    <a:pt x="63" y="16"/>
                    <a:pt x="83" y="0"/>
                    <a:pt x="96" y="1"/>
                  </a:cubicBezTo>
                  <a:cubicBezTo>
                    <a:pt x="112" y="3"/>
                    <a:pt x="125" y="5"/>
                    <a:pt x="134" y="14"/>
                  </a:cubicBezTo>
                  <a:cubicBezTo>
                    <a:pt x="144" y="25"/>
                    <a:pt x="146" y="46"/>
                    <a:pt x="147" y="58"/>
                  </a:cubicBezTo>
                  <a:cubicBezTo>
                    <a:pt x="145" y="68"/>
                    <a:pt x="138" y="76"/>
                    <a:pt x="133" y="83"/>
                  </a:cubicBezTo>
                  <a:cubicBezTo>
                    <a:pt x="131" y="84"/>
                    <a:pt x="130" y="86"/>
                    <a:pt x="129" y="87"/>
                  </a:cubicBezTo>
                  <a:cubicBezTo>
                    <a:pt x="124" y="94"/>
                    <a:pt x="110" y="108"/>
                    <a:pt x="106" y="110"/>
                  </a:cubicBezTo>
                  <a:cubicBezTo>
                    <a:pt x="105" y="111"/>
                    <a:pt x="102" y="114"/>
                    <a:pt x="100" y="117"/>
                  </a:cubicBezTo>
                  <a:cubicBezTo>
                    <a:pt x="97" y="120"/>
                    <a:pt x="95" y="124"/>
                    <a:pt x="92" y="126"/>
                  </a:cubicBezTo>
                  <a:cubicBezTo>
                    <a:pt x="82" y="134"/>
                    <a:pt x="72" y="138"/>
                    <a:pt x="62" y="138"/>
                  </a:cubicBezTo>
                  <a:close/>
                  <a:moveTo>
                    <a:pt x="94" y="3"/>
                  </a:moveTo>
                  <a:cubicBezTo>
                    <a:pt x="82" y="3"/>
                    <a:pt x="63" y="19"/>
                    <a:pt x="57" y="24"/>
                  </a:cubicBezTo>
                  <a:cubicBezTo>
                    <a:pt x="53" y="29"/>
                    <a:pt x="49" y="32"/>
                    <a:pt x="46" y="35"/>
                  </a:cubicBezTo>
                  <a:cubicBezTo>
                    <a:pt x="43" y="39"/>
                    <a:pt x="40" y="41"/>
                    <a:pt x="38" y="43"/>
                  </a:cubicBezTo>
                  <a:cubicBezTo>
                    <a:pt x="33" y="46"/>
                    <a:pt x="25" y="56"/>
                    <a:pt x="20" y="63"/>
                  </a:cubicBezTo>
                  <a:cubicBezTo>
                    <a:pt x="15" y="71"/>
                    <a:pt x="3" y="97"/>
                    <a:pt x="29" y="121"/>
                  </a:cubicBezTo>
                  <a:cubicBezTo>
                    <a:pt x="36" y="128"/>
                    <a:pt x="47" y="136"/>
                    <a:pt x="62" y="136"/>
                  </a:cubicBezTo>
                  <a:cubicBezTo>
                    <a:pt x="62" y="136"/>
                    <a:pt x="62" y="136"/>
                    <a:pt x="62" y="136"/>
                  </a:cubicBezTo>
                  <a:cubicBezTo>
                    <a:pt x="72" y="136"/>
                    <a:pt x="82" y="132"/>
                    <a:pt x="91" y="124"/>
                  </a:cubicBezTo>
                  <a:cubicBezTo>
                    <a:pt x="93" y="122"/>
                    <a:pt x="96" y="119"/>
                    <a:pt x="98" y="116"/>
                  </a:cubicBezTo>
                  <a:cubicBezTo>
                    <a:pt x="101" y="113"/>
                    <a:pt x="103" y="110"/>
                    <a:pt x="105" y="109"/>
                  </a:cubicBezTo>
                  <a:cubicBezTo>
                    <a:pt x="109" y="106"/>
                    <a:pt x="123" y="93"/>
                    <a:pt x="128" y="86"/>
                  </a:cubicBezTo>
                  <a:cubicBezTo>
                    <a:pt x="129" y="85"/>
                    <a:pt x="130" y="83"/>
                    <a:pt x="131" y="82"/>
                  </a:cubicBezTo>
                  <a:cubicBezTo>
                    <a:pt x="137" y="75"/>
                    <a:pt x="143" y="67"/>
                    <a:pt x="145" y="58"/>
                  </a:cubicBezTo>
                  <a:cubicBezTo>
                    <a:pt x="145" y="49"/>
                    <a:pt x="143" y="26"/>
                    <a:pt x="133" y="16"/>
                  </a:cubicBezTo>
                  <a:cubicBezTo>
                    <a:pt x="124" y="6"/>
                    <a:pt x="112" y="5"/>
                    <a:pt x="96" y="3"/>
                  </a:cubicBezTo>
                  <a:cubicBezTo>
                    <a:pt x="95" y="3"/>
                    <a:pt x="95" y="3"/>
                    <a:pt x="94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Freeform: Shape 17"/>
            <p:cNvSpPr>
              <a:spLocks/>
            </p:cNvSpPr>
            <p:nvPr/>
          </p:nvSpPr>
          <p:spPr bwMode="auto">
            <a:xfrm>
              <a:off x="7147171" y="2390443"/>
              <a:ext cx="330339" cy="334367"/>
            </a:xfrm>
            <a:custGeom>
              <a:avLst/>
              <a:gdLst/>
              <a:ahLst/>
              <a:cxnLst>
                <a:cxn ang="0">
                  <a:pos x="65" y="82"/>
                </a:cxn>
                <a:cxn ang="0">
                  <a:pos x="75" y="71"/>
                </a:cxn>
                <a:cxn ang="0">
                  <a:pos x="80" y="60"/>
                </a:cxn>
                <a:cxn ang="0">
                  <a:pos x="81" y="51"/>
                </a:cxn>
                <a:cxn ang="0">
                  <a:pos x="80" y="40"/>
                </a:cxn>
                <a:cxn ang="0">
                  <a:pos x="67" y="13"/>
                </a:cxn>
                <a:cxn ang="0">
                  <a:pos x="39" y="0"/>
                </a:cxn>
                <a:cxn ang="0">
                  <a:pos x="21" y="2"/>
                </a:cxn>
                <a:cxn ang="0">
                  <a:pos x="10" y="6"/>
                </a:cxn>
                <a:cxn ang="0">
                  <a:pos x="0" y="15"/>
                </a:cxn>
                <a:cxn ang="0">
                  <a:pos x="14" y="10"/>
                </a:cxn>
                <a:cxn ang="0">
                  <a:pos x="30" y="14"/>
                </a:cxn>
                <a:cxn ang="0">
                  <a:pos x="41" y="9"/>
                </a:cxn>
                <a:cxn ang="0">
                  <a:pos x="54" y="13"/>
                </a:cxn>
                <a:cxn ang="0">
                  <a:pos x="68" y="32"/>
                </a:cxn>
                <a:cxn ang="0">
                  <a:pos x="64" y="48"/>
                </a:cxn>
                <a:cxn ang="0">
                  <a:pos x="67" y="57"/>
                </a:cxn>
                <a:cxn ang="0">
                  <a:pos x="69" y="63"/>
                </a:cxn>
                <a:cxn ang="0">
                  <a:pos x="68" y="69"/>
                </a:cxn>
                <a:cxn ang="0">
                  <a:pos x="66" y="78"/>
                </a:cxn>
                <a:cxn ang="0">
                  <a:pos x="65" y="82"/>
                </a:cxn>
              </a:cxnLst>
              <a:rect l="0" t="0" r="r" b="b"/>
              <a:pathLst>
                <a:path w="81" h="82">
                  <a:moveTo>
                    <a:pt x="65" y="82"/>
                  </a:moveTo>
                  <a:cubicBezTo>
                    <a:pt x="67" y="81"/>
                    <a:pt x="73" y="75"/>
                    <a:pt x="75" y="71"/>
                  </a:cubicBezTo>
                  <a:cubicBezTo>
                    <a:pt x="77" y="67"/>
                    <a:pt x="80" y="63"/>
                    <a:pt x="80" y="60"/>
                  </a:cubicBezTo>
                  <a:cubicBezTo>
                    <a:pt x="80" y="58"/>
                    <a:pt x="81" y="54"/>
                    <a:pt x="81" y="51"/>
                  </a:cubicBezTo>
                  <a:cubicBezTo>
                    <a:pt x="81" y="45"/>
                    <a:pt x="80" y="42"/>
                    <a:pt x="80" y="40"/>
                  </a:cubicBezTo>
                  <a:cubicBezTo>
                    <a:pt x="78" y="34"/>
                    <a:pt x="75" y="21"/>
                    <a:pt x="67" y="13"/>
                  </a:cubicBezTo>
                  <a:cubicBezTo>
                    <a:pt x="58" y="4"/>
                    <a:pt x="49" y="1"/>
                    <a:pt x="39" y="0"/>
                  </a:cubicBezTo>
                  <a:cubicBezTo>
                    <a:pt x="34" y="0"/>
                    <a:pt x="26" y="1"/>
                    <a:pt x="21" y="2"/>
                  </a:cubicBezTo>
                  <a:cubicBezTo>
                    <a:pt x="17" y="2"/>
                    <a:pt x="12" y="5"/>
                    <a:pt x="10" y="6"/>
                  </a:cubicBezTo>
                  <a:cubicBezTo>
                    <a:pt x="7" y="7"/>
                    <a:pt x="2" y="13"/>
                    <a:pt x="0" y="15"/>
                  </a:cubicBezTo>
                  <a:cubicBezTo>
                    <a:pt x="5" y="15"/>
                    <a:pt x="10" y="9"/>
                    <a:pt x="14" y="10"/>
                  </a:cubicBezTo>
                  <a:cubicBezTo>
                    <a:pt x="18" y="11"/>
                    <a:pt x="26" y="16"/>
                    <a:pt x="30" y="14"/>
                  </a:cubicBezTo>
                  <a:cubicBezTo>
                    <a:pt x="33" y="12"/>
                    <a:pt x="38" y="10"/>
                    <a:pt x="41" y="9"/>
                  </a:cubicBezTo>
                  <a:cubicBezTo>
                    <a:pt x="44" y="9"/>
                    <a:pt x="50" y="10"/>
                    <a:pt x="54" y="13"/>
                  </a:cubicBezTo>
                  <a:cubicBezTo>
                    <a:pt x="59" y="16"/>
                    <a:pt x="68" y="27"/>
                    <a:pt x="68" y="32"/>
                  </a:cubicBezTo>
                  <a:cubicBezTo>
                    <a:pt x="69" y="38"/>
                    <a:pt x="69" y="42"/>
                    <a:pt x="64" y="48"/>
                  </a:cubicBezTo>
                  <a:cubicBezTo>
                    <a:pt x="60" y="53"/>
                    <a:pt x="65" y="54"/>
                    <a:pt x="67" y="57"/>
                  </a:cubicBezTo>
                  <a:cubicBezTo>
                    <a:pt x="69" y="60"/>
                    <a:pt x="69" y="61"/>
                    <a:pt x="69" y="63"/>
                  </a:cubicBezTo>
                  <a:cubicBezTo>
                    <a:pt x="69" y="66"/>
                    <a:pt x="69" y="65"/>
                    <a:pt x="68" y="69"/>
                  </a:cubicBezTo>
                  <a:cubicBezTo>
                    <a:pt x="67" y="74"/>
                    <a:pt x="67" y="75"/>
                    <a:pt x="66" y="78"/>
                  </a:cubicBezTo>
                  <a:cubicBezTo>
                    <a:pt x="65" y="80"/>
                    <a:pt x="65" y="82"/>
                    <a:pt x="65" y="8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Freeform: Shape 18"/>
            <p:cNvSpPr>
              <a:spLocks/>
            </p:cNvSpPr>
            <p:nvPr/>
          </p:nvSpPr>
          <p:spPr bwMode="auto">
            <a:xfrm>
              <a:off x="7290182" y="2740924"/>
              <a:ext cx="130928" cy="143013"/>
            </a:xfrm>
            <a:custGeom>
              <a:avLst/>
              <a:gdLst/>
              <a:ahLst/>
              <a:cxnLst>
                <a:cxn ang="0">
                  <a:pos x="7" y="35"/>
                </a:cxn>
                <a:cxn ang="0">
                  <a:pos x="4" y="34"/>
                </a:cxn>
                <a:cxn ang="0">
                  <a:pos x="2" y="26"/>
                </a:cxn>
                <a:cxn ang="0">
                  <a:pos x="2" y="24"/>
                </a:cxn>
                <a:cxn ang="0">
                  <a:pos x="4" y="25"/>
                </a:cxn>
                <a:cxn ang="0">
                  <a:pos x="3" y="26"/>
                </a:cxn>
                <a:cxn ang="0">
                  <a:pos x="5" y="32"/>
                </a:cxn>
                <a:cxn ang="0">
                  <a:pos x="13" y="28"/>
                </a:cxn>
                <a:cxn ang="0">
                  <a:pos x="15" y="25"/>
                </a:cxn>
                <a:cxn ang="0">
                  <a:pos x="21" y="16"/>
                </a:cxn>
                <a:cxn ang="0">
                  <a:pos x="28" y="2"/>
                </a:cxn>
                <a:cxn ang="0">
                  <a:pos x="27" y="2"/>
                </a:cxn>
                <a:cxn ang="0">
                  <a:pos x="27" y="0"/>
                </a:cxn>
                <a:cxn ang="0">
                  <a:pos x="29" y="1"/>
                </a:cxn>
                <a:cxn ang="0">
                  <a:pos x="29" y="2"/>
                </a:cxn>
                <a:cxn ang="0">
                  <a:pos x="23" y="17"/>
                </a:cxn>
                <a:cxn ang="0">
                  <a:pos x="17" y="26"/>
                </a:cxn>
                <a:cxn ang="0">
                  <a:pos x="15" y="30"/>
                </a:cxn>
                <a:cxn ang="0">
                  <a:pos x="7" y="35"/>
                </a:cxn>
              </a:cxnLst>
              <a:rect l="0" t="0" r="r" b="b"/>
              <a:pathLst>
                <a:path w="32" h="35">
                  <a:moveTo>
                    <a:pt x="7" y="35"/>
                  </a:moveTo>
                  <a:cubicBezTo>
                    <a:pt x="6" y="35"/>
                    <a:pt x="5" y="34"/>
                    <a:pt x="4" y="34"/>
                  </a:cubicBezTo>
                  <a:cubicBezTo>
                    <a:pt x="0" y="32"/>
                    <a:pt x="1" y="29"/>
                    <a:pt x="2" y="26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30"/>
                    <a:pt x="2" y="31"/>
                    <a:pt x="5" y="32"/>
                  </a:cubicBezTo>
                  <a:cubicBezTo>
                    <a:pt x="8" y="33"/>
                    <a:pt x="10" y="32"/>
                    <a:pt x="13" y="28"/>
                  </a:cubicBezTo>
                  <a:cubicBezTo>
                    <a:pt x="14" y="28"/>
                    <a:pt x="14" y="27"/>
                    <a:pt x="15" y="25"/>
                  </a:cubicBezTo>
                  <a:cubicBezTo>
                    <a:pt x="17" y="22"/>
                    <a:pt x="19" y="19"/>
                    <a:pt x="21" y="16"/>
                  </a:cubicBezTo>
                  <a:cubicBezTo>
                    <a:pt x="24" y="13"/>
                    <a:pt x="29" y="6"/>
                    <a:pt x="28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9" y="0"/>
                    <a:pt x="29" y="1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2" y="7"/>
                    <a:pt x="23" y="17"/>
                    <a:pt x="23" y="17"/>
                  </a:cubicBezTo>
                  <a:cubicBezTo>
                    <a:pt x="20" y="20"/>
                    <a:pt x="18" y="23"/>
                    <a:pt x="17" y="26"/>
                  </a:cubicBezTo>
                  <a:cubicBezTo>
                    <a:pt x="16" y="28"/>
                    <a:pt x="15" y="29"/>
                    <a:pt x="15" y="30"/>
                  </a:cubicBezTo>
                  <a:cubicBezTo>
                    <a:pt x="13" y="32"/>
                    <a:pt x="10" y="35"/>
                    <a:pt x="7" y="3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Freeform: Shape 19"/>
            <p:cNvSpPr>
              <a:spLocks/>
            </p:cNvSpPr>
            <p:nvPr/>
          </p:nvSpPr>
          <p:spPr bwMode="auto">
            <a:xfrm>
              <a:off x="6973944" y="2450871"/>
              <a:ext cx="157112" cy="118842"/>
            </a:xfrm>
            <a:custGeom>
              <a:avLst/>
              <a:gdLst/>
              <a:ahLst/>
              <a:cxnLst>
                <a:cxn ang="0">
                  <a:pos x="7" y="29"/>
                </a:cxn>
                <a:cxn ang="0">
                  <a:pos x="2" y="26"/>
                </a:cxn>
                <a:cxn ang="0">
                  <a:pos x="7" y="16"/>
                </a:cxn>
                <a:cxn ang="0">
                  <a:pos x="11" y="14"/>
                </a:cxn>
                <a:cxn ang="0">
                  <a:pos x="20" y="9"/>
                </a:cxn>
                <a:cxn ang="0">
                  <a:pos x="36" y="2"/>
                </a:cxn>
                <a:cxn ang="0">
                  <a:pos x="38" y="5"/>
                </a:cxn>
                <a:cxn ang="0">
                  <a:pos x="36" y="5"/>
                </a:cxn>
                <a:cxn ang="0">
                  <a:pos x="35" y="4"/>
                </a:cxn>
                <a:cxn ang="0">
                  <a:pos x="21" y="10"/>
                </a:cxn>
                <a:cxn ang="0">
                  <a:pos x="12" y="16"/>
                </a:cxn>
                <a:cxn ang="0">
                  <a:pos x="8" y="17"/>
                </a:cxn>
                <a:cxn ang="0">
                  <a:pos x="4" y="25"/>
                </a:cxn>
                <a:cxn ang="0">
                  <a:pos x="10" y="27"/>
                </a:cxn>
                <a:cxn ang="0">
                  <a:pos x="12" y="27"/>
                </a:cxn>
                <a:cxn ang="0">
                  <a:pos x="12" y="29"/>
                </a:cxn>
                <a:cxn ang="0">
                  <a:pos x="11" y="29"/>
                </a:cxn>
                <a:cxn ang="0">
                  <a:pos x="7" y="29"/>
                </a:cxn>
              </a:cxnLst>
              <a:rect l="0" t="0" r="r" b="b"/>
              <a:pathLst>
                <a:path w="38" h="29">
                  <a:moveTo>
                    <a:pt x="7" y="29"/>
                  </a:moveTo>
                  <a:cubicBezTo>
                    <a:pt x="5" y="29"/>
                    <a:pt x="3" y="29"/>
                    <a:pt x="2" y="26"/>
                  </a:cubicBezTo>
                  <a:cubicBezTo>
                    <a:pt x="0" y="21"/>
                    <a:pt x="4" y="18"/>
                    <a:pt x="7" y="16"/>
                  </a:cubicBezTo>
                  <a:cubicBezTo>
                    <a:pt x="8" y="15"/>
                    <a:pt x="9" y="15"/>
                    <a:pt x="11" y="14"/>
                  </a:cubicBezTo>
                  <a:cubicBezTo>
                    <a:pt x="14" y="12"/>
                    <a:pt x="17" y="11"/>
                    <a:pt x="20" y="9"/>
                  </a:cubicBezTo>
                  <a:cubicBezTo>
                    <a:pt x="20" y="8"/>
                    <a:pt x="31" y="0"/>
                    <a:pt x="36" y="2"/>
                  </a:cubicBezTo>
                  <a:cubicBezTo>
                    <a:pt x="37" y="3"/>
                    <a:pt x="38" y="4"/>
                    <a:pt x="38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36" y="5"/>
                    <a:pt x="36" y="4"/>
                    <a:pt x="35" y="4"/>
                  </a:cubicBezTo>
                  <a:cubicBezTo>
                    <a:pt x="32" y="3"/>
                    <a:pt x="24" y="7"/>
                    <a:pt x="21" y="10"/>
                  </a:cubicBezTo>
                  <a:cubicBezTo>
                    <a:pt x="18" y="12"/>
                    <a:pt x="15" y="14"/>
                    <a:pt x="12" y="16"/>
                  </a:cubicBezTo>
                  <a:cubicBezTo>
                    <a:pt x="10" y="16"/>
                    <a:pt x="9" y="17"/>
                    <a:pt x="8" y="17"/>
                  </a:cubicBezTo>
                  <a:cubicBezTo>
                    <a:pt x="4" y="20"/>
                    <a:pt x="3" y="23"/>
                    <a:pt x="4" y="25"/>
                  </a:cubicBezTo>
                  <a:cubicBezTo>
                    <a:pt x="5" y="28"/>
                    <a:pt x="6" y="28"/>
                    <a:pt x="10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9" y="29"/>
                    <a:pt x="8" y="29"/>
                    <a:pt x="7" y="2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Freeform: Shape 20"/>
            <p:cNvSpPr>
              <a:spLocks/>
            </p:cNvSpPr>
            <p:nvPr/>
          </p:nvSpPr>
          <p:spPr bwMode="auto">
            <a:xfrm>
              <a:off x="7255941" y="2332030"/>
              <a:ext cx="66471" cy="74528"/>
            </a:xfrm>
            <a:custGeom>
              <a:avLst/>
              <a:gdLst/>
              <a:ahLst/>
              <a:cxnLst>
                <a:cxn ang="0">
                  <a:pos x="1" y="18"/>
                </a:cxn>
                <a:cxn ang="0">
                  <a:pos x="0" y="17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" y="18"/>
                </a:cxn>
              </a:cxnLst>
              <a:rect l="0" t="0" r="r" b="b"/>
              <a:pathLst>
                <a:path w="16" h="18">
                  <a:moveTo>
                    <a:pt x="1" y="18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1" y="5"/>
                    <a:pt x="14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6"/>
                    <a:pt x="2" y="18"/>
                    <a:pt x="1" y="1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Freeform: Shape 21"/>
            <p:cNvSpPr>
              <a:spLocks/>
            </p:cNvSpPr>
            <p:nvPr/>
          </p:nvSpPr>
          <p:spPr bwMode="auto">
            <a:xfrm>
              <a:off x="7151199" y="1834507"/>
              <a:ext cx="878217" cy="874189"/>
            </a:xfrm>
            <a:custGeom>
              <a:avLst/>
              <a:gdLst/>
              <a:ahLst/>
              <a:cxnLst>
                <a:cxn ang="0">
                  <a:pos x="88" y="177"/>
                </a:cxn>
                <a:cxn ang="0">
                  <a:pos x="103" y="110"/>
                </a:cxn>
                <a:cxn ang="0">
                  <a:pos x="41" y="112"/>
                </a:cxn>
                <a:cxn ang="0">
                  <a:pos x="37" y="128"/>
                </a:cxn>
                <a:cxn ang="0">
                  <a:pos x="4" y="30"/>
                </a:cxn>
                <a:cxn ang="0">
                  <a:pos x="23" y="0"/>
                </a:cxn>
                <a:cxn ang="0">
                  <a:pos x="132" y="79"/>
                </a:cxn>
                <a:cxn ang="0">
                  <a:pos x="215" y="192"/>
                </a:cxn>
                <a:cxn ang="0">
                  <a:pos x="184" y="209"/>
                </a:cxn>
                <a:cxn ang="0">
                  <a:pos x="89" y="180"/>
                </a:cxn>
                <a:cxn ang="0">
                  <a:pos x="88" y="177"/>
                </a:cxn>
              </a:cxnLst>
              <a:rect l="0" t="0" r="r" b="b"/>
              <a:pathLst>
                <a:path w="215" h="214">
                  <a:moveTo>
                    <a:pt x="88" y="177"/>
                  </a:moveTo>
                  <a:cubicBezTo>
                    <a:pt x="106" y="180"/>
                    <a:pt x="129" y="135"/>
                    <a:pt x="103" y="110"/>
                  </a:cubicBezTo>
                  <a:cubicBezTo>
                    <a:pt x="77" y="85"/>
                    <a:pt x="47" y="108"/>
                    <a:pt x="41" y="112"/>
                  </a:cubicBezTo>
                  <a:cubicBezTo>
                    <a:pt x="34" y="116"/>
                    <a:pt x="36" y="125"/>
                    <a:pt x="37" y="128"/>
                  </a:cubicBezTo>
                  <a:cubicBezTo>
                    <a:pt x="37" y="128"/>
                    <a:pt x="0" y="45"/>
                    <a:pt x="4" y="30"/>
                  </a:cubicBezTo>
                  <a:cubicBezTo>
                    <a:pt x="7" y="16"/>
                    <a:pt x="23" y="0"/>
                    <a:pt x="23" y="0"/>
                  </a:cubicBezTo>
                  <a:cubicBezTo>
                    <a:pt x="23" y="0"/>
                    <a:pt x="84" y="28"/>
                    <a:pt x="132" y="79"/>
                  </a:cubicBezTo>
                  <a:cubicBezTo>
                    <a:pt x="180" y="129"/>
                    <a:pt x="215" y="192"/>
                    <a:pt x="215" y="192"/>
                  </a:cubicBezTo>
                  <a:cubicBezTo>
                    <a:pt x="215" y="192"/>
                    <a:pt x="195" y="204"/>
                    <a:pt x="184" y="209"/>
                  </a:cubicBezTo>
                  <a:cubicBezTo>
                    <a:pt x="173" y="214"/>
                    <a:pt x="89" y="180"/>
                    <a:pt x="89" y="180"/>
                  </a:cubicBezTo>
                  <a:cubicBezTo>
                    <a:pt x="88" y="179"/>
                    <a:pt x="85" y="177"/>
                    <a:pt x="88" y="177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22"/>
            <p:cNvSpPr>
              <a:spLocks/>
            </p:cNvSpPr>
            <p:nvPr/>
          </p:nvSpPr>
          <p:spPr bwMode="auto">
            <a:xfrm>
              <a:off x="7457367" y="2541513"/>
              <a:ext cx="72513" cy="60428"/>
            </a:xfrm>
            <a:custGeom>
              <a:avLst/>
              <a:gdLst/>
              <a:ahLst/>
              <a:cxnLst>
                <a:cxn ang="0">
                  <a:pos x="2" y="15"/>
                </a:cxn>
                <a:cxn ang="0">
                  <a:pos x="0" y="14"/>
                </a:cxn>
                <a:cxn ang="0">
                  <a:pos x="17" y="0"/>
                </a:cxn>
                <a:cxn ang="0">
                  <a:pos x="18" y="2"/>
                </a:cxn>
                <a:cxn ang="0">
                  <a:pos x="2" y="15"/>
                </a:cxn>
              </a:cxnLst>
              <a:rect l="0" t="0" r="r" b="b"/>
              <a:pathLst>
                <a:path w="18" h="15">
                  <a:moveTo>
                    <a:pt x="2" y="15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1" y="14"/>
                    <a:pt x="9" y="4"/>
                    <a:pt x="17" y="0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1" y="5"/>
                    <a:pt x="2" y="15"/>
                    <a:pt x="2" y="1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Freeform: Shape 23"/>
            <p:cNvSpPr>
              <a:spLocks/>
            </p:cNvSpPr>
            <p:nvPr/>
          </p:nvSpPr>
          <p:spPr bwMode="auto">
            <a:xfrm>
              <a:off x="6861146" y="2565684"/>
              <a:ext cx="457238" cy="441124"/>
            </a:xfrm>
            <a:custGeom>
              <a:avLst/>
              <a:gdLst/>
              <a:ahLst/>
              <a:cxnLst>
                <a:cxn ang="0">
                  <a:pos x="98" y="72"/>
                </a:cxn>
                <a:cxn ang="0">
                  <a:pos x="44" y="66"/>
                </a:cxn>
                <a:cxn ang="0">
                  <a:pos x="33" y="10"/>
                </a:cxn>
                <a:cxn ang="0">
                  <a:pos x="38" y="1"/>
                </a:cxn>
                <a:cxn ang="0">
                  <a:pos x="17" y="18"/>
                </a:cxn>
                <a:cxn ang="0">
                  <a:pos x="6" y="47"/>
                </a:cxn>
                <a:cxn ang="0">
                  <a:pos x="41" y="94"/>
                </a:cxn>
                <a:cxn ang="0">
                  <a:pos x="92" y="89"/>
                </a:cxn>
                <a:cxn ang="0">
                  <a:pos x="98" y="72"/>
                </a:cxn>
              </a:cxnLst>
              <a:rect l="0" t="0" r="r" b="b"/>
              <a:pathLst>
                <a:path w="112" h="108">
                  <a:moveTo>
                    <a:pt x="98" y="72"/>
                  </a:moveTo>
                  <a:cubicBezTo>
                    <a:pt x="77" y="108"/>
                    <a:pt x="49" y="71"/>
                    <a:pt x="44" y="66"/>
                  </a:cubicBezTo>
                  <a:cubicBezTo>
                    <a:pt x="40" y="62"/>
                    <a:pt x="0" y="32"/>
                    <a:pt x="33" y="10"/>
                  </a:cubicBezTo>
                  <a:cubicBezTo>
                    <a:pt x="39" y="7"/>
                    <a:pt x="37" y="4"/>
                    <a:pt x="38" y="1"/>
                  </a:cubicBezTo>
                  <a:cubicBezTo>
                    <a:pt x="36" y="0"/>
                    <a:pt x="19" y="15"/>
                    <a:pt x="17" y="18"/>
                  </a:cubicBezTo>
                  <a:cubicBezTo>
                    <a:pt x="14" y="20"/>
                    <a:pt x="3" y="33"/>
                    <a:pt x="6" y="47"/>
                  </a:cubicBezTo>
                  <a:cubicBezTo>
                    <a:pt x="8" y="56"/>
                    <a:pt x="17" y="80"/>
                    <a:pt x="41" y="94"/>
                  </a:cubicBezTo>
                  <a:cubicBezTo>
                    <a:pt x="56" y="102"/>
                    <a:pt x="74" y="107"/>
                    <a:pt x="92" y="89"/>
                  </a:cubicBezTo>
                  <a:cubicBezTo>
                    <a:pt x="108" y="72"/>
                    <a:pt x="112" y="65"/>
                    <a:pt x="98" y="7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24"/>
            <p:cNvSpPr>
              <a:spLocks/>
            </p:cNvSpPr>
            <p:nvPr/>
          </p:nvSpPr>
          <p:spPr bwMode="auto">
            <a:xfrm>
              <a:off x="4754230" y="2402528"/>
              <a:ext cx="674778" cy="592192"/>
            </a:xfrm>
            <a:custGeom>
              <a:avLst/>
              <a:gdLst/>
              <a:ahLst/>
              <a:cxnLst>
                <a:cxn ang="0">
                  <a:pos x="98" y="145"/>
                </a:cxn>
                <a:cxn ang="0">
                  <a:pos x="98" y="145"/>
                </a:cxn>
                <a:cxn ang="0">
                  <a:pos x="71" y="137"/>
                </a:cxn>
                <a:cxn ang="0">
                  <a:pos x="49" y="117"/>
                </a:cxn>
                <a:cxn ang="0">
                  <a:pos x="27" y="101"/>
                </a:cxn>
                <a:cxn ang="0">
                  <a:pos x="27" y="100"/>
                </a:cxn>
                <a:cxn ang="0">
                  <a:pos x="2" y="47"/>
                </a:cxn>
                <a:cxn ang="0">
                  <a:pos x="48" y="2"/>
                </a:cxn>
                <a:cxn ang="0">
                  <a:pos x="62" y="0"/>
                </a:cxn>
                <a:cxn ang="0">
                  <a:pos x="104" y="16"/>
                </a:cxn>
                <a:cxn ang="0">
                  <a:pos x="120" y="38"/>
                </a:cxn>
                <a:cxn ang="0">
                  <a:pos x="123" y="43"/>
                </a:cxn>
                <a:cxn ang="0">
                  <a:pos x="130" y="50"/>
                </a:cxn>
                <a:cxn ang="0">
                  <a:pos x="139" y="58"/>
                </a:cxn>
                <a:cxn ang="0">
                  <a:pos x="136" y="127"/>
                </a:cxn>
                <a:cxn ang="0">
                  <a:pos x="98" y="145"/>
                </a:cxn>
                <a:cxn ang="0">
                  <a:pos x="62" y="2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" y="47"/>
                </a:cxn>
                <a:cxn ang="0">
                  <a:pos x="28" y="99"/>
                </a:cxn>
                <a:cxn ang="0">
                  <a:pos x="28" y="99"/>
                </a:cxn>
                <a:cxn ang="0">
                  <a:pos x="50" y="116"/>
                </a:cxn>
                <a:cxn ang="0">
                  <a:pos x="72" y="136"/>
                </a:cxn>
                <a:cxn ang="0">
                  <a:pos x="98" y="143"/>
                </a:cxn>
                <a:cxn ang="0">
                  <a:pos x="135" y="126"/>
                </a:cxn>
                <a:cxn ang="0">
                  <a:pos x="137" y="59"/>
                </a:cxn>
                <a:cxn ang="0">
                  <a:pos x="129" y="52"/>
                </a:cxn>
                <a:cxn ang="0">
                  <a:pos x="121" y="44"/>
                </a:cxn>
                <a:cxn ang="0">
                  <a:pos x="118" y="39"/>
                </a:cxn>
                <a:cxn ang="0">
                  <a:pos x="103" y="18"/>
                </a:cxn>
                <a:cxn ang="0">
                  <a:pos x="62" y="2"/>
                </a:cxn>
              </a:cxnLst>
              <a:rect l="0" t="0" r="r" b="b"/>
              <a:pathLst>
                <a:path w="165" h="145">
                  <a:moveTo>
                    <a:pt x="98" y="145"/>
                  </a:moveTo>
                  <a:cubicBezTo>
                    <a:pt x="98" y="145"/>
                    <a:pt x="98" y="145"/>
                    <a:pt x="98" y="145"/>
                  </a:cubicBezTo>
                  <a:cubicBezTo>
                    <a:pt x="85" y="145"/>
                    <a:pt x="75" y="140"/>
                    <a:pt x="71" y="137"/>
                  </a:cubicBezTo>
                  <a:cubicBezTo>
                    <a:pt x="63" y="132"/>
                    <a:pt x="53" y="123"/>
                    <a:pt x="49" y="117"/>
                  </a:cubicBezTo>
                  <a:cubicBezTo>
                    <a:pt x="46" y="113"/>
                    <a:pt x="39" y="109"/>
                    <a:pt x="27" y="101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14" y="92"/>
                    <a:pt x="0" y="66"/>
                    <a:pt x="2" y="47"/>
                  </a:cubicBezTo>
                  <a:cubicBezTo>
                    <a:pt x="2" y="25"/>
                    <a:pt x="28" y="2"/>
                    <a:pt x="48" y="2"/>
                  </a:cubicBezTo>
                  <a:cubicBezTo>
                    <a:pt x="52" y="0"/>
                    <a:pt x="57" y="0"/>
                    <a:pt x="62" y="0"/>
                  </a:cubicBezTo>
                  <a:cubicBezTo>
                    <a:pt x="80" y="0"/>
                    <a:pt x="96" y="10"/>
                    <a:pt x="104" y="16"/>
                  </a:cubicBezTo>
                  <a:cubicBezTo>
                    <a:pt x="110" y="21"/>
                    <a:pt x="116" y="32"/>
                    <a:pt x="120" y="38"/>
                  </a:cubicBezTo>
                  <a:cubicBezTo>
                    <a:pt x="121" y="41"/>
                    <a:pt x="122" y="42"/>
                    <a:pt x="123" y="43"/>
                  </a:cubicBezTo>
                  <a:cubicBezTo>
                    <a:pt x="124" y="45"/>
                    <a:pt x="127" y="47"/>
                    <a:pt x="130" y="50"/>
                  </a:cubicBezTo>
                  <a:cubicBezTo>
                    <a:pt x="134" y="53"/>
                    <a:pt x="137" y="56"/>
                    <a:pt x="139" y="58"/>
                  </a:cubicBezTo>
                  <a:cubicBezTo>
                    <a:pt x="165" y="90"/>
                    <a:pt x="146" y="117"/>
                    <a:pt x="136" y="127"/>
                  </a:cubicBezTo>
                  <a:cubicBezTo>
                    <a:pt x="125" y="139"/>
                    <a:pt x="112" y="145"/>
                    <a:pt x="98" y="145"/>
                  </a:cubicBezTo>
                  <a:close/>
                  <a:moveTo>
                    <a:pt x="62" y="2"/>
                  </a:moveTo>
                  <a:cubicBezTo>
                    <a:pt x="57" y="2"/>
                    <a:pt x="52" y="2"/>
                    <a:pt x="48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29" y="4"/>
                    <a:pt x="4" y="26"/>
                    <a:pt x="4" y="47"/>
                  </a:cubicBezTo>
                  <a:cubicBezTo>
                    <a:pt x="2" y="66"/>
                    <a:pt x="17" y="91"/>
                    <a:pt x="28" y="99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40" y="107"/>
                    <a:pt x="47" y="112"/>
                    <a:pt x="50" y="116"/>
                  </a:cubicBezTo>
                  <a:cubicBezTo>
                    <a:pt x="54" y="122"/>
                    <a:pt x="64" y="131"/>
                    <a:pt x="72" y="136"/>
                  </a:cubicBezTo>
                  <a:cubicBezTo>
                    <a:pt x="76" y="138"/>
                    <a:pt x="86" y="143"/>
                    <a:pt x="98" y="143"/>
                  </a:cubicBezTo>
                  <a:cubicBezTo>
                    <a:pt x="112" y="143"/>
                    <a:pt x="124" y="137"/>
                    <a:pt x="135" y="126"/>
                  </a:cubicBezTo>
                  <a:cubicBezTo>
                    <a:pt x="146" y="114"/>
                    <a:pt x="162" y="89"/>
                    <a:pt x="137" y="59"/>
                  </a:cubicBezTo>
                  <a:cubicBezTo>
                    <a:pt x="136" y="57"/>
                    <a:pt x="132" y="54"/>
                    <a:pt x="129" y="52"/>
                  </a:cubicBezTo>
                  <a:cubicBezTo>
                    <a:pt x="126" y="49"/>
                    <a:pt x="122" y="46"/>
                    <a:pt x="121" y="44"/>
                  </a:cubicBezTo>
                  <a:cubicBezTo>
                    <a:pt x="120" y="43"/>
                    <a:pt x="119" y="42"/>
                    <a:pt x="118" y="39"/>
                  </a:cubicBezTo>
                  <a:cubicBezTo>
                    <a:pt x="114" y="33"/>
                    <a:pt x="108" y="22"/>
                    <a:pt x="103" y="18"/>
                  </a:cubicBezTo>
                  <a:cubicBezTo>
                    <a:pt x="96" y="13"/>
                    <a:pt x="80" y="2"/>
                    <a:pt x="62" y="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Freeform: Shape 25"/>
            <p:cNvSpPr>
              <a:spLocks/>
            </p:cNvSpPr>
            <p:nvPr/>
          </p:nvSpPr>
          <p:spPr bwMode="auto">
            <a:xfrm>
              <a:off x="5265852" y="2593884"/>
              <a:ext cx="126899" cy="205455"/>
            </a:xfrm>
            <a:custGeom>
              <a:avLst/>
              <a:gdLst/>
              <a:ahLst/>
              <a:cxnLst>
                <a:cxn ang="0">
                  <a:pos x="26" y="47"/>
                </a:cxn>
                <a:cxn ang="0">
                  <a:pos x="29" y="40"/>
                </a:cxn>
                <a:cxn ang="0">
                  <a:pos x="29" y="34"/>
                </a:cxn>
                <a:cxn ang="0">
                  <a:pos x="28" y="28"/>
                </a:cxn>
                <a:cxn ang="0">
                  <a:pos x="24" y="21"/>
                </a:cxn>
                <a:cxn ang="0">
                  <a:pos x="20" y="15"/>
                </a:cxn>
                <a:cxn ang="0">
                  <a:pos x="16" y="10"/>
                </a:cxn>
                <a:cxn ang="0">
                  <a:pos x="11" y="7"/>
                </a:cxn>
                <a:cxn ang="0">
                  <a:pos x="6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5" y="6"/>
                </a:cxn>
                <a:cxn ang="0">
                  <a:pos x="11" y="14"/>
                </a:cxn>
                <a:cxn ang="0">
                  <a:pos x="15" y="20"/>
                </a:cxn>
                <a:cxn ang="0">
                  <a:pos x="17" y="24"/>
                </a:cxn>
                <a:cxn ang="0">
                  <a:pos x="21" y="32"/>
                </a:cxn>
                <a:cxn ang="0">
                  <a:pos x="24" y="42"/>
                </a:cxn>
                <a:cxn ang="0">
                  <a:pos x="26" y="47"/>
                </a:cxn>
              </a:cxnLst>
              <a:rect l="0" t="0" r="r" b="b"/>
              <a:pathLst>
                <a:path w="31" h="50">
                  <a:moveTo>
                    <a:pt x="26" y="47"/>
                  </a:moveTo>
                  <a:cubicBezTo>
                    <a:pt x="27" y="45"/>
                    <a:pt x="29" y="43"/>
                    <a:pt x="29" y="40"/>
                  </a:cubicBezTo>
                  <a:cubicBezTo>
                    <a:pt x="29" y="37"/>
                    <a:pt x="31" y="36"/>
                    <a:pt x="29" y="34"/>
                  </a:cubicBezTo>
                  <a:cubicBezTo>
                    <a:pt x="28" y="32"/>
                    <a:pt x="28" y="28"/>
                    <a:pt x="28" y="28"/>
                  </a:cubicBezTo>
                  <a:cubicBezTo>
                    <a:pt x="28" y="28"/>
                    <a:pt x="25" y="22"/>
                    <a:pt x="24" y="21"/>
                  </a:cubicBezTo>
                  <a:cubicBezTo>
                    <a:pt x="23" y="20"/>
                    <a:pt x="22" y="15"/>
                    <a:pt x="20" y="15"/>
                  </a:cubicBezTo>
                  <a:cubicBezTo>
                    <a:pt x="18" y="14"/>
                    <a:pt x="17" y="11"/>
                    <a:pt x="16" y="10"/>
                  </a:cubicBezTo>
                  <a:cubicBezTo>
                    <a:pt x="14" y="10"/>
                    <a:pt x="11" y="7"/>
                    <a:pt x="11" y="7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" y="4"/>
                    <a:pt x="5" y="6"/>
                  </a:cubicBezTo>
                  <a:cubicBezTo>
                    <a:pt x="7" y="9"/>
                    <a:pt x="10" y="13"/>
                    <a:pt x="11" y="14"/>
                  </a:cubicBezTo>
                  <a:cubicBezTo>
                    <a:pt x="13" y="15"/>
                    <a:pt x="14" y="19"/>
                    <a:pt x="15" y="20"/>
                  </a:cubicBezTo>
                  <a:cubicBezTo>
                    <a:pt x="16" y="20"/>
                    <a:pt x="16" y="22"/>
                    <a:pt x="17" y="24"/>
                  </a:cubicBezTo>
                  <a:cubicBezTo>
                    <a:pt x="18" y="27"/>
                    <a:pt x="21" y="30"/>
                    <a:pt x="21" y="32"/>
                  </a:cubicBezTo>
                  <a:cubicBezTo>
                    <a:pt x="22" y="35"/>
                    <a:pt x="24" y="38"/>
                    <a:pt x="24" y="42"/>
                  </a:cubicBezTo>
                  <a:cubicBezTo>
                    <a:pt x="24" y="45"/>
                    <a:pt x="25" y="50"/>
                    <a:pt x="26" y="4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Freeform: Shape 26"/>
            <p:cNvSpPr>
              <a:spLocks/>
            </p:cNvSpPr>
            <p:nvPr/>
          </p:nvSpPr>
          <p:spPr bwMode="auto">
            <a:xfrm>
              <a:off x="4967741" y="2891994"/>
              <a:ext cx="207469" cy="118842"/>
            </a:xfrm>
            <a:custGeom>
              <a:avLst/>
              <a:gdLst/>
              <a:ahLst/>
              <a:cxnLst>
                <a:cxn ang="0">
                  <a:pos x="49" y="24"/>
                </a:cxn>
                <a:cxn ang="0">
                  <a:pos x="41" y="27"/>
                </a:cxn>
                <a:cxn ang="0">
                  <a:pos x="35" y="28"/>
                </a:cxn>
                <a:cxn ang="0">
                  <a:pos x="30" y="27"/>
                </a:cxn>
                <a:cxn ang="0">
                  <a:pos x="22" y="24"/>
                </a:cxn>
                <a:cxn ang="0">
                  <a:pos x="16" y="20"/>
                </a:cxn>
                <a:cxn ang="0">
                  <a:pos x="11" y="16"/>
                </a:cxn>
                <a:cxn ang="0">
                  <a:pos x="7" y="11"/>
                </a:cxn>
                <a:cxn ang="0">
                  <a:pos x="4" y="6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7" y="5"/>
                </a:cxn>
                <a:cxn ang="0">
                  <a:pos x="15" y="11"/>
                </a:cxn>
                <a:cxn ang="0">
                  <a:pos x="21" y="15"/>
                </a:cxn>
                <a:cxn ang="0">
                  <a:pos x="25" y="17"/>
                </a:cxn>
                <a:cxn ang="0">
                  <a:pos x="34" y="20"/>
                </a:cxn>
                <a:cxn ang="0">
                  <a:pos x="43" y="23"/>
                </a:cxn>
                <a:cxn ang="0">
                  <a:pos x="49" y="24"/>
                </a:cxn>
              </a:cxnLst>
              <a:rect l="0" t="0" r="r" b="b"/>
              <a:pathLst>
                <a:path w="51" h="29">
                  <a:moveTo>
                    <a:pt x="49" y="24"/>
                  </a:moveTo>
                  <a:cubicBezTo>
                    <a:pt x="46" y="26"/>
                    <a:pt x="44" y="28"/>
                    <a:pt x="41" y="27"/>
                  </a:cubicBezTo>
                  <a:cubicBezTo>
                    <a:pt x="39" y="27"/>
                    <a:pt x="37" y="29"/>
                    <a:pt x="35" y="28"/>
                  </a:cubicBezTo>
                  <a:cubicBezTo>
                    <a:pt x="33" y="27"/>
                    <a:pt x="30" y="27"/>
                    <a:pt x="30" y="27"/>
                  </a:cubicBezTo>
                  <a:cubicBezTo>
                    <a:pt x="30" y="27"/>
                    <a:pt x="23" y="24"/>
                    <a:pt x="22" y="24"/>
                  </a:cubicBezTo>
                  <a:cubicBezTo>
                    <a:pt x="21" y="23"/>
                    <a:pt x="16" y="22"/>
                    <a:pt x="16" y="20"/>
                  </a:cubicBezTo>
                  <a:cubicBezTo>
                    <a:pt x="15" y="18"/>
                    <a:pt x="12" y="17"/>
                    <a:pt x="11" y="16"/>
                  </a:cubicBezTo>
                  <a:cubicBezTo>
                    <a:pt x="10" y="14"/>
                    <a:pt x="7" y="11"/>
                    <a:pt x="7" y="11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" y="3"/>
                    <a:pt x="7" y="5"/>
                  </a:cubicBezTo>
                  <a:cubicBezTo>
                    <a:pt x="9" y="7"/>
                    <a:pt x="13" y="10"/>
                    <a:pt x="15" y="11"/>
                  </a:cubicBezTo>
                  <a:cubicBezTo>
                    <a:pt x="16" y="13"/>
                    <a:pt x="20" y="14"/>
                    <a:pt x="21" y="15"/>
                  </a:cubicBezTo>
                  <a:cubicBezTo>
                    <a:pt x="21" y="16"/>
                    <a:pt x="23" y="15"/>
                    <a:pt x="25" y="17"/>
                  </a:cubicBezTo>
                  <a:cubicBezTo>
                    <a:pt x="28" y="18"/>
                    <a:pt x="31" y="20"/>
                    <a:pt x="34" y="20"/>
                  </a:cubicBezTo>
                  <a:cubicBezTo>
                    <a:pt x="36" y="21"/>
                    <a:pt x="39" y="23"/>
                    <a:pt x="43" y="23"/>
                  </a:cubicBezTo>
                  <a:cubicBezTo>
                    <a:pt x="47" y="22"/>
                    <a:pt x="51" y="23"/>
                    <a:pt x="49" y="2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Freeform: Shape 27"/>
            <p:cNvSpPr>
              <a:spLocks/>
            </p:cNvSpPr>
            <p:nvPr/>
          </p:nvSpPr>
          <p:spPr bwMode="auto">
            <a:xfrm>
              <a:off x="4750201" y="2390443"/>
              <a:ext cx="400838" cy="374652"/>
            </a:xfrm>
            <a:custGeom>
              <a:avLst/>
              <a:gdLst/>
              <a:ahLst/>
              <a:cxnLst>
                <a:cxn ang="0">
                  <a:pos x="98" y="15"/>
                </a:cxn>
                <a:cxn ang="0">
                  <a:pos x="87" y="6"/>
                </a:cxn>
                <a:cxn ang="0">
                  <a:pos x="73" y="2"/>
                </a:cxn>
                <a:cxn ang="0">
                  <a:pos x="60" y="1"/>
                </a:cxn>
                <a:cxn ang="0">
                  <a:pos x="48" y="4"/>
                </a:cxn>
                <a:cxn ang="0">
                  <a:pos x="16" y="18"/>
                </a:cxn>
                <a:cxn ang="0">
                  <a:pos x="3" y="51"/>
                </a:cxn>
                <a:cxn ang="0">
                  <a:pos x="5" y="70"/>
                </a:cxn>
                <a:cxn ang="0">
                  <a:pos x="8" y="81"/>
                </a:cxn>
                <a:cxn ang="0">
                  <a:pos x="17" y="92"/>
                </a:cxn>
                <a:cxn ang="0">
                  <a:pos x="13" y="76"/>
                </a:cxn>
                <a:cxn ang="0">
                  <a:pos x="20" y="69"/>
                </a:cxn>
                <a:cxn ang="0">
                  <a:pos x="33" y="67"/>
                </a:cxn>
                <a:cxn ang="0">
                  <a:pos x="19" y="59"/>
                </a:cxn>
                <a:cxn ang="0">
                  <a:pos x="13" y="44"/>
                </a:cxn>
                <a:cxn ang="0">
                  <a:pos x="18" y="31"/>
                </a:cxn>
                <a:cxn ang="0">
                  <a:pos x="41" y="16"/>
                </a:cxn>
                <a:cxn ang="0">
                  <a:pos x="58" y="21"/>
                </a:cxn>
                <a:cxn ang="0">
                  <a:pos x="64" y="34"/>
                </a:cxn>
                <a:cxn ang="0">
                  <a:pos x="66" y="23"/>
                </a:cxn>
                <a:cxn ang="0">
                  <a:pos x="67" y="15"/>
                </a:cxn>
                <a:cxn ang="0">
                  <a:pos x="76" y="12"/>
                </a:cxn>
                <a:cxn ang="0">
                  <a:pos x="82" y="12"/>
                </a:cxn>
                <a:cxn ang="0">
                  <a:pos x="92" y="14"/>
                </a:cxn>
                <a:cxn ang="0">
                  <a:pos x="98" y="15"/>
                </a:cxn>
              </a:cxnLst>
              <a:rect l="0" t="0" r="r" b="b"/>
              <a:pathLst>
                <a:path w="98" h="92">
                  <a:moveTo>
                    <a:pt x="98" y="15"/>
                  </a:moveTo>
                  <a:cubicBezTo>
                    <a:pt x="97" y="13"/>
                    <a:pt x="92" y="8"/>
                    <a:pt x="87" y="6"/>
                  </a:cubicBezTo>
                  <a:cubicBezTo>
                    <a:pt x="83" y="4"/>
                    <a:pt x="76" y="1"/>
                    <a:pt x="73" y="2"/>
                  </a:cubicBezTo>
                  <a:cubicBezTo>
                    <a:pt x="70" y="2"/>
                    <a:pt x="63" y="0"/>
                    <a:pt x="60" y="1"/>
                  </a:cubicBezTo>
                  <a:cubicBezTo>
                    <a:pt x="56" y="3"/>
                    <a:pt x="50" y="4"/>
                    <a:pt x="48" y="4"/>
                  </a:cubicBezTo>
                  <a:cubicBezTo>
                    <a:pt x="43" y="4"/>
                    <a:pt x="26" y="8"/>
                    <a:pt x="16" y="18"/>
                  </a:cubicBezTo>
                  <a:cubicBezTo>
                    <a:pt x="6" y="28"/>
                    <a:pt x="0" y="44"/>
                    <a:pt x="3" y="51"/>
                  </a:cubicBezTo>
                  <a:cubicBezTo>
                    <a:pt x="0" y="57"/>
                    <a:pt x="3" y="67"/>
                    <a:pt x="5" y="70"/>
                  </a:cubicBezTo>
                  <a:cubicBezTo>
                    <a:pt x="6" y="73"/>
                    <a:pt x="7" y="79"/>
                    <a:pt x="8" y="81"/>
                  </a:cubicBezTo>
                  <a:cubicBezTo>
                    <a:pt x="9" y="84"/>
                    <a:pt x="15" y="90"/>
                    <a:pt x="17" y="92"/>
                  </a:cubicBezTo>
                  <a:cubicBezTo>
                    <a:pt x="18" y="86"/>
                    <a:pt x="12" y="82"/>
                    <a:pt x="13" y="76"/>
                  </a:cubicBezTo>
                  <a:cubicBezTo>
                    <a:pt x="15" y="71"/>
                    <a:pt x="14" y="68"/>
                    <a:pt x="20" y="69"/>
                  </a:cubicBezTo>
                  <a:cubicBezTo>
                    <a:pt x="27" y="69"/>
                    <a:pt x="32" y="70"/>
                    <a:pt x="33" y="67"/>
                  </a:cubicBezTo>
                  <a:cubicBezTo>
                    <a:pt x="27" y="66"/>
                    <a:pt x="20" y="61"/>
                    <a:pt x="19" y="59"/>
                  </a:cubicBezTo>
                  <a:cubicBezTo>
                    <a:pt x="17" y="55"/>
                    <a:pt x="14" y="48"/>
                    <a:pt x="13" y="44"/>
                  </a:cubicBezTo>
                  <a:cubicBezTo>
                    <a:pt x="13" y="41"/>
                    <a:pt x="15" y="36"/>
                    <a:pt x="18" y="31"/>
                  </a:cubicBezTo>
                  <a:cubicBezTo>
                    <a:pt x="22" y="25"/>
                    <a:pt x="35" y="15"/>
                    <a:pt x="41" y="16"/>
                  </a:cubicBezTo>
                  <a:cubicBezTo>
                    <a:pt x="47" y="16"/>
                    <a:pt x="55" y="15"/>
                    <a:pt x="58" y="21"/>
                  </a:cubicBezTo>
                  <a:cubicBezTo>
                    <a:pt x="63" y="24"/>
                    <a:pt x="64" y="31"/>
                    <a:pt x="64" y="34"/>
                  </a:cubicBezTo>
                  <a:cubicBezTo>
                    <a:pt x="68" y="33"/>
                    <a:pt x="67" y="27"/>
                    <a:pt x="66" y="23"/>
                  </a:cubicBezTo>
                  <a:cubicBezTo>
                    <a:pt x="65" y="20"/>
                    <a:pt x="64" y="17"/>
                    <a:pt x="67" y="15"/>
                  </a:cubicBezTo>
                  <a:cubicBezTo>
                    <a:pt x="70" y="13"/>
                    <a:pt x="73" y="12"/>
                    <a:pt x="76" y="12"/>
                  </a:cubicBezTo>
                  <a:cubicBezTo>
                    <a:pt x="78" y="12"/>
                    <a:pt x="77" y="11"/>
                    <a:pt x="82" y="12"/>
                  </a:cubicBezTo>
                  <a:cubicBezTo>
                    <a:pt x="87" y="13"/>
                    <a:pt x="89" y="13"/>
                    <a:pt x="92" y="14"/>
                  </a:cubicBezTo>
                  <a:cubicBezTo>
                    <a:pt x="94" y="16"/>
                    <a:pt x="98" y="15"/>
                    <a:pt x="98" y="15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Freeform: Shape 28"/>
            <p:cNvSpPr>
              <a:spLocks/>
            </p:cNvSpPr>
            <p:nvPr/>
          </p:nvSpPr>
          <p:spPr bwMode="auto">
            <a:xfrm>
              <a:off x="5167152" y="2450871"/>
              <a:ext cx="134956" cy="138985"/>
            </a:xfrm>
            <a:custGeom>
              <a:avLst/>
              <a:gdLst/>
              <a:ahLst/>
              <a:cxnLst>
                <a:cxn ang="0">
                  <a:pos x="26" y="34"/>
                </a:cxn>
                <a:cxn ang="0">
                  <a:pos x="22" y="33"/>
                </a:cxn>
                <a:cxn ang="0">
                  <a:pos x="21" y="33"/>
                </a:cxn>
                <a:cxn ang="0">
                  <a:pos x="21" y="31"/>
                </a:cxn>
                <a:cxn ang="0">
                  <a:pos x="22" y="31"/>
                </a:cxn>
                <a:cxn ang="0">
                  <a:pos x="29" y="29"/>
                </a:cxn>
                <a:cxn ang="0">
                  <a:pos x="26" y="22"/>
                </a:cxn>
                <a:cxn ang="0">
                  <a:pos x="25" y="20"/>
                </a:cxn>
                <a:cxn ang="0">
                  <a:pos x="20" y="18"/>
                </a:cxn>
                <a:cxn ang="0">
                  <a:pos x="13" y="12"/>
                </a:cxn>
                <a:cxn ang="0">
                  <a:pos x="5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6" y="1"/>
                </a:cxn>
                <a:cxn ang="0">
                  <a:pos x="15" y="12"/>
                </a:cxn>
                <a:cxn ang="0">
                  <a:pos x="21" y="16"/>
                </a:cxn>
                <a:cxn ang="0">
                  <a:pos x="26" y="19"/>
                </a:cxn>
                <a:cxn ang="0">
                  <a:pos x="28" y="21"/>
                </a:cxn>
                <a:cxn ang="0">
                  <a:pos x="31" y="30"/>
                </a:cxn>
                <a:cxn ang="0">
                  <a:pos x="26" y="34"/>
                </a:cxn>
              </a:cxnLst>
              <a:rect l="0" t="0" r="r" b="b"/>
              <a:pathLst>
                <a:path w="33" h="34">
                  <a:moveTo>
                    <a:pt x="26" y="34"/>
                  </a:moveTo>
                  <a:cubicBezTo>
                    <a:pt x="25" y="34"/>
                    <a:pt x="24" y="33"/>
                    <a:pt x="22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7" y="32"/>
                    <a:pt x="28" y="32"/>
                    <a:pt x="29" y="29"/>
                  </a:cubicBezTo>
                  <a:cubicBezTo>
                    <a:pt x="30" y="27"/>
                    <a:pt x="28" y="24"/>
                    <a:pt x="26" y="22"/>
                  </a:cubicBezTo>
                  <a:cubicBezTo>
                    <a:pt x="26" y="22"/>
                    <a:pt x="25" y="21"/>
                    <a:pt x="25" y="20"/>
                  </a:cubicBezTo>
                  <a:cubicBezTo>
                    <a:pt x="24" y="20"/>
                    <a:pt x="22" y="19"/>
                    <a:pt x="20" y="18"/>
                  </a:cubicBezTo>
                  <a:cubicBezTo>
                    <a:pt x="17" y="16"/>
                    <a:pt x="13" y="15"/>
                    <a:pt x="13" y="12"/>
                  </a:cubicBezTo>
                  <a:cubicBezTo>
                    <a:pt x="12" y="10"/>
                    <a:pt x="8" y="5"/>
                    <a:pt x="5" y="3"/>
                  </a:cubicBezTo>
                  <a:cubicBezTo>
                    <a:pt x="4" y="3"/>
                    <a:pt x="3" y="2"/>
                    <a:pt x="2" y="3"/>
                  </a:cubicBezTo>
                  <a:cubicBezTo>
                    <a:pt x="2" y="3"/>
                    <a:pt x="2" y="4"/>
                    <a:pt x="2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0"/>
                    <a:pt x="4" y="0"/>
                    <a:pt x="6" y="1"/>
                  </a:cubicBezTo>
                  <a:cubicBezTo>
                    <a:pt x="10" y="3"/>
                    <a:pt x="14" y="9"/>
                    <a:pt x="15" y="12"/>
                  </a:cubicBezTo>
                  <a:cubicBezTo>
                    <a:pt x="15" y="13"/>
                    <a:pt x="18" y="15"/>
                    <a:pt x="21" y="16"/>
                  </a:cubicBezTo>
                  <a:cubicBezTo>
                    <a:pt x="24" y="17"/>
                    <a:pt x="26" y="18"/>
                    <a:pt x="26" y="19"/>
                  </a:cubicBezTo>
                  <a:cubicBezTo>
                    <a:pt x="27" y="20"/>
                    <a:pt x="27" y="20"/>
                    <a:pt x="28" y="21"/>
                  </a:cubicBezTo>
                  <a:cubicBezTo>
                    <a:pt x="30" y="23"/>
                    <a:pt x="33" y="26"/>
                    <a:pt x="31" y="30"/>
                  </a:cubicBezTo>
                  <a:cubicBezTo>
                    <a:pt x="30" y="33"/>
                    <a:pt x="28" y="34"/>
                    <a:pt x="26" y="3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Freeform: Shape 29"/>
            <p:cNvSpPr>
              <a:spLocks/>
            </p:cNvSpPr>
            <p:nvPr/>
          </p:nvSpPr>
          <p:spPr bwMode="auto">
            <a:xfrm>
              <a:off x="4828757" y="2787253"/>
              <a:ext cx="134956" cy="132941"/>
            </a:xfrm>
            <a:custGeom>
              <a:avLst/>
              <a:gdLst/>
              <a:ahLst/>
              <a:cxnLst>
                <a:cxn ang="0">
                  <a:pos x="27" y="33"/>
                </a:cxn>
                <a:cxn ang="0">
                  <a:pos x="20" y="29"/>
                </a:cxn>
                <a:cxn ang="0">
                  <a:pos x="18" y="28"/>
                </a:cxn>
                <a:cxn ang="0">
                  <a:pos x="15" y="22"/>
                </a:cxn>
                <a:cxn ang="0">
                  <a:pos x="11" y="16"/>
                </a:cxn>
                <a:cxn ang="0">
                  <a:pos x="1" y="6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3" y="3"/>
                </a:cxn>
                <a:cxn ang="0">
                  <a:pos x="3" y="6"/>
                </a:cxn>
                <a:cxn ang="0">
                  <a:pos x="12" y="14"/>
                </a:cxn>
                <a:cxn ang="0">
                  <a:pos x="17" y="21"/>
                </a:cxn>
                <a:cxn ang="0">
                  <a:pos x="19" y="26"/>
                </a:cxn>
                <a:cxn ang="0">
                  <a:pos x="21" y="28"/>
                </a:cxn>
                <a:cxn ang="0">
                  <a:pos x="28" y="31"/>
                </a:cxn>
                <a:cxn ang="0">
                  <a:pos x="30" y="24"/>
                </a:cxn>
                <a:cxn ang="0">
                  <a:pos x="30" y="23"/>
                </a:cxn>
                <a:cxn ang="0">
                  <a:pos x="32" y="22"/>
                </a:cxn>
                <a:cxn ang="0">
                  <a:pos x="32" y="24"/>
                </a:cxn>
                <a:cxn ang="0">
                  <a:pos x="29" y="33"/>
                </a:cxn>
                <a:cxn ang="0">
                  <a:pos x="27" y="33"/>
                </a:cxn>
              </a:cxnLst>
              <a:rect l="0" t="0" r="r" b="b"/>
              <a:pathLst>
                <a:path w="33" h="33">
                  <a:moveTo>
                    <a:pt x="27" y="33"/>
                  </a:moveTo>
                  <a:cubicBezTo>
                    <a:pt x="24" y="33"/>
                    <a:pt x="22" y="31"/>
                    <a:pt x="20" y="29"/>
                  </a:cubicBezTo>
                  <a:cubicBezTo>
                    <a:pt x="19" y="29"/>
                    <a:pt x="19" y="28"/>
                    <a:pt x="18" y="28"/>
                  </a:cubicBezTo>
                  <a:cubicBezTo>
                    <a:pt x="17" y="27"/>
                    <a:pt x="16" y="25"/>
                    <a:pt x="15" y="22"/>
                  </a:cubicBezTo>
                  <a:cubicBezTo>
                    <a:pt x="14" y="19"/>
                    <a:pt x="13" y="16"/>
                    <a:pt x="11" y="16"/>
                  </a:cubicBezTo>
                  <a:cubicBezTo>
                    <a:pt x="8" y="15"/>
                    <a:pt x="3" y="10"/>
                    <a:pt x="1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3" y="2"/>
                    <a:pt x="3" y="3"/>
                  </a:cubicBezTo>
                  <a:cubicBezTo>
                    <a:pt x="2" y="4"/>
                    <a:pt x="3" y="5"/>
                    <a:pt x="3" y="6"/>
                  </a:cubicBezTo>
                  <a:cubicBezTo>
                    <a:pt x="4" y="9"/>
                    <a:pt x="9" y="13"/>
                    <a:pt x="12" y="14"/>
                  </a:cubicBezTo>
                  <a:cubicBezTo>
                    <a:pt x="14" y="14"/>
                    <a:pt x="16" y="18"/>
                    <a:pt x="17" y="21"/>
                  </a:cubicBezTo>
                  <a:cubicBezTo>
                    <a:pt x="18" y="23"/>
                    <a:pt x="19" y="26"/>
                    <a:pt x="19" y="26"/>
                  </a:cubicBezTo>
                  <a:cubicBezTo>
                    <a:pt x="20" y="26"/>
                    <a:pt x="21" y="27"/>
                    <a:pt x="21" y="28"/>
                  </a:cubicBezTo>
                  <a:cubicBezTo>
                    <a:pt x="23" y="30"/>
                    <a:pt x="26" y="32"/>
                    <a:pt x="28" y="31"/>
                  </a:cubicBezTo>
                  <a:cubicBezTo>
                    <a:pt x="31" y="30"/>
                    <a:pt x="31" y="29"/>
                    <a:pt x="30" y="24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32" y="24"/>
                    <a:pt x="32" y="24"/>
                    <a:pt x="32" y="24"/>
                  </a:cubicBezTo>
                  <a:cubicBezTo>
                    <a:pt x="33" y="28"/>
                    <a:pt x="33" y="31"/>
                    <a:pt x="29" y="33"/>
                  </a:cubicBezTo>
                  <a:cubicBezTo>
                    <a:pt x="28" y="33"/>
                    <a:pt x="28" y="33"/>
                    <a:pt x="27" y="33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Freeform: Shape 30"/>
            <p:cNvSpPr>
              <a:spLocks/>
            </p:cNvSpPr>
            <p:nvPr/>
          </p:nvSpPr>
          <p:spPr bwMode="auto">
            <a:xfrm>
              <a:off x="4705887" y="2557627"/>
              <a:ext cx="70500" cy="60428"/>
            </a:xfrm>
            <a:custGeom>
              <a:avLst/>
              <a:gdLst/>
              <a:ahLst/>
              <a:cxnLst>
                <a:cxn ang="0">
                  <a:pos x="15" y="15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17" y="14"/>
                </a:cxn>
                <a:cxn ang="0">
                  <a:pos x="15" y="15"/>
                </a:cxn>
              </a:cxnLst>
              <a:rect l="0" t="0" r="r" b="b"/>
              <a:pathLst>
                <a:path w="17" h="15">
                  <a:moveTo>
                    <a:pt x="15" y="15"/>
                  </a:moveTo>
                  <a:cubicBezTo>
                    <a:pt x="15" y="15"/>
                    <a:pt x="6" y="5"/>
                    <a:pt x="0" y="2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" y="3"/>
                    <a:pt x="16" y="14"/>
                    <a:pt x="17" y="14"/>
                  </a:cubicBezTo>
                  <a:lnTo>
                    <a:pt x="15" y="1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Freeform: Shape 31"/>
            <p:cNvSpPr>
              <a:spLocks/>
            </p:cNvSpPr>
            <p:nvPr/>
          </p:nvSpPr>
          <p:spPr bwMode="auto">
            <a:xfrm>
              <a:off x="4174123" y="1800265"/>
              <a:ext cx="936632" cy="940660"/>
            </a:xfrm>
            <a:custGeom>
              <a:avLst/>
              <a:gdLst/>
              <a:ahLst/>
              <a:cxnLst>
                <a:cxn ang="0">
                  <a:pos x="190" y="136"/>
                </a:cxn>
                <a:cxn ang="0">
                  <a:pos x="118" y="120"/>
                </a:cxn>
                <a:cxn ang="0">
                  <a:pos x="120" y="187"/>
                </a:cxn>
                <a:cxn ang="0">
                  <a:pos x="137" y="190"/>
                </a:cxn>
                <a:cxn ang="0">
                  <a:pos x="32" y="226"/>
                </a:cxn>
                <a:cxn ang="0">
                  <a:pos x="0" y="205"/>
                </a:cxn>
                <a:cxn ang="0">
                  <a:pos x="78" y="96"/>
                </a:cxn>
                <a:cxn ang="0">
                  <a:pos x="205" y="0"/>
                </a:cxn>
                <a:cxn ang="0">
                  <a:pos x="224" y="33"/>
                </a:cxn>
                <a:cxn ang="0">
                  <a:pos x="193" y="135"/>
                </a:cxn>
                <a:cxn ang="0">
                  <a:pos x="190" y="136"/>
                </a:cxn>
              </a:cxnLst>
              <a:rect l="0" t="0" r="r" b="b"/>
              <a:pathLst>
                <a:path w="229" h="230">
                  <a:moveTo>
                    <a:pt x="190" y="136"/>
                  </a:moveTo>
                  <a:cubicBezTo>
                    <a:pt x="193" y="116"/>
                    <a:pt x="145" y="93"/>
                    <a:pt x="118" y="120"/>
                  </a:cubicBezTo>
                  <a:cubicBezTo>
                    <a:pt x="91" y="148"/>
                    <a:pt x="115" y="180"/>
                    <a:pt x="120" y="187"/>
                  </a:cubicBezTo>
                  <a:cubicBezTo>
                    <a:pt x="125" y="193"/>
                    <a:pt x="134" y="191"/>
                    <a:pt x="137" y="190"/>
                  </a:cubicBezTo>
                  <a:cubicBezTo>
                    <a:pt x="137" y="190"/>
                    <a:pt x="48" y="230"/>
                    <a:pt x="32" y="226"/>
                  </a:cubicBezTo>
                  <a:cubicBezTo>
                    <a:pt x="17" y="222"/>
                    <a:pt x="0" y="205"/>
                    <a:pt x="0" y="205"/>
                  </a:cubicBezTo>
                  <a:cubicBezTo>
                    <a:pt x="0" y="205"/>
                    <a:pt x="31" y="151"/>
                    <a:pt x="78" y="96"/>
                  </a:cubicBezTo>
                  <a:cubicBezTo>
                    <a:pt x="125" y="42"/>
                    <a:pt x="205" y="0"/>
                    <a:pt x="205" y="0"/>
                  </a:cubicBezTo>
                  <a:cubicBezTo>
                    <a:pt x="205" y="0"/>
                    <a:pt x="218" y="21"/>
                    <a:pt x="224" y="33"/>
                  </a:cubicBezTo>
                  <a:cubicBezTo>
                    <a:pt x="229" y="45"/>
                    <a:pt x="193" y="135"/>
                    <a:pt x="193" y="135"/>
                  </a:cubicBezTo>
                  <a:cubicBezTo>
                    <a:pt x="192" y="136"/>
                    <a:pt x="189" y="139"/>
                    <a:pt x="190" y="136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Freeform: Shape 32"/>
            <p:cNvSpPr>
              <a:spLocks/>
            </p:cNvSpPr>
            <p:nvPr/>
          </p:nvSpPr>
          <p:spPr bwMode="auto">
            <a:xfrm>
              <a:off x="4935513" y="2336059"/>
              <a:ext cx="56399" cy="70500"/>
            </a:xfrm>
            <a:custGeom>
              <a:avLst/>
              <a:gdLst/>
              <a:ahLst/>
              <a:cxnLst>
                <a:cxn ang="0">
                  <a:pos x="13" y="17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4" y="16"/>
                </a:cxn>
                <a:cxn ang="0">
                  <a:pos x="13" y="17"/>
                </a:cxn>
              </a:cxnLst>
              <a:rect l="0" t="0" r="r" b="b"/>
              <a:pathLst>
                <a:path w="14" h="17">
                  <a:moveTo>
                    <a:pt x="13" y="17"/>
                  </a:moveTo>
                  <a:cubicBezTo>
                    <a:pt x="12" y="17"/>
                    <a:pt x="3" y="9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5" y="8"/>
                    <a:pt x="14" y="16"/>
                    <a:pt x="14" y="16"/>
                  </a:cubicBezTo>
                  <a:lnTo>
                    <a:pt x="13" y="1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Oval 33"/>
            <p:cNvSpPr>
              <a:spLocks/>
            </p:cNvSpPr>
            <p:nvPr/>
          </p:nvSpPr>
          <p:spPr bwMode="auto">
            <a:xfrm>
              <a:off x="6055442" y="4356361"/>
              <a:ext cx="199412" cy="17121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" name="Oval 34"/>
            <p:cNvSpPr>
              <a:spLocks/>
            </p:cNvSpPr>
            <p:nvPr/>
          </p:nvSpPr>
          <p:spPr bwMode="auto">
            <a:xfrm>
              <a:off x="6174282" y="2761067"/>
              <a:ext cx="199412" cy="177255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5" name="Freeform: Shape 35"/>
            <p:cNvSpPr>
              <a:spLocks/>
            </p:cNvSpPr>
            <p:nvPr/>
          </p:nvSpPr>
          <p:spPr bwMode="auto">
            <a:xfrm>
              <a:off x="6679862" y="3006806"/>
              <a:ext cx="221569" cy="209483"/>
            </a:xfrm>
            <a:custGeom>
              <a:avLst/>
              <a:gdLst/>
              <a:ahLst/>
              <a:cxnLst>
                <a:cxn ang="0">
                  <a:pos x="47" y="39"/>
                </a:cxn>
                <a:cxn ang="0">
                  <a:pos x="15" y="43"/>
                </a:cxn>
                <a:cxn ang="0">
                  <a:pos x="7" y="12"/>
                </a:cxn>
                <a:cxn ang="0">
                  <a:pos x="39" y="8"/>
                </a:cxn>
                <a:cxn ang="0">
                  <a:pos x="47" y="39"/>
                </a:cxn>
              </a:cxnLst>
              <a:rect l="0" t="0" r="r" b="b"/>
              <a:pathLst>
                <a:path w="54" h="51">
                  <a:moveTo>
                    <a:pt x="47" y="39"/>
                  </a:moveTo>
                  <a:cubicBezTo>
                    <a:pt x="41" y="49"/>
                    <a:pt x="26" y="51"/>
                    <a:pt x="15" y="43"/>
                  </a:cubicBezTo>
                  <a:cubicBezTo>
                    <a:pt x="4" y="36"/>
                    <a:pt x="0" y="22"/>
                    <a:pt x="7" y="12"/>
                  </a:cubicBezTo>
                  <a:cubicBezTo>
                    <a:pt x="14" y="2"/>
                    <a:pt x="28" y="0"/>
                    <a:pt x="39" y="8"/>
                  </a:cubicBezTo>
                  <a:cubicBezTo>
                    <a:pt x="50" y="16"/>
                    <a:pt x="54" y="30"/>
                    <a:pt x="47" y="39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6" name="Oval 36"/>
            <p:cNvSpPr>
              <a:spLocks/>
            </p:cNvSpPr>
            <p:nvPr/>
          </p:nvSpPr>
          <p:spPr bwMode="auto">
            <a:xfrm>
              <a:off x="5179238" y="3558714"/>
              <a:ext cx="165169" cy="175241"/>
            </a:xfrm>
            <a:prstGeom prst="ellipse">
              <a:avLst/>
            </a:pr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Oval 37"/>
            <p:cNvSpPr>
              <a:spLocks/>
            </p:cNvSpPr>
            <p:nvPr/>
          </p:nvSpPr>
          <p:spPr bwMode="auto">
            <a:xfrm>
              <a:off x="5487420" y="2950407"/>
              <a:ext cx="163156" cy="17524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Oval 38"/>
            <p:cNvSpPr>
              <a:spLocks/>
            </p:cNvSpPr>
            <p:nvPr/>
          </p:nvSpPr>
          <p:spPr bwMode="auto">
            <a:xfrm>
              <a:off x="5384692" y="2863795"/>
              <a:ext cx="82585" cy="90642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9" name="Oval 39"/>
            <p:cNvSpPr>
              <a:spLocks/>
            </p:cNvSpPr>
            <p:nvPr/>
          </p:nvSpPr>
          <p:spPr bwMode="auto">
            <a:xfrm>
              <a:off x="5114782" y="3518428"/>
              <a:ext cx="70500" cy="64456"/>
            </a:xfrm>
            <a:prstGeom prst="ellipse">
              <a:avLst/>
            </a:pr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0" name="Oval 40"/>
            <p:cNvSpPr>
              <a:spLocks/>
            </p:cNvSpPr>
            <p:nvPr/>
          </p:nvSpPr>
          <p:spPr bwMode="auto">
            <a:xfrm>
              <a:off x="5479363" y="4167020"/>
              <a:ext cx="199412" cy="173226"/>
            </a:xfrm>
            <a:prstGeom prst="ellipse">
              <a:avLst/>
            </a:pr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1" name="Freeform: Shape 41"/>
            <p:cNvSpPr>
              <a:spLocks/>
            </p:cNvSpPr>
            <p:nvPr/>
          </p:nvSpPr>
          <p:spPr bwMode="auto">
            <a:xfrm>
              <a:off x="6651663" y="4110621"/>
              <a:ext cx="221569" cy="205455"/>
            </a:xfrm>
            <a:custGeom>
              <a:avLst/>
              <a:gdLst/>
              <a:ahLst/>
              <a:cxnLst>
                <a:cxn ang="0">
                  <a:pos x="49" y="15"/>
                </a:cxn>
                <a:cxn ang="0">
                  <a:pos x="35" y="44"/>
                </a:cxn>
                <a:cxn ang="0">
                  <a:pos x="4" y="34"/>
                </a:cxn>
                <a:cxn ang="0">
                  <a:pos x="18" y="5"/>
                </a:cxn>
                <a:cxn ang="0">
                  <a:pos x="49" y="15"/>
                </a:cxn>
              </a:cxnLst>
              <a:rect l="0" t="0" r="r" b="b"/>
              <a:pathLst>
                <a:path w="54" h="50">
                  <a:moveTo>
                    <a:pt x="49" y="15"/>
                  </a:moveTo>
                  <a:cubicBezTo>
                    <a:pt x="54" y="26"/>
                    <a:pt x="47" y="39"/>
                    <a:pt x="35" y="44"/>
                  </a:cubicBezTo>
                  <a:cubicBezTo>
                    <a:pt x="23" y="50"/>
                    <a:pt x="9" y="45"/>
                    <a:pt x="4" y="34"/>
                  </a:cubicBezTo>
                  <a:cubicBezTo>
                    <a:pt x="0" y="23"/>
                    <a:pt x="6" y="10"/>
                    <a:pt x="18" y="5"/>
                  </a:cubicBezTo>
                  <a:cubicBezTo>
                    <a:pt x="31" y="0"/>
                    <a:pt x="45" y="4"/>
                    <a:pt x="49" y="15"/>
                  </a:cubicBezTo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2" name="Freeform: Shape 42"/>
            <p:cNvSpPr>
              <a:spLocks/>
            </p:cNvSpPr>
            <p:nvPr/>
          </p:nvSpPr>
          <p:spPr bwMode="auto">
            <a:xfrm>
              <a:off x="6893374" y="3713812"/>
              <a:ext cx="199412" cy="189340"/>
            </a:xfrm>
            <a:custGeom>
              <a:avLst/>
              <a:gdLst/>
              <a:ahLst/>
              <a:cxnLst>
                <a:cxn ang="0">
                  <a:pos x="44" y="15"/>
                </a:cxn>
                <a:cxn ang="0">
                  <a:pos x="32" y="42"/>
                </a:cxn>
                <a:cxn ang="0">
                  <a:pos x="5" y="32"/>
                </a:cxn>
                <a:cxn ang="0">
                  <a:pos x="17" y="5"/>
                </a:cxn>
                <a:cxn ang="0">
                  <a:pos x="44" y="15"/>
                </a:cxn>
              </a:cxnLst>
              <a:rect l="0" t="0" r="r" b="b"/>
              <a:pathLst>
                <a:path w="49" h="46">
                  <a:moveTo>
                    <a:pt x="44" y="15"/>
                  </a:moveTo>
                  <a:cubicBezTo>
                    <a:pt x="49" y="25"/>
                    <a:pt x="43" y="37"/>
                    <a:pt x="32" y="42"/>
                  </a:cubicBezTo>
                  <a:cubicBezTo>
                    <a:pt x="21" y="46"/>
                    <a:pt x="9" y="42"/>
                    <a:pt x="5" y="32"/>
                  </a:cubicBezTo>
                  <a:cubicBezTo>
                    <a:pt x="0" y="22"/>
                    <a:pt x="6" y="10"/>
                    <a:pt x="17" y="5"/>
                  </a:cubicBezTo>
                  <a:cubicBezTo>
                    <a:pt x="28" y="0"/>
                    <a:pt x="40" y="5"/>
                    <a:pt x="44" y="15"/>
                  </a:cubicBezTo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3" name="Freeform: Shape 43"/>
            <p:cNvSpPr>
              <a:spLocks/>
            </p:cNvSpPr>
            <p:nvPr/>
          </p:nvSpPr>
          <p:spPr bwMode="auto">
            <a:xfrm>
              <a:off x="6695976" y="4348304"/>
              <a:ext cx="94671" cy="88627"/>
            </a:xfrm>
            <a:custGeom>
              <a:avLst/>
              <a:gdLst/>
              <a:ahLst/>
              <a:cxnLst>
                <a:cxn ang="0">
                  <a:pos x="20" y="5"/>
                </a:cxn>
                <a:cxn ang="0">
                  <a:pos x="18" y="18"/>
                </a:cxn>
                <a:cxn ang="0">
                  <a:pos x="4" y="18"/>
                </a:cxn>
                <a:cxn ang="0">
                  <a:pos x="6" y="4"/>
                </a:cxn>
                <a:cxn ang="0">
                  <a:pos x="20" y="5"/>
                </a:cxn>
              </a:cxnLst>
              <a:rect l="0" t="0" r="r" b="b"/>
              <a:pathLst>
                <a:path w="23" h="22">
                  <a:moveTo>
                    <a:pt x="20" y="5"/>
                  </a:moveTo>
                  <a:cubicBezTo>
                    <a:pt x="23" y="9"/>
                    <a:pt x="22" y="15"/>
                    <a:pt x="18" y="18"/>
                  </a:cubicBezTo>
                  <a:cubicBezTo>
                    <a:pt x="13" y="22"/>
                    <a:pt x="7" y="22"/>
                    <a:pt x="4" y="18"/>
                  </a:cubicBezTo>
                  <a:cubicBezTo>
                    <a:pt x="0" y="14"/>
                    <a:pt x="1" y="8"/>
                    <a:pt x="6" y="4"/>
                  </a:cubicBezTo>
                  <a:cubicBezTo>
                    <a:pt x="11" y="0"/>
                    <a:pt x="17" y="1"/>
                    <a:pt x="20" y="5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4" name="Freeform: Shape 44"/>
            <p:cNvSpPr>
              <a:spLocks/>
            </p:cNvSpPr>
            <p:nvPr/>
          </p:nvSpPr>
          <p:spPr bwMode="auto">
            <a:xfrm>
              <a:off x="7056528" y="3621156"/>
              <a:ext cx="90642" cy="88627"/>
            </a:xfrm>
            <a:custGeom>
              <a:avLst/>
              <a:gdLst/>
              <a:ahLst/>
              <a:cxnLst>
                <a:cxn ang="0">
                  <a:pos x="19" y="5"/>
                </a:cxn>
                <a:cxn ang="0">
                  <a:pos x="17" y="18"/>
                </a:cxn>
                <a:cxn ang="0">
                  <a:pos x="3" y="17"/>
                </a:cxn>
                <a:cxn ang="0">
                  <a:pos x="5" y="4"/>
                </a:cxn>
                <a:cxn ang="0">
                  <a:pos x="19" y="5"/>
                </a:cxn>
              </a:cxnLst>
              <a:rect l="0" t="0" r="r" b="b"/>
              <a:pathLst>
                <a:path w="22" h="22">
                  <a:moveTo>
                    <a:pt x="19" y="5"/>
                  </a:moveTo>
                  <a:cubicBezTo>
                    <a:pt x="22" y="8"/>
                    <a:pt x="21" y="15"/>
                    <a:pt x="17" y="18"/>
                  </a:cubicBezTo>
                  <a:cubicBezTo>
                    <a:pt x="12" y="22"/>
                    <a:pt x="6" y="21"/>
                    <a:pt x="3" y="17"/>
                  </a:cubicBezTo>
                  <a:cubicBezTo>
                    <a:pt x="0" y="14"/>
                    <a:pt x="1" y="8"/>
                    <a:pt x="5" y="4"/>
                  </a:cubicBezTo>
                  <a:cubicBezTo>
                    <a:pt x="10" y="0"/>
                    <a:pt x="16" y="1"/>
                    <a:pt x="19" y="5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5" name="Oval 45"/>
            <p:cNvSpPr>
              <a:spLocks/>
            </p:cNvSpPr>
            <p:nvPr/>
          </p:nvSpPr>
          <p:spPr bwMode="auto">
            <a:xfrm>
              <a:off x="6009113" y="4551744"/>
              <a:ext cx="98699" cy="8661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6" name="Oval 46"/>
            <p:cNvSpPr>
              <a:spLocks/>
            </p:cNvSpPr>
            <p:nvPr/>
          </p:nvSpPr>
          <p:spPr bwMode="auto">
            <a:xfrm>
              <a:off x="6333409" y="2652297"/>
              <a:ext cx="102728" cy="84599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7" name="Oval 47"/>
            <p:cNvSpPr>
              <a:spLocks/>
            </p:cNvSpPr>
            <p:nvPr/>
          </p:nvSpPr>
          <p:spPr bwMode="auto">
            <a:xfrm>
              <a:off x="6885317" y="2954436"/>
              <a:ext cx="102728" cy="8459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8" name="Oval 48"/>
            <p:cNvSpPr>
              <a:spLocks/>
            </p:cNvSpPr>
            <p:nvPr/>
          </p:nvSpPr>
          <p:spPr bwMode="auto">
            <a:xfrm>
              <a:off x="5364550" y="4316075"/>
              <a:ext cx="102728" cy="88627"/>
            </a:xfrm>
            <a:prstGeom prst="ellipse">
              <a:avLst/>
            </a:pr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9" name="Oval 49"/>
            <p:cNvSpPr/>
            <p:nvPr/>
          </p:nvSpPr>
          <p:spPr>
            <a:xfrm>
              <a:off x="5650575" y="3043063"/>
              <a:ext cx="1127726" cy="1127725"/>
            </a:xfrm>
            <a:prstGeom prst="ellipse">
              <a:avLst/>
            </a:prstGeom>
            <a:solidFill>
              <a:schemeClr val="tx1">
                <a:lumMod val="75000"/>
                <a:lumOff val="25000"/>
                <a:alpha val="73000"/>
              </a:schemeClr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0" name="Rectangle 50"/>
            <p:cNvSpPr>
              <a:spLocks/>
            </p:cNvSpPr>
            <p:nvPr/>
          </p:nvSpPr>
          <p:spPr bwMode="auto">
            <a:xfrm>
              <a:off x="5676943" y="3069432"/>
              <a:ext cx="1063529" cy="1256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zh-CN" altLang="en-US" sz="3733">
                  <a:solidFill>
                    <a:schemeClr val="bg1"/>
                  </a:solidFill>
                </a:rPr>
                <a:t>标题</a:t>
              </a:r>
            </a:p>
          </p:txBody>
        </p:sp>
        <p:grpSp>
          <p:nvGrpSpPr>
            <p:cNvPr id="51" name="Group 52"/>
            <p:cNvGrpSpPr/>
            <p:nvPr/>
          </p:nvGrpSpPr>
          <p:grpSpPr>
            <a:xfrm>
              <a:off x="7723457" y="1979533"/>
              <a:ext cx="996559" cy="290053"/>
              <a:chOff x="5257800" y="1733550"/>
              <a:chExt cx="925033" cy="228600"/>
            </a:xfrm>
          </p:grpSpPr>
          <p:cxnSp>
            <p:nvCxnSpPr>
              <p:cNvPr id="81" name="Straight Connector 53"/>
              <p:cNvCxnSpPr/>
              <p:nvPr/>
            </p:nvCxnSpPr>
            <p:spPr>
              <a:xfrm flipV="1">
                <a:off x="5257800" y="1733550"/>
                <a:ext cx="304800" cy="228600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54"/>
              <p:cNvCxnSpPr/>
              <p:nvPr/>
            </p:nvCxnSpPr>
            <p:spPr>
              <a:xfrm>
                <a:off x="5573233" y="1733550"/>
                <a:ext cx="609600" cy="1588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55"/>
            <p:cNvGrpSpPr/>
            <p:nvPr/>
          </p:nvGrpSpPr>
          <p:grpSpPr>
            <a:xfrm>
              <a:off x="7608307" y="4976752"/>
              <a:ext cx="985104" cy="292068"/>
              <a:chOff x="5181600" y="3638550"/>
              <a:chExt cx="914400" cy="230188"/>
            </a:xfrm>
          </p:grpSpPr>
          <p:cxnSp>
            <p:nvCxnSpPr>
              <p:cNvPr id="79" name="Straight Connector 56"/>
              <p:cNvCxnSpPr/>
              <p:nvPr/>
            </p:nvCxnSpPr>
            <p:spPr>
              <a:xfrm rot="16200000" flipH="1">
                <a:off x="5181600" y="3638550"/>
                <a:ext cx="228600" cy="228600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57"/>
              <p:cNvCxnSpPr/>
              <p:nvPr/>
            </p:nvCxnSpPr>
            <p:spPr>
              <a:xfrm>
                <a:off x="5410200" y="3867150"/>
                <a:ext cx="685800" cy="1588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9"/>
            <p:cNvGrpSpPr/>
            <p:nvPr/>
          </p:nvGrpSpPr>
          <p:grpSpPr>
            <a:xfrm rot="10800000">
              <a:off x="3503719" y="1979533"/>
              <a:ext cx="985104" cy="292068"/>
              <a:chOff x="5181600" y="3638550"/>
              <a:chExt cx="914400" cy="230188"/>
            </a:xfrm>
          </p:grpSpPr>
          <p:cxnSp>
            <p:nvCxnSpPr>
              <p:cNvPr id="77" name="Straight Connector 60"/>
              <p:cNvCxnSpPr/>
              <p:nvPr/>
            </p:nvCxnSpPr>
            <p:spPr>
              <a:xfrm rot="16200000" flipH="1">
                <a:off x="5181600" y="3638550"/>
                <a:ext cx="228600" cy="228600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61"/>
              <p:cNvCxnSpPr/>
              <p:nvPr/>
            </p:nvCxnSpPr>
            <p:spPr>
              <a:xfrm>
                <a:off x="5410200" y="3867150"/>
                <a:ext cx="685800" cy="1588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63"/>
            <p:cNvGrpSpPr/>
            <p:nvPr/>
          </p:nvGrpSpPr>
          <p:grpSpPr>
            <a:xfrm rot="10800000">
              <a:off x="3503713" y="4976752"/>
              <a:ext cx="996559" cy="290053"/>
              <a:chOff x="5257800" y="1733550"/>
              <a:chExt cx="925033" cy="228600"/>
            </a:xfrm>
          </p:grpSpPr>
          <p:cxnSp>
            <p:nvCxnSpPr>
              <p:cNvPr id="75" name="Straight Connector 64"/>
              <p:cNvCxnSpPr/>
              <p:nvPr/>
            </p:nvCxnSpPr>
            <p:spPr>
              <a:xfrm flipV="1">
                <a:off x="5257800" y="1733550"/>
                <a:ext cx="304800" cy="228600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65"/>
              <p:cNvCxnSpPr/>
              <p:nvPr/>
            </p:nvCxnSpPr>
            <p:spPr>
              <a:xfrm>
                <a:off x="5573233" y="1733550"/>
                <a:ext cx="609600" cy="1588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67"/>
            <p:cNvCxnSpPr/>
            <p:nvPr/>
          </p:nvCxnSpPr>
          <p:spPr>
            <a:xfrm>
              <a:off x="8018773" y="3526485"/>
              <a:ext cx="656736" cy="0"/>
            </a:xfrm>
            <a:prstGeom prst="line">
              <a:avLst/>
            </a:prstGeom>
            <a:ln>
              <a:solidFill>
                <a:schemeClr val="accent6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68"/>
            <p:cNvCxnSpPr/>
            <p:nvPr/>
          </p:nvCxnSpPr>
          <p:spPr>
            <a:xfrm rot="10800000">
              <a:off x="3503712" y="3678720"/>
              <a:ext cx="656736" cy="0"/>
            </a:xfrm>
            <a:prstGeom prst="line">
              <a:avLst/>
            </a:prstGeom>
            <a:ln>
              <a:solidFill>
                <a:schemeClr val="accent6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oup 71"/>
            <p:cNvGrpSpPr/>
            <p:nvPr/>
          </p:nvGrpSpPr>
          <p:grpSpPr>
            <a:xfrm>
              <a:off x="820494" y="1464991"/>
              <a:ext cx="2675160" cy="1076522"/>
              <a:chOff x="719668" y="1675964"/>
              <a:chExt cx="2501622" cy="1076522"/>
            </a:xfrm>
          </p:grpSpPr>
          <p:sp>
            <p:nvSpPr>
              <p:cNvPr id="73" name="TextBox 72"/>
              <p:cNvSpPr txBox="1">
                <a:spLocks/>
              </p:cNvSpPr>
              <p:nvPr/>
            </p:nvSpPr>
            <p:spPr>
              <a:xfrm>
                <a:off x="719668" y="1675964"/>
                <a:ext cx="2501622" cy="362031"/>
              </a:xfrm>
              <a:prstGeom prst="rect">
                <a:avLst/>
              </a:prstGeom>
            </p:spPr>
            <p:txBody>
              <a:bodyPr vert="horz" wrap="none" lIns="144000" tIns="0" rIns="144000" bIns="0" anchor="ctr" anchorCtr="0">
                <a:normAutofit/>
              </a:bodyPr>
              <a:lstStyle/>
              <a:p>
                <a:pPr marL="0" indent="0" algn="r">
                  <a:spcBef>
                    <a:spcPct val="0"/>
                  </a:spcBef>
                  <a:buNone/>
                </a:pPr>
                <a:r>
                  <a:rPr lang="zh-CN" altLang="en-US" b="1">
                    <a:solidFill>
                      <a:schemeClr val="accent1"/>
                    </a:solidFill>
                  </a:rPr>
                  <a:t>标题文本预设</a:t>
                </a:r>
              </a:p>
            </p:txBody>
          </p:sp>
          <p:sp>
            <p:nvSpPr>
              <p:cNvPr id="74" name="TextBox 73"/>
              <p:cNvSpPr txBox="1">
                <a:spLocks/>
              </p:cNvSpPr>
              <p:nvPr/>
            </p:nvSpPr>
            <p:spPr>
              <a:xfrm>
                <a:off x="719668" y="2037995"/>
                <a:ext cx="2501622" cy="714491"/>
              </a:xfrm>
              <a:prstGeom prst="rect">
                <a:avLst/>
              </a:prstGeom>
            </p:spPr>
            <p:txBody>
              <a:bodyPr vert="horz" wrap="square" lIns="144000" tIns="0" rIns="144000" bIns="0" anchor="t" anchorCtr="0">
                <a:normAutofit/>
              </a:bodyPr>
              <a:lstStyle/>
              <a:p>
                <a:pPr marL="0" lvl="0" indent="0" algn="r" defTabSz="914377">
                  <a:lnSpc>
                    <a:spcPct val="120000"/>
                  </a:lnSpc>
                  <a:buNone/>
                </a:pPr>
                <a:r>
                  <a:rPr lang="zh-CN" altLang="en-US" sz="11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bg1"/>
                    </a:solidFill>
                  </a:rPr>
                </a:br>
                <a:r>
                  <a:rPr lang="zh-CN" altLang="en-US" sz="110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grpSp>
          <p:nvGrpSpPr>
            <p:cNvPr id="58" name="Group 74"/>
            <p:cNvGrpSpPr/>
            <p:nvPr/>
          </p:nvGrpSpPr>
          <p:grpSpPr>
            <a:xfrm>
              <a:off x="820494" y="3140459"/>
              <a:ext cx="2675160" cy="1076522"/>
              <a:chOff x="719668" y="1675964"/>
              <a:chExt cx="2501622" cy="1076522"/>
            </a:xfrm>
          </p:grpSpPr>
          <p:sp>
            <p:nvSpPr>
              <p:cNvPr id="71" name="TextBox 75"/>
              <p:cNvSpPr txBox="1">
                <a:spLocks/>
              </p:cNvSpPr>
              <p:nvPr/>
            </p:nvSpPr>
            <p:spPr>
              <a:xfrm>
                <a:off x="719668" y="1675964"/>
                <a:ext cx="2501622" cy="362031"/>
              </a:xfrm>
              <a:prstGeom prst="rect">
                <a:avLst/>
              </a:prstGeom>
            </p:spPr>
            <p:txBody>
              <a:bodyPr vert="horz" wrap="none" lIns="144000" tIns="0" rIns="144000" bIns="0" anchor="ctr" anchorCtr="0">
                <a:normAutofit/>
              </a:bodyPr>
              <a:lstStyle/>
              <a:p>
                <a:pPr marL="0" indent="0" algn="r">
                  <a:spcBef>
                    <a:spcPct val="0"/>
                  </a:spcBef>
                  <a:buNone/>
                </a:pPr>
                <a:r>
                  <a:rPr lang="zh-CN" altLang="en-US" b="1">
                    <a:solidFill>
                      <a:schemeClr val="accent4"/>
                    </a:solidFill>
                  </a:rPr>
                  <a:t>标题文本预设</a:t>
                </a:r>
              </a:p>
            </p:txBody>
          </p:sp>
          <p:sp>
            <p:nvSpPr>
              <p:cNvPr id="72" name="TextBox 76"/>
              <p:cNvSpPr txBox="1">
                <a:spLocks/>
              </p:cNvSpPr>
              <p:nvPr/>
            </p:nvSpPr>
            <p:spPr>
              <a:xfrm>
                <a:off x="719668" y="2037995"/>
                <a:ext cx="2501622" cy="714491"/>
              </a:xfrm>
              <a:prstGeom prst="rect">
                <a:avLst/>
              </a:prstGeom>
            </p:spPr>
            <p:txBody>
              <a:bodyPr vert="horz" wrap="square" lIns="144000" tIns="0" rIns="144000" bIns="0" anchor="t" anchorCtr="0">
                <a:normAutofit/>
              </a:bodyPr>
              <a:lstStyle/>
              <a:p>
                <a:pPr marL="0" lvl="0" indent="0" algn="r" defTabSz="914377">
                  <a:lnSpc>
                    <a:spcPct val="120000"/>
                  </a:lnSpc>
                  <a:buNone/>
                </a:pPr>
                <a:r>
                  <a:rPr lang="zh-CN" altLang="en-US" sz="11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100" dirty="0">
                    <a:solidFill>
                      <a:schemeClr val="bg1"/>
                    </a:solidFill>
                  </a:rPr>
                </a:br>
                <a:r>
                  <a:rPr lang="zh-CN" altLang="en-US" sz="11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grpSp>
          <p:nvGrpSpPr>
            <p:cNvPr id="59" name="Group 77"/>
            <p:cNvGrpSpPr/>
            <p:nvPr/>
          </p:nvGrpSpPr>
          <p:grpSpPr>
            <a:xfrm>
              <a:off x="820494" y="4726529"/>
              <a:ext cx="2675160" cy="1076522"/>
              <a:chOff x="719668" y="1675964"/>
              <a:chExt cx="2501622" cy="1076522"/>
            </a:xfrm>
          </p:grpSpPr>
          <p:sp>
            <p:nvSpPr>
              <p:cNvPr id="69" name="TextBox 78"/>
              <p:cNvSpPr txBox="1">
                <a:spLocks/>
              </p:cNvSpPr>
              <p:nvPr/>
            </p:nvSpPr>
            <p:spPr>
              <a:xfrm>
                <a:off x="719668" y="1675964"/>
                <a:ext cx="2501622" cy="362031"/>
              </a:xfrm>
              <a:prstGeom prst="rect">
                <a:avLst/>
              </a:prstGeom>
            </p:spPr>
            <p:txBody>
              <a:bodyPr vert="horz" wrap="none" lIns="144000" tIns="0" rIns="144000" bIns="0" anchor="ctr" anchorCtr="0">
                <a:normAutofit/>
              </a:bodyPr>
              <a:lstStyle/>
              <a:p>
                <a:pPr marL="0" indent="0" algn="r">
                  <a:spcBef>
                    <a:spcPct val="0"/>
                  </a:spcBef>
                  <a:buNone/>
                </a:pPr>
                <a:r>
                  <a:rPr lang="zh-CN" altLang="en-US" b="1">
                    <a:solidFill>
                      <a:schemeClr val="accent6"/>
                    </a:solidFill>
                  </a:rPr>
                  <a:t>标题文本预设</a:t>
                </a:r>
              </a:p>
            </p:txBody>
          </p:sp>
          <p:sp>
            <p:nvSpPr>
              <p:cNvPr id="70" name="TextBox 79"/>
              <p:cNvSpPr txBox="1">
                <a:spLocks/>
              </p:cNvSpPr>
              <p:nvPr/>
            </p:nvSpPr>
            <p:spPr>
              <a:xfrm>
                <a:off x="719668" y="2037995"/>
                <a:ext cx="2501622" cy="714491"/>
              </a:xfrm>
              <a:prstGeom prst="rect">
                <a:avLst/>
              </a:prstGeom>
            </p:spPr>
            <p:txBody>
              <a:bodyPr vert="horz" wrap="square" lIns="144000" tIns="0" rIns="144000" bIns="0" anchor="t" anchorCtr="0">
                <a:normAutofit/>
              </a:bodyPr>
              <a:lstStyle/>
              <a:p>
                <a:pPr marL="0" lvl="0" indent="0" algn="r" defTabSz="914377">
                  <a:lnSpc>
                    <a:spcPct val="120000"/>
                  </a:lnSpc>
                  <a:buNone/>
                </a:pPr>
                <a:r>
                  <a:rPr lang="zh-CN" altLang="en-US" sz="11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bg1"/>
                    </a:solidFill>
                  </a:rPr>
                </a:br>
                <a:r>
                  <a:rPr lang="zh-CN" altLang="en-US" sz="110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grpSp>
          <p:nvGrpSpPr>
            <p:cNvPr id="60" name="Group 80"/>
            <p:cNvGrpSpPr/>
            <p:nvPr/>
          </p:nvGrpSpPr>
          <p:grpSpPr>
            <a:xfrm>
              <a:off x="8720017" y="1464991"/>
              <a:ext cx="2668572" cy="1076522"/>
              <a:chOff x="719668" y="1675964"/>
              <a:chExt cx="2501622" cy="1076522"/>
            </a:xfrm>
          </p:grpSpPr>
          <p:sp>
            <p:nvSpPr>
              <p:cNvPr id="67" name="TextBox 81"/>
              <p:cNvSpPr txBox="1">
                <a:spLocks/>
              </p:cNvSpPr>
              <p:nvPr/>
            </p:nvSpPr>
            <p:spPr>
              <a:xfrm>
                <a:off x="719668" y="1675964"/>
                <a:ext cx="2501622" cy="362031"/>
              </a:xfrm>
              <a:prstGeom prst="rect">
                <a:avLst/>
              </a:prstGeom>
            </p:spPr>
            <p:txBody>
              <a:bodyPr vert="horz" wrap="none" lIns="144000" tIns="0" rIns="144000" bIns="0" anchor="ctr" anchorCtr="0">
                <a:normAutofit/>
              </a:bodyPr>
              <a:lstStyle/>
              <a:p>
                <a:pPr marL="0" indent="0">
                  <a:spcBef>
                    <a:spcPct val="0"/>
                  </a:spcBef>
                  <a:buNone/>
                </a:pPr>
                <a:r>
                  <a:rPr lang="zh-CN" altLang="en-US" b="1">
                    <a:solidFill>
                      <a:schemeClr val="accent2"/>
                    </a:solidFill>
                  </a:rPr>
                  <a:t>标题文本预设</a:t>
                </a:r>
              </a:p>
            </p:txBody>
          </p:sp>
          <p:sp>
            <p:nvSpPr>
              <p:cNvPr id="68" name="TextBox 82"/>
              <p:cNvSpPr txBox="1">
                <a:spLocks/>
              </p:cNvSpPr>
              <p:nvPr/>
            </p:nvSpPr>
            <p:spPr>
              <a:xfrm>
                <a:off x="719668" y="2037995"/>
                <a:ext cx="2501622" cy="714491"/>
              </a:xfrm>
              <a:prstGeom prst="rect">
                <a:avLst/>
              </a:prstGeom>
            </p:spPr>
            <p:txBody>
              <a:bodyPr vert="horz" wrap="square" lIns="144000" tIns="0" rIns="144000" bIns="0" anchor="t" anchorCtr="0">
                <a:normAutofit/>
              </a:bodyPr>
              <a:lstStyle/>
              <a:p>
                <a:pPr marL="0" lvl="0" indent="0" defTabSz="914377">
                  <a:lnSpc>
                    <a:spcPct val="120000"/>
                  </a:lnSpc>
                  <a:buNone/>
                </a:pPr>
                <a:r>
                  <a:rPr lang="zh-CN" altLang="en-US" sz="11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bg1"/>
                    </a:solidFill>
                  </a:rPr>
                </a:br>
                <a:r>
                  <a:rPr lang="zh-CN" altLang="en-US" sz="110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grpSp>
          <p:nvGrpSpPr>
            <p:cNvPr id="61" name="Group 83"/>
            <p:cNvGrpSpPr/>
            <p:nvPr/>
          </p:nvGrpSpPr>
          <p:grpSpPr>
            <a:xfrm>
              <a:off x="8720017" y="3140459"/>
              <a:ext cx="2668572" cy="1076522"/>
              <a:chOff x="719668" y="1675964"/>
              <a:chExt cx="2501622" cy="1076522"/>
            </a:xfrm>
          </p:grpSpPr>
          <p:sp>
            <p:nvSpPr>
              <p:cNvPr id="65" name="TextBox 84"/>
              <p:cNvSpPr txBox="1">
                <a:spLocks/>
              </p:cNvSpPr>
              <p:nvPr/>
            </p:nvSpPr>
            <p:spPr>
              <a:xfrm>
                <a:off x="719668" y="1675964"/>
                <a:ext cx="2501622" cy="362031"/>
              </a:xfrm>
              <a:prstGeom prst="rect">
                <a:avLst/>
              </a:prstGeom>
            </p:spPr>
            <p:txBody>
              <a:bodyPr vert="horz" wrap="none" lIns="144000" tIns="0" rIns="144000" bIns="0" anchor="ctr" anchorCtr="0">
                <a:normAutofit/>
              </a:bodyPr>
              <a:lstStyle/>
              <a:p>
                <a:pPr marL="0" indent="0">
                  <a:spcBef>
                    <a:spcPct val="0"/>
                  </a:spcBef>
                  <a:buNone/>
                </a:pPr>
                <a:r>
                  <a:rPr lang="zh-CN" altLang="en-US" b="1">
                    <a:solidFill>
                      <a:schemeClr val="accent3"/>
                    </a:solidFill>
                  </a:rPr>
                  <a:t>标题文本预设</a:t>
                </a:r>
              </a:p>
            </p:txBody>
          </p:sp>
          <p:sp>
            <p:nvSpPr>
              <p:cNvPr id="66" name="TextBox 85"/>
              <p:cNvSpPr txBox="1">
                <a:spLocks/>
              </p:cNvSpPr>
              <p:nvPr/>
            </p:nvSpPr>
            <p:spPr>
              <a:xfrm>
                <a:off x="719668" y="2037995"/>
                <a:ext cx="2501622" cy="714491"/>
              </a:xfrm>
              <a:prstGeom prst="rect">
                <a:avLst/>
              </a:prstGeom>
            </p:spPr>
            <p:txBody>
              <a:bodyPr vert="horz" wrap="square" lIns="144000" tIns="0" rIns="144000" bIns="0" anchor="t" anchorCtr="0">
                <a:normAutofit/>
              </a:bodyPr>
              <a:lstStyle/>
              <a:p>
                <a:pPr marL="0" lvl="0" indent="0" defTabSz="914377">
                  <a:lnSpc>
                    <a:spcPct val="120000"/>
                  </a:lnSpc>
                  <a:buNone/>
                </a:pPr>
                <a:r>
                  <a:rPr lang="zh-CN" altLang="en-US" sz="11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bg1"/>
                    </a:solidFill>
                  </a:rPr>
                </a:br>
                <a:r>
                  <a:rPr lang="zh-CN" altLang="en-US" sz="110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grpSp>
          <p:nvGrpSpPr>
            <p:cNvPr id="62" name="Group 86"/>
            <p:cNvGrpSpPr/>
            <p:nvPr/>
          </p:nvGrpSpPr>
          <p:grpSpPr>
            <a:xfrm>
              <a:off x="8720017" y="4726529"/>
              <a:ext cx="2668572" cy="1076522"/>
              <a:chOff x="719668" y="1675964"/>
              <a:chExt cx="2501622" cy="1076522"/>
            </a:xfrm>
          </p:grpSpPr>
          <p:sp>
            <p:nvSpPr>
              <p:cNvPr id="63" name="TextBox 87"/>
              <p:cNvSpPr txBox="1">
                <a:spLocks/>
              </p:cNvSpPr>
              <p:nvPr/>
            </p:nvSpPr>
            <p:spPr>
              <a:xfrm>
                <a:off x="719668" y="1675964"/>
                <a:ext cx="2501622" cy="362031"/>
              </a:xfrm>
              <a:prstGeom prst="rect">
                <a:avLst/>
              </a:prstGeom>
            </p:spPr>
            <p:txBody>
              <a:bodyPr vert="horz" wrap="none" lIns="144000" tIns="0" rIns="144000" bIns="0" anchor="ctr" anchorCtr="0">
                <a:normAutofit/>
              </a:bodyPr>
              <a:lstStyle/>
              <a:p>
                <a:pPr marL="0" indent="0">
                  <a:spcBef>
                    <a:spcPct val="0"/>
                  </a:spcBef>
                  <a:buNone/>
                </a:pPr>
                <a:r>
                  <a:rPr lang="zh-CN" altLang="en-US" b="1">
                    <a:solidFill>
                      <a:schemeClr val="accent5"/>
                    </a:solidFill>
                  </a:rPr>
                  <a:t>标题文本预设</a:t>
                </a:r>
              </a:p>
            </p:txBody>
          </p:sp>
          <p:sp>
            <p:nvSpPr>
              <p:cNvPr id="64" name="TextBox 88"/>
              <p:cNvSpPr txBox="1">
                <a:spLocks/>
              </p:cNvSpPr>
              <p:nvPr/>
            </p:nvSpPr>
            <p:spPr>
              <a:xfrm>
                <a:off x="719668" y="2037995"/>
                <a:ext cx="2501622" cy="714491"/>
              </a:xfrm>
              <a:prstGeom prst="rect">
                <a:avLst/>
              </a:prstGeom>
            </p:spPr>
            <p:txBody>
              <a:bodyPr vert="horz" wrap="square" lIns="144000" tIns="0" rIns="144000" bIns="0" anchor="t" anchorCtr="0">
                <a:normAutofit/>
              </a:bodyPr>
              <a:lstStyle/>
              <a:p>
                <a:pPr marL="0" lvl="0" indent="0" defTabSz="914377">
                  <a:lnSpc>
                    <a:spcPct val="120000"/>
                  </a:lnSpc>
                  <a:buNone/>
                </a:pPr>
                <a:r>
                  <a:rPr lang="zh-CN" altLang="en-US" sz="11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bg1"/>
                    </a:solidFill>
                  </a:rPr>
                </a:br>
                <a:r>
                  <a:rPr lang="zh-CN" altLang="en-US" sz="110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8744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0260662a-7873-4e97-bb41-57b173ab892b"/>
          <p:cNvGrpSpPr>
            <a:grpSpLocks noChangeAspect="1"/>
          </p:cNvGrpSpPr>
          <p:nvPr/>
        </p:nvGrpSpPr>
        <p:grpSpPr>
          <a:xfrm>
            <a:off x="1330790" y="-39328"/>
            <a:ext cx="9014928" cy="6975351"/>
            <a:chOff x="1330790" y="-39328"/>
            <a:chExt cx="9014928" cy="6975351"/>
          </a:xfrm>
        </p:grpSpPr>
        <p:sp>
          <p:nvSpPr>
            <p:cNvPr id="4" name="Freeform: Shape 3"/>
            <p:cNvSpPr>
              <a:spLocks/>
            </p:cNvSpPr>
            <p:nvPr/>
          </p:nvSpPr>
          <p:spPr bwMode="auto">
            <a:xfrm>
              <a:off x="3863750" y="-39328"/>
              <a:ext cx="974889" cy="972368"/>
            </a:xfrm>
            <a:custGeom>
              <a:avLst/>
              <a:gdLst>
                <a:gd name="T0" fmla="*/ 346 w 346"/>
                <a:gd name="T1" fmla="*/ 346 h 346"/>
                <a:gd name="T2" fmla="*/ 0 w 346"/>
                <a:gd name="T3" fmla="*/ 0 h 346"/>
                <a:gd name="T4" fmla="*/ 84 w 346"/>
                <a:gd name="T5" fmla="*/ 0 h 346"/>
                <a:gd name="T6" fmla="*/ 346 w 346"/>
                <a:gd name="T7" fmla="*/ 262 h 346"/>
                <a:gd name="T8" fmla="*/ 346 w 346"/>
                <a:gd name="T9" fmla="*/ 346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46">
                  <a:moveTo>
                    <a:pt x="346" y="346"/>
                  </a:moveTo>
                  <a:cubicBezTo>
                    <a:pt x="157" y="342"/>
                    <a:pt x="4" y="189"/>
                    <a:pt x="0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8" y="143"/>
                    <a:pt x="203" y="258"/>
                    <a:pt x="346" y="262"/>
                  </a:cubicBezTo>
                  <a:lnTo>
                    <a:pt x="346" y="3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Freeform: Shape 4"/>
            <p:cNvSpPr>
              <a:spLocks/>
            </p:cNvSpPr>
            <p:nvPr/>
          </p:nvSpPr>
          <p:spPr bwMode="auto">
            <a:xfrm>
              <a:off x="4883978" y="696246"/>
              <a:ext cx="972368" cy="1992599"/>
            </a:xfrm>
            <a:custGeom>
              <a:avLst/>
              <a:gdLst>
                <a:gd name="T0" fmla="*/ 0 w 346"/>
                <a:gd name="T1" fmla="*/ 624 h 708"/>
                <a:gd name="T2" fmla="*/ 262 w 346"/>
                <a:gd name="T3" fmla="*/ 354 h 708"/>
                <a:gd name="T4" fmla="*/ 0 w 346"/>
                <a:gd name="T5" fmla="*/ 84 h 708"/>
                <a:gd name="T6" fmla="*/ 0 w 346"/>
                <a:gd name="T7" fmla="*/ 0 h 708"/>
                <a:gd name="T8" fmla="*/ 346 w 346"/>
                <a:gd name="T9" fmla="*/ 354 h 708"/>
                <a:gd name="T10" fmla="*/ 0 w 346"/>
                <a:gd name="T11" fmla="*/ 708 h 708"/>
                <a:gd name="T12" fmla="*/ 0 w 346"/>
                <a:gd name="T13" fmla="*/ 624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708">
                  <a:moveTo>
                    <a:pt x="0" y="624"/>
                  </a:moveTo>
                  <a:cubicBezTo>
                    <a:pt x="145" y="620"/>
                    <a:pt x="262" y="500"/>
                    <a:pt x="262" y="354"/>
                  </a:cubicBezTo>
                  <a:cubicBezTo>
                    <a:pt x="262" y="208"/>
                    <a:pt x="145" y="88"/>
                    <a:pt x="0" y="8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91" y="4"/>
                    <a:pt x="346" y="161"/>
                    <a:pt x="346" y="354"/>
                  </a:cubicBezTo>
                  <a:cubicBezTo>
                    <a:pt x="346" y="547"/>
                    <a:pt x="191" y="704"/>
                    <a:pt x="0" y="708"/>
                  </a:cubicBezTo>
                  <a:lnTo>
                    <a:pt x="0" y="62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5"/>
            <p:cNvSpPr>
              <a:spLocks/>
            </p:cNvSpPr>
            <p:nvPr/>
          </p:nvSpPr>
          <p:spPr bwMode="auto">
            <a:xfrm>
              <a:off x="3863752" y="2452049"/>
              <a:ext cx="1992599" cy="1992599"/>
            </a:xfrm>
            <a:custGeom>
              <a:avLst/>
              <a:gdLst>
                <a:gd name="T0" fmla="*/ 354 w 708"/>
                <a:gd name="T1" fmla="*/ 708 h 708"/>
                <a:gd name="T2" fmla="*/ 0 w 708"/>
                <a:gd name="T3" fmla="*/ 354 h 708"/>
                <a:gd name="T4" fmla="*/ 346 w 708"/>
                <a:gd name="T5" fmla="*/ 0 h 708"/>
                <a:gd name="T6" fmla="*/ 346 w 708"/>
                <a:gd name="T7" fmla="*/ 84 h 708"/>
                <a:gd name="T8" fmla="*/ 84 w 708"/>
                <a:gd name="T9" fmla="*/ 354 h 708"/>
                <a:gd name="T10" fmla="*/ 354 w 708"/>
                <a:gd name="T11" fmla="*/ 624 h 708"/>
                <a:gd name="T12" fmla="*/ 624 w 708"/>
                <a:gd name="T13" fmla="*/ 362 h 708"/>
                <a:gd name="T14" fmla="*/ 708 w 708"/>
                <a:gd name="T15" fmla="*/ 362 h 708"/>
                <a:gd name="T16" fmla="*/ 354 w 708"/>
                <a:gd name="T17" fmla="*/ 70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8" h="708">
                  <a:moveTo>
                    <a:pt x="354" y="708"/>
                  </a:moveTo>
                  <a:cubicBezTo>
                    <a:pt x="158" y="708"/>
                    <a:pt x="0" y="549"/>
                    <a:pt x="0" y="354"/>
                  </a:cubicBezTo>
                  <a:cubicBezTo>
                    <a:pt x="0" y="161"/>
                    <a:pt x="154" y="4"/>
                    <a:pt x="346" y="0"/>
                  </a:cubicBezTo>
                  <a:cubicBezTo>
                    <a:pt x="346" y="84"/>
                    <a:pt x="346" y="84"/>
                    <a:pt x="346" y="84"/>
                  </a:cubicBezTo>
                  <a:cubicBezTo>
                    <a:pt x="200" y="88"/>
                    <a:pt x="84" y="208"/>
                    <a:pt x="84" y="354"/>
                  </a:cubicBezTo>
                  <a:cubicBezTo>
                    <a:pt x="84" y="503"/>
                    <a:pt x="205" y="624"/>
                    <a:pt x="354" y="624"/>
                  </a:cubicBezTo>
                  <a:cubicBezTo>
                    <a:pt x="500" y="624"/>
                    <a:pt x="619" y="507"/>
                    <a:pt x="624" y="362"/>
                  </a:cubicBezTo>
                  <a:cubicBezTo>
                    <a:pt x="708" y="362"/>
                    <a:pt x="708" y="362"/>
                    <a:pt x="708" y="362"/>
                  </a:cubicBezTo>
                  <a:cubicBezTo>
                    <a:pt x="703" y="554"/>
                    <a:pt x="546" y="708"/>
                    <a:pt x="354" y="708"/>
                  </a:cubicBez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Freeform: Shape 6"/>
            <p:cNvSpPr>
              <a:spLocks/>
            </p:cNvSpPr>
            <p:nvPr/>
          </p:nvSpPr>
          <p:spPr bwMode="auto">
            <a:xfrm>
              <a:off x="6639784" y="5963655"/>
              <a:ext cx="972368" cy="972368"/>
            </a:xfrm>
            <a:custGeom>
              <a:avLst/>
              <a:gdLst>
                <a:gd name="T0" fmla="*/ 262 w 346"/>
                <a:gd name="T1" fmla="*/ 346 h 346"/>
                <a:gd name="T2" fmla="*/ 0 w 346"/>
                <a:gd name="T3" fmla="*/ 84 h 346"/>
                <a:gd name="T4" fmla="*/ 0 w 346"/>
                <a:gd name="T5" fmla="*/ 0 h 346"/>
                <a:gd name="T6" fmla="*/ 346 w 346"/>
                <a:gd name="T7" fmla="*/ 346 h 346"/>
                <a:gd name="T8" fmla="*/ 262 w 346"/>
                <a:gd name="T9" fmla="*/ 346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6" h="346">
                  <a:moveTo>
                    <a:pt x="262" y="346"/>
                  </a:moveTo>
                  <a:cubicBezTo>
                    <a:pt x="257" y="203"/>
                    <a:pt x="142" y="88"/>
                    <a:pt x="0" y="8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4"/>
                    <a:pt x="341" y="157"/>
                    <a:pt x="346" y="346"/>
                  </a:cubicBezTo>
                  <a:lnTo>
                    <a:pt x="262" y="34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Freeform: Shape 7"/>
            <p:cNvSpPr>
              <a:spLocks/>
            </p:cNvSpPr>
            <p:nvPr/>
          </p:nvSpPr>
          <p:spPr bwMode="auto">
            <a:xfrm>
              <a:off x="5619553" y="4207855"/>
              <a:ext cx="974889" cy="1992599"/>
            </a:xfrm>
            <a:custGeom>
              <a:avLst/>
              <a:gdLst>
                <a:gd name="T0" fmla="*/ 346 w 346"/>
                <a:gd name="T1" fmla="*/ 708 h 708"/>
                <a:gd name="T2" fmla="*/ 0 w 346"/>
                <a:gd name="T3" fmla="*/ 354 h 708"/>
                <a:gd name="T4" fmla="*/ 346 w 346"/>
                <a:gd name="T5" fmla="*/ 0 h 708"/>
                <a:gd name="T6" fmla="*/ 346 w 346"/>
                <a:gd name="T7" fmla="*/ 84 h 708"/>
                <a:gd name="T8" fmla="*/ 84 w 346"/>
                <a:gd name="T9" fmla="*/ 354 h 708"/>
                <a:gd name="T10" fmla="*/ 346 w 346"/>
                <a:gd name="T11" fmla="*/ 624 h 708"/>
                <a:gd name="T12" fmla="*/ 346 w 346"/>
                <a:gd name="T13" fmla="*/ 70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708">
                  <a:moveTo>
                    <a:pt x="346" y="708"/>
                  </a:moveTo>
                  <a:cubicBezTo>
                    <a:pt x="154" y="704"/>
                    <a:pt x="0" y="547"/>
                    <a:pt x="0" y="354"/>
                  </a:cubicBezTo>
                  <a:cubicBezTo>
                    <a:pt x="0" y="161"/>
                    <a:pt x="154" y="4"/>
                    <a:pt x="346" y="0"/>
                  </a:cubicBezTo>
                  <a:cubicBezTo>
                    <a:pt x="346" y="84"/>
                    <a:pt x="346" y="84"/>
                    <a:pt x="346" y="84"/>
                  </a:cubicBezTo>
                  <a:cubicBezTo>
                    <a:pt x="200" y="88"/>
                    <a:pt x="84" y="208"/>
                    <a:pt x="84" y="354"/>
                  </a:cubicBezTo>
                  <a:cubicBezTo>
                    <a:pt x="84" y="500"/>
                    <a:pt x="200" y="620"/>
                    <a:pt x="346" y="624"/>
                  </a:cubicBezTo>
                  <a:lnTo>
                    <a:pt x="346" y="7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Freeform: Shape 8"/>
            <p:cNvSpPr>
              <a:spLocks/>
            </p:cNvSpPr>
            <p:nvPr/>
          </p:nvSpPr>
          <p:spPr bwMode="auto">
            <a:xfrm>
              <a:off x="5619555" y="2452049"/>
              <a:ext cx="1992599" cy="1992599"/>
            </a:xfrm>
            <a:custGeom>
              <a:avLst/>
              <a:gdLst>
                <a:gd name="T0" fmla="*/ 362 w 708"/>
                <a:gd name="T1" fmla="*/ 624 h 708"/>
                <a:gd name="T2" fmla="*/ 624 w 708"/>
                <a:gd name="T3" fmla="*/ 354 h 708"/>
                <a:gd name="T4" fmla="*/ 354 w 708"/>
                <a:gd name="T5" fmla="*/ 84 h 708"/>
                <a:gd name="T6" fmla="*/ 84 w 708"/>
                <a:gd name="T7" fmla="*/ 346 h 708"/>
                <a:gd name="T8" fmla="*/ 0 w 708"/>
                <a:gd name="T9" fmla="*/ 346 h 708"/>
                <a:gd name="T10" fmla="*/ 354 w 708"/>
                <a:gd name="T11" fmla="*/ 0 h 708"/>
                <a:gd name="T12" fmla="*/ 708 w 708"/>
                <a:gd name="T13" fmla="*/ 354 h 708"/>
                <a:gd name="T14" fmla="*/ 362 w 708"/>
                <a:gd name="T15" fmla="*/ 708 h 708"/>
                <a:gd name="T16" fmla="*/ 362 w 708"/>
                <a:gd name="T17" fmla="*/ 624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8" h="708">
                  <a:moveTo>
                    <a:pt x="362" y="624"/>
                  </a:moveTo>
                  <a:cubicBezTo>
                    <a:pt x="507" y="620"/>
                    <a:pt x="624" y="500"/>
                    <a:pt x="624" y="354"/>
                  </a:cubicBezTo>
                  <a:cubicBezTo>
                    <a:pt x="624" y="205"/>
                    <a:pt x="503" y="84"/>
                    <a:pt x="354" y="84"/>
                  </a:cubicBezTo>
                  <a:cubicBezTo>
                    <a:pt x="207" y="84"/>
                    <a:pt x="88" y="201"/>
                    <a:pt x="84" y="346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4" y="154"/>
                    <a:pt x="161" y="0"/>
                    <a:pt x="354" y="0"/>
                  </a:cubicBezTo>
                  <a:cubicBezTo>
                    <a:pt x="549" y="0"/>
                    <a:pt x="708" y="159"/>
                    <a:pt x="708" y="354"/>
                  </a:cubicBezTo>
                  <a:cubicBezTo>
                    <a:pt x="708" y="547"/>
                    <a:pt x="553" y="704"/>
                    <a:pt x="362" y="708"/>
                  </a:cubicBezTo>
                  <a:lnTo>
                    <a:pt x="362" y="624"/>
                  </a:ln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Oval 10"/>
            <p:cNvSpPr>
              <a:spLocks/>
            </p:cNvSpPr>
            <p:nvPr/>
          </p:nvSpPr>
          <p:spPr bwMode="auto">
            <a:xfrm>
              <a:off x="4289477" y="1116933"/>
              <a:ext cx="1138627" cy="1138628"/>
            </a:xfrm>
            <a:prstGeom prst="ellipse">
              <a:avLst/>
            </a:prstGeom>
            <a:noFill/>
            <a:ln w="6350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1" name="Group 11"/>
            <p:cNvGrpSpPr/>
            <p:nvPr/>
          </p:nvGrpSpPr>
          <p:grpSpPr>
            <a:xfrm>
              <a:off x="4529337" y="1425399"/>
              <a:ext cx="663958" cy="534275"/>
              <a:chOff x="2895600" y="1625601"/>
              <a:chExt cx="609600" cy="490537"/>
            </a:xfrm>
            <a:solidFill>
              <a:schemeClr val="tx2"/>
            </a:solidFill>
          </p:grpSpPr>
          <p:sp>
            <p:nvSpPr>
              <p:cNvPr id="52" name="Freeform: Shape 14"/>
              <p:cNvSpPr>
                <a:spLocks/>
              </p:cNvSpPr>
              <p:nvPr/>
            </p:nvSpPr>
            <p:spPr bwMode="auto">
              <a:xfrm>
                <a:off x="2968625" y="2017713"/>
                <a:ext cx="100013" cy="98425"/>
              </a:xfrm>
              <a:custGeom>
                <a:avLst/>
                <a:gdLst>
                  <a:gd name="T0" fmla="*/ 75 w 149"/>
                  <a:gd name="T1" fmla="*/ 0 h 148"/>
                  <a:gd name="T2" fmla="*/ 0 w 149"/>
                  <a:gd name="T3" fmla="*/ 74 h 148"/>
                  <a:gd name="T4" fmla="*/ 75 w 149"/>
                  <a:gd name="T5" fmla="*/ 148 h 148"/>
                  <a:gd name="T6" fmla="*/ 149 w 149"/>
                  <a:gd name="T7" fmla="*/ 74 h 148"/>
                  <a:gd name="T8" fmla="*/ 75 w 149"/>
                  <a:gd name="T9" fmla="*/ 0 h 148"/>
                  <a:gd name="T10" fmla="*/ 75 w 149"/>
                  <a:gd name="T11" fmla="*/ 106 h 148"/>
                  <a:gd name="T12" fmla="*/ 43 w 149"/>
                  <a:gd name="T13" fmla="*/ 74 h 148"/>
                  <a:gd name="T14" fmla="*/ 75 w 149"/>
                  <a:gd name="T15" fmla="*/ 42 h 148"/>
                  <a:gd name="T16" fmla="*/ 107 w 149"/>
                  <a:gd name="T17" fmla="*/ 74 h 148"/>
                  <a:gd name="T18" fmla="*/ 75 w 149"/>
                  <a:gd name="T19" fmla="*/ 106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9" h="148">
                    <a:moveTo>
                      <a:pt x="75" y="0"/>
                    </a:moveTo>
                    <a:cubicBezTo>
                      <a:pt x="34" y="0"/>
                      <a:pt x="0" y="33"/>
                      <a:pt x="0" y="74"/>
                    </a:cubicBezTo>
                    <a:cubicBezTo>
                      <a:pt x="0" y="115"/>
                      <a:pt x="34" y="148"/>
                      <a:pt x="75" y="148"/>
                    </a:cubicBezTo>
                    <a:cubicBezTo>
                      <a:pt x="116" y="148"/>
                      <a:pt x="149" y="115"/>
                      <a:pt x="149" y="74"/>
                    </a:cubicBezTo>
                    <a:cubicBezTo>
                      <a:pt x="149" y="33"/>
                      <a:pt x="116" y="0"/>
                      <a:pt x="75" y="0"/>
                    </a:cubicBezTo>
                    <a:close/>
                    <a:moveTo>
                      <a:pt x="75" y="106"/>
                    </a:moveTo>
                    <a:cubicBezTo>
                      <a:pt x="57" y="106"/>
                      <a:pt x="43" y="92"/>
                      <a:pt x="43" y="74"/>
                    </a:cubicBezTo>
                    <a:cubicBezTo>
                      <a:pt x="43" y="57"/>
                      <a:pt x="57" y="42"/>
                      <a:pt x="75" y="42"/>
                    </a:cubicBezTo>
                    <a:cubicBezTo>
                      <a:pt x="92" y="42"/>
                      <a:pt x="107" y="57"/>
                      <a:pt x="107" y="74"/>
                    </a:cubicBezTo>
                    <a:cubicBezTo>
                      <a:pt x="107" y="92"/>
                      <a:pt x="92" y="106"/>
                      <a:pt x="75" y="10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Freeform: Shape 15"/>
              <p:cNvSpPr>
                <a:spLocks/>
              </p:cNvSpPr>
              <p:nvPr/>
            </p:nvSpPr>
            <p:spPr bwMode="auto">
              <a:xfrm>
                <a:off x="3233738" y="2017713"/>
                <a:ext cx="100013" cy="98425"/>
              </a:xfrm>
              <a:custGeom>
                <a:avLst/>
                <a:gdLst>
                  <a:gd name="T0" fmla="*/ 74 w 148"/>
                  <a:gd name="T1" fmla="*/ 0 h 148"/>
                  <a:gd name="T2" fmla="*/ 0 w 148"/>
                  <a:gd name="T3" fmla="*/ 74 h 148"/>
                  <a:gd name="T4" fmla="*/ 74 w 148"/>
                  <a:gd name="T5" fmla="*/ 148 h 148"/>
                  <a:gd name="T6" fmla="*/ 148 w 148"/>
                  <a:gd name="T7" fmla="*/ 74 h 148"/>
                  <a:gd name="T8" fmla="*/ 74 w 148"/>
                  <a:gd name="T9" fmla="*/ 0 h 148"/>
                  <a:gd name="T10" fmla="*/ 74 w 148"/>
                  <a:gd name="T11" fmla="*/ 106 h 148"/>
                  <a:gd name="T12" fmla="*/ 42 w 148"/>
                  <a:gd name="T13" fmla="*/ 74 h 148"/>
                  <a:gd name="T14" fmla="*/ 74 w 148"/>
                  <a:gd name="T15" fmla="*/ 42 h 148"/>
                  <a:gd name="T16" fmla="*/ 106 w 148"/>
                  <a:gd name="T17" fmla="*/ 74 h 148"/>
                  <a:gd name="T18" fmla="*/ 74 w 148"/>
                  <a:gd name="T19" fmla="*/ 106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8" h="148">
                    <a:moveTo>
                      <a:pt x="74" y="0"/>
                    </a:moveTo>
                    <a:cubicBezTo>
                      <a:pt x="33" y="0"/>
                      <a:pt x="0" y="33"/>
                      <a:pt x="0" y="74"/>
                    </a:cubicBezTo>
                    <a:cubicBezTo>
                      <a:pt x="0" y="115"/>
                      <a:pt x="33" y="148"/>
                      <a:pt x="74" y="148"/>
                    </a:cubicBezTo>
                    <a:cubicBezTo>
                      <a:pt x="115" y="148"/>
                      <a:pt x="148" y="115"/>
                      <a:pt x="148" y="74"/>
                    </a:cubicBezTo>
                    <a:cubicBezTo>
                      <a:pt x="148" y="33"/>
                      <a:pt x="115" y="0"/>
                      <a:pt x="74" y="0"/>
                    </a:cubicBezTo>
                    <a:close/>
                    <a:moveTo>
                      <a:pt x="74" y="106"/>
                    </a:moveTo>
                    <a:cubicBezTo>
                      <a:pt x="56" y="106"/>
                      <a:pt x="42" y="92"/>
                      <a:pt x="42" y="74"/>
                    </a:cubicBezTo>
                    <a:cubicBezTo>
                      <a:pt x="42" y="57"/>
                      <a:pt x="56" y="42"/>
                      <a:pt x="74" y="42"/>
                    </a:cubicBezTo>
                    <a:cubicBezTo>
                      <a:pt x="92" y="42"/>
                      <a:pt x="106" y="57"/>
                      <a:pt x="106" y="74"/>
                    </a:cubicBezTo>
                    <a:cubicBezTo>
                      <a:pt x="106" y="92"/>
                      <a:pt x="92" y="106"/>
                      <a:pt x="74" y="10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Freeform: Shape 16"/>
              <p:cNvSpPr>
                <a:spLocks/>
              </p:cNvSpPr>
              <p:nvPr/>
            </p:nvSpPr>
            <p:spPr bwMode="auto">
              <a:xfrm>
                <a:off x="2987675" y="1793876"/>
                <a:ext cx="146050" cy="153988"/>
              </a:xfrm>
              <a:custGeom>
                <a:avLst/>
                <a:gdLst>
                  <a:gd name="T0" fmla="*/ 81 w 92"/>
                  <a:gd name="T1" fmla="*/ 24 h 97"/>
                  <a:gd name="T2" fmla="*/ 0 w 92"/>
                  <a:gd name="T3" fmla="*/ 0 h 97"/>
                  <a:gd name="T4" fmla="*/ 0 w 92"/>
                  <a:gd name="T5" fmla="*/ 91 h 97"/>
                  <a:gd name="T6" fmla="*/ 92 w 92"/>
                  <a:gd name="T7" fmla="*/ 97 h 97"/>
                  <a:gd name="T8" fmla="*/ 81 w 92"/>
                  <a:gd name="T9" fmla="*/ 24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" h="97">
                    <a:moveTo>
                      <a:pt x="81" y="24"/>
                    </a:moveTo>
                    <a:lnTo>
                      <a:pt x="0" y="0"/>
                    </a:lnTo>
                    <a:lnTo>
                      <a:pt x="0" y="91"/>
                    </a:lnTo>
                    <a:lnTo>
                      <a:pt x="92" y="97"/>
                    </a:lnTo>
                    <a:lnTo>
                      <a:pt x="81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Freeform: Shape 17"/>
              <p:cNvSpPr>
                <a:spLocks/>
              </p:cNvSpPr>
              <p:nvPr/>
            </p:nvSpPr>
            <p:spPr bwMode="auto">
              <a:xfrm>
                <a:off x="3141663" y="1847851"/>
                <a:ext cx="103188" cy="100013"/>
              </a:xfrm>
              <a:custGeom>
                <a:avLst/>
                <a:gdLst>
                  <a:gd name="T0" fmla="*/ 0 w 65"/>
                  <a:gd name="T1" fmla="*/ 35 h 63"/>
                  <a:gd name="T2" fmla="*/ 56 w 65"/>
                  <a:gd name="T3" fmla="*/ 63 h 63"/>
                  <a:gd name="T4" fmla="*/ 65 w 65"/>
                  <a:gd name="T5" fmla="*/ 15 h 63"/>
                  <a:gd name="T6" fmla="*/ 14 w 65"/>
                  <a:gd name="T7" fmla="*/ 0 h 63"/>
                  <a:gd name="T8" fmla="*/ 0 w 65"/>
                  <a:gd name="T9" fmla="*/ 35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63">
                    <a:moveTo>
                      <a:pt x="0" y="35"/>
                    </a:moveTo>
                    <a:lnTo>
                      <a:pt x="56" y="63"/>
                    </a:lnTo>
                    <a:lnTo>
                      <a:pt x="65" y="15"/>
                    </a:lnTo>
                    <a:lnTo>
                      <a:pt x="14" y="0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Freeform: Shape 18"/>
              <p:cNvSpPr>
                <a:spLocks/>
              </p:cNvSpPr>
              <p:nvPr/>
            </p:nvSpPr>
            <p:spPr bwMode="auto">
              <a:xfrm>
                <a:off x="3173413" y="1698626"/>
                <a:ext cx="165100" cy="192088"/>
              </a:xfrm>
              <a:custGeom>
                <a:avLst/>
                <a:gdLst>
                  <a:gd name="T0" fmla="*/ 104 w 104"/>
                  <a:gd name="T1" fmla="*/ 76 h 121"/>
                  <a:gd name="T2" fmla="*/ 39 w 104"/>
                  <a:gd name="T3" fmla="*/ 0 h 121"/>
                  <a:gd name="T4" fmla="*/ 0 w 104"/>
                  <a:gd name="T5" fmla="*/ 70 h 121"/>
                  <a:gd name="T6" fmla="*/ 79 w 104"/>
                  <a:gd name="T7" fmla="*/ 121 h 121"/>
                  <a:gd name="T8" fmla="*/ 104 w 104"/>
                  <a:gd name="T9" fmla="*/ 76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" h="121">
                    <a:moveTo>
                      <a:pt x="104" y="76"/>
                    </a:moveTo>
                    <a:lnTo>
                      <a:pt x="39" y="0"/>
                    </a:lnTo>
                    <a:lnTo>
                      <a:pt x="0" y="70"/>
                    </a:lnTo>
                    <a:lnTo>
                      <a:pt x="79" y="121"/>
                    </a:lnTo>
                    <a:lnTo>
                      <a:pt x="104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Freeform: Shape 19"/>
              <p:cNvSpPr>
                <a:spLocks/>
              </p:cNvSpPr>
              <p:nvPr/>
            </p:nvSpPr>
            <p:spPr bwMode="auto">
              <a:xfrm>
                <a:off x="3060700" y="1690688"/>
                <a:ext cx="115888" cy="109538"/>
              </a:xfrm>
              <a:custGeom>
                <a:avLst/>
                <a:gdLst>
                  <a:gd name="T0" fmla="*/ 73 w 73"/>
                  <a:gd name="T1" fmla="*/ 43 h 69"/>
                  <a:gd name="T2" fmla="*/ 40 w 73"/>
                  <a:gd name="T3" fmla="*/ 0 h 69"/>
                  <a:gd name="T4" fmla="*/ 0 w 73"/>
                  <a:gd name="T5" fmla="*/ 30 h 69"/>
                  <a:gd name="T6" fmla="*/ 22 w 73"/>
                  <a:gd name="T7" fmla="*/ 69 h 69"/>
                  <a:gd name="T8" fmla="*/ 73 w 73"/>
                  <a:gd name="T9" fmla="*/ 4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3" h="69">
                    <a:moveTo>
                      <a:pt x="73" y="43"/>
                    </a:moveTo>
                    <a:lnTo>
                      <a:pt x="40" y="0"/>
                    </a:lnTo>
                    <a:lnTo>
                      <a:pt x="0" y="30"/>
                    </a:lnTo>
                    <a:lnTo>
                      <a:pt x="22" y="69"/>
                    </a:lnTo>
                    <a:lnTo>
                      <a:pt x="73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Freeform: Shape 20"/>
              <p:cNvSpPr>
                <a:spLocks/>
              </p:cNvSpPr>
              <p:nvPr/>
            </p:nvSpPr>
            <p:spPr bwMode="auto">
              <a:xfrm>
                <a:off x="3127375" y="1625601"/>
                <a:ext cx="117475" cy="82550"/>
              </a:xfrm>
              <a:custGeom>
                <a:avLst/>
                <a:gdLst>
                  <a:gd name="T0" fmla="*/ 74 w 74"/>
                  <a:gd name="T1" fmla="*/ 22 h 52"/>
                  <a:gd name="T2" fmla="*/ 49 w 74"/>
                  <a:gd name="T3" fmla="*/ 0 h 52"/>
                  <a:gd name="T4" fmla="*/ 0 w 74"/>
                  <a:gd name="T5" fmla="*/ 13 h 52"/>
                  <a:gd name="T6" fmla="*/ 19 w 74"/>
                  <a:gd name="T7" fmla="*/ 52 h 52"/>
                  <a:gd name="T8" fmla="*/ 74 w 74"/>
                  <a:gd name="T9" fmla="*/ 2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52">
                    <a:moveTo>
                      <a:pt x="74" y="22"/>
                    </a:moveTo>
                    <a:lnTo>
                      <a:pt x="49" y="0"/>
                    </a:lnTo>
                    <a:lnTo>
                      <a:pt x="0" y="13"/>
                    </a:lnTo>
                    <a:lnTo>
                      <a:pt x="19" y="52"/>
                    </a:lnTo>
                    <a:lnTo>
                      <a:pt x="74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Freeform: Shape 21"/>
              <p:cNvSpPr>
                <a:spLocks/>
              </p:cNvSpPr>
              <p:nvPr/>
            </p:nvSpPr>
            <p:spPr bwMode="auto">
              <a:xfrm>
                <a:off x="2895600" y="1790701"/>
                <a:ext cx="609600" cy="214313"/>
              </a:xfrm>
              <a:custGeom>
                <a:avLst/>
                <a:gdLst>
                  <a:gd name="T0" fmla="*/ 864 w 913"/>
                  <a:gd name="T1" fmla="*/ 209 h 321"/>
                  <a:gd name="T2" fmla="*/ 844 w 913"/>
                  <a:gd name="T3" fmla="*/ 213 h 321"/>
                  <a:gd name="T4" fmla="*/ 746 w 913"/>
                  <a:gd name="T5" fmla="*/ 129 h 321"/>
                  <a:gd name="T6" fmla="*/ 760 w 913"/>
                  <a:gd name="T7" fmla="*/ 0 h 321"/>
                  <a:gd name="T8" fmla="*/ 663 w 913"/>
                  <a:gd name="T9" fmla="*/ 0 h 321"/>
                  <a:gd name="T10" fmla="*/ 699 w 913"/>
                  <a:gd name="T11" fmla="*/ 40 h 321"/>
                  <a:gd name="T12" fmla="*/ 674 w 913"/>
                  <a:gd name="T13" fmla="*/ 265 h 321"/>
                  <a:gd name="T14" fmla="*/ 86 w 913"/>
                  <a:gd name="T15" fmla="*/ 265 h 321"/>
                  <a:gd name="T16" fmla="*/ 63 w 913"/>
                  <a:gd name="T17" fmla="*/ 56 h 321"/>
                  <a:gd name="T18" fmla="*/ 111 w 913"/>
                  <a:gd name="T19" fmla="*/ 56 h 321"/>
                  <a:gd name="T20" fmla="*/ 111 w 913"/>
                  <a:gd name="T21" fmla="*/ 6 h 321"/>
                  <a:gd name="T22" fmla="*/ 111 w 913"/>
                  <a:gd name="T23" fmla="*/ 0 h 321"/>
                  <a:gd name="T24" fmla="*/ 0 w 913"/>
                  <a:gd name="T25" fmla="*/ 0 h 321"/>
                  <a:gd name="T26" fmla="*/ 35 w 913"/>
                  <a:gd name="T27" fmla="*/ 321 h 321"/>
                  <a:gd name="T28" fmla="*/ 724 w 913"/>
                  <a:gd name="T29" fmla="*/ 321 h 321"/>
                  <a:gd name="T30" fmla="*/ 740 w 913"/>
                  <a:gd name="T31" fmla="*/ 180 h 321"/>
                  <a:gd name="T32" fmla="*/ 817 w 913"/>
                  <a:gd name="T33" fmla="*/ 245 h 321"/>
                  <a:gd name="T34" fmla="*/ 815 w 913"/>
                  <a:gd name="T35" fmla="*/ 258 h 321"/>
                  <a:gd name="T36" fmla="*/ 864 w 913"/>
                  <a:gd name="T37" fmla="*/ 307 h 321"/>
                  <a:gd name="T38" fmla="*/ 913 w 913"/>
                  <a:gd name="T39" fmla="*/ 258 h 321"/>
                  <a:gd name="T40" fmla="*/ 864 w 913"/>
                  <a:gd name="T41" fmla="*/ 209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13" h="321">
                    <a:moveTo>
                      <a:pt x="864" y="209"/>
                    </a:moveTo>
                    <a:cubicBezTo>
                      <a:pt x="857" y="209"/>
                      <a:pt x="850" y="210"/>
                      <a:pt x="844" y="213"/>
                    </a:cubicBezTo>
                    <a:cubicBezTo>
                      <a:pt x="746" y="129"/>
                      <a:pt x="746" y="129"/>
                      <a:pt x="746" y="129"/>
                    </a:cubicBezTo>
                    <a:cubicBezTo>
                      <a:pt x="760" y="0"/>
                      <a:pt x="760" y="0"/>
                      <a:pt x="760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699" y="40"/>
                      <a:pt x="699" y="40"/>
                      <a:pt x="699" y="40"/>
                    </a:cubicBezTo>
                    <a:cubicBezTo>
                      <a:pt x="674" y="265"/>
                      <a:pt x="674" y="265"/>
                      <a:pt x="674" y="265"/>
                    </a:cubicBezTo>
                    <a:cubicBezTo>
                      <a:pt x="86" y="265"/>
                      <a:pt x="86" y="265"/>
                      <a:pt x="86" y="265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111" y="56"/>
                      <a:pt x="111" y="56"/>
                      <a:pt x="111" y="56"/>
                    </a:cubicBezTo>
                    <a:cubicBezTo>
                      <a:pt x="111" y="6"/>
                      <a:pt x="111" y="6"/>
                      <a:pt x="111" y="6"/>
                    </a:cubicBezTo>
                    <a:cubicBezTo>
                      <a:pt x="111" y="0"/>
                      <a:pt x="111" y="0"/>
                      <a:pt x="1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5" y="321"/>
                      <a:pt x="35" y="321"/>
                      <a:pt x="35" y="321"/>
                    </a:cubicBezTo>
                    <a:cubicBezTo>
                      <a:pt x="724" y="321"/>
                      <a:pt x="724" y="321"/>
                      <a:pt x="724" y="321"/>
                    </a:cubicBezTo>
                    <a:cubicBezTo>
                      <a:pt x="740" y="180"/>
                      <a:pt x="740" y="180"/>
                      <a:pt x="740" y="180"/>
                    </a:cubicBezTo>
                    <a:cubicBezTo>
                      <a:pt x="817" y="245"/>
                      <a:pt x="817" y="245"/>
                      <a:pt x="817" y="245"/>
                    </a:cubicBezTo>
                    <a:cubicBezTo>
                      <a:pt x="815" y="249"/>
                      <a:pt x="815" y="254"/>
                      <a:pt x="815" y="258"/>
                    </a:cubicBezTo>
                    <a:cubicBezTo>
                      <a:pt x="815" y="285"/>
                      <a:pt x="837" y="307"/>
                      <a:pt x="864" y="307"/>
                    </a:cubicBezTo>
                    <a:cubicBezTo>
                      <a:pt x="891" y="307"/>
                      <a:pt x="913" y="285"/>
                      <a:pt x="913" y="258"/>
                    </a:cubicBezTo>
                    <a:cubicBezTo>
                      <a:pt x="913" y="231"/>
                      <a:pt x="891" y="209"/>
                      <a:pt x="864" y="20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Freeform: Shape 22"/>
              <p:cNvSpPr>
                <a:spLocks/>
              </p:cNvSpPr>
              <p:nvPr/>
            </p:nvSpPr>
            <p:spPr bwMode="auto">
              <a:xfrm>
                <a:off x="3084513" y="2047876"/>
                <a:ext cx="133350" cy="38100"/>
              </a:xfrm>
              <a:custGeom>
                <a:avLst/>
                <a:gdLst>
                  <a:gd name="T0" fmla="*/ 0 w 201"/>
                  <a:gd name="T1" fmla="*/ 0 h 56"/>
                  <a:gd name="T2" fmla="*/ 4 w 201"/>
                  <a:gd name="T3" fmla="*/ 28 h 56"/>
                  <a:gd name="T4" fmla="*/ 0 w 201"/>
                  <a:gd name="T5" fmla="*/ 56 h 56"/>
                  <a:gd name="T6" fmla="*/ 201 w 201"/>
                  <a:gd name="T7" fmla="*/ 56 h 56"/>
                  <a:gd name="T8" fmla="*/ 197 w 201"/>
                  <a:gd name="T9" fmla="*/ 28 h 56"/>
                  <a:gd name="T10" fmla="*/ 201 w 201"/>
                  <a:gd name="T11" fmla="*/ 0 h 56"/>
                  <a:gd name="T12" fmla="*/ 0 w 201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1" h="56">
                    <a:moveTo>
                      <a:pt x="0" y="0"/>
                    </a:moveTo>
                    <a:cubicBezTo>
                      <a:pt x="3" y="9"/>
                      <a:pt x="4" y="18"/>
                      <a:pt x="4" y="28"/>
                    </a:cubicBezTo>
                    <a:cubicBezTo>
                      <a:pt x="4" y="38"/>
                      <a:pt x="3" y="47"/>
                      <a:pt x="0" y="56"/>
                    </a:cubicBezTo>
                    <a:cubicBezTo>
                      <a:pt x="201" y="56"/>
                      <a:pt x="201" y="56"/>
                      <a:pt x="201" y="56"/>
                    </a:cubicBezTo>
                    <a:cubicBezTo>
                      <a:pt x="198" y="47"/>
                      <a:pt x="197" y="38"/>
                      <a:pt x="197" y="28"/>
                    </a:cubicBezTo>
                    <a:cubicBezTo>
                      <a:pt x="197" y="18"/>
                      <a:pt x="198" y="9"/>
                      <a:pt x="20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2" name="Freeform: Shape 12"/>
            <p:cNvSpPr>
              <a:spLocks/>
            </p:cNvSpPr>
            <p:nvPr/>
          </p:nvSpPr>
          <p:spPr bwMode="auto">
            <a:xfrm rot="16200000">
              <a:off x="3744380" y="1637338"/>
              <a:ext cx="381000" cy="177800"/>
            </a:xfrm>
            <a:custGeom>
              <a:avLst/>
              <a:gdLst>
                <a:gd name="T0" fmla="*/ 64 w 129"/>
                <a:gd name="T1" fmla="*/ 0 h 60"/>
                <a:gd name="T2" fmla="*/ 0 w 129"/>
                <a:gd name="T3" fmla="*/ 60 h 60"/>
                <a:gd name="T4" fmla="*/ 129 w 129"/>
                <a:gd name="T5" fmla="*/ 60 h 60"/>
                <a:gd name="T6" fmla="*/ 64 w 129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60">
                  <a:moveTo>
                    <a:pt x="64" y="0"/>
                  </a:moveTo>
                  <a:cubicBezTo>
                    <a:pt x="56" y="34"/>
                    <a:pt x="31" y="60"/>
                    <a:pt x="0" y="60"/>
                  </a:cubicBezTo>
                  <a:cubicBezTo>
                    <a:pt x="129" y="60"/>
                    <a:pt x="129" y="60"/>
                    <a:pt x="129" y="60"/>
                  </a:cubicBezTo>
                  <a:cubicBezTo>
                    <a:pt x="98" y="60"/>
                    <a:pt x="72" y="34"/>
                    <a:pt x="64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Oval 24"/>
            <p:cNvSpPr>
              <a:spLocks/>
            </p:cNvSpPr>
            <p:nvPr/>
          </p:nvSpPr>
          <p:spPr bwMode="auto">
            <a:xfrm>
              <a:off x="4289476" y="2872738"/>
              <a:ext cx="1138627" cy="1138628"/>
            </a:xfrm>
            <a:prstGeom prst="ellipse">
              <a:avLst/>
            </a:prstGeom>
            <a:noFill/>
            <a:ln w="6350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4" name="Group 25"/>
            <p:cNvGrpSpPr/>
            <p:nvPr/>
          </p:nvGrpSpPr>
          <p:grpSpPr>
            <a:xfrm>
              <a:off x="4593879" y="3185649"/>
              <a:ext cx="480237" cy="532973"/>
              <a:chOff x="7496175" y="163513"/>
              <a:chExt cx="549275" cy="609600"/>
            </a:xfrm>
            <a:solidFill>
              <a:schemeClr val="tx2"/>
            </a:solidFill>
          </p:grpSpPr>
          <p:sp>
            <p:nvSpPr>
              <p:cNvPr id="47" name="Rectangle 28"/>
              <p:cNvSpPr>
                <a:spLocks/>
              </p:cNvSpPr>
              <p:nvPr/>
            </p:nvSpPr>
            <p:spPr bwMode="auto">
              <a:xfrm>
                <a:off x="7869238" y="341313"/>
                <a:ext cx="115888" cy="460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Rectangle 29"/>
              <p:cNvSpPr>
                <a:spLocks/>
              </p:cNvSpPr>
              <p:nvPr/>
            </p:nvSpPr>
            <p:spPr bwMode="auto">
              <a:xfrm>
                <a:off x="7869238" y="274638"/>
                <a:ext cx="115888" cy="206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Rectangle 30"/>
              <p:cNvSpPr>
                <a:spLocks/>
              </p:cNvSpPr>
              <p:nvPr/>
            </p:nvSpPr>
            <p:spPr bwMode="auto">
              <a:xfrm>
                <a:off x="7600950" y="468313"/>
                <a:ext cx="207963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Freeform: Shape 31"/>
              <p:cNvSpPr>
                <a:spLocks/>
              </p:cNvSpPr>
              <p:nvPr/>
            </p:nvSpPr>
            <p:spPr bwMode="auto">
              <a:xfrm>
                <a:off x="7496175" y="163513"/>
                <a:ext cx="549275" cy="609600"/>
              </a:xfrm>
              <a:custGeom>
                <a:avLst/>
                <a:gdLst>
                  <a:gd name="T0" fmla="*/ 47 w 822"/>
                  <a:gd name="T1" fmla="*/ 0 h 912"/>
                  <a:gd name="T2" fmla="*/ 0 w 822"/>
                  <a:gd name="T3" fmla="*/ 865 h 912"/>
                  <a:gd name="T4" fmla="*/ 775 w 822"/>
                  <a:gd name="T5" fmla="*/ 912 h 912"/>
                  <a:gd name="T6" fmla="*/ 822 w 822"/>
                  <a:gd name="T7" fmla="*/ 47 h 912"/>
                  <a:gd name="T8" fmla="*/ 318 w 822"/>
                  <a:gd name="T9" fmla="*/ 856 h 912"/>
                  <a:gd name="T10" fmla="*/ 239 w 822"/>
                  <a:gd name="T11" fmla="*/ 872 h 912"/>
                  <a:gd name="T12" fmla="*/ 236 w 822"/>
                  <a:gd name="T13" fmla="*/ 788 h 912"/>
                  <a:gd name="T14" fmla="*/ 309 w 822"/>
                  <a:gd name="T15" fmla="*/ 773 h 912"/>
                  <a:gd name="T16" fmla="*/ 318 w 822"/>
                  <a:gd name="T17" fmla="*/ 856 h 912"/>
                  <a:gd name="T18" fmla="*/ 312 w 822"/>
                  <a:gd name="T19" fmla="*/ 734 h 912"/>
                  <a:gd name="T20" fmla="*/ 246 w 822"/>
                  <a:gd name="T21" fmla="*/ 718 h 912"/>
                  <a:gd name="T22" fmla="*/ 271 w 822"/>
                  <a:gd name="T23" fmla="*/ 655 h 912"/>
                  <a:gd name="T24" fmla="*/ 332 w 822"/>
                  <a:gd name="T25" fmla="*/ 670 h 912"/>
                  <a:gd name="T26" fmla="*/ 336 w 822"/>
                  <a:gd name="T27" fmla="*/ 608 h 912"/>
                  <a:gd name="T28" fmla="*/ 275 w 822"/>
                  <a:gd name="T29" fmla="*/ 623 h 912"/>
                  <a:gd name="T30" fmla="*/ 266 w 822"/>
                  <a:gd name="T31" fmla="*/ 574 h 912"/>
                  <a:gd name="T32" fmla="*/ 324 w 822"/>
                  <a:gd name="T33" fmla="*/ 558 h 912"/>
                  <a:gd name="T34" fmla="*/ 336 w 822"/>
                  <a:gd name="T35" fmla="*/ 608 h 912"/>
                  <a:gd name="T36" fmla="*/ 377 w 822"/>
                  <a:gd name="T37" fmla="*/ 872 h 912"/>
                  <a:gd name="T38" fmla="*/ 364 w 822"/>
                  <a:gd name="T39" fmla="*/ 788 h 912"/>
                  <a:gd name="T40" fmla="*/ 436 w 822"/>
                  <a:gd name="T41" fmla="*/ 773 h 912"/>
                  <a:gd name="T42" fmla="*/ 454 w 822"/>
                  <a:gd name="T43" fmla="*/ 856 h 912"/>
                  <a:gd name="T44" fmla="*/ 385 w 822"/>
                  <a:gd name="T45" fmla="*/ 655 h 912"/>
                  <a:gd name="T46" fmla="*/ 448 w 822"/>
                  <a:gd name="T47" fmla="*/ 670 h 912"/>
                  <a:gd name="T48" fmla="*/ 434 w 822"/>
                  <a:gd name="T49" fmla="*/ 734 h 912"/>
                  <a:gd name="T50" fmla="*/ 367 w 822"/>
                  <a:gd name="T51" fmla="*/ 718 h 912"/>
                  <a:gd name="T52" fmla="*/ 385 w 822"/>
                  <a:gd name="T53" fmla="*/ 655 h 912"/>
                  <a:gd name="T54" fmla="*/ 372 w 822"/>
                  <a:gd name="T55" fmla="*/ 574 h 912"/>
                  <a:gd name="T56" fmla="*/ 427 w 822"/>
                  <a:gd name="T57" fmla="*/ 558 h 912"/>
                  <a:gd name="T58" fmla="*/ 445 w 822"/>
                  <a:gd name="T59" fmla="*/ 608 h 912"/>
                  <a:gd name="T60" fmla="*/ 386 w 822"/>
                  <a:gd name="T61" fmla="*/ 623 h 912"/>
                  <a:gd name="T62" fmla="*/ 484 w 822"/>
                  <a:gd name="T63" fmla="*/ 608 h 912"/>
                  <a:gd name="T64" fmla="*/ 497 w 822"/>
                  <a:gd name="T65" fmla="*/ 558 h 912"/>
                  <a:gd name="T66" fmla="*/ 554 w 822"/>
                  <a:gd name="T67" fmla="*/ 574 h 912"/>
                  <a:gd name="T68" fmla="*/ 545 w 822"/>
                  <a:gd name="T69" fmla="*/ 623 h 912"/>
                  <a:gd name="T70" fmla="*/ 484 w 822"/>
                  <a:gd name="T71" fmla="*/ 608 h 912"/>
                  <a:gd name="T72" fmla="*/ 505 w 822"/>
                  <a:gd name="T73" fmla="*/ 655 h 912"/>
                  <a:gd name="T74" fmla="*/ 569 w 822"/>
                  <a:gd name="T75" fmla="*/ 670 h 912"/>
                  <a:gd name="T76" fmla="*/ 563 w 822"/>
                  <a:gd name="T77" fmla="*/ 734 h 912"/>
                  <a:gd name="T78" fmla="*/ 494 w 822"/>
                  <a:gd name="T79" fmla="*/ 718 h 912"/>
                  <a:gd name="T80" fmla="*/ 584 w 822"/>
                  <a:gd name="T81" fmla="*/ 872 h 912"/>
                  <a:gd name="T82" fmla="*/ 504 w 822"/>
                  <a:gd name="T83" fmla="*/ 856 h 912"/>
                  <a:gd name="T84" fmla="*/ 514 w 822"/>
                  <a:gd name="T85" fmla="*/ 773 h 912"/>
                  <a:gd name="T86" fmla="*/ 587 w 822"/>
                  <a:gd name="T87" fmla="*/ 788 h 912"/>
                  <a:gd name="T88" fmla="*/ 584 w 822"/>
                  <a:gd name="T89" fmla="*/ 872 h 912"/>
                  <a:gd name="T90" fmla="*/ 47 w 822"/>
                  <a:gd name="T91" fmla="*/ 534 h 912"/>
                  <a:gd name="T92" fmla="*/ 775 w 822"/>
                  <a:gd name="T93" fmla="*/ 47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22" h="912">
                    <a:moveTo>
                      <a:pt x="775" y="0"/>
                    </a:moveTo>
                    <a:cubicBezTo>
                      <a:pt x="47" y="0"/>
                      <a:pt x="47" y="0"/>
                      <a:pt x="47" y="0"/>
                    </a:cubicBezTo>
                    <a:cubicBezTo>
                      <a:pt x="21" y="0"/>
                      <a:pt x="0" y="21"/>
                      <a:pt x="0" y="47"/>
                    </a:cubicBezTo>
                    <a:cubicBezTo>
                      <a:pt x="0" y="865"/>
                      <a:pt x="0" y="865"/>
                      <a:pt x="0" y="865"/>
                    </a:cubicBezTo>
                    <a:cubicBezTo>
                      <a:pt x="0" y="891"/>
                      <a:pt x="21" y="912"/>
                      <a:pt x="47" y="912"/>
                    </a:cubicBezTo>
                    <a:cubicBezTo>
                      <a:pt x="775" y="912"/>
                      <a:pt x="775" y="912"/>
                      <a:pt x="775" y="912"/>
                    </a:cubicBezTo>
                    <a:cubicBezTo>
                      <a:pt x="801" y="912"/>
                      <a:pt x="822" y="891"/>
                      <a:pt x="822" y="865"/>
                    </a:cubicBezTo>
                    <a:cubicBezTo>
                      <a:pt x="822" y="47"/>
                      <a:pt x="822" y="47"/>
                      <a:pt x="822" y="47"/>
                    </a:cubicBezTo>
                    <a:cubicBezTo>
                      <a:pt x="822" y="21"/>
                      <a:pt x="801" y="0"/>
                      <a:pt x="775" y="0"/>
                    </a:cubicBezTo>
                    <a:close/>
                    <a:moveTo>
                      <a:pt x="318" y="856"/>
                    </a:moveTo>
                    <a:cubicBezTo>
                      <a:pt x="318" y="865"/>
                      <a:pt x="310" y="872"/>
                      <a:pt x="301" y="872"/>
                    </a:cubicBezTo>
                    <a:cubicBezTo>
                      <a:pt x="239" y="872"/>
                      <a:pt x="239" y="872"/>
                      <a:pt x="239" y="872"/>
                    </a:cubicBezTo>
                    <a:cubicBezTo>
                      <a:pt x="230" y="872"/>
                      <a:pt x="224" y="865"/>
                      <a:pt x="225" y="856"/>
                    </a:cubicBezTo>
                    <a:cubicBezTo>
                      <a:pt x="236" y="788"/>
                      <a:pt x="236" y="788"/>
                      <a:pt x="236" y="788"/>
                    </a:cubicBezTo>
                    <a:cubicBezTo>
                      <a:pt x="237" y="780"/>
                      <a:pt x="245" y="773"/>
                      <a:pt x="254" y="773"/>
                    </a:cubicBezTo>
                    <a:cubicBezTo>
                      <a:pt x="309" y="773"/>
                      <a:pt x="309" y="773"/>
                      <a:pt x="309" y="773"/>
                    </a:cubicBezTo>
                    <a:cubicBezTo>
                      <a:pt x="317" y="773"/>
                      <a:pt x="324" y="780"/>
                      <a:pt x="323" y="788"/>
                    </a:cubicBezTo>
                    <a:lnTo>
                      <a:pt x="318" y="856"/>
                    </a:lnTo>
                    <a:close/>
                    <a:moveTo>
                      <a:pt x="328" y="718"/>
                    </a:moveTo>
                    <a:cubicBezTo>
                      <a:pt x="328" y="727"/>
                      <a:pt x="320" y="734"/>
                      <a:pt x="312" y="734"/>
                    </a:cubicBezTo>
                    <a:cubicBezTo>
                      <a:pt x="259" y="734"/>
                      <a:pt x="259" y="734"/>
                      <a:pt x="259" y="734"/>
                    </a:cubicBezTo>
                    <a:cubicBezTo>
                      <a:pt x="251" y="734"/>
                      <a:pt x="245" y="727"/>
                      <a:pt x="246" y="718"/>
                    </a:cubicBezTo>
                    <a:cubicBezTo>
                      <a:pt x="253" y="670"/>
                      <a:pt x="253" y="670"/>
                      <a:pt x="253" y="670"/>
                    </a:cubicBezTo>
                    <a:cubicBezTo>
                      <a:pt x="254" y="662"/>
                      <a:pt x="263" y="655"/>
                      <a:pt x="271" y="655"/>
                    </a:cubicBezTo>
                    <a:cubicBezTo>
                      <a:pt x="317" y="655"/>
                      <a:pt x="317" y="655"/>
                      <a:pt x="317" y="655"/>
                    </a:cubicBezTo>
                    <a:cubicBezTo>
                      <a:pt x="326" y="655"/>
                      <a:pt x="333" y="662"/>
                      <a:pt x="332" y="670"/>
                    </a:cubicBezTo>
                    <a:lnTo>
                      <a:pt x="328" y="718"/>
                    </a:lnTo>
                    <a:close/>
                    <a:moveTo>
                      <a:pt x="336" y="608"/>
                    </a:moveTo>
                    <a:cubicBezTo>
                      <a:pt x="335" y="616"/>
                      <a:pt x="327" y="623"/>
                      <a:pt x="319" y="623"/>
                    </a:cubicBezTo>
                    <a:cubicBezTo>
                      <a:pt x="275" y="623"/>
                      <a:pt x="275" y="623"/>
                      <a:pt x="275" y="623"/>
                    </a:cubicBezTo>
                    <a:cubicBezTo>
                      <a:pt x="266" y="623"/>
                      <a:pt x="260" y="616"/>
                      <a:pt x="261" y="608"/>
                    </a:cubicBezTo>
                    <a:cubicBezTo>
                      <a:pt x="266" y="574"/>
                      <a:pt x="266" y="574"/>
                      <a:pt x="266" y="574"/>
                    </a:cubicBezTo>
                    <a:cubicBezTo>
                      <a:pt x="268" y="565"/>
                      <a:pt x="276" y="558"/>
                      <a:pt x="285" y="558"/>
                    </a:cubicBezTo>
                    <a:cubicBezTo>
                      <a:pt x="324" y="558"/>
                      <a:pt x="324" y="558"/>
                      <a:pt x="324" y="558"/>
                    </a:cubicBezTo>
                    <a:cubicBezTo>
                      <a:pt x="332" y="558"/>
                      <a:pt x="339" y="566"/>
                      <a:pt x="338" y="574"/>
                    </a:cubicBezTo>
                    <a:lnTo>
                      <a:pt x="336" y="608"/>
                    </a:lnTo>
                    <a:close/>
                    <a:moveTo>
                      <a:pt x="439" y="872"/>
                    </a:moveTo>
                    <a:cubicBezTo>
                      <a:pt x="377" y="872"/>
                      <a:pt x="377" y="872"/>
                      <a:pt x="377" y="872"/>
                    </a:cubicBezTo>
                    <a:cubicBezTo>
                      <a:pt x="368" y="872"/>
                      <a:pt x="361" y="865"/>
                      <a:pt x="362" y="856"/>
                    </a:cubicBezTo>
                    <a:cubicBezTo>
                      <a:pt x="364" y="788"/>
                      <a:pt x="364" y="788"/>
                      <a:pt x="364" y="788"/>
                    </a:cubicBezTo>
                    <a:cubicBezTo>
                      <a:pt x="365" y="780"/>
                      <a:pt x="372" y="773"/>
                      <a:pt x="381" y="773"/>
                    </a:cubicBezTo>
                    <a:cubicBezTo>
                      <a:pt x="436" y="773"/>
                      <a:pt x="436" y="773"/>
                      <a:pt x="436" y="773"/>
                    </a:cubicBezTo>
                    <a:cubicBezTo>
                      <a:pt x="444" y="773"/>
                      <a:pt x="452" y="780"/>
                      <a:pt x="452" y="788"/>
                    </a:cubicBezTo>
                    <a:cubicBezTo>
                      <a:pt x="454" y="856"/>
                      <a:pt x="454" y="856"/>
                      <a:pt x="454" y="856"/>
                    </a:cubicBezTo>
                    <a:cubicBezTo>
                      <a:pt x="455" y="865"/>
                      <a:pt x="448" y="872"/>
                      <a:pt x="439" y="872"/>
                    </a:cubicBezTo>
                    <a:close/>
                    <a:moveTo>
                      <a:pt x="385" y="655"/>
                    </a:moveTo>
                    <a:cubicBezTo>
                      <a:pt x="432" y="655"/>
                      <a:pt x="432" y="655"/>
                      <a:pt x="432" y="655"/>
                    </a:cubicBezTo>
                    <a:cubicBezTo>
                      <a:pt x="440" y="655"/>
                      <a:pt x="448" y="662"/>
                      <a:pt x="448" y="670"/>
                    </a:cubicBezTo>
                    <a:cubicBezTo>
                      <a:pt x="450" y="718"/>
                      <a:pt x="450" y="718"/>
                      <a:pt x="450" y="718"/>
                    </a:cubicBezTo>
                    <a:cubicBezTo>
                      <a:pt x="450" y="727"/>
                      <a:pt x="443" y="734"/>
                      <a:pt x="434" y="734"/>
                    </a:cubicBezTo>
                    <a:cubicBezTo>
                      <a:pt x="382" y="734"/>
                      <a:pt x="382" y="734"/>
                      <a:pt x="382" y="734"/>
                    </a:cubicBezTo>
                    <a:cubicBezTo>
                      <a:pt x="374" y="734"/>
                      <a:pt x="367" y="727"/>
                      <a:pt x="367" y="718"/>
                    </a:cubicBezTo>
                    <a:cubicBezTo>
                      <a:pt x="369" y="670"/>
                      <a:pt x="369" y="670"/>
                      <a:pt x="369" y="670"/>
                    </a:cubicBezTo>
                    <a:cubicBezTo>
                      <a:pt x="369" y="662"/>
                      <a:pt x="377" y="655"/>
                      <a:pt x="385" y="655"/>
                    </a:cubicBezTo>
                    <a:close/>
                    <a:moveTo>
                      <a:pt x="370" y="608"/>
                    </a:moveTo>
                    <a:cubicBezTo>
                      <a:pt x="372" y="574"/>
                      <a:pt x="372" y="574"/>
                      <a:pt x="372" y="574"/>
                    </a:cubicBezTo>
                    <a:cubicBezTo>
                      <a:pt x="372" y="566"/>
                      <a:pt x="380" y="558"/>
                      <a:pt x="388" y="558"/>
                    </a:cubicBezTo>
                    <a:cubicBezTo>
                      <a:pt x="427" y="558"/>
                      <a:pt x="427" y="558"/>
                      <a:pt x="427" y="558"/>
                    </a:cubicBezTo>
                    <a:cubicBezTo>
                      <a:pt x="436" y="558"/>
                      <a:pt x="443" y="566"/>
                      <a:pt x="444" y="574"/>
                    </a:cubicBezTo>
                    <a:cubicBezTo>
                      <a:pt x="445" y="608"/>
                      <a:pt x="445" y="608"/>
                      <a:pt x="445" y="608"/>
                    </a:cubicBezTo>
                    <a:cubicBezTo>
                      <a:pt x="445" y="616"/>
                      <a:pt x="438" y="623"/>
                      <a:pt x="430" y="623"/>
                    </a:cubicBezTo>
                    <a:cubicBezTo>
                      <a:pt x="386" y="623"/>
                      <a:pt x="386" y="623"/>
                      <a:pt x="386" y="623"/>
                    </a:cubicBezTo>
                    <a:cubicBezTo>
                      <a:pt x="377" y="623"/>
                      <a:pt x="370" y="616"/>
                      <a:pt x="370" y="608"/>
                    </a:cubicBezTo>
                    <a:close/>
                    <a:moveTo>
                      <a:pt x="484" y="608"/>
                    </a:moveTo>
                    <a:cubicBezTo>
                      <a:pt x="482" y="574"/>
                      <a:pt x="482" y="574"/>
                      <a:pt x="482" y="574"/>
                    </a:cubicBezTo>
                    <a:cubicBezTo>
                      <a:pt x="481" y="566"/>
                      <a:pt x="488" y="558"/>
                      <a:pt x="497" y="558"/>
                    </a:cubicBezTo>
                    <a:cubicBezTo>
                      <a:pt x="536" y="558"/>
                      <a:pt x="536" y="558"/>
                      <a:pt x="536" y="558"/>
                    </a:cubicBezTo>
                    <a:cubicBezTo>
                      <a:pt x="544" y="558"/>
                      <a:pt x="552" y="565"/>
                      <a:pt x="554" y="574"/>
                    </a:cubicBezTo>
                    <a:cubicBezTo>
                      <a:pt x="559" y="608"/>
                      <a:pt x="559" y="608"/>
                      <a:pt x="559" y="608"/>
                    </a:cubicBezTo>
                    <a:cubicBezTo>
                      <a:pt x="560" y="616"/>
                      <a:pt x="554" y="623"/>
                      <a:pt x="545" y="623"/>
                    </a:cubicBezTo>
                    <a:cubicBezTo>
                      <a:pt x="501" y="623"/>
                      <a:pt x="501" y="623"/>
                      <a:pt x="501" y="623"/>
                    </a:cubicBezTo>
                    <a:cubicBezTo>
                      <a:pt x="493" y="623"/>
                      <a:pt x="485" y="616"/>
                      <a:pt x="484" y="608"/>
                    </a:cubicBezTo>
                    <a:close/>
                    <a:moveTo>
                      <a:pt x="490" y="670"/>
                    </a:moveTo>
                    <a:cubicBezTo>
                      <a:pt x="490" y="662"/>
                      <a:pt x="496" y="655"/>
                      <a:pt x="505" y="655"/>
                    </a:cubicBezTo>
                    <a:cubicBezTo>
                      <a:pt x="551" y="655"/>
                      <a:pt x="551" y="655"/>
                      <a:pt x="551" y="655"/>
                    </a:cubicBezTo>
                    <a:cubicBezTo>
                      <a:pt x="560" y="655"/>
                      <a:pt x="568" y="662"/>
                      <a:pt x="569" y="670"/>
                    </a:cubicBezTo>
                    <a:cubicBezTo>
                      <a:pt x="576" y="718"/>
                      <a:pt x="576" y="718"/>
                      <a:pt x="576" y="718"/>
                    </a:cubicBezTo>
                    <a:cubicBezTo>
                      <a:pt x="578" y="727"/>
                      <a:pt x="572" y="734"/>
                      <a:pt x="563" y="734"/>
                    </a:cubicBezTo>
                    <a:cubicBezTo>
                      <a:pt x="511" y="734"/>
                      <a:pt x="511" y="734"/>
                      <a:pt x="511" y="734"/>
                    </a:cubicBezTo>
                    <a:cubicBezTo>
                      <a:pt x="502" y="734"/>
                      <a:pt x="494" y="727"/>
                      <a:pt x="494" y="718"/>
                    </a:cubicBezTo>
                    <a:lnTo>
                      <a:pt x="490" y="670"/>
                    </a:lnTo>
                    <a:close/>
                    <a:moveTo>
                      <a:pt x="584" y="872"/>
                    </a:moveTo>
                    <a:cubicBezTo>
                      <a:pt x="521" y="872"/>
                      <a:pt x="521" y="872"/>
                      <a:pt x="521" y="872"/>
                    </a:cubicBezTo>
                    <a:cubicBezTo>
                      <a:pt x="512" y="872"/>
                      <a:pt x="505" y="865"/>
                      <a:pt x="504" y="856"/>
                    </a:cubicBezTo>
                    <a:cubicBezTo>
                      <a:pt x="499" y="788"/>
                      <a:pt x="499" y="788"/>
                      <a:pt x="499" y="788"/>
                    </a:cubicBezTo>
                    <a:cubicBezTo>
                      <a:pt x="498" y="780"/>
                      <a:pt x="505" y="773"/>
                      <a:pt x="514" y="773"/>
                    </a:cubicBezTo>
                    <a:cubicBezTo>
                      <a:pt x="569" y="773"/>
                      <a:pt x="569" y="773"/>
                      <a:pt x="569" y="773"/>
                    </a:cubicBezTo>
                    <a:cubicBezTo>
                      <a:pt x="577" y="773"/>
                      <a:pt x="585" y="780"/>
                      <a:pt x="587" y="788"/>
                    </a:cubicBezTo>
                    <a:cubicBezTo>
                      <a:pt x="597" y="856"/>
                      <a:pt x="597" y="856"/>
                      <a:pt x="597" y="856"/>
                    </a:cubicBezTo>
                    <a:cubicBezTo>
                      <a:pt x="598" y="865"/>
                      <a:pt x="592" y="872"/>
                      <a:pt x="584" y="872"/>
                    </a:cubicBezTo>
                    <a:close/>
                    <a:moveTo>
                      <a:pt x="775" y="534"/>
                    </a:moveTo>
                    <a:cubicBezTo>
                      <a:pt x="47" y="534"/>
                      <a:pt x="47" y="534"/>
                      <a:pt x="47" y="534"/>
                    </a:cubicBezTo>
                    <a:cubicBezTo>
                      <a:pt x="47" y="47"/>
                      <a:pt x="47" y="47"/>
                      <a:pt x="47" y="47"/>
                    </a:cubicBezTo>
                    <a:cubicBezTo>
                      <a:pt x="775" y="47"/>
                      <a:pt x="775" y="47"/>
                      <a:pt x="775" y="47"/>
                    </a:cubicBezTo>
                    <a:lnTo>
                      <a:pt x="775" y="5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Freeform: Shape 32"/>
              <p:cNvSpPr>
                <a:spLocks/>
              </p:cNvSpPr>
              <p:nvPr/>
            </p:nvSpPr>
            <p:spPr bwMode="auto">
              <a:xfrm>
                <a:off x="7559675" y="228601"/>
                <a:ext cx="285750" cy="212725"/>
              </a:xfrm>
              <a:custGeom>
                <a:avLst/>
                <a:gdLst>
                  <a:gd name="T0" fmla="*/ 31 w 428"/>
                  <a:gd name="T1" fmla="*/ 318 h 318"/>
                  <a:gd name="T2" fmla="*/ 396 w 428"/>
                  <a:gd name="T3" fmla="*/ 318 h 318"/>
                  <a:gd name="T4" fmla="*/ 428 w 428"/>
                  <a:gd name="T5" fmla="*/ 287 h 318"/>
                  <a:gd name="T6" fmla="*/ 428 w 428"/>
                  <a:gd name="T7" fmla="*/ 31 h 318"/>
                  <a:gd name="T8" fmla="*/ 396 w 428"/>
                  <a:gd name="T9" fmla="*/ 0 h 318"/>
                  <a:gd name="T10" fmla="*/ 31 w 428"/>
                  <a:gd name="T11" fmla="*/ 0 h 318"/>
                  <a:gd name="T12" fmla="*/ 0 w 428"/>
                  <a:gd name="T13" fmla="*/ 31 h 318"/>
                  <a:gd name="T14" fmla="*/ 0 w 428"/>
                  <a:gd name="T15" fmla="*/ 287 h 318"/>
                  <a:gd name="T16" fmla="*/ 31 w 428"/>
                  <a:gd name="T17" fmla="*/ 318 h 318"/>
                  <a:gd name="T18" fmla="*/ 252 w 428"/>
                  <a:gd name="T19" fmla="*/ 190 h 318"/>
                  <a:gd name="T20" fmla="*/ 225 w 428"/>
                  <a:gd name="T21" fmla="*/ 177 h 318"/>
                  <a:gd name="T22" fmla="*/ 187 w 428"/>
                  <a:gd name="T23" fmla="*/ 165 h 318"/>
                  <a:gd name="T24" fmla="*/ 170 w 428"/>
                  <a:gd name="T25" fmla="*/ 159 h 318"/>
                  <a:gd name="T26" fmla="*/ 144 w 428"/>
                  <a:gd name="T27" fmla="*/ 144 h 318"/>
                  <a:gd name="T28" fmla="*/ 133 w 428"/>
                  <a:gd name="T29" fmla="*/ 115 h 318"/>
                  <a:gd name="T30" fmla="*/ 137 w 428"/>
                  <a:gd name="T31" fmla="*/ 99 h 318"/>
                  <a:gd name="T32" fmla="*/ 149 w 428"/>
                  <a:gd name="T33" fmla="*/ 84 h 318"/>
                  <a:gd name="T34" fmla="*/ 170 w 428"/>
                  <a:gd name="T35" fmla="*/ 74 h 318"/>
                  <a:gd name="T36" fmla="*/ 201 w 428"/>
                  <a:gd name="T37" fmla="*/ 70 h 318"/>
                  <a:gd name="T38" fmla="*/ 201 w 428"/>
                  <a:gd name="T39" fmla="*/ 59 h 318"/>
                  <a:gd name="T40" fmla="*/ 210 w 428"/>
                  <a:gd name="T41" fmla="*/ 50 h 318"/>
                  <a:gd name="T42" fmla="*/ 218 w 428"/>
                  <a:gd name="T43" fmla="*/ 50 h 318"/>
                  <a:gd name="T44" fmla="*/ 227 w 428"/>
                  <a:gd name="T45" fmla="*/ 59 h 318"/>
                  <a:gd name="T46" fmla="*/ 227 w 428"/>
                  <a:gd name="T47" fmla="*/ 62 h 318"/>
                  <a:gd name="T48" fmla="*/ 236 w 428"/>
                  <a:gd name="T49" fmla="*/ 73 h 318"/>
                  <a:gd name="T50" fmla="*/ 262 w 428"/>
                  <a:gd name="T51" fmla="*/ 80 h 318"/>
                  <a:gd name="T52" fmla="*/ 289 w 428"/>
                  <a:gd name="T53" fmla="*/ 97 h 318"/>
                  <a:gd name="T54" fmla="*/ 283 w 428"/>
                  <a:gd name="T55" fmla="*/ 105 h 318"/>
                  <a:gd name="T56" fmla="*/ 269 w 428"/>
                  <a:gd name="T57" fmla="*/ 107 h 318"/>
                  <a:gd name="T58" fmla="*/ 246 w 428"/>
                  <a:gd name="T59" fmla="*/ 94 h 318"/>
                  <a:gd name="T60" fmla="*/ 207 w 428"/>
                  <a:gd name="T61" fmla="*/ 88 h 318"/>
                  <a:gd name="T62" fmla="*/ 179 w 428"/>
                  <a:gd name="T63" fmla="*/ 94 h 318"/>
                  <a:gd name="T64" fmla="*/ 170 w 428"/>
                  <a:gd name="T65" fmla="*/ 108 h 318"/>
                  <a:gd name="T66" fmla="*/ 172 w 428"/>
                  <a:gd name="T67" fmla="*/ 118 h 318"/>
                  <a:gd name="T68" fmla="*/ 178 w 428"/>
                  <a:gd name="T69" fmla="*/ 125 h 318"/>
                  <a:gd name="T70" fmla="*/ 188 w 428"/>
                  <a:gd name="T71" fmla="*/ 131 h 318"/>
                  <a:gd name="T72" fmla="*/ 204 w 428"/>
                  <a:gd name="T73" fmla="*/ 137 h 318"/>
                  <a:gd name="T74" fmla="*/ 242 w 428"/>
                  <a:gd name="T75" fmla="*/ 149 h 318"/>
                  <a:gd name="T76" fmla="*/ 259 w 428"/>
                  <a:gd name="T77" fmla="*/ 155 h 318"/>
                  <a:gd name="T78" fmla="*/ 285 w 428"/>
                  <a:gd name="T79" fmla="*/ 170 h 318"/>
                  <a:gd name="T80" fmla="*/ 297 w 428"/>
                  <a:gd name="T81" fmla="*/ 199 h 318"/>
                  <a:gd name="T82" fmla="*/ 294 w 428"/>
                  <a:gd name="T83" fmla="*/ 218 h 318"/>
                  <a:gd name="T84" fmla="*/ 282 w 428"/>
                  <a:gd name="T85" fmla="*/ 233 h 318"/>
                  <a:gd name="T86" fmla="*/ 260 w 428"/>
                  <a:gd name="T87" fmla="*/ 244 h 318"/>
                  <a:gd name="T88" fmla="*/ 227 w 428"/>
                  <a:gd name="T89" fmla="*/ 248 h 318"/>
                  <a:gd name="T90" fmla="*/ 227 w 428"/>
                  <a:gd name="T91" fmla="*/ 259 h 318"/>
                  <a:gd name="T92" fmla="*/ 218 w 428"/>
                  <a:gd name="T93" fmla="*/ 268 h 318"/>
                  <a:gd name="T94" fmla="*/ 210 w 428"/>
                  <a:gd name="T95" fmla="*/ 268 h 318"/>
                  <a:gd name="T96" fmla="*/ 201 w 428"/>
                  <a:gd name="T97" fmla="*/ 259 h 318"/>
                  <a:gd name="T98" fmla="*/ 201 w 428"/>
                  <a:gd name="T99" fmla="*/ 257 h 318"/>
                  <a:gd name="T100" fmla="*/ 192 w 428"/>
                  <a:gd name="T101" fmla="*/ 247 h 318"/>
                  <a:gd name="T102" fmla="*/ 160 w 428"/>
                  <a:gd name="T103" fmla="*/ 239 h 318"/>
                  <a:gd name="T104" fmla="*/ 130 w 428"/>
                  <a:gd name="T105" fmla="*/ 221 h 318"/>
                  <a:gd name="T106" fmla="*/ 137 w 428"/>
                  <a:gd name="T107" fmla="*/ 213 h 318"/>
                  <a:gd name="T108" fmla="*/ 150 w 428"/>
                  <a:gd name="T109" fmla="*/ 211 h 318"/>
                  <a:gd name="T110" fmla="*/ 175 w 428"/>
                  <a:gd name="T111" fmla="*/ 224 h 318"/>
                  <a:gd name="T112" fmla="*/ 215 w 428"/>
                  <a:gd name="T113" fmla="*/ 230 h 318"/>
                  <a:gd name="T114" fmla="*/ 250 w 428"/>
                  <a:gd name="T115" fmla="*/ 224 h 318"/>
                  <a:gd name="T116" fmla="*/ 260 w 428"/>
                  <a:gd name="T117" fmla="*/ 206 h 318"/>
                  <a:gd name="T118" fmla="*/ 252 w 428"/>
                  <a:gd name="T119" fmla="*/ 19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28" h="318">
                    <a:moveTo>
                      <a:pt x="31" y="318"/>
                    </a:moveTo>
                    <a:cubicBezTo>
                      <a:pt x="396" y="318"/>
                      <a:pt x="396" y="318"/>
                      <a:pt x="396" y="318"/>
                    </a:cubicBezTo>
                    <a:cubicBezTo>
                      <a:pt x="414" y="318"/>
                      <a:pt x="428" y="304"/>
                      <a:pt x="428" y="287"/>
                    </a:cubicBezTo>
                    <a:cubicBezTo>
                      <a:pt x="428" y="31"/>
                      <a:pt x="428" y="31"/>
                      <a:pt x="428" y="31"/>
                    </a:cubicBezTo>
                    <a:cubicBezTo>
                      <a:pt x="428" y="14"/>
                      <a:pt x="414" y="0"/>
                      <a:pt x="396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4" y="0"/>
                      <a:pt x="0" y="14"/>
                      <a:pt x="0" y="31"/>
                    </a:cubicBezTo>
                    <a:cubicBezTo>
                      <a:pt x="0" y="287"/>
                      <a:pt x="0" y="287"/>
                      <a:pt x="0" y="287"/>
                    </a:cubicBezTo>
                    <a:cubicBezTo>
                      <a:pt x="0" y="304"/>
                      <a:pt x="14" y="318"/>
                      <a:pt x="31" y="318"/>
                    </a:cubicBezTo>
                    <a:close/>
                    <a:moveTo>
                      <a:pt x="252" y="190"/>
                    </a:moveTo>
                    <a:cubicBezTo>
                      <a:pt x="247" y="185"/>
                      <a:pt x="238" y="181"/>
                      <a:pt x="225" y="177"/>
                    </a:cubicBezTo>
                    <a:cubicBezTo>
                      <a:pt x="187" y="165"/>
                      <a:pt x="187" y="165"/>
                      <a:pt x="187" y="165"/>
                    </a:cubicBezTo>
                    <a:cubicBezTo>
                      <a:pt x="183" y="164"/>
                      <a:pt x="175" y="161"/>
                      <a:pt x="170" y="159"/>
                    </a:cubicBezTo>
                    <a:cubicBezTo>
                      <a:pt x="170" y="159"/>
                      <a:pt x="152" y="152"/>
                      <a:pt x="144" y="144"/>
                    </a:cubicBezTo>
                    <a:cubicBezTo>
                      <a:pt x="137" y="137"/>
                      <a:pt x="133" y="127"/>
                      <a:pt x="133" y="115"/>
                    </a:cubicBezTo>
                    <a:cubicBezTo>
                      <a:pt x="133" y="109"/>
                      <a:pt x="134" y="104"/>
                      <a:pt x="137" y="99"/>
                    </a:cubicBezTo>
                    <a:cubicBezTo>
                      <a:pt x="139" y="93"/>
                      <a:pt x="143" y="88"/>
                      <a:pt x="149" y="84"/>
                    </a:cubicBezTo>
                    <a:cubicBezTo>
                      <a:pt x="154" y="80"/>
                      <a:pt x="161" y="77"/>
                      <a:pt x="170" y="74"/>
                    </a:cubicBezTo>
                    <a:cubicBezTo>
                      <a:pt x="178" y="71"/>
                      <a:pt x="189" y="70"/>
                      <a:pt x="201" y="70"/>
                    </a:cubicBezTo>
                    <a:cubicBezTo>
                      <a:pt x="201" y="59"/>
                      <a:pt x="201" y="59"/>
                      <a:pt x="201" y="59"/>
                    </a:cubicBezTo>
                    <a:cubicBezTo>
                      <a:pt x="201" y="54"/>
                      <a:pt x="205" y="50"/>
                      <a:pt x="210" y="50"/>
                    </a:cubicBezTo>
                    <a:cubicBezTo>
                      <a:pt x="218" y="50"/>
                      <a:pt x="218" y="50"/>
                      <a:pt x="218" y="50"/>
                    </a:cubicBezTo>
                    <a:cubicBezTo>
                      <a:pt x="223" y="50"/>
                      <a:pt x="227" y="54"/>
                      <a:pt x="227" y="59"/>
                    </a:cubicBezTo>
                    <a:cubicBezTo>
                      <a:pt x="227" y="62"/>
                      <a:pt x="227" y="62"/>
                      <a:pt x="227" y="62"/>
                    </a:cubicBezTo>
                    <a:cubicBezTo>
                      <a:pt x="227" y="67"/>
                      <a:pt x="231" y="72"/>
                      <a:pt x="236" y="73"/>
                    </a:cubicBezTo>
                    <a:cubicBezTo>
                      <a:pt x="236" y="73"/>
                      <a:pt x="251" y="76"/>
                      <a:pt x="262" y="80"/>
                    </a:cubicBezTo>
                    <a:cubicBezTo>
                      <a:pt x="273" y="85"/>
                      <a:pt x="282" y="91"/>
                      <a:pt x="289" y="97"/>
                    </a:cubicBezTo>
                    <a:cubicBezTo>
                      <a:pt x="283" y="105"/>
                      <a:pt x="283" y="105"/>
                      <a:pt x="283" y="105"/>
                    </a:cubicBezTo>
                    <a:cubicBezTo>
                      <a:pt x="279" y="109"/>
                      <a:pt x="273" y="109"/>
                      <a:pt x="269" y="107"/>
                    </a:cubicBezTo>
                    <a:cubicBezTo>
                      <a:pt x="269" y="107"/>
                      <a:pt x="257" y="98"/>
                      <a:pt x="246" y="94"/>
                    </a:cubicBezTo>
                    <a:cubicBezTo>
                      <a:pt x="234" y="90"/>
                      <a:pt x="221" y="88"/>
                      <a:pt x="207" y="88"/>
                    </a:cubicBezTo>
                    <a:cubicBezTo>
                      <a:pt x="194" y="88"/>
                      <a:pt x="185" y="90"/>
                      <a:pt x="179" y="94"/>
                    </a:cubicBezTo>
                    <a:cubicBezTo>
                      <a:pt x="173" y="98"/>
                      <a:pt x="170" y="103"/>
                      <a:pt x="170" y="108"/>
                    </a:cubicBezTo>
                    <a:cubicBezTo>
                      <a:pt x="170" y="112"/>
                      <a:pt x="171" y="115"/>
                      <a:pt x="172" y="118"/>
                    </a:cubicBezTo>
                    <a:cubicBezTo>
                      <a:pt x="173" y="121"/>
                      <a:pt x="175" y="123"/>
                      <a:pt x="178" y="125"/>
                    </a:cubicBezTo>
                    <a:cubicBezTo>
                      <a:pt x="180" y="127"/>
                      <a:pt x="184" y="129"/>
                      <a:pt x="188" y="131"/>
                    </a:cubicBezTo>
                    <a:cubicBezTo>
                      <a:pt x="193" y="133"/>
                      <a:pt x="198" y="135"/>
                      <a:pt x="204" y="137"/>
                    </a:cubicBezTo>
                    <a:cubicBezTo>
                      <a:pt x="242" y="149"/>
                      <a:pt x="242" y="149"/>
                      <a:pt x="242" y="149"/>
                    </a:cubicBezTo>
                    <a:cubicBezTo>
                      <a:pt x="246" y="151"/>
                      <a:pt x="254" y="154"/>
                      <a:pt x="259" y="155"/>
                    </a:cubicBezTo>
                    <a:cubicBezTo>
                      <a:pt x="259" y="155"/>
                      <a:pt x="276" y="163"/>
                      <a:pt x="285" y="170"/>
                    </a:cubicBezTo>
                    <a:cubicBezTo>
                      <a:pt x="293" y="178"/>
                      <a:pt x="297" y="188"/>
                      <a:pt x="297" y="199"/>
                    </a:cubicBezTo>
                    <a:cubicBezTo>
                      <a:pt x="297" y="206"/>
                      <a:pt x="296" y="212"/>
                      <a:pt x="294" y="218"/>
                    </a:cubicBezTo>
                    <a:cubicBezTo>
                      <a:pt x="291" y="223"/>
                      <a:pt x="287" y="228"/>
                      <a:pt x="282" y="233"/>
                    </a:cubicBezTo>
                    <a:cubicBezTo>
                      <a:pt x="276" y="237"/>
                      <a:pt x="269" y="241"/>
                      <a:pt x="260" y="244"/>
                    </a:cubicBezTo>
                    <a:cubicBezTo>
                      <a:pt x="251" y="246"/>
                      <a:pt x="240" y="248"/>
                      <a:pt x="227" y="248"/>
                    </a:cubicBezTo>
                    <a:cubicBezTo>
                      <a:pt x="227" y="259"/>
                      <a:pt x="227" y="259"/>
                      <a:pt x="227" y="259"/>
                    </a:cubicBezTo>
                    <a:cubicBezTo>
                      <a:pt x="227" y="264"/>
                      <a:pt x="223" y="268"/>
                      <a:pt x="218" y="268"/>
                    </a:cubicBezTo>
                    <a:cubicBezTo>
                      <a:pt x="210" y="268"/>
                      <a:pt x="210" y="268"/>
                      <a:pt x="210" y="268"/>
                    </a:cubicBezTo>
                    <a:cubicBezTo>
                      <a:pt x="205" y="268"/>
                      <a:pt x="201" y="264"/>
                      <a:pt x="201" y="259"/>
                    </a:cubicBezTo>
                    <a:cubicBezTo>
                      <a:pt x="201" y="257"/>
                      <a:pt x="201" y="257"/>
                      <a:pt x="201" y="257"/>
                    </a:cubicBezTo>
                    <a:cubicBezTo>
                      <a:pt x="201" y="252"/>
                      <a:pt x="197" y="247"/>
                      <a:pt x="192" y="247"/>
                    </a:cubicBezTo>
                    <a:cubicBezTo>
                      <a:pt x="192" y="247"/>
                      <a:pt x="173" y="244"/>
                      <a:pt x="160" y="239"/>
                    </a:cubicBezTo>
                    <a:cubicBezTo>
                      <a:pt x="148" y="234"/>
                      <a:pt x="138" y="228"/>
                      <a:pt x="130" y="221"/>
                    </a:cubicBezTo>
                    <a:cubicBezTo>
                      <a:pt x="137" y="213"/>
                      <a:pt x="137" y="213"/>
                      <a:pt x="137" y="213"/>
                    </a:cubicBezTo>
                    <a:cubicBezTo>
                      <a:pt x="140" y="209"/>
                      <a:pt x="146" y="209"/>
                      <a:pt x="150" y="211"/>
                    </a:cubicBezTo>
                    <a:cubicBezTo>
                      <a:pt x="150" y="211"/>
                      <a:pt x="162" y="220"/>
                      <a:pt x="175" y="224"/>
                    </a:cubicBezTo>
                    <a:cubicBezTo>
                      <a:pt x="187" y="228"/>
                      <a:pt x="200" y="230"/>
                      <a:pt x="215" y="230"/>
                    </a:cubicBezTo>
                    <a:cubicBezTo>
                      <a:pt x="231" y="230"/>
                      <a:pt x="243" y="228"/>
                      <a:pt x="250" y="224"/>
                    </a:cubicBezTo>
                    <a:cubicBezTo>
                      <a:pt x="256" y="219"/>
                      <a:pt x="260" y="214"/>
                      <a:pt x="260" y="206"/>
                    </a:cubicBezTo>
                    <a:cubicBezTo>
                      <a:pt x="260" y="200"/>
                      <a:pt x="257" y="194"/>
                      <a:pt x="252" y="19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5" name="Freeform: Shape 26"/>
            <p:cNvSpPr>
              <a:spLocks/>
            </p:cNvSpPr>
            <p:nvPr/>
          </p:nvSpPr>
          <p:spPr bwMode="auto">
            <a:xfrm rot="13500000">
              <a:off x="3728233" y="4398605"/>
              <a:ext cx="381000" cy="177800"/>
            </a:xfrm>
            <a:custGeom>
              <a:avLst/>
              <a:gdLst>
                <a:gd name="T0" fmla="*/ 64 w 129"/>
                <a:gd name="T1" fmla="*/ 0 h 60"/>
                <a:gd name="T2" fmla="*/ 0 w 129"/>
                <a:gd name="T3" fmla="*/ 60 h 60"/>
                <a:gd name="T4" fmla="*/ 129 w 129"/>
                <a:gd name="T5" fmla="*/ 60 h 60"/>
                <a:gd name="T6" fmla="*/ 64 w 129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60">
                  <a:moveTo>
                    <a:pt x="64" y="0"/>
                  </a:moveTo>
                  <a:cubicBezTo>
                    <a:pt x="56" y="34"/>
                    <a:pt x="31" y="60"/>
                    <a:pt x="0" y="60"/>
                  </a:cubicBezTo>
                  <a:cubicBezTo>
                    <a:pt x="129" y="60"/>
                    <a:pt x="129" y="60"/>
                    <a:pt x="129" y="60"/>
                  </a:cubicBezTo>
                  <a:cubicBezTo>
                    <a:pt x="98" y="60"/>
                    <a:pt x="72" y="34"/>
                    <a:pt x="64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Oval 34"/>
            <p:cNvSpPr>
              <a:spLocks/>
            </p:cNvSpPr>
            <p:nvPr/>
          </p:nvSpPr>
          <p:spPr bwMode="auto">
            <a:xfrm>
              <a:off x="6045280" y="2872736"/>
              <a:ext cx="1141147" cy="1138628"/>
            </a:xfrm>
            <a:prstGeom prst="ellipse">
              <a:avLst/>
            </a:prstGeom>
            <a:noFill/>
            <a:ln w="6350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7" name="Group 35"/>
            <p:cNvGrpSpPr/>
            <p:nvPr/>
          </p:nvGrpSpPr>
          <p:grpSpPr>
            <a:xfrm>
              <a:off x="6315603" y="3137293"/>
              <a:ext cx="620498" cy="622109"/>
              <a:chOff x="1981200" y="1565276"/>
              <a:chExt cx="609601" cy="611188"/>
            </a:xfrm>
            <a:solidFill>
              <a:schemeClr val="tx2"/>
            </a:solidFill>
          </p:grpSpPr>
          <p:sp>
            <p:nvSpPr>
              <p:cNvPr id="39" name="Freeform: Shape 38"/>
              <p:cNvSpPr>
                <a:spLocks/>
              </p:cNvSpPr>
              <p:nvPr/>
            </p:nvSpPr>
            <p:spPr bwMode="auto">
              <a:xfrm>
                <a:off x="2220913" y="1806576"/>
                <a:ext cx="127000" cy="130175"/>
              </a:xfrm>
              <a:custGeom>
                <a:avLst/>
                <a:gdLst>
                  <a:gd name="T0" fmla="*/ 147 w 191"/>
                  <a:gd name="T1" fmla="*/ 48 h 193"/>
                  <a:gd name="T2" fmla="*/ 120 w 191"/>
                  <a:gd name="T3" fmla="*/ 58 h 193"/>
                  <a:gd name="T4" fmla="*/ 105 w 191"/>
                  <a:gd name="T5" fmla="*/ 67 h 193"/>
                  <a:gd name="T6" fmla="*/ 73 w 191"/>
                  <a:gd name="T7" fmla="*/ 87 h 193"/>
                  <a:gd name="T8" fmla="*/ 59 w 191"/>
                  <a:gd name="T9" fmla="*/ 95 h 193"/>
                  <a:gd name="T10" fmla="*/ 48 w 191"/>
                  <a:gd name="T11" fmla="*/ 99 h 193"/>
                  <a:gd name="T12" fmla="*/ 39 w 191"/>
                  <a:gd name="T13" fmla="*/ 99 h 193"/>
                  <a:gd name="T14" fmla="*/ 31 w 191"/>
                  <a:gd name="T15" fmla="*/ 94 h 193"/>
                  <a:gd name="T16" fmla="*/ 26 w 191"/>
                  <a:gd name="T17" fmla="*/ 78 h 193"/>
                  <a:gd name="T18" fmla="*/ 38 w 191"/>
                  <a:gd name="T19" fmla="*/ 55 h 193"/>
                  <a:gd name="T20" fmla="*/ 67 w 191"/>
                  <a:gd name="T21" fmla="*/ 29 h 193"/>
                  <a:gd name="T22" fmla="*/ 90 w 191"/>
                  <a:gd name="T23" fmla="*/ 20 h 193"/>
                  <a:gd name="T24" fmla="*/ 97 w 191"/>
                  <a:gd name="T25" fmla="*/ 9 h 193"/>
                  <a:gd name="T26" fmla="*/ 96 w 191"/>
                  <a:gd name="T27" fmla="*/ 0 h 193"/>
                  <a:gd name="T28" fmla="*/ 66 w 191"/>
                  <a:gd name="T29" fmla="*/ 9 h 193"/>
                  <a:gd name="T30" fmla="*/ 45 w 191"/>
                  <a:gd name="T31" fmla="*/ 24 h 193"/>
                  <a:gd name="T32" fmla="*/ 32 w 191"/>
                  <a:gd name="T33" fmla="*/ 24 h 193"/>
                  <a:gd name="T34" fmla="*/ 30 w 191"/>
                  <a:gd name="T35" fmla="*/ 22 h 193"/>
                  <a:gd name="T36" fmla="*/ 17 w 191"/>
                  <a:gd name="T37" fmla="*/ 23 h 193"/>
                  <a:gd name="T38" fmla="*/ 12 w 191"/>
                  <a:gd name="T39" fmla="*/ 29 h 193"/>
                  <a:gd name="T40" fmla="*/ 13 w 191"/>
                  <a:gd name="T41" fmla="*/ 42 h 193"/>
                  <a:gd name="T42" fmla="*/ 21 w 191"/>
                  <a:gd name="T43" fmla="*/ 48 h 193"/>
                  <a:gd name="T44" fmla="*/ 5 w 191"/>
                  <a:gd name="T45" fmla="*/ 73 h 193"/>
                  <a:gd name="T46" fmla="*/ 0 w 191"/>
                  <a:gd name="T47" fmla="*/ 95 h 193"/>
                  <a:gd name="T48" fmla="*/ 3 w 191"/>
                  <a:gd name="T49" fmla="*/ 113 h 193"/>
                  <a:gd name="T50" fmla="*/ 13 w 191"/>
                  <a:gd name="T51" fmla="*/ 126 h 193"/>
                  <a:gd name="T52" fmla="*/ 41 w 191"/>
                  <a:gd name="T53" fmla="*/ 135 h 193"/>
                  <a:gd name="T54" fmla="*/ 68 w 191"/>
                  <a:gd name="T55" fmla="*/ 125 h 193"/>
                  <a:gd name="T56" fmla="*/ 83 w 191"/>
                  <a:gd name="T57" fmla="*/ 116 h 193"/>
                  <a:gd name="T58" fmla="*/ 115 w 191"/>
                  <a:gd name="T59" fmla="*/ 96 h 193"/>
                  <a:gd name="T60" fmla="*/ 141 w 191"/>
                  <a:gd name="T61" fmla="*/ 84 h 193"/>
                  <a:gd name="T62" fmla="*/ 158 w 191"/>
                  <a:gd name="T63" fmla="*/ 88 h 193"/>
                  <a:gd name="T64" fmla="*/ 165 w 191"/>
                  <a:gd name="T65" fmla="*/ 106 h 193"/>
                  <a:gd name="T66" fmla="*/ 149 w 191"/>
                  <a:gd name="T67" fmla="*/ 136 h 193"/>
                  <a:gd name="T68" fmla="*/ 119 w 191"/>
                  <a:gd name="T69" fmla="*/ 162 h 193"/>
                  <a:gd name="T70" fmla="*/ 94 w 191"/>
                  <a:gd name="T71" fmla="*/ 172 h 193"/>
                  <a:gd name="T72" fmla="*/ 88 w 191"/>
                  <a:gd name="T73" fmla="*/ 183 h 193"/>
                  <a:gd name="T74" fmla="*/ 89 w 191"/>
                  <a:gd name="T75" fmla="*/ 193 h 193"/>
                  <a:gd name="T76" fmla="*/ 121 w 191"/>
                  <a:gd name="T77" fmla="*/ 181 h 193"/>
                  <a:gd name="T78" fmla="*/ 146 w 191"/>
                  <a:gd name="T79" fmla="*/ 163 h 193"/>
                  <a:gd name="T80" fmla="*/ 159 w 191"/>
                  <a:gd name="T81" fmla="*/ 163 h 193"/>
                  <a:gd name="T82" fmla="*/ 161 w 191"/>
                  <a:gd name="T83" fmla="*/ 164 h 193"/>
                  <a:gd name="T84" fmla="*/ 173 w 191"/>
                  <a:gd name="T85" fmla="*/ 163 h 193"/>
                  <a:gd name="T86" fmla="*/ 178 w 191"/>
                  <a:gd name="T87" fmla="*/ 157 h 193"/>
                  <a:gd name="T88" fmla="*/ 177 w 191"/>
                  <a:gd name="T89" fmla="*/ 145 h 193"/>
                  <a:gd name="T90" fmla="*/ 169 w 191"/>
                  <a:gd name="T91" fmla="*/ 138 h 193"/>
                  <a:gd name="T92" fmla="*/ 186 w 191"/>
                  <a:gd name="T93" fmla="*/ 111 h 193"/>
                  <a:gd name="T94" fmla="*/ 191 w 191"/>
                  <a:gd name="T95" fmla="*/ 88 h 193"/>
                  <a:gd name="T96" fmla="*/ 187 w 191"/>
                  <a:gd name="T97" fmla="*/ 70 h 193"/>
                  <a:gd name="T98" fmla="*/ 176 w 191"/>
                  <a:gd name="T99" fmla="*/ 56 h 193"/>
                  <a:gd name="T100" fmla="*/ 147 w 191"/>
                  <a:gd name="T101" fmla="*/ 48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91" h="193">
                    <a:moveTo>
                      <a:pt x="147" y="48"/>
                    </a:moveTo>
                    <a:cubicBezTo>
                      <a:pt x="136" y="49"/>
                      <a:pt x="120" y="58"/>
                      <a:pt x="120" y="58"/>
                    </a:cubicBezTo>
                    <a:cubicBezTo>
                      <a:pt x="116" y="60"/>
                      <a:pt x="109" y="64"/>
                      <a:pt x="105" y="67"/>
                    </a:cubicBezTo>
                    <a:cubicBezTo>
                      <a:pt x="73" y="87"/>
                      <a:pt x="73" y="87"/>
                      <a:pt x="73" y="87"/>
                    </a:cubicBezTo>
                    <a:cubicBezTo>
                      <a:pt x="68" y="90"/>
                      <a:pt x="63" y="93"/>
                      <a:pt x="59" y="95"/>
                    </a:cubicBezTo>
                    <a:cubicBezTo>
                      <a:pt x="55" y="97"/>
                      <a:pt x="51" y="98"/>
                      <a:pt x="48" y="99"/>
                    </a:cubicBezTo>
                    <a:cubicBezTo>
                      <a:pt x="45" y="100"/>
                      <a:pt x="42" y="99"/>
                      <a:pt x="39" y="99"/>
                    </a:cubicBezTo>
                    <a:cubicBezTo>
                      <a:pt x="36" y="98"/>
                      <a:pt x="34" y="96"/>
                      <a:pt x="31" y="94"/>
                    </a:cubicBezTo>
                    <a:cubicBezTo>
                      <a:pt x="27" y="91"/>
                      <a:pt x="25" y="85"/>
                      <a:pt x="26" y="78"/>
                    </a:cubicBezTo>
                    <a:cubicBezTo>
                      <a:pt x="26" y="71"/>
                      <a:pt x="30" y="63"/>
                      <a:pt x="38" y="55"/>
                    </a:cubicBezTo>
                    <a:cubicBezTo>
                      <a:pt x="47" y="44"/>
                      <a:pt x="56" y="35"/>
                      <a:pt x="67" y="29"/>
                    </a:cubicBezTo>
                    <a:cubicBezTo>
                      <a:pt x="77" y="23"/>
                      <a:pt x="90" y="20"/>
                      <a:pt x="90" y="20"/>
                    </a:cubicBezTo>
                    <a:cubicBezTo>
                      <a:pt x="95" y="19"/>
                      <a:pt x="98" y="14"/>
                      <a:pt x="97" y="9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6" y="1"/>
                      <a:pt x="76" y="4"/>
                      <a:pt x="66" y="9"/>
                    </a:cubicBezTo>
                    <a:cubicBezTo>
                      <a:pt x="56" y="15"/>
                      <a:pt x="45" y="24"/>
                      <a:pt x="45" y="24"/>
                    </a:cubicBezTo>
                    <a:cubicBezTo>
                      <a:pt x="41" y="27"/>
                      <a:pt x="35" y="27"/>
                      <a:pt x="32" y="24"/>
                    </a:cubicBezTo>
                    <a:cubicBezTo>
                      <a:pt x="30" y="22"/>
                      <a:pt x="30" y="22"/>
                      <a:pt x="30" y="22"/>
                    </a:cubicBezTo>
                    <a:cubicBezTo>
                      <a:pt x="26" y="19"/>
                      <a:pt x="20" y="19"/>
                      <a:pt x="17" y="23"/>
                    </a:cubicBezTo>
                    <a:cubicBezTo>
                      <a:pt x="12" y="29"/>
                      <a:pt x="12" y="29"/>
                      <a:pt x="12" y="29"/>
                    </a:cubicBezTo>
                    <a:cubicBezTo>
                      <a:pt x="9" y="33"/>
                      <a:pt x="10" y="38"/>
                      <a:pt x="13" y="42"/>
                    </a:cubicBezTo>
                    <a:cubicBezTo>
                      <a:pt x="21" y="48"/>
                      <a:pt x="21" y="48"/>
                      <a:pt x="21" y="48"/>
                    </a:cubicBezTo>
                    <a:cubicBezTo>
                      <a:pt x="14" y="57"/>
                      <a:pt x="9" y="65"/>
                      <a:pt x="5" y="73"/>
                    </a:cubicBezTo>
                    <a:cubicBezTo>
                      <a:pt x="2" y="81"/>
                      <a:pt x="0" y="89"/>
                      <a:pt x="0" y="95"/>
                    </a:cubicBezTo>
                    <a:cubicBezTo>
                      <a:pt x="0" y="102"/>
                      <a:pt x="1" y="108"/>
                      <a:pt x="3" y="113"/>
                    </a:cubicBezTo>
                    <a:cubicBezTo>
                      <a:pt x="5" y="118"/>
                      <a:pt x="9" y="122"/>
                      <a:pt x="13" y="126"/>
                    </a:cubicBezTo>
                    <a:cubicBezTo>
                      <a:pt x="22" y="133"/>
                      <a:pt x="31" y="136"/>
                      <a:pt x="41" y="135"/>
                    </a:cubicBezTo>
                    <a:cubicBezTo>
                      <a:pt x="52" y="134"/>
                      <a:pt x="68" y="125"/>
                      <a:pt x="68" y="125"/>
                    </a:cubicBezTo>
                    <a:cubicBezTo>
                      <a:pt x="73" y="123"/>
                      <a:pt x="79" y="119"/>
                      <a:pt x="83" y="116"/>
                    </a:cubicBezTo>
                    <a:cubicBezTo>
                      <a:pt x="115" y="96"/>
                      <a:pt x="115" y="96"/>
                      <a:pt x="115" y="96"/>
                    </a:cubicBezTo>
                    <a:cubicBezTo>
                      <a:pt x="126" y="89"/>
                      <a:pt x="135" y="85"/>
                      <a:pt x="141" y="84"/>
                    </a:cubicBezTo>
                    <a:cubicBezTo>
                      <a:pt x="148" y="83"/>
                      <a:pt x="153" y="84"/>
                      <a:pt x="158" y="88"/>
                    </a:cubicBezTo>
                    <a:cubicBezTo>
                      <a:pt x="163" y="93"/>
                      <a:pt x="166" y="99"/>
                      <a:pt x="165" y="106"/>
                    </a:cubicBezTo>
                    <a:cubicBezTo>
                      <a:pt x="164" y="114"/>
                      <a:pt x="159" y="124"/>
                      <a:pt x="149" y="136"/>
                    </a:cubicBezTo>
                    <a:cubicBezTo>
                      <a:pt x="140" y="147"/>
                      <a:pt x="130" y="156"/>
                      <a:pt x="119" y="162"/>
                    </a:cubicBezTo>
                    <a:cubicBezTo>
                      <a:pt x="109" y="169"/>
                      <a:pt x="94" y="172"/>
                      <a:pt x="94" y="172"/>
                    </a:cubicBezTo>
                    <a:cubicBezTo>
                      <a:pt x="90" y="174"/>
                      <a:pt x="87" y="179"/>
                      <a:pt x="88" y="183"/>
                    </a:cubicBezTo>
                    <a:cubicBezTo>
                      <a:pt x="89" y="193"/>
                      <a:pt x="89" y="193"/>
                      <a:pt x="89" y="193"/>
                    </a:cubicBezTo>
                    <a:cubicBezTo>
                      <a:pt x="99" y="191"/>
                      <a:pt x="110" y="188"/>
                      <a:pt x="121" y="181"/>
                    </a:cubicBezTo>
                    <a:cubicBezTo>
                      <a:pt x="132" y="175"/>
                      <a:pt x="146" y="163"/>
                      <a:pt x="146" y="163"/>
                    </a:cubicBezTo>
                    <a:cubicBezTo>
                      <a:pt x="150" y="160"/>
                      <a:pt x="155" y="160"/>
                      <a:pt x="159" y="163"/>
                    </a:cubicBezTo>
                    <a:cubicBezTo>
                      <a:pt x="161" y="164"/>
                      <a:pt x="161" y="164"/>
                      <a:pt x="161" y="164"/>
                    </a:cubicBezTo>
                    <a:cubicBezTo>
                      <a:pt x="164" y="167"/>
                      <a:pt x="170" y="167"/>
                      <a:pt x="173" y="163"/>
                    </a:cubicBezTo>
                    <a:cubicBezTo>
                      <a:pt x="178" y="157"/>
                      <a:pt x="178" y="157"/>
                      <a:pt x="178" y="157"/>
                    </a:cubicBezTo>
                    <a:cubicBezTo>
                      <a:pt x="181" y="153"/>
                      <a:pt x="181" y="148"/>
                      <a:pt x="177" y="145"/>
                    </a:cubicBezTo>
                    <a:cubicBezTo>
                      <a:pt x="169" y="138"/>
                      <a:pt x="169" y="138"/>
                      <a:pt x="169" y="138"/>
                    </a:cubicBezTo>
                    <a:cubicBezTo>
                      <a:pt x="176" y="128"/>
                      <a:pt x="182" y="119"/>
                      <a:pt x="186" y="111"/>
                    </a:cubicBezTo>
                    <a:cubicBezTo>
                      <a:pt x="189" y="103"/>
                      <a:pt x="191" y="95"/>
                      <a:pt x="191" y="88"/>
                    </a:cubicBezTo>
                    <a:cubicBezTo>
                      <a:pt x="191" y="82"/>
                      <a:pt x="190" y="76"/>
                      <a:pt x="187" y="70"/>
                    </a:cubicBezTo>
                    <a:cubicBezTo>
                      <a:pt x="185" y="65"/>
                      <a:pt x="181" y="60"/>
                      <a:pt x="176" y="56"/>
                    </a:cubicBezTo>
                    <a:cubicBezTo>
                      <a:pt x="167" y="49"/>
                      <a:pt x="158" y="46"/>
                      <a:pt x="147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Freeform: Shape 39"/>
              <p:cNvSpPr>
                <a:spLocks/>
              </p:cNvSpPr>
              <p:nvPr/>
            </p:nvSpPr>
            <p:spPr bwMode="auto">
              <a:xfrm>
                <a:off x="2098675" y="2098676"/>
                <a:ext cx="119063" cy="77788"/>
              </a:xfrm>
              <a:custGeom>
                <a:avLst/>
                <a:gdLst>
                  <a:gd name="T0" fmla="*/ 0 w 178"/>
                  <a:gd name="T1" fmla="*/ 35 h 116"/>
                  <a:gd name="T2" fmla="*/ 81 w 178"/>
                  <a:gd name="T3" fmla="*/ 116 h 116"/>
                  <a:gd name="T4" fmla="*/ 178 w 178"/>
                  <a:gd name="T5" fmla="*/ 47 h 116"/>
                  <a:gd name="T6" fmla="*/ 0 w 178"/>
                  <a:gd name="T7" fmla="*/ 3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8" h="116">
                    <a:moveTo>
                      <a:pt x="0" y="35"/>
                    </a:moveTo>
                    <a:cubicBezTo>
                      <a:pt x="27" y="62"/>
                      <a:pt x="54" y="89"/>
                      <a:pt x="81" y="116"/>
                    </a:cubicBezTo>
                    <a:cubicBezTo>
                      <a:pt x="116" y="95"/>
                      <a:pt x="148" y="72"/>
                      <a:pt x="178" y="47"/>
                    </a:cubicBezTo>
                    <a:cubicBezTo>
                      <a:pt x="133" y="1"/>
                      <a:pt x="57" y="0"/>
                      <a:pt x="0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Freeform: Shape 40"/>
              <p:cNvSpPr>
                <a:spLocks/>
              </p:cNvSpPr>
              <p:nvPr/>
            </p:nvSpPr>
            <p:spPr bwMode="auto">
              <a:xfrm>
                <a:off x="2047875" y="1625601"/>
                <a:ext cx="471488" cy="492125"/>
              </a:xfrm>
              <a:custGeom>
                <a:avLst/>
                <a:gdLst>
                  <a:gd name="T0" fmla="*/ 693 w 704"/>
                  <a:gd name="T1" fmla="*/ 267 h 735"/>
                  <a:gd name="T2" fmla="*/ 691 w 704"/>
                  <a:gd name="T3" fmla="*/ 265 h 735"/>
                  <a:gd name="T4" fmla="*/ 704 w 704"/>
                  <a:gd name="T5" fmla="*/ 71 h 735"/>
                  <a:gd name="T6" fmla="*/ 648 w 704"/>
                  <a:gd name="T7" fmla="*/ 16 h 735"/>
                  <a:gd name="T8" fmla="*/ 426 w 704"/>
                  <a:gd name="T9" fmla="*/ 0 h 735"/>
                  <a:gd name="T10" fmla="*/ 16 w 704"/>
                  <a:gd name="T11" fmla="*/ 475 h 735"/>
                  <a:gd name="T12" fmla="*/ 0 w 704"/>
                  <a:gd name="T13" fmla="*/ 666 h 735"/>
                  <a:gd name="T14" fmla="*/ 56 w 704"/>
                  <a:gd name="T15" fmla="*/ 722 h 735"/>
                  <a:gd name="T16" fmla="*/ 276 w 704"/>
                  <a:gd name="T17" fmla="*/ 735 h 735"/>
                  <a:gd name="T18" fmla="*/ 693 w 704"/>
                  <a:gd name="T19" fmla="*/ 267 h 735"/>
                  <a:gd name="T20" fmla="*/ 460 w 704"/>
                  <a:gd name="T21" fmla="*/ 476 h 735"/>
                  <a:gd name="T22" fmla="*/ 275 w 704"/>
                  <a:gd name="T23" fmla="*/ 467 h 735"/>
                  <a:gd name="T24" fmla="*/ 246 w 704"/>
                  <a:gd name="T25" fmla="*/ 262 h 735"/>
                  <a:gd name="T26" fmla="*/ 430 w 704"/>
                  <a:gd name="T27" fmla="*/ 272 h 735"/>
                  <a:gd name="T28" fmla="*/ 460 w 704"/>
                  <a:gd name="T29" fmla="*/ 476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04" h="735">
                    <a:moveTo>
                      <a:pt x="693" y="267"/>
                    </a:moveTo>
                    <a:cubicBezTo>
                      <a:pt x="692" y="267"/>
                      <a:pt x="692" y="266"/>
                      <a:pt x="691" y="265"/>
                    </a:cubicBezTo>
                    <a:cubicBezTo>
                      <a:pt x="634" y="208"/>
                      <a:pt x="633" y="115"/>
                      <a:pt x="704" y="71"/>
                    </a:cubicBezTo>
                    <a:cubicBezTo>
                      <a:pt x="686" y="53"/>
                      <a:pt x="667" y="34"/>
                      <a:pt x="648" y="16"/>
                    </a:cubicBezTo>
                    <a:cubicBezTo>
                      <a:pt x="578" y="59"/>
                      <a:pt x="484" y="58"/>
                      <a:pt x="426" y="0"/>
                    </a:cubicBezTo>
                    <a:cubicBezTo>
                      <a:pt x="272" y="142"/>
                      <a:pt x="169" y="333"/>
                      <a:pt x="16" y="475"/>
                    </a:cubicBezTo>
                    <a:cubicBezTo>
                      <a:pt x="72" y="531"/>
                      <a:pt x="71" y="623"/>
                      <a:pt x="0" y="666"/>
                    </a:cubicBezTo>
                    <a:cubicBezTo>
                      <a:pt x="19" y="685"/>
                      <a:pt x="37" y="703"/>
                      <a:pt x="56" y="722"/>
                    </a:cubicBezTo>
                    <a:cubicBezTo>
                      <a:pt x="127" y="679"/>
                      <a:pt x="219" y="678"/>
                      <a:pt x="276" y="735"/>
                    </a:cubicBezTo>
                    <a:cubicBezTo>
                      <a:pt x="432" y="596"/>
                      <a:pt x="537" y="406"/>
                      <a:pt x="693" y="267"/>
                    </a:cubicBezTo>
                    <a:close/>
                    <a:moveTo>
                      <a:pt x="460" y="476"/>
                    </a:moveTo>
                    <a:cubicBezTo>
                      <a:pt x="417" y="530"/>
                      <a:pt x="334" y="525"/>
                      <a:pt x="275" y="467"/>
                    </a:cubicBezTo>
                    <a:cubicBezTo>
                      <a:pt x="217" y="408"/>
                      <a:pt x="204" y="317"/>
                      <a:pt x="246" y="262"/>
                    </a:cubicBezTo>
                    <a:cubicBezTo>
                      <a:pt x="288" y="208"/>
                      <a:pt x="371" y="212"/>
                      <a:pt x="430" y="272"/>
                    </a:cubicBezTo>
                    <a:cubicBezTo>
                      <a:pt x="490" y="331"/>
                      <a:pt x="502" y="422"/>
                      <a:pt x="460" y="4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Freeform: Shape 41"/>
              <p:cNvSpPr>
                <a:spLocks/>
              </p:cNvSpPr>
              <p:nvPr/>
            </p:nvSpPr>
            <p:spPr bwMode="auto">
              <a:xfrm>
                <a:off x="2493963" y="1687513"/>
                <a:ext cx="96838" cy="104775"/>
              </a:xfrm>
              <a:custGeom>
                <a:avLst/>
                <a:gdLst>
                  <a:gd name="T0" fmla="*/ 47 w 146"/>
                  <a:gd name="T1" fmla="*/ 155 h 157"/>
                  <a:gd name="T2" fmla="*/ 49 w 146"/>
                  <a:gd name="T3" fmla="*/ 157 h 157"/>
                  <a:gd name="T4" fmla="*/ 146 w 146"/>
                  <a:gd name="T5" fmla="*/ 87 h 157"/>
                  <a:gd name="T6" fmla="*/ 59 w 146"/>
                  <a:gd name="T7" fmla="*/ 0 h 157"/>
                  <a:gd name="T8" fmla="*/ 47 w 146"/>
                  <a:gd name="T9" fmla="*/ 155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6" h="157">
                    <a:moveTo>
                      <a:pt x="47" y="155"/>
                    </a:moveTo>
                    <a:cubicBezTo>
                      <a:pt x="47" y="155"/>
                      <a:pt x="48" y="156"/>
                      <a:pt x="49" y="157"/>
                    </a:cubicBezTo>
                    <a:cubicBezTo>
                      <a:pt x="79" y="131"/>
                      <a:pt x="111" y="108"/>
                      <a:pt x="146" y="87"/>
                    </a:cubicBezTo>
                    <a:cubicBezTo>
                      <a:pt x="117" y="58"/>
                      <a:pt x="88" y="29"/>
                      <a:pt x="59" y="0"/>
                    </a:cubicBezTo>
                    <a:cubicBezTo>
                      <a:pt x="2" y="35"/>
                      <a:pt x="0" y="108"/>
                      <a:pt x="47" y="1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Freeform: Shape 42"/>
              <p:cNvSpPr>
                <a:spLocks/>
              </p:cNvSpPr>
              <p:nvPr/>
            </p:nvSpPr>
            <p:spPr bwMode="auto">
              <a:xfrm>
                <a:off x="2346325" y="1565276"/>
                <a:ext cx="122238" cy="80963"/>
              </a:xfrm>
              <a:custGeom>
                <a:avLst/>
                <a:gdLst>
                  <a:gd name="T0" fmla="*/ 181 w 181"/>
                  <a:gd name="T1" fmla="*/ 85 h 120"/>
                  <a:gd name="T2" fmla="*/ 96 w 181"/>
                  <a:gd name="T3" fmla="*/ 0 h 120"/>
                  <a:gd name="T4" fmla="*/ 0 w 181"/>
                  <a:gd name="T5" fmla="*/ 71 h 120"/>
                  <a:gd name="T6" fmla="*/ 181 w 181"/>
                  <a:gd name="T7" fmla="*/ 85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1" h="120">
                    <a:moveTo>
                      <a:pt x="181" y="85"/>
                    </a:moveTo>
                    <a:cubicBezTo>
                      <a:pt x="153" y="57"/>
                      <a:pt x="124" y="29"/>
                      <a:pt x="96" y="0"/>
                    </a:cubicBezTo>
                    <a:cubicBezTo>
                      <a:pt x="62" y="21"/>
                      <a:pt x="30" y="45"/>
                      <a:pt x="0" y="71"/>
                    </a:cubicBezTo>
                    <a:cubicBezTo>
                      <a:pt x="47" y="118"/>
                      <a:pt x="124" y="120"/>
                      <a:pt x="181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Freeform: Shape 43"/>
              <p:cNvSpPr>
                <a:spLocks/>
              </p:cNvSpPr>
              <p:nvPr/>
            </p:nvSpPr>
            <p:spPr bwMode="auto">
              <a:xfrm>
                <a:off x="1981200" y="1955801"/>
                <a:ext cx="93663" cy="101600"/>
              </a:xfrm>
              <a:custGeom>
                <a:avLst/>
                <a:gdLst>
                  <a:gd name="T0" fmla="*/ 96 w 141"/>
                  <a:gd name="T1" fmla="*/ 0 h 152"/>
                  <a:gd name="T2" fmla="*/ 0 w 141"/>
                  <a:gd name="T3" fmla="*/ 71 h 152"/>
                  <a:gd name="T4" fmla="*/ 81 w 141"/>
                  <a:gd name="T5" fmla="*/ 152 h 152"/>
                  <a:gd name="T6" fmla="*/ 96 w 141"/>
                  <a:gd name="T7" fmla="*/ 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1" h="152">
                    <a:moveTo>
                      <a:pt x="96" y="0"/>
                    </a:moveTo>
                    <a:cubicBezTo>
                      <a:pt x="66" y="26"/>
                      <a:pt x="34" y="50"/>
                      <a:pt x="0" y="71"/>
                    </a:cubicBezTo>
                    <a:cubicBezTo>
                      <a:pt x="27" y="98"/>
                      <a:pt x="54" y="125"/>
                      <a:pt x="81" y="152"/>
                    </a:cubicBezTo>
                    <a:cubicBezTo>
                      <a:pt x="139" y="118"/>
                      <a:pt x="141" y="45"/>
                      <a:pt x="9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5" name="Freeform: Shape 44"/>
              <p:cNvSpPr>
                <a:spLocks/>
              </p:cNvSpPr>
              <p:nvPr/>
            </p:nvSpPr>
            <p:spPr bwMode="auto">
              <a:xfrm>
                <a:off x="2370138" y="1960563"/>
                <a:ext cx="195263" cy="195263"/>
              </a:xfrm>
              <a:custGeom>
                <a:avLst/>
                <a:gdLst>
                  <a:gd name="T0" fmla="*/ 146 w 292"/>
                  <a:gd name="T1" fmla="*/ 0 h 292"/>
                  <a:gd name="T2" fmla="*/ 0 w 292"/>
                  <a:gd name="T3" fmla="*/ 146 h 292"/>
                  <a:gd name="T4" fmla="*/ 146 w 292"/>
                  <a:gd name="T5" fmla="*/ 292 h 292"/>
                  <a:gd name="T6" fmla="*/ 292 w 292"/>
                  <a:gd name="T7" fmla="*/ 146 h 292"/>
                  <a:gd name="T8" fmla="*/ 146 w 292"/>
                  <a:gd name="T9" fmla="*/ 0 h 292"/>
                  <a:gd name="T10" fmla="*/ 146 w 292"/>
                  <a:gd name="T11" fmla="*/ 201 h 292"/>
                  <a:gd name="T12" fmla="*/ 92 w 292"/>
                  <a:gd name="T13" fmla="*/ 146 h 292"/>
                  <a:gd name="T14" fmla="*/ 146 w 292"/>
                  <a:gd name="T15" fmla="*/ 92 h 292"/>
                  <a:gd name="T16" fmla="*/ 200 w 292"/>
                  <a:gd name="T17" fmla="*/ 146 h 292"/>
                  <a:gd name="T18" fmla="*/ 146 w 292"/>
                  <a:gd name="T19" fmla="*/ 201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2" h="292">
                    <a:moveTo>
                      <a:pt x="146" y="0"/>
                    </a:moveTo>
                    <a:cubicBezTo>
                      <a:pt x="65" y="0"/>
                      <a:pt x="0" y="66"/>
                      <a:pt x="0" y="146"/>
                    </a:cubicBezTo>
                    <a:cubicBezTo>
                      <a:pt x="0" y="227"/>
                      <a:pt x="65" y="292"/>
                      <a:pt x="146" y="292"/>
                    </a:cubicBezTo>
                    <a:cubicBezTo>
                      <a:pt x="227" y="292"/>
                      <a:pt x="292" y="227"/>
                      <a:pt x="292" y="146"/>
                    </a:cubicBezTo>
                    <a:cubicBezTo>
                      <a:pt x="292" y="66"/>
                      <a:pt x="227" y="0"/>
                      <a:pt x="146" y="0"/>
                    </a:cubicBezTo>
                    <a:close/>
                    <a:moveTo>
                      <a:pt x="146" y="201"/>
                    </a:moveTo>
                    <a:cubicBezTo>
                      <a:pt x="116" y="201"/>
                      <a:pt x="92" y="176"/>
                      <a:pt x="92" y="146"/>
                    </a:cubicBezTo>
                    <a:cubicBezTo>
                      <a:pt x="92" y="117"/>
                      <a:pt x="116" y="92"/>
                      <a:pt x="146" y="92"/>
                    </a:cubicBezTo>
                    <a:cubicBezTo>
                      <a:pt x="176" y="92"/>
                      <a:pt x="200" y="117"/>
                      <a:pt x="200" y="146"/>
                    </a:cubicBezTo>
                    <a:cubicBezTo>
                      <a:pt x="200" y="176"/>
                      <a:pt x="176" y="201"/>
                      <a:pt x="146" y="2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Freeform: Shape 45"/>
              <p:cNvSpPr>
                <a:spLocks/>
              </p:cNvSpPr>
              <p:nvPr/>
            </p:nvSpPr>
            <p:spPr bwMode="auto">
              <a:xfrm>
                <a:off x="1990725" y="1604963"/>
                <a:ext cx="195263" cy="195263"/>
              </a:xfrm>
              <a:custGeom>
                <a:avLst/>
                <a:gdLst>
                  <a:gd name="T0" fmla="*/ 146 w 292"/>
                  <a:gd name="T1" fmla="*/ 292 h 292"/>
                  <a:gd name="T2" fmla="*/ 292 w 292"/>
                  <a:gd name="T3" fmla="*/ 146 h 292"/>
                  <a:gd name="T4" fmla="*/ 146 w 292"/>
                  <a:gd name="T5" fmla="*/ 0 h 292"/>
                  <a:gd name="T6" fmla="*/ 0 w 292"/>
                  <a:gd name="T7" fmla="*/ 146 h 292"/>
                  <a:gd name="T8" fmla="*/ 146 w 292"/>
                  <a:gd name="T9" fmla="*/ 292 h 292"/>
                  <a:gd name="T10" fmla="*/ 146 w 292"/>
                  <a:gd name="T11" fmla="*/ 92 h 292"/>
                  <a:gd name="T12" fmla="*/ 200 w 292"/>
                  <a:gd name="T13" fmla="*/ 146 h 292"/>
                  <a:gd name="T14" fmla="*/ 146 w 292"/>
                  <a:gd name="T15" fmla="*/ 201 h 292"/>
                  <a:gd name="T16" fmla="*/ 91 w 292"/>
                  <a:gd name="T17" fmla="*/ 146 h 292"/>
                  <a:gd name="T18" fmla="*/ 146 w 292"/>
                  <a:gd name="T19" fmla="*/ 9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2" h="292">
                    <a:moveTo>
                      <a:pt x="146" y="292"/>
                    </a:moveTo>
                    <a:cubicBezTo>
                      <a:pt x="226" y="292"/>
                      <a:pt x="292" y="227"/>
                      <a:pt x="292" y="146"/>
                    </a:cubicBezTo>
                    <a:cubicBezTo>
                      <a:pt x="292" y="66"/>
                      <a:pt x="226" y="0"/>
                      <a:pt x="146" y="0"/>
                    </a:cubicBezTo>
                    <a:cubicBezTo>
                      <a:pt x="65" y="0"/>
                      <a:pt x="0" y="66"/>
                      <a:pt x="0" y="146"/>
                    </a:cubicBezTo>
                    <a:cubicBezTo>
                      <a:pt x="0" y="227"/>
                      <a:pt x="65" y="292"/>
                      <a:pt x="146" y="292"/>
                    </a:cubicBezTo>
                    <a:close/>
                    <a:moveTo>
                      <a:pt x="146" y="92"/>
                    </a:moveTo>
                    <a:cubicBezTo>
                      <a:pt x="175" y="92"/>
                      <a:pt x="200" y="116"/>
                      <a:pt x="200" y="146"/>
                    </a:cubicBezTo>
                    <a:cubicBezTo>
                      <a:pt x="200" y="176"/>
                      <a:pt x="175" y="201"/>
                      <a:pt x="146" y="201"/>
                    </a:cubicBezTo>
                    <a:cubicBezTo>
                      <a:pt x="116" y="201"/>
                      <a:pt x="91" y="176"/>
                      <a:pt x="91" y="146"/>
                    </a:cubicBezTo>
                    <a:cubicBezTo>
                      <a:pt x="91" y="116"/>
                      <a:pt x="116" y="92"/>
                      <a:pt x="146" y="9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8" name="Freeform: Shape 36"/>
            <p:cNvSpPr>
              <a:spLocks/>
            </p:cNvSpPr>
            <p:nvPr/>
          </p:nvSpPr>
          <p:spPr bwMode="auto">
            <a:xfrm rot="2700000">
              <a:off x="7415537" y="2399867"/>
              <a:ext cx="381000" cy="177800"/>
            </a:xfrm>
            <a:custGeom>
              <a:avLst/>
              <a:gdLst>
                <a:gd name="T0" fmla="*/ 64 w 129"/>
                <a:gd name="T1" fmla="*/ 0 h 60"/>
                <a:gd name="T2" fmla="*/ 0 w 129"/>
                <a:gd name="T3" fmla="*/ 60 h 60"/>
                <a:gd name="T4" fmla="*/ 129 w 129"/>
                <a:gd name="T5" fmla="*/ 60 h 60"/>
                <a:gd name="T6" fmla="*/ 64 w 129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60">
                  <a:moveTo>
                    <a:pt x="64" y="0"/>
                  </a:moveTo>
                  <a:cubicBezTo>
                    <a:pt x="56" y="34"/>
                    <a:pt x="31" y="60"/>
                    <a:pt x="0" y="60"/>
                  </a:cubicBezTo>
                  <a:cubicBezTo>
                    <a:pt x="129" y="60"/>
                    <a:pt x="129" y="60"/>
                    <a:pt x="129" y="60"/>
                  </a:cubicBezTo>
                  <a:cubicBezTo>
                    <a:pt x="98" y="60"/>
                    <a:pt x="72" y="34"/>
                    <a:pt x="64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Oval 47"/>
            <p:cNvSpPr>
              <a:spLocks/>
            </p:cNvSpPr>
            <p:nvPr/>
          </p:nvSpPr>
          <p:spPr bwMode="auto">
            <a:xfrm>
              <a:off x="6045280" y="4626023"/>
              <a:ext cx="1141147" cy="1141148"/>
            </a:xfrm>
            <a:prstGeom prst="ellipse">
              <a:avLst/>
            </a:prstGeom>
            <a:noFill/>
            <a:ln w="6350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0" name="Group 48"/>
            <p:cNvGrpSpPr/>
            <p:nvPr/>
          </p:nvGrpSpPr>
          <p:grpSpPr>
            <a:xfrm>
              <a:off x="6315596" y="4937880"/>
              <a:ext cx="556096" cy="532544"/>
              <a:chOff x="5699125" y="234951"/>
              <a:chExt cx="487363" cy="466725"/>
            </a:xfrm>
            <a:solidFill>
              <a:schemeClr val="tx2"/>
            </a:solidFill>
          </p:grpSpPr>
          <p:sp>
            <p:nvSpPr>
              <p:cNvPr id="34" name="Freeform: Shape 51"/>
              <p:cNvSpPr>
                <a:spLocks/>
              </p:cNvSpPr>
              <p:nvPr/>
            </p:nvSpPr>
            <p:spPr bwMode="auto">
              <a:xfrm>
                <a:off x="5700713" y="234951"/>
                <a:ext cx="485775" cy="239713"/>
              </a:xfrm>
              <a:custGeom>
                <a:avLst/>
                <a:gdLst>
                  <a:gd name="T0" fmla="*/ 16 w 727"/>
                  <a:gd name="T1" fmla="*/ 357 h 357"/>
                  <a:gd name="T2" fmla="*/ 22 w 727"/>
                  <a:gd name="T3" fmla="*/ 356 h 357"/>
                  <a:gd name="T4" fmla="*/ 251 w 727"/>
                  <a:gd name="T5" fmla="*/ 260 h 357"/>
                  <a:gd name="T6" fmla="*/ 493 w 727"/>
                  <a:gd name="T7" fmla="*/ 210 h 357"/>
                  <a:gd name="T8" fmla="*/ 661 w 727"/>
                  <a:gd name="T9" fmla="*/ 72 h 357"/>
                  <a:gd name="T10" fmla="*/ 688 w 727"/>
                  <a:gd name="T11" fmla="*/ 104 h 357"/>
                  <a:gd name="T12" fmla="*/ 727 w 727"/>
                  <a:gd name="T13" fmla="*/ 0 h 357"/>
                  <a:gd name="T14" fmla="*/ 617 w 727"/>
                  <a:gd name="T15" fmla="*/ 18 h 357"/>
                  <a:gd name="T16" fmla="*/ 644 w 727"/>
                  <a:gd name="T17" fmla="*/ 51 h 357"/>
                  <a:gd name="T18" fmla="*/ 481 w 727"/>
                  <a:gd name="T19" fmla="*/ 184 h 357"/>
                  <a:gd name="T20" fmla="*/ 244 w 727"/>
                  <a:gd name="T21" fmla="*/ 233 h 357"/>
                  <a:gd name="T22" fmla="*/ 11 w 727"/>
                  <a:gd name="T23" fmla="*/ 331 h 357"/>
                  <a:gd name="T24" fmla="*/ 3 w 727"/>
                  <a:gd name="T25" fmla="*/ 349 h 357"/>
                  <a:gd name="T26" fmla="*/ 16 w 727"/>
                  <a:gd name="T27" fmla="*/ 357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7" h="357">
                    <a:moveTo>
                      <a:pt x="16" y="357"/>
                    </a:moveTo>
                    <a:cubicBezTo>
                      <a:pt x="18" y="357"/>
                      <a:pt x="20" y="357"/>
                      <a:pt x="22" y="356"/>
                    </a:cubicBezTo>
                    <a:cubicBezTo>
                      <a:pt x="251" y="260"/>
                      <a:pt x="251" y="260"/>
                      <a:pt x="251" y="260"/>
                    </a:cubicBezTo>
                    <a:cubicBezTo>
                      <a:pt x="493" y="210"/>
                      <a:pt x="493" y="210"/>
                      <a:pt x="493" y="210"/>
                    </a:cubicBezTo>
                    <a:cubicBezTo>
                      <a:pt x="661" y="72"/>
                      <a:pt x="661" y="72"/>
                      <a:pt x="661" y="72"/>
                    </a:cubicBezTo>
                    <a:cubicBezTo>
                      <a:pt x="688" y="104"/>
                      <a:pt x="688" y="104"/>
                      <a:pt x="688" y="104"/>
                    </a:cubicBezTo>
                    <a:cubicBezTo>
                      <a:pt x="727" y="0"/>
                      <a:pt x="727" y="0"/>
                      <a:pt x="727" y="0"/>
                    </a:cubicBezTo>
                    <a:cubicBezTo>
                      <a:pt x="617" y="18"/>
                      <a:pt x="617" y="18"/>
                      <a:pt x="617" y="18"/>
                    </a:cubicBezTo>
                    <a:cubicBezTo>
                      <a:pt x="644" y="51"/>
                      <a:pt x="644" y="51"/>
                      <a:pt x="644" y="51"/>
                    </a:cubicBezTo>
                    <a:cubicBezTo>
                      <a:pt x="481" y="184"/>
                      <a:pt x="481" y="184"/>
                      <a:pt x="481" y="184"/>
                    </a:cubicBezTo>
                    <a:cubicBezTo>
                      <a:pt x="244" y="233"/>
                      <a:pt x="244" y="233"/>
                      <a:pt x="244" y="233"/>
                    </a:cubicBezTo>
                    <a:cubicBezTo>
                      <a:pt x="11" y="331"/>
                      <a:pt x="11" y="331"/>
                      <a:pt x="11" y="331"/>
                    </a:cubicBezTo>
                    <a:cubicBezTo>
                      <a:pt x="4" y="334"/>
                      <a:pt x="0" y="342"/>
                      <a:pt x="3" y="349"/>
                    </a:cubicBezTo>
                    <a:cubicBezTo>
                      <a:pt x="6" y="354"/>
                      <a:pt x="11" y="357"/>
                      <a:pt x="16" y="3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Rectangle 52"/>
              <p:cNvSpPr>
                <a:spLocks/>
              </p:cNvSpPr>
              <p:nvPr/>
            </p:nvSpPr>
            <p:spPr bwMode="auto">
              <a:xfrm>
                <a:off x="5699125" y="549276"/>
                <a:ext cx="92075" cy="152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Rectangle 53"/>
              <p:cNvSpPr>
                <a:spLocks/>
              </p:cNvSpPr>
              <p:nvPr/>
            </p:nvSpPr>
            <p:spPr bwMode="auto">
              <a:xfrm>
                <a:off x="5826125" y="496888"/>
                <a:ext cx="93663" cy="2047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Rectangle 54"/>
              <p:cNvSpPr>
                <a:spLocks/>
              </p:cNvSpPr>
              <p:nvPr/>
            </p:nvSpPr>
            <p:spPr bwMode="auto">
              <a:xfrm>
                <a:off x="5959475" y="469901"/>
                <a:ext cx="93663" cy="2317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Rectangle 55"/>
              <p:cNvSpPr>
                <a:spLocks/>
              </p:cNvSpPr>
              <p:nvPr/>
            </p:nvSpPr>
            <p:spPr bwMode="auto">
              <a:xfrm>
                <a:off x="6092825" y="363538"/>
                <a:ext cx="93663" cy="3381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21" name="Freeform: Shape 49"/>
            <p:cNvSpPr>
              <a:spLocks/>
            </p:cNvSpPr>
            <p:nvPr/>
          </p:nvSpPr>
          <p:spPr bwMode="auto">
            <a:xfrm rot="5400000">
              <a:off x="7355142" y="5117964"/>
              <a:ext cx="381000" cy="177800"/>
            </a:xfrm>
            <a:custGeom>
              <a:avLst/>
              <a:gdLst>
                <a:gd name="T0" fmla="*/ 64 w 129"/>
                <a:gd name="T1" fmla="*/ 0 h 60"/>
                <a:gd name="T2" fmla="*/ 0 w 129"/>
                <a:gd name="T3" fmla="*/ 60 h 60"/>
                <a:gd name="T4" fmla="*/ 129 w 129"/>
                <a:gd name="T5" fmla="*/ 60 h 60"/>
                <a:gd name="T6" fmla="*/ 64 w 129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60">
                  <a:moveTo>
                    <a:pt x="64" y="0"/>
                  </a:moveTo>
                  <a:cubicBezTo>
                    <a:pt x="56" y="34"/>
                    <a:pt x="31" y="60"/>
                    <a:pt x="0" y="60"/>
                  </a:cubicBezTo>
                  <a:cubicBezTo>
                    <a:pt x="129" y="60"/>
                    <a:pt x="129" y="60"/>
                    <a:pt x="129" y="60"/>
                  </a:cubicBezTo>
                  <a:cubicBezTo>
                    <a:pt x="98" y="60"/>
                    <a:pt x="72" y="34"/>
                    <a:pt x="64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2" name="Group 59"/>
            <p:cNvGrpSpPr/>
            <p:nvPr/>
          </p:nvGrpSpPr>
          <p:grpSpPr>
            <a:xfrm>
              <a:off x="1330790" y="1445058"/>
              <a:ext cx="2530363" cy="1006991"/>
              <a:chOff x="8328246" y="2276873"/>
              <a:chExt cx="2198694" cy="1006991"/>
            </a:xfrm>
          </p:grpSpPr>
          <p:sp>
            <p:nvSpPr>
              <p:cNvPr id="32" name="TextBox 60"/>
              <p:cNvSpPr txBox="1"/>
              <p:nvPr/>
            </p:nvSpPr>
            <p:spPr>
              <a:xfrm>
                <a:off x="8328247" y="2276873"/>
                <a:ext cx="2198693" cy="388226"/>
              </a:xfrm>
              <a:prstGeom prst="rect">
                <a:avLst/>
              </a:prstGeom>
              <a:noFill/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zh-CN" altLang="en-US" sz="1600" b="1">
                    <a:solidFill>
                      <a:schemeClr val="accent1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  <p:sp>
            <p:nvSpPr>
              <p:cNvPr id="33" name="TextBox 61"/>
              <p:cNvSpPr txBox="1">
                <a:spLocks/>
              </p:cNvSpPr>
              <p:nvPr/>
            </p:nvSpPr>
            <p:spPr>
              <a:xfrm>
                <a:off x="8328246" y="2665098"/>
                <a:ext cx="2198693" cy="618766"/>
              </a:xfrm>
              <a:prstGeom prst="rect">
                <a:avLst/>
              </a:prstGeom>
            </p:spPr>
            <p:txBody>
              <a:bodyPr vert="horz" wrap="square" lIns="0" tIns="0" rIns="360000" bIns="0" anchor="ctr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50">
                    <a:solidFill>
                      <a:schemeClr val="bg1"/>
                    </a:solidFill>
                  </a:rPr>
                  <a:t>此部分内容作为文字排版占位显示 </a:t>
                </a:r>
                <a:br>
                  <a:rPr lang="zh-CN" altLang="en-US" sz="1050">
                    <a:solidFill>
                      <a:schemeClr val="bg1"/>
                    </a:solidFill>
                  </a:rPr>
                </a:br>
                <a:r>
                  <a:rPr lang="zh-CN" altLang="en-US" sz="105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grpSp>
          <p:nvGrpSpPr>
            <p:cNvPr id="23" name="Group 62"/>
            <p:cNvGrpSpPr/>
            <p:nvPr/>
          </p:nvGrpSpPr>
          <p:grpSpPr>
            <a:xfrm>
              <a:off x="7796537" y="2178659"/>
              <a:ext cx="2549181" cy="1006991"/>
              <a:chOff x="1197898" y="2503545"/>
              <a:chExt cx="2198693" cy="1006991"/>
            </a:xfrm>
          </p:grpSpPr>
          <p:sp>
            <p:nvSpPr>
              <p:cNvPr id="30" name="TextBox 63"/>
              <p:cNvSpPr txBox="1"/>
              <p:nvPr/>
            </p:nvSpPr>
            <p:spPr>
              <a:xfrm>
                <a:off x="1197898" y="2503545"/>
                <a:ext cx="2198693" cy="388226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/>
              </a:bodyPr>
              <a:lstStyle/>
              <a:p>
                <a:r>
                  <a:rPr lang="zh-CN" altLang="en-US" sz="1600" b="1">
                    <a:solidFill>
                      <a:schemeClr val="accent2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  <p:sp>
            <p:nvSpPr>
              <p:cNvPr id="31" name="TextBox 64"/>
              <p:cNvSpPr txBox="1">
                <a:spLocks/>
              </p:cNvSpPr>
              <p:nvPr/>
            </p:nvSpPr>
            <p:spPr>
              <a:xfrm>
                <a:off x="1197898" y="2891770"/>
                <a:ext cx="2198693" cy="618766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chemeClr val="bg1"/>
                    </a:solidFill>
                  </a:rPr>
                  <a:t>此部分内容作为文字排版占位显示 </a:t>
                </a:r>
                <a:br>
                  <a:rPr lang="zh-CN" altLang="en-US" sz="1050" dirty="0">
                    <a:solidFill>
                      <a:schemeClr val="bg1"/>
                    </a:solidFill>
                  </a:rPr>
                </a:br>
                <a:r>
                  <a:rPr lang="zh-CN" altLang="en-US" sz="105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grpSp>
          <p:nvGrpSpPr>
            <p:cNvPr id="24" name="Group 65"/>
            <p:cNvGrpSpPr/>
            <p:nvPr/>
          </p:nvGrpSpPr>
          <p:grpSpPr>
            <a:xfrm>
              <a:off x="1330790" y="4444648"/>
              <a:ext cx="2530363" cy="1006991"/>
              <a:chOff x="8328246" y="2276873"/>
              <a:chExt cx="2198694" cy="1006991"/>
            </a:xfrm>
          </p:grpSpPr>
          <p:sp>
            <p:nvSpPr>
              <p:cNvPr id="28" name="TextBox 66"/>
              <p:cNvSpPr txBox="1"/>
              <p:nvPr/>
            </p:nvSpPr>
            <p:spPr>
              <a:xfrm>
                <a:off x="8328247" y="2276873"/>
                <a:ext cx="2198693" cy="388226"/>
              </a:xfrm>
              <a:prstGeom prst="rect">
                <a:avLst/>
              </a:prstGeom>
              <a:noFill/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zh-CN" altLang="en-US" sz="1600" b="1">
                    <a:solidFill>
                      <a:schemeClr val="accent3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  <p:sp>
            <p:nvSpPr>
              <p:cNvPr id="29" name="TextBox 67"/>
              <p:cNvSpPr txBox="1">
                <a:spLocks/>
              </p:cNvSpPr>
              <p:nvPr/>
            </p:nvSpPr>
            <p:spPr>
              <a:xfrm>
                <a:off x="8328246" y="2665098"/>
                <a:ext cx="2198693" cy="618766"/>
              </a:xfrm>
              <a:prstGeom prst="rect">
                <a:avLst/>
              </a:prstGeom>
            </p:spPr>
            <p:txBody>
              <a:bodyPr vert="horz" wrap="square" lIns="0" tIns="0" rIns="360000" bIns="0" anchor="ctr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50">
                    <a:solidFill>
                      <a:schemeClr val="bg1"/>
                    </a:solidFill>
                  </a:rPr>
                  <a:t>此部分内容作为文字排版占位显示 </a:t>
                </a:r>
                <a:br>
                  <a:rPr lang="zh-CN" altLang="en-US" sz="1050">
                    <a:solidFill>
                      <a:schemeClr val="bg1"/>
                    </a:solidFill>
                  </a:rPr>
                </a:br>
                <a:r>
                  <a:rPr lang="zh-CN" altLang="en-US" sz="105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grpSp>
          <p:nvGrpSpPr>
            <p:cNvPr id="25" name="Group 68"/>
            <p:cNvGrpSpPr/>
            <p:nvPr/>
          </p:nvGrpSpPr>
          <p:grpSpPr>
            <a:xfrm>
              <a:off x="7736142" y="4918916"/>
              <a:ext cx="2549181" cy="1006991"/>
              <a:chOff x="1197898" y="2503545"/>
              <a:chExt cx="2198693" cy="1006991"/>
            </a:xfrm>
          </p:grpSpPr>
          <p:sp>
            <p:nvSpPr>
              <p:cNvPr id="26" name="TextBox 69"/>
              <p:cNvSpPr txBox="1"/>
              <p:nvPr/>
            </p:nvSpPr>
            <p:spPr>
              <a:xfrm>
                <a:off x="1197898" y="2503545"/>
                <a:ext cx="2198693" cy="388226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/>
              </a:bodyPr>
              <a:lstStyle/>
              <a:p>
                <a:r>
                  <a:rPr lang="zh-CN" altLang="en-US" sz="1600" b="1">
                    <a:solidFill>
                      <a:schemeClr val="accent4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  <p:sp>
            <p:nvSpPr>
              <p:cNvPr id="27" name="TextBox 70"/>
              <p:cNvSpPr txBox="1">
                <a:spLocks/>
              </p:cNvSpPr>
              <p:nvPr/>
            </p:nvSpPr>
            <p:spPr>
              <a:xfrm>
                <a:off x="1197898" y="2891770"/>
                <a:ext cx="2198693" cy="618766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050">
                    <a:solidFill>
                      <a:schemeClr val="bg1"/>
                    </a:solidFill>
                  </a:rPr>
                  <a:t>此部分内容作为文字排版占位显示 </a:t>
                </a:r>
                <a:br>
                  <a:rPr lang="zh-CN" altLang="en-US" sz="1050">
                    <a:solidFill>
                      <a:schemeClr val="bg1"/>
                    </a:solidFill>
                  </a:rPr>
                </a:br>
                <a:r>
                  <a:rPr lang="zh-CN" altLang="en-US" sz="105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2003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1393e5fd-2598-4fae-8294-7ba084712b1a"/>
          <p:cNvGrpSpPr>
            <a:grpSpLocks noChangeAspect="1"/>
          </p:cNvGrpSpPr>
          <p:nvPr/>
        </p:nvGrpSpPr>
        <p:grpSpPr>
          <a:xfrm>
            <a:off x="1559498" y="1664806"/>
            <a:ext cx="10022591" cy="4149714"/>
            <a:chOff x="1559498" y="1664806"/>
            <a:chExt cx="10022591" cy="4149714"/>
          </a:xfrm>
        </p:grpSpPr>
        <p:sp>
          <p:nvSpPr>
            <p:cNvPr id="4" name="Freeform: Shape 13"/>
            <p:cNvSpPr/>
            <p:nvPr/>
          </p:nvSpPr>
          <p:spPr>
            <a:xfrm rot="2561600">
              <a:off x="3095378" y="4495407"/>
              <a:ext cx="600655" cy="8709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8828"/>
                  </a:moveTo>
                  <a:lnTo>
                    <a:pt x="397630" y="28828"/>
                  </a:lnTo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Freeform: Shape 14"/>
            <p:cNvSpPr/>
            <p:nvPr/>
          </p:nvSpPr>
          <p:spPr>
            <a:xfrm>
              <a:off x="3174967" y="3678085"/>
              <a:ext cx="667540" cy="8709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8828"/>
                  </a:moveTo>
                  <a:lnTo>
                    <a:pt x="441908" y="28828"/>
                  </a:lnTo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15"/>
            <p:cNvSpPr/>
            <p:nvPr/>
          </p:nvSpPr>
          <p:spPr>
            <a:xfrm rot="19038400">
              <a:off x="3095378" y="2860770"/>
              <a:ext cx="600625" cy="8709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8828"/>
                  </a:moveTo>
                  <a:lnTo>
                    <a:pt x="397611" y="28828"/>
                  </a:lnTo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Oval 16"/>
            <p:cNvSpPr/>
            <p:nvPr/>
          </p:nvSpPr>
          <p:spPr>
            <a:xfrm>
              <a:off x="1559498" y="2771361"/>
              <a:ext cx="1900551" cy="1900551"/>
            </a:xfrm>
            <a:prstGeom prst="ellipse">
              <a:avLst/>
            </a:prstGeom>
            <a:solidFill>
              <a:schemeClr val="tx2"/>
            </a:solidFill>
            <a:effectLst>
              <a:outerShdw blurRad="40000" dist="20000" dir="5400000" rotWithShape="0">
                <a:srgbClr val="000000">
                  <a:alpha val="0"/>
                </a:srgb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Freeform: Shape 17"/>
            <p:cNvSpPr/>
            <p:nvPr/>
          </p:nvSpPr>
          <p:spPr>
            <a:xfrm>
              <a:off x="3465341" y="1743822"/>
              <a:ext cx="1140331" cy="1140455"/>
            </a:xfrm>
            <a:custGeom>
              <a:avLst/>
              <a:gdLst>
                <a:gd name="connsiteX0" fmla="*/ 0 w 754893"/>
                <a:gd name="connsiteY0" fmla="*/ 377488 h 754976"/>
                <a:gd name="connsiteX1" fmla="*/ 377447 w 754893"/>
                <a:gd name="connsiteY1" fmla="*/ 0 h 754976"/>
                <a:gd name="connsiteX2" fmla="*/ 754894 w 754893"/>
                <a:gd name="connsiteY2" fmla="*/ 377488 h 754976"/>
                <a:gd name="connsiteX3" fmla="*/ 377447 w 754893"/>
                <a:gd name="connsiteY3" fmla="*/ 754976 h 754976"/>
                <a:gd name="connsiteX4" fmla="*/ 0 w 754893"/>
                <a:gd name="connsiteY4" fmla="*/ 377488 h 75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4893" h="754976">
                  <a:moveTo>
                    <a:pt x="0" y="377488"/>
                  </a:moveTo>
                  <a:cubicBezTo>
                    <a:pt x="0" y="169007"/>
                    <a:pt x="168989" y="0"/>
                    <a:pt x="377447" y="0"/>
                  </a:cubicBezTo>
                  <a:cubicBezTo>
                    <a:pt x="585905" y="0"/>
                    <a:pt x="754894" y="169007"/>
                    <a:pt x="754894" y="377488"/>
                  </a:cubicBezTo>
                  <a:cubicBezTo>
                    <a:pt x="754894" y="585969"/>
                    <a:pt x="585905" y="754976"/>
                    <a:pt x="377447" y="754976"/>
                  </a:cubicBezTo>
                  <a:cubicBezTo>
                    <a:pt x="168989" y="754976"/>
                    <a:pt x="0" y="585969"/>
                    <a:pt x="0" y="377488"/>
                  </a:cubicBezTo>
                  <a:close/>
                </a:path>
              </a:pathLst>
            </a:custGeom>
            <a:solidFill>
              <a:schemeClr val="accent1"/>
            </a:solidFill>
            <a:effectLst>
              <a:outerShdw blurRad="40000" dist="20000" dir="5400000" rotWithShape="0">
                <a:srgbClr val="000000">
                  <a:alpha val="0"/>
                </a:srgb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19443" tIns="119455" rIns="119443" bIns="119455" anchor="ctr" anchorCtr="0">
              <a:normAutofit/>
            </a:bodyPr>
            <a:lstStyle/>
            <a:p>
              <a:pPr algn="ctr" defTabSz="622268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/>
                <a:t>20%</a:t>
              </a:r>
            </a:p>
          </p:txBody>
        </p:sp>
        <p:sp>
          <p:nvSpPr>
            <p:cNvPr id="9" name="Freeform: Shape 18"/>
            <p:cNvSpPr/>
            <p:nvPr/>
          </p:nvSpPr>
          <p:spPr>
            <a:xfrm>
              <a:off x="3842503" y="3151467"/>
              <a:ext cx="1140331" cy="1140331"/>
            </a:xfrm>
            <a:custGeom>
              <a:avLst/>
              <a:gdLst>
                <a:gd name="connsiteX0" fmla="*/ 0 w 754893"/>
                <a:gd name="connsiteY0" fmla="*/ 377447 h 754893"/>
                <a:gd name="connsiteX1" fmla="*/ 377447 w 754893"/>
                <a:gd name="connsiteY1" fmla="*/ 0 h 754893"/>
                <a:gd name="connsiteX2" fmla="*/ 754894 w 754893"/>
                <a:gd name="connsiteY2" fmla="*/ 377447 h 754893"/>
                <a:gd name="connsiteX3" fmla="*/ 377447 w 754893"/>
                <a:gd name="connsiteY3" fmla="*/ 754894 h 754893"/>
                <a:gd name="connsiteX4" fmla="*/ 0 w 754893"/>
                <a:gd name="connsiteY4" fmla="*/ 377447 h 754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4893" h="754893">
                  <a:moveTo>
                    <a:pt x="0" y="377447"/>
                  </a:moveTo>
                  <a:cubicBezTo>
                    <a:pt x="0" y="168989"/>
                    <a:pt x="168989" y="0"/>
                    <a:pt x="377447" y="0"/>
                  </a:cubicBezTo>
                  <a:cubicBezTo>
                    <a:pt x="585905" y="0"/>
                    <a:pt x="754894" y="168989"/>
                    <a:pt x="754894" y="377447"/>
                  </a:cubicBezTo>
                  <a:cubicBezTo>
                    <a:pt x="754894" y="585905"/>
                    <a:pt x="585905" y="754894"/>
                    <a:pt x="377447" y="754894"/>
                  </a:cubicBezTo>
                  <a:cubicBezTo>
                    <a:pt x="168989" y="754894"/>
                    <a:pt x="0" y="585905"/>
                    <a:pt x="0" y="377447"/>
                  </a:cubicBezTo>
                  <a:close/>
                </a:path>
              </a:pathLst>
            </a:custGeom>
            <a:solidFill>
              <a:schemeClr val="accent2"/>
            </a:solidFill>
            <a:effectLst>
              <a:outerShdw blurRad="40000" dist="20000" dir="5400000" rotWithShape="0">
                <a:srgbClr val="000000">
                  <a:alpha val="0"/>
                </a:srgb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19443" tIns="119443" rIns="119443" bIns="119443" anchor="ctr" anchorCtr="0">
              <a:normAutofit/>
            </a:bodyPr>
            <a:lstStyle/>
            <a:p>
              <a:pPr algn="ctr" defTabSz="622268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/>
                <a:t>40%</a:t>
              </a:r>
            </a:p>
          </p:txBody>
        </p:sp>
        <p:sp>
          <p:nvSpPr>
            <p:cNvPr id="10" name="Freeform: Shape 26"/>
            <p:cNvSpPr/>
            <p:nvPr/>
          </p:nvSpPr>
          <p:spPr>
            <a:xfrm>
              <a:off x="3465341" y="4559048"/>
              <a:ext cx="1140331" cy="1140331"/>
            </a:xfrm>
            <a:custGeom>
              <a:avLst/>
              <a:gdLst>
                <a:gd name="connsiteX0" fmla="*/ 0 w 754893"/>
                <a:gd name="connsiteY0" fmla="*/ 377447 h 754893"/>
                <a:gd name="connsiteX1" fmla="*/ 377447 w 754893"/>
                <a:gd name="connsiteY1" fmla="*/ 0 h 754893"/>
                <a:gd name="connsiteX2" fmla="*/ 754894 w 754893"/>
                <a:gd name="connsiteY2" fmla="*/ 377447 h 754893"/>
                <a:gd name="connsiteX3" fmla="*/ 377447 w 754893"/>
                <a:gd name="connsiteY3" fmla="*/ 754894 h 754893"/>
                <a:gd name="connsiteX4" fmla="*/ 0 w 754893"/>
                <a:gd name="connsiteY4" fmla="*/ 377447 h 754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4893" h="754893">
                  <a:moveTo>
                    <a:pt x="0" y="377447"/>
                  </a:moveTo>
                  <a:cubicBezTo>
                    <a:pt x="0" y="168989"/>
                    <a:pt x="168989" y="0"/>
                    <a:pt x="377447" y="0"/>
                  </a:cubicBezTo>
                  <a:cubicBezTo>
                    <a:pt x="585905" y="0"/>
                    <a:pt x="754894" y="168989"/>
                    <a:pt x="754894" y="377447"/>
                  </a:cubicBezTo>
                  <a:cubicBezTo>
                    <a:pt x="754894" y="585905"/>
                    <a:pt x="585905" y="754894"/>
                    <a:pt x="377447" y="754894"/>
                  </a:cubicBezTo>
                  <a:cubicBezTo>
                    <a:pt x="168989" y="754894"/>
                    <a:pt x="0" y="585905"/>
                    <a:pt x="0" y="377447"/>
                  </a:cubicBezTo>
                  <a:close/>
                </a:path>
              </a:pathLst>
            </a:custGeom>
            <a:solidFill>
              <a:schemeClr val="accent3"/>
            </a:solidFill>
            <a:effectLst>
              <a:outerShdw blurRad="40000" dist="20000" dir="5400000" rotWithShape="0">
                <a:srgbClr val="000000">
                  <a:alpha val="0"/>
                </a:srgb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19443" tIns="119443" rIns="119443" bIns="119443" anchor="ctr" anchorCtr="0">
              <a:normAutofit/>
            </a:bodyPr>
            <a:lstStyle/>
            <a:p>
              <a:pPr algn="ctr" defTabSz="622268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/>
                <a:t>80%</a:t>
              </a:r>
            </a:p>
          </p:txBody>
        </p:sp>
        <p:cxnSp>
          <p:nvCxnSpPr>
            <p:cNvPr id="11" name="Straight Connector 6"/>
            <p:cNvCxnSpPr/>
            <p:nvPr/>
          </p:nvCxnSpPr>
          <p:spPr>
            <a:xfrm>
              <a:off x="4582351" y="2246215"/>
              <a:ext cx="2486303" cy="3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7"/>
            <p:cNvCxnSpPr/>
            <p:nvPr/>
          </p:nvCxnSpPr>
          <p:spPr>
            <a:xfrm>
              <a:off x="4947552" y="3741713"/>
              <a:ext cx="2900685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8"/>
            <p:cNvCxnSpPr/>
            <p:nvPr/>
          </p:nvCxnSpPr>
          <p:spPr>
            <a:xfrm>
              <a:off x="4582351" y="5233104"/>
              <a:ext cx="2486303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9"/>
            <p:cNvSpPr/>
            <p:nvPr/>
          </p:nvSpPr>
          <p:spPr>
            <a:xfrm>
              <a:off x="7103718" y="4651697"/>
              <a:ext cx="1162823" cy="1162823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Oval 10"/>
            <p:cNvSpPr/>
            <p:nvPr/>
          </p:nvSpPr>
          <p:spPr>
            <a:xfrm>
              <a:off x="7103718" y="1664806"/>
              <a:ext cx="1162823" cy="1162823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Oval 11"/>
            <p:cNvSpPr/>
            <p:nvPr/>
          </p:nvSpPr>
          <p:spPr>
            <a:xfrm>
              <a:off x="7921222" y="3160307"/>
              <a:ext cx="1162823" cy="1162823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7" name="Group 30"/>
            <p:cNvGrpSpPr/>
            <p:nvPr/>
          </p:nvGrpSpPr>
          <p:grpSpPr>
            <a:xfrm>
              <a:off x="2158402" y="3237704"/>
              <a:ext cx="692743" cy="1008025"/>
              <a:chOff x="4075113" y="1909763"/>
              <a:chExt cx="247650" cy="360363"/>
            </a:xfrm>
            <a:solidFill>
              <a:schemeClr val="bg1"/>
            </a:solidFill>
          </p:grpSpPr>
          <p:sp>
            <p:nvSpPr>
              <p:cNvPr id="27" name="Freeform: Shape 31"/>
              <p:cNvSpPr>
                <a:spLocks/>
              </p:cNvSpPr>
              <p:nvPr/>
            </p:nvSpPr>
            <p:spPr bwMode="auto">
              <a:xfrm>
                <a:off x="4075113" y="1909763"/>
                <a:ext cx="247650" cy="360363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42"/>
                  </a:cxn>
                  <a:cxn ang="0">
                    <a:pos x="19" y="88"/>
                  </a:cxn>
                  <a:cxn ang="0">
                    <a:pos x="42" y="123"/>
                  </a:cxn>
                  <a:cxn ang="0">
                    <a:pos x="65" y="88"/>
                  </a:cxn>
                  <a:cxn ang="0">
                    <a:pos x="85" y="42"/>
                  </a:cxn>
                  <a:cxn ang="0">
                    <a:pos x="42" y="0"/>
                  </a:cxn>
                  <a:cxn ang="0">
                    <a:pos x="52" y="104"/>
                  </a:cxn>
                  <a:cxn ang="0">
                    <a:pos x="33" y="106"/>
                  </a:cxn>
                  <a:cxn ang="0">
                    <a:pos x="31" y="99"/>
                  </a:cxn>
                  <a:cxn ang="0">
                    <a:pos x="31" y="99"/>
                  </a:cxn>
                  <a:cxn ang="0">
                    <a:pos x="55" y="96"/>
                  </a:cxn>
                  <a:cxn ang="0">
                    <a:pos x="54" y="99"/>
                  </a:cxn>
                  <a:cxn ang="0">
                    <a:pos x="52" y="104"/>
                  </a:cxn>
                  <a:cxn ang="0">
                    <a:pos x="30" y="95"/>
                  </a:cxn>
                  <a:cxn ang="0">
                    <a:pos x="27" y="88"/>
                  </a:cxn>
                  <a:cxn ang="0">
                    <a:pos x="57" y="88"/>
                  </a:cxn>
                  <a:cxn ang="0">
                    <a:pos x="56" y="92"/>
                  </a:cxn>
                  <a:cxn ang="0">
                    <a:pos x="30" y="95"/>
                  </a:cxn>
                  <a:cxn ang="0">
                    <a:pos x="42" y="115"/>
                  </a:cxn>
                  <a:cxn ang="0">
                    <a:pos x="35" y="110"/>
                  </a:cxn>
                  <a:cxn ang="0">
                    <a:pos x="51" y="108"/>
                  </a:cxn>
                  <a:cxn ang="0">
                    <a:pos x="42" y="115"/>
                  </a:cxn>
                  <a:cxn ang="0">
                    <a:pos x="60" y="80"/>
                  </a:cxn>
                  <a:cxn ang="0">
                    <a:pos x="24" y="80"/>
                  </a:cxn>
                  <a:cxn ang="0">
                    <a:pos x="18" y="68"/>
                  </a:cxn>
                  <a:cxn ang="0">
                    <a:pos x="8" y="42"/>
                  </a:cxn>
                  <a:cxn ang="0">
                    <a:pos x="42" y="8"/>
                  </a:cxn>
                  <a:cxn ang="0">
                    <a:pos x="77" y="42"/>
                  </a:cxn>
                  <a:cxn ang="0">
                    <a:pos x="67" y="68"/>
                  </a:cxn>
                  <a:cxn ang="0">
                    <a:pos x="60" y="80"/>
                  </a:cxn>
                  <a:cxn ang="0">
                    <a:pos x="60" y="80"/>
                  </a:cxn>
                  <a:cxn ang="0">
                    <a:pos x="60" y="80"/>
                  </a:cxn>
                </a:cxnLst>
                <a:rect l="0" t="0" r="r" b="b"/>
                <a:pathLst>
                  <a:path w="85" h="123">
                    <a:moveTo>
                      <a:pt x="42" y="0"/>
                    </a:moveTo>
                    <a:cubicBezTo>
                      <a:pt x="19" y="0"/>
                      <a:pt x="0" y="19"/>
                      <a:pt x="0" y="42"/>
                    </a:cubicBezTo>
                    <a:cubicBezTo>
                      <a:pt x="0" y="57"/>
                      <a:pt x="14" y="74"/>
                      <a:pt x="19" y="88"/>
                    </a:cubicBezTo>
                    <a:cubicBezTo>
                      <a:pt x="27" y="110"/>
                      <a:pt x="26" y="123"/>
                      <a:pt x="42" y="123"/>
                    </a:cubicBezTo>
                    <a:cubicBezTo>
                      <a:pt x="59" y="123"/>
                      <a:pt x="58" y="110"/>
                      <a:pt x="65" y="88"/>
                    </a:cubicBezTo>
                    <a:cubicBezTo>
                      <a:pt x="70" y="74"/>
                      <a:pt x="85" y="57"/>
                      <a:pt x="85" y="42"/>
                    </a:cubicBezTo>
                    <a:cubicBezTo>
                      <a:pt x="85" y="19"/>
                      <a:pt x="66" y="0"/>
                      <a:pt x="42" y="0"/>
                    </a:cubicBezTo>
                    <a:close/>
                    <a:moveTo>
                      <a:pt x="52" y="104"/>
                    </a:moveTo>
                    <a:cubicBezTo>
                      <a:pt x="33" y="106"/>
                      <a:pt x="33" y="106"/>
                      <a:pt x="33" y="106"/>
                    </a:cubicBezTo>
                    <a:cubicBezTo>
                      <a:pt x="33" y="104"/>
                      <a:pt x="32" y="102"/>
                      <a:pt x="31" y="99"/>
                    </a:cubicBezTo>
                    <a:cubicBezTo>
                      <a:pt x="31" y="99"/>
                      <a:pt x="31" y="99"/>
                      <a:pt x="31" y="99"/>
                    </a:cubicBezTo>
                    <a:cubicBezTo>
                      <a:pt x="55" y="96"/>
                      <a:pt x="55" y="96"/>
                      <a:pt x="55" y="96"/>
                    </a:cubicBezTo>
                    <a:cubicBezTo>
                      <a:pt x="54" y="97"/>
                      <a:pt x="54" y="98"/>
                      <a:pt x="54" y="99"/>
                    </a:cubicBezTo>
                    <a:cubicBezTo>
                      <a:pt x="53" y="101"/>
                      <a:pt x="53" y="103"/>
                      <a:pt x="52" y="104"/>
                    </a:cubicBezTo>
                    <a:close/>
                    <a:moveTo>
                      <a:pt x="30" y="95"/>
                    </a:moveTo>
                    <a:cubicBezTo>
                      <a:pt x="29" y="93"/>
                      <a:pt x="28" y="91"/>
                      <a:pt x="27" y="88"/>
                    </a:cubicBezTo>
                    <a:cubicBezTo>
                      <a:pt x="57" y="88"/>
                      <a:pt x="57" y="88"/>
                      <a:pt x="57" y="88"/>
                    </a:cubicBezTo>
                    <a:cubicBezTo>
                      <a:pt x="57" y="89"/>
                      <a:pt x="56" y="91"/>
                      <a:pt x="56" y="92"/>
                    </a:cubicBezTo>
                    <a:lnTo>
                      <a:pt x="30" y="95"/>
                    </a:lnTo>
                    <a:close/>
                    <a:moveTo>
                      <a:pt x="42" y="115"/>
                    </a:moveTo>
                    <a:cubicBezTo>
                      <a:pt x="38" y="115"/>
                      <a:pt x="37" y="114"/>
                      <a:pt x="35" y="110"/>
                    </a:cubicBezTo>
                    <a:cubicBezTo>
                      <a:pt x="51" y="108"/>
                      <a:pt x="51" y="108"/>
                      <a:pt x="51" y="108"/>
                    </a:cubicBezTo>
                    <a:cubicBezTo>
                      <a:pt x="49" y="114"/>
                      <a:pt x="47" y="115"/>
                      <a:pt x="42" y="115"/>
                    </a:cubicBezTo>
                    <a:close/>
                    <a:moveTo>
                      <a:pt x="60" y="80"/>
                    </a:moveTo>
                    <a:cubicBezTo>
                      <a:pt x="24" y="80"/>
                      <a:pt x="24" y="80"/>
                      <a:pt x="24" y="80"/>
                    </a:cubicBezTo>
                    <a:cubicBezTo>
                      <a:pt x="23" y="76"/>
                      <a:pt x="20" y="72"/>
                      <a:pt x="18" y="68"/>
                    </a:cubicBezTo>
                    <a:cubicBezTo>
                      <a:pt x="13" y="59"/>
                      <a:pt x="8" y="50"/>
                      <a:pt x="8" y="42"/>
                    </a:cubicBezTo>
                    <a:cubicBezTo>
                      <a:pt x="8" y="23"/>
                      <a:pt x="23" y="8"/>
                      <a:pt x="42" y="8"/>
                    </a:cubicBezTo>
                    <a:cubicBezTo>
                      <a:pt x="61" y="8"/>
                      <a:pt x="77" y="23"/>
                      <a:pt x="77" y="42"/>
                    </a:cubicBezTo>
                    <a:cubicBezTo>
                      <a:pt x="77" y="50"/>
                      <a:pt x="72" y="59"/>
                      <a:pt x="67" y="68"/>
                    </a:cubicBezTo>
                    <a:cubicBezTo>
                      <a:pt x="64" y="72"/>
                      <a:pt x="62" y="76"/>
                      <a:pt x="60" y="80"/>
                    </a:cubicBezTo>
                    <a:close/>
                    <a:moveTo>
                      <a:pt x="60" y="80"/>
                    </a:moveTo>
                    <a:cubicBezTo>
                      <a:pt x="60" y="80"/>
                      <a:pt x="60" y="80"/>
                      <a:pt x="60" y="8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Freeform: Shape 32"/>
              <p:cNvSpPr>
                <a:spLocks/>
              </p:cNvSpPr>
              <p:nvPr/>
            </p:nvSpPr>
            <p:spPr bwMode="auto">
              <a:xfrm>
                <a:off x="4130675" y="1965326"/>
                <a:ext cx="73025" cy="73025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0" y="23"/>
                  </a:cxn>
                  <a:cxn ang="0">
                    <a:pos x="2" y="25"/>
                  </a:cxn>
                  <a:cxn ang="0">
                    <a:pos x="4" y="23"/>
                  </a:cxn>
                  <a:cxn ang="0">
                    <a:pos x="23" y="4"/>
                  </a:cxn>
                  <a:cxn ang="0">
                    <a:pos x="25" y="2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3" y="0"/>
                  </a:cxn>
                </a:cxnLst>
                <a:rect l="0" t="0" r="r" b="b"/>
                <a:pathLst>
                  <a:path w="25" h="25">
                    <a:moveTo>
                      <a:pt x="23" y="0"/>
                    </a:moveTo>
                    <a:cubicBezTo>
                      <a:pt x="11" y="0"/>
                      <a:pt x="0" y="10"/>
                      <a:pt x="0" y="23"/>
                    </a:cubicBezTo>
                    <a:cubicBezTo>
                      <a:pt x="0" y="24"/>
                      <a:pt x="1" y="25"/>
                      <a:pt x="2" y="25"/>
                    </a:cubicBezTo>
                    <a:cubicBezTo>
                      <a:pt x="3" y="25"/>
                      <a:pt x="4" y="24"/>
                      <a:pt x="4" y="23"/>
                    </a:cubicBezTo>
                    <a:cubicBezTo>
                      <a:pt x="4" y="12"/>
                      <a:pt x="13" y="4"/>
                      <a:pt x="23" y="4"/>
                    </a:cubicBezTo>
                    <a:cubicBezTo>
                      <a:pt x="24" y="4"/>
                      <a:pt x="25" y="3"/>
                      <a:pt x="25" y="2"/>
                    </a:cubicBezTo>
                    <a:cubicBezTo>
                      <a:pt x="25" y="1"/>
                      <a:pt x="24" y="0"/>
                      <a:pt x="23" y="0"/>
                    </a:cubicBezTo>
                    <a:close/>
                    <a:moveTo>
                      <a:pt x="23" y="0"/>
                    </a:moveTo>
                    <a:cubicBezTo>
                      <a:pt x="23" y="0"/>
                      <a:pt x="23" y="0"/>
                      <a:pt x="2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8" name="Freeform: Shape 33"/>
            <p:cNvSpPr>
              <a:spLocks/>
            </p:cNvSpPr>
            <p:nvPr/>
          </p:nvSpPr>
          <p:spPr bwMode="auto">
            <a:xfrm>
              <a:off x="8294250" y="3438487"/>
              <a:ext cx="416767" cy="606451"/>
            </a:xfrm>
            <a:custGeom>
              <a:avLst/>
              <a:gdLst/>
              <a:ahLst/>
              <a:cxnLst>
                <a:cxn ang="0">
                  <a:pos x="38" y="109"/>
                </a:cxn>
                <a:cxn ang="0">
                  <a:pos x="40" y="107"/>
                </a:cxn>
                <a:cxn ang="0">
                  <a:pos x="44" y="107"/>
                </a:cxn>
                <a:cxn ang="0">
                  <a:pos x="46" y="109"/>
                </a:cxn>
                <a:cxn ang="0">
                  <a:pos x="44" y="111"/>
                </a:cxn>
                <a:cxn ang="0">
                  <a:pos x="40" y="111"/>
                </a:cxn>
                <a:cxn ang="0">
                  <a:pos x="38" y="109"/>
                </a:cxn>
                <a:cxn ang="0">
                  <a:pos x="48" y="12"/>
                </a:cxn>
                <a:cxn ang="0">
                  <a:pos x="37" y="12"/>
                </a:cxn>
                <a:cxn ang="0">
                  <a:pos x="35" y="14"/>
                </a:cxn>
                <a:cxn ang="0">
                  <a:pos x="37" y="15"/>
                </a:cxn>
                <a:cxn ang="0">
                  <a:pos x="48" y="15"/>
                </a:cxn>
                <a:cxn ang="0">
                  <a:pos x="50" y="14"/>
                </a:cxn>
                <a:cxn ang="0">
                  <a:pos x="48" y="12"/>
                </a:cxn>
                <a:cxn ang="0">
                  <a:pos x="85" y="12"/>
                </a:cxn>
                <a:cxn ang="0">
                  <a:pos x="85" y="111"/>
                </a:cxn>
                <a:cxn ang="0">
                  <a:pos x="73" y="123"/>
                </a:cxn>
                <a:cxn ang="0">
                  <a:pos x="12" y="123"/>
                </a:cxn>
                <a:cxn ang="0">
                  <a:pos x="0" y="111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73" y="0"/>
                </a:cxn>
                <a:cxn ang="0">
                  <a:pos x="85" y="12"/>
                </a:cxn>
                <a:cxn ang="0">
                  <a:pos x="77" y="104"/>
                </a:cxn>
                <a:cxn ang="0">
                  <a:pos x="8" y="104"/>
                </a:cxn>
                <a:cxn ang="0">
                  <a:pos x="8" y="111"/>
                </a:cxn>
                <a:cxn ang="0">
                  <a:pos x="12" y="115"/>
                </a:cxn>
                <a:cxn ang="0">
                  <a:pos x="73" y="115"/>
                </a:cxn>
                <a:cxn ang="0">
                  <a:pos x="77" y="111"/>
                </a:cxn>
                <a:cxn ang="0">
                  <a:pos x="77" y="104"/>
                </a:cxn>
                <a:cxn ang="0">
                  <a:pos x="77" y="23"/>
                </a:cxn>
                <a:cxn ang="0">
                  <a:pos x="8" y="23"/>
                </a:cxn>
                <a:cxn ang="0">
                  <a:pos x="8" y="100"/>
                </a:cxn>
                <a:cxn ang="0">
                  <a:pos x="77" y="100"/>
                </a:cxn>
                <a:cxn ang="0">
                  <a:pos x="77" y="23"/>
                </a:cxn>
                <a:cxn ang="0">
                  <a:pos x="77" y="12"/>
                </a:cxn>
                <a:cxn ang="0">
                  <a:pos x="73" y="8"/>
                </a:cxn>
                <a:cxn ang="0">
                  <a:pos x="12" y="8"/>
                </a:cxn>
                <a:cxn ang="0">
                  <a:pos x="8" y="12"/>
                </a:cxn>
                <a:cxn ang="0">
                  <a:pos x="8" y="19"/>
                </a:cxn>
                <a:cxn ang="0">
                  <a:pos x="77" y="19"/>
                </a:cxn>
                <a:cxn ang="0">
                  <a:pos x="77" y="12"/>
                </a:cxn>
                <a:cxn ang="0">
                  <a:pos x="77" y="12"/>
                </a:cxn>
                <a:cxn ang="0">
                  <a:pos x="77" y="12"/>
                </a:cxn>
              </a:cxnLst>
              <a:rect l="0" t="0" r="r" b="b"/>
              <a:pathLst>
                <a:path w="85" h="123">
                  <a:moveTo>
                    <a:pt x="38" y="109"/>
                  </a:moveTo>
                  <a:cubicBezTo>
                    <a:pt x="38" y="108"/>
                    <a:pt x="39" y="107"/>
                    <a:pt x="40" y="107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5" y="107"/>
                    <a:pt x="46" y="108"/>
                    <a:pt x="46" y="109"/>
                  </a:cubicBezTo>
                  <a:cubicBezTo>
                    <a:pt x="46" y="110"/>
                    <a:pt x="45" y="111"/>
                    <a:pt x="44" y="111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39" y="111"/>
                    <a:pt x="38" y="110"/>
                    <a:pt x="38" y="109"/>
                  </a:cubicBezTo>
                  <a:close/>
                  <a:moveTo>
                    <a:pt x="48" y="12"/>
                  </a:moveTo>
                  <a:cubicBezTo>
                    <a:pt x="37" y="12"/>
                    <a:pt x="37" y="12"/>
                    <a:pt x="37" y="12"/>
                  </a:cubicBezTo>
                  <a:cubicBezTo>
                    <a:pt x="36" y="12"/>
                    <a:pt x="35" y="12"/>
                    <a:pt x="35" y="14"/>
                  </a:cubicBezTo>
                  <a:cubicBezTo>
                    <a:pt x="35" y="15"/>
                    <a:pt x="36" y="15"/>
                    <a:pt x="37" y="1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9" y="15"/>
                    <a:pt x="50" y="15"/>
                    <a:pt x="50" y="14"/>
                  </a:cubicBezTo>
                  <a:cubicBezTo>
                    <a:pt x="50" y="12"/>
                    <a:pt x="49" y="12"/>
                    <a:pt x="48" y="12"/>
                  </a:cubicBezTo>
                  <a:close/>
                  <a:moveTo>
                    <a:pt x="85" y="12"/>
                  </a:moveTo>
                  <a:cubicBezTo>
                    <a:pt x="85" y="111"/>
                    <a:pt x="85" y="111"/>
                    <a:pt x="85" y="111"/>
                  </a:cubicBezTo>
                  <a:cubicBezTo>
                    <a:pt x="85" y="118"/>
                    <a:pt x="79" y="123"/>
                    <a:pt x="73" y="123"/>
                  </a:cubicBezTo>
                  <a:cubicBezTo>
                    <a:pt x="12" y="123"/>
                    <a:pt x="12" y="123"/>
                    <a:pt x="12" y="123"/>
                  </a:cubicBezTo>
                  <a:cubicBezTo>
                    <a:pt x="5" y="123"/>
                    <a:pt x="0" y="118"/>
                    <a:pt x="0" y="11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9" y="0"/>
                    <a:pt x="85" y="5"/>
                    <a:pt x="85" y="12"/>
                  </a:cubicBezTo>
                  <a:close/>
                  <a:moveTo>
                    <a:pt x="77" y="104"/>
                  </a:moveTo>
                  <a:cubicBezTo>
                    <a:pt x="8" y="104"/>
                    <a:pt x="8" y="104"/>
                    <a:pt x="8" y="104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3"/>
                    <a:pt x="10" y="115"/>
                    <a:pt x="12" y="115"/>
                  </a:cubicBezTo>
                  <a:cubicBezTo>
                    <a:pt x="73" y="115"/>
                    <a:pt x="73" y="115"/>
                    <a:pt x="73" y="115"/>
                  </a:cubicBezTo>
                  <a:cubicBezTo>
                    <a:pt x="75" y="115"/>
                    <a:pt x="77" y="113"/>
                    <a:pt x="77" y="111"/>
                  </a:cubicBezTo>
                  <a:lnTo>
                    <a:pt x="77" y="104"/>
                  </a:lnTo>
                  <a:close/>
                  <a:moveTo>
                    <a:pt x="77" y="23"/>
                  </a:moveTo>
                  <a:cubicBezTo>
                    <a:pt x="8" y="23"/>
                    <a:pt x="8" y="23"/>
                    <a:pt x="8" y="23"/>
                  </a:cubicBezTo>
                  <a:cubicBezTo>
                    <a:pt x="8" y="100"/>
                    <a:pt x="8" y="100"/>
                    <a:pt x="8" y="100"/>
                  </a:cubicBezTo>
                  <a:cubicBezTo>
                    <a:pt x="77" y="100"/>
                    <a:pt x="77" y="100"/>
                    <a:pt x="77" y="100"/>
                  </a:cubicBezTo>
                  <a:lnTo>
                    <a:pt x="77" y="23"/>
                  </a:lnTo>
                  <a:close/>
                  <a:moveTo>
                    <a:pt x="77" y="12"/>
                  </a:moveTo>
                  <a:cubicBezTo>
                    <a:pt x="77" y="9"/>
                    <a:pt x="75" y="8"/>
                    <a:pt x="73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0" y="8"/>
                    <a:pt x="8" y="9"/>
                    <a:pt x="8" y="12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77" y="19"/>
                    <a:pt x="77" y="19"/>
                    <a:pt x="77" y="19"/>
                  </a:cubicBezTo>
                  <a:lnTo>
                    <a:pt x="77" y="12"/>
                  </a:lnTo>
                  <a:close/>
                  <a:moveTo>
                    <a:pt x="77" y="12"/>
                  </a:moveTo>
                  <a:cubicBezTo>
                    <a:pt x="77" y="12"/>
                    <a:pt x="77" y="12"/>
                    <a:pt x="77" y="12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Freeform: Shape 34"/>
            <p:cNvSpPr>
              <a:spLocks/>
            </p:cNvSpPr>
            <p:nvPr/>
          </p:nvSpPr>
          <p:spPr bwMode="auto">
            <a:xfrm>
              <a:off x="7421979" y="1942987"/>
              <a:ext cx="526301" cy="606451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0" y="25"/>
                </a:cxn>
                <a:cxn ang="0">
                  <a:pos x="0" y="98"/>
                </a:cxn>
                <a:cxn ang="0">
                  <a:pos x="53" y="123"/>
                </a:cxn>
                <a:cxn ang="0">
                  <a:pos x="107" y="98"/>
                </a:cxn>
                <a:cxn ang="0">
                  <a:pos x="107" y="25"/>
                </a:cxn>
                <a:cxn ang="0">
                  <a:pos x="53" y="0"/>
                </a:cxn>
                <a:cxn ang="0">
                  <a:pos x="99" y="98"/>
                </a:cxn>
                <a:cxn ang="0">
                  <a:pos x="53" y="115"/>
                </a:cxn>
                <a:cxn ang="0">
                  <a:pos x="7" y="98"/>
                </a:cxn>
                <a:cxn ang="0">
                  <a:pos x="7" y="83"/>
                </a:cxn>
                <a:cxn ang="0">
                  <a:pos x="53" y="96"/>
                </a:cxn>
                <a:cxn ang="0">
                  <a:pos x="99" y="83"/>
                </a:cxn>
                <a:cxn ang="0">
                  <a:pos x="99" y="98"/>
                </a:cxn>
                <a:cxn ang="0">
                  <a:pos x="99" y="75"/>
                </a:cxn>
                <a:cxn ang="0">
                  <a:pos x="99" y="75"/>
                </a:cxn>
                <a:cxn ang="0">
                  <a:pos x="99" y="75"/>
                </a:cxn>
                <a:cxn ang="0">
                  <a:pos x="53" y="92"/>
                </a:cxn>
                <a:cxn ang="0">
                  <a:pos x="7" y="75"/>
                </a:cxn>
                <a:cxn ang="0">
                  <a:pos x="7" y="75"/>
                </a:cxn>
                <a:cxn ang="0">
                  <a:pos x="7" y="60"/>
                </a:cxn>
                <a:cxn ang="0">
                  <a:pos x="53" y="73"/>
                </a:cxn>
                <a:cxn ang="0">
                  <a:pos x="99" y="60"/>
                </a:cxn>
                <a:cxn ang="0">
                  <a:pos x="99" y="75"/>
                </a:cxn>
                <a:cxn ang="0">
                  <a:pos x="99" y="52"/>
                </a:cxn>
                <a:cxn ang="0">
                  <a:pos x="99" y="52"/>
                </a:cxn>
                <a:cxn ang="0">
                  <a:pos x="99" y="52"/>
                </a:cxn>
                <a:cxn ang="0">
                  <a:pos x="53" y="69"/>
                </a:cxn>
                <a:cxn ang="0">
                  <a:pos x="7" y="52"/>
                </a:cxn>
                <a:cxn ang="0">
                  <a:pos x="7" y="52"/>
                </a:cxn>
                <a:cxn ang="0">
                  <a:pos x="7" y="39"/>
                </a:cxn>
                <a:cxn ang="0">
                  <a:pos x="53" y="50"/>
                </a:cxn>
                <a:cxn ang="0">
                  <a:pos x="99" y="39"/>
                </a:cxn>
                <a:cxn ang="0">
                  <a:pos x="99" y="52"/>
                </a:cxn>
                <a:cxn ang="0">
                  <a:pos x="53" y="42"/>
                </a:cxn>
                <a:cxn ang="0">
                  <a:pos x="7" y="25"/>
                </a:cxn>
                <a:cxn ang="0">
                  <a:pos x="53" y="8"/>
                </a:cxn>
                <a:cxn ang="0">
                  <a:pos x="99" y="25"/>
                </a:cxn>
                <a:cxn ang="0">
                  <a:pos x="53" y="42"/>
                </a:cxn>
                <a:cxn ang="0">
                  <a:pos x="53" y="42"/>
                </a:cxn>
                <a:cxn ang="0">
                  <a:pos x="53" y="42"/>
                </a:cxn>
              </a:cxnLst>
              <a:rect l="0" t="0" r="r" b="b"/>
              <a:pathLst>
                <a:path w="107" h="123">
                  <a:moveTo>
                    <a:pt x="53" y="0"/>
                  </a:moveTo>
                  <a:cubicBezTo>
                    <a:pt x="27" y="0"/>
                    <a:pt x="0" y="8"/>
                    <a:pt x="0" y="25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15"/>
                    <a:pt x="27" y="123"/>
                    <a:pt x="53" y="123"/>
                  </a:cubicBezTo>
                  <a:cubicBezTo>
                    <a:pt x="79" y="123"/>
                    <a:pt x="107" y="115"/>
                    <a:pt x="107" y="98"/>
                  </a:cubicBezTo>
                  <a:cubicBezTo>
                    <a:pt x="107" y="25"/>
                    <a:pt x="107" y="25"/>
                    <a:pt x="107" y="25"/>
                  </a:cubicBezTo>
                  <a:cubicBezTo>
                    <a:pt x="107" y="8"/>
                    <a:pt x="79" y="0"/>
                    <a:pt x="53" y="0"/>
                  </a:cubicBezTo>
                  <a:close/>
                  <a:moveTo>
                    <a:pt x="99" y="98"/>
                  </a:moveTo>
                  <a:cubicBezTo>
                    <a:pt x="99" y="107"/>
                    <a:pt x="79" y="115"/>
                    <a:pt x="53" y="115"/>
                  </a:cubicBezTo>
                  <a:cubicBezTo>
                    <a:pt x="28" y="115"/>
                    <a:pt x="7" y="107"/>
                    <a:pt x="7" y="98"/>
                  </a:cubicBezTo>
                  <a:cubicBezTo>
                    <a:pt x="7" y="83"/>
                    <a:pt x="7" y="83"/>
                    <a:pt x="7" y="83"/>
                  </a:cubicBezTo>
                  <a:cubicBezTo>
                    <a:pt x="15" y="92"/>
                    <a:pt x="34" y="96"/>
                    <a:pt x="53" y="96"/>
                  </a:cubicBezTo>
                  <a:cubicBezTo>
                    <a:pt x="72" y="96"/>
                    <a:pt x="91" y="92"/>
                    <a:pt x="99" y="83"/>
                  </a:cubicBezTo>
                  <a:lnTo>
                    <a:pt x="99" y="98"/>
                  </a:lnTo>
                  <a:close/>
                  <a:moveTo>
                    <a:pt x="99" y="75"/>
                  </a:moveTo>
                  <a:cubicBezTo>
                    <a:pt x="99" y="75"/>
                    <a:pt x="99" y="75"/>
                    <a:pt x="99" y="75"/>
                  </a:cubicBezTo>
                  <a:cubicBezTo>
                    <a:pt x="99" y="75"/>
                    <a:pt x="99" y="75"/>
                    <a:pt x="99" y="75"/>
                  </a:cubicBezTo>
                  <a:cubicBezTo>
                    <a:pt x="99" y="84"/>
                    <a:pt x="79" y="92"/>
                    <a:pt x="53" y="92"/>
                  </a:cubicBezTo>
                  <a:cubicBezTo>
                    <a:pt x="28" y="92"/>
                    <a:pt x="7" y="84"/>
                    <a:pt x="7" y="75"/>
                  </a:cubicBezTo>
                  <a:cubicBezTo>
                    <a:pt x="7" y="75"/>
                    <a:pt x="7" y="75"/>
                    <a:pt x="7" y="75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15" y="69"/>
                    <a:pt x="34" y="73"/>
                    <a:pt x="53" y="73"/>
                  </a:cubicBezTo>
                  <a:cubicBezTo>
                    <a:pt x="72" y="73"/>
                    <a:pt x="91" y="69"/>
                    <a:pt x="99" y="60"/>
                  </a:cubicBezTo>
                  <a:lnTo>
                    <a:pt x="99" y="75"/>
                  </a:lnTo>
                  <a:close/>
                  <a:moveTo>
                    <a:pt x="99" y="52"/>
                  </a:moveTo>
                  <a:cubicBezTo>
                    <a:pt x="99" y="52"/>
                    <a:pt x="99" y="52"/>
                    <a:pt x="99" y="52"/>
                  </a:cubicBezTo>
                  <a:cubicBezTo>
                    <a:pt x="99" y="52"/>
                    <a:pt x="99" y="52"/>
                    <a:pt x="99" y="52"/>
                  </a:cubicBezTo>
                  <a:cubicBezTo>
                    <a:pt x="99" y="61"/>
                    <a:pt x="79" y="69"/>
                    <a:pt x="53" y="69"/>
                  </a:cubicBezTo>
                  <a:cubicBezTo>
                    <a:pt x="28" y="69"/>
                    <a:pt x="7" y="61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17" y="46"/>
                    <a:pt x="36" y="50"/>
                    <a:pt x="53" y="50"/>
                  </a:cubicBezTo>
                  <a:cubicBezTo>
                    <a:pt x="71" y="50"/>
                    <a:pt x="89" y="46"/>
                    <a:pt x="99" y="39"/>
                  </a:cubicBezTo>
                  <a:lnTo>
                    <a:pt x="99" y="52"/>
                  </a:lnTo>
                  <a:close/>
                  <a:moveTo>
                    <a:pt x="53" y="42"/>
                  </a:moveTo>
                  <a:cubicBezTo>
                    <a:pt x="28" y="42"/>
                    <a:pt x="7" y="34"/>
                    <a:pt x="7" y="25"/>
                  </a:cubicBezTo>
                  <a:cubicBezTo>
                    <a:pt x="7" y="15"/>
                    <a:pt x="28" y="8"/>
                    <a:pt x="53" y="8"/>
                  </a:cubicBezTo>
                  <a:cubicBezTo>
                    <a:pt x="79" y="8"/>
                    <a:pt x="99" y="15"/>
                    <a:pt x="99" y="25"/>
                  </a:cubicBezTo>
                  <a:cubicBezTo>
                    <a:pt x="99" y="34"/>
                    <a:pt x="79" y="42"/>
                    <a:pt x="53" y="42"/>
                  </a:cubicBezTo>
                  <a:close/>
                  <a:moveTo>
                    <a:pt x="53" y="42"/>
                  </a:moveTo>
                  <a:cubicBezTo>
                    <a:pt x="53" y="42"/>
                    <a:pt x="53" y="42"/>
                    <a:pt x="53" y="42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Freeform: Shape 35"/>
            <p:cNvSpPr>
              <a:spLocks/>
            </p:cNvSpPr>
            <p:nvPr/>
          </p:nvSpPr>
          <p:spPr bwMode="auto">
            <a:xfrm>
              <a:off x="7381900" y="4948580"/>
              <a:ext cx="606451" cy="569048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2" y="0"/>
                </a:cxn>
                <a:cxn ang="0">
                  <a:pos x="0" y="12"/>
                </a:cxn>
                <a:cxn ang="0">
                  <a:pos x="0" y="88"/>
                </a:cxn>
                <a:cxn ang="0">
                  <a:pos x="12" y="100"/>
                </a:cxn>
                <a:cxn ang="0">
                  <a:pos x="50" y="100"/>
                </a:cxn>
                <a:cxn ang="0">
                  <a:pos x="50" y="104"/>
                </a:cxn>
                <a:cxn ang="0">
                  <a:pos x="26" y="108"/>
                </a:cxn>
                <a:cxn ang="0">
                  <a:pos x="23" y="111"/>
                </a:cxn>
                <a:cxn ang="0">
                  <a:pos x="27" y="115"/>
                </a:cxn>
                <a:cxn ang="0">
                  <a:pos x="96" y="115"/>
                </a:cxn>
                <a:cxn ang="0">
                  <a:pos x="100" y="111"/>
                </a:cxn>
                <a:cxn ang="0">
                  <a:pos x="97" y="108"/>
                </a:cxn>
                <a:cxn ang="0">
                  <a:pos x="73" y="104"/>
                </a:cxn>
                <a:cxn ang="0">
                  <a:pos x="73" y="100"/>
                </a:cxn>
                <a:cxn ang="0">
                  <a:pos x="111" y="100"/>
                </a:cxn>
                <a:cxn ang="0">
                  <a:pos x="123" y="88"/>
                </a:cxn>
                <a:cxn ang="0">
                  <a:pos x="123" y="12"/>
                </a:cxn>
                <a:cxn ang="0">
                  <a:pos x="111" y="0"/>
                </a:cxn>
                <a:cxn ang="0">
                  <a:pos x="115" y="88"/>
                </a:cxn>
                <a:cxn ang="0">
                  <a:pos x="111" y="92"/>
                </a:cxn>
                <a:cxn ang="0">
                  <a:pos x="12" y="92"/>
                </a:cxn>
                <a:cxn ang="0">
                  <a:pos x="8" y="88"/>
                </a:cxn>
                <a:cxn ang="0">
                  <a:pos x="8" y="12"/>
                </a:cxn>
                <a:cxn ang="0">
                  <a:pos x="12" y="8"/>
                </a:cxn>
                <a:cxn ang="0">
                  <a:pos x="111" y="8"/>
                </a:cxn>
                <a:cxn ang="0">
                  <a:pos x="115" y="12"/>
                </a:cxn>
                <a:cxn ang="0">
                  <a:pos x="115" y="88"/>
                </a:cxn>
                <a:cxn ang="0">
                  <a:pos x="104" y="15"/>
                </a:cxn>
                <a:cxn ang="0">
                  <a:pos x="19" y="15"/>
                </a:cxn>
                <a:cxn ang="0">
                  <a:pos x="16" y="19"/>
                </a:cxn>
                <a:cxn ang="0">
                  <a:pos x="16" y="73"/>
                </a:cxn>
                <a:cxn ang="0">
                  <a:pos x="19" y="77"/>
                </a:cxn>
                <a:cxn ang="0">
                  <a:pos x="104" y="77"/>
                </a:cxn>
                <a:cxn ang="0">
                  <a:pos x="108" y="73"/>
                </a:cxn>
                <a:cxn ang="0">
                  <a:pos x="108" y="19"/>
                </a:cxn>
                <a:cxn ang="0">
                  <a:pos x="104" y="15"/>
                </a:cxn>
                <a:cxn ang="0">
                  <a:pos x="104" y="73"/>
                </a:cxn>
                <a:cxn ang="0">
                  <a:pos x="19" y="73"/>
                </a:cxn>
                <a:cxn ang="0">
                  <a:pos x="19" y="19"/>
                </a:cxn>
                <a:cxn ang="0">
                  <a:pos x="104" y="19"/>
                </a:cxn>
                <a:cxn ang="0">
                  <a:pos x="104" y="73"/>
                </a:cxn>
                <a:cxn ang="0">
                  <a:pos x="104" y="73"/>
                </a:cxn>
                <a:cxn ang="0">
                  <a:pos x="104" y="73"/>
                </a:cxn>
              </a:cxnLst>
              <a:rect l="0" t="0" r="r" b="b"/>
              <a:pathLst>
                <a:path w="123" h="115">
                  <a:moveTo>
                    <a:pt x="111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95"/>
                    <a:pt x="5" y="100"/>
                    <a:pt x="12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4"/>
                    <a:pt x="50" y="104"/>
                    <a:pt x="50" y="104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24" y="108"/>
                    <a:pt x="23" y="109"/>
                    <a:pt x="23" y="111"/>
                  </a:cubicBezTo>
                  <a:cubicBezTo>
                    <a:pt x="23" y="113"/>
                    <a:pt x="25" y="115"/>
                    <a:pt x="27" y="115"/>
                  </a:cubicBezTo>
                  <a:cubicBezTo>
                    <a:pt x="96" y="115"/>
                    <a:pt x="96" y="115"/>
                    <a:pt x="96" y="115"/>
                  </a:cubicBezTo>
                  <a:cubicBezTo>
                    <a:pt x="98" y="115"/>
                    <a:pt x="100" y="113"/>
                    <a:pt x="100" y="111"/>
                  </a:cubicBezTo>
                  <a:cubicBezTo>
                    <a:pt x="100" y="109"/>
                    <a:pt x="99" y="108"/>
                    <a:pt x="97" y="108"/>
                  </a:cubicBezTo>
                  <a:cubicBezTo>
                    <a:pt x="73" y="104"/>
                    <a:pt x="73" y="104"/>
                    <a:pt x="73" y="104"/>
                  </a:cubicBezTo>
                  <a:cubicBezTo>
                    <a:pt x="73" y="100"/>
                    <a:pt x="73" y="100"/>
                    <a:pt x="73" y="100"/>
                  </a:cubicBezTo>
                  <a:cubicBezTo>
                    <a:pt x="111" y="100"/>
                    <a:pt x="111" y="100"/>
                    <a:pt x="111" y="100"/>
                  </a:cubicBezTo>
                  <a:cubicBezTo>
                    <a:pt x="118" y="100"/>
                    <a:pt x="123" y="95"/>
                    <a:pt x="123" y="88"/>
                  </a:cubicBezTo>
                  <a:cubicBezTo>
                    <a:pt x="123" y="12"/>
                    <a:pt x="123" y="12"/>
                    <a:pt x="123" y="12"/>
                  </a:cubicBezTo>
                  <a:cubicBezTo>
                    <a:pt x="123" y="5"/>
                    <a:pt x="118" y="0"/>
                    <a:pt x="111" y="0"/>
                  </a:cubicBezTo>
                  <a:close/>
                  <a:moveTo>
                    <a:pt x="115" y="88"/>
                  </a:moveTo>
                  <a:cubicBezTo>
                    <a:pt x="115" y="90"/>
                    <a:pt x="114" y="92"/>
                    <a:pt x="111" y="92"/>
                  </a:cubicBezTo>
                  <a:cubicBezTo>
                    <a:pt x="12" y="92"/>
                    <a:pt x="12" y="92"/>
                    <a:pt x="12" y="92"/>
                  </a:cubicBezTo>
                  <a:cubicBezTo>
                    <a:pt x="10" y="92"/>
                    <a:pt x="8" y="90"/>
                    <a:pt x="8" y="8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9"/>
                    <a:pt x="10" y="8"/>
                    <a:pt x="1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4" y="8"/>
                    <a:pt x="115" y="9"/>
                    <a:pt x="115" y="12"/>
                  </a:cubicBezTo>
                  <a:lnTo>
                    <a:pt x="115" y="88"/>
                  </a:lnTo>
                  <a:close/>
                  <a:moveTo>
                    <a:pt x="104" y="15"/>
                  </a:moveTo>
                  <a:cubicBezTo>
                    <a:pt x="19" y="15"/>
                    <a:pt x="19" y="15"/>
                    <a:pt x="19" y="15"/>
                  </a:cubicBezTo>
                  <a:cubicBezTo>
                    <a:pt x="17" y="15"/>
                    <a:pt x="16" y="17"/>
                    <a:pt x="16" y="19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75"/>
                    <a:pt x="17" y="77"/>
                    <a:pt x="19" y="77"/>
                  </a:cubicBezTo>
                  <a:cubicBezTo>
                    <a:pt x="104" y="77"/>
                    <a:pt x="104" y="77"/>
                    <a:pt x="104" y="77"/>
                  </a:cubicBezTo>
                  <a:cubicBezTo>
                    <a:pt x="106" y="77"/>
                    <a:pt x="108" y="75"/>
                    <a:pt x="108" y="73"/>
                  </a:cubicBezTo>
                  <a:cubicBezTo>
                    <a:pt x="108" y="19"/>
                    <a:pt x="108" y="19"/>
                    <a:pt x="108" y="19"/>
                  </a:cubicBezTo>
                  <a:cubicBezTo>
                    <a:pt x="108" y="17"/>
                    <a:pt x="106" y="15"/>
                    <a:pt x="104" y="15"/>
                  </a:cubicBezTo>
                  <a:close/>
                  <a:moveTo>
                    <a:pt x="104" y="73"/>
                  </a:moveTo>
                  <a:cubicBezTo>
                    <a:pt x="19" y="73"/>
                    <a:pt x="19" y="73"/>
                    <a:pt x="19" y="73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04" y="19"/>
                    <a:pt x="104" y="19"/>
                    <a:pt x="104" y="19"/>
                  </a:cubicBezTo>
                  <a:lnTo>
                    <a:pt x="104" y="73"/>
                  </a:lnTo>
                  <a:close/>
                  <a:moveTo>
                    <a:pt x="104" y="73"/>
                  </a:moveTo>
                  <a:cubicBezTo>
                    <a:pt x="104" y="73"/>
                    <a:pt x="104" y="73"/>
                    <a:pt x="104" y="73"/>
                  </a:cubicBezTo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Rectangle 1"/>
            <p:cNvSpPr/>
            <p:nvPr/>
          </p:nvSpPr>
          <p:spPr>
            <a:xfrm>
              <a:off x="4605672" y="1882563"/>
              <a:ext cx="1599257" cy="338554"/>
            </a:xfrm>
            <a:prstGeom prst="rect">
              <a:avLst/>
            </a:prstGeom>
          </p:spPr>
          <p:txBody>
            <a:bodyPr wrap="none" lIns="216000" anchor="ctr" anchorCtr="0">
              <a:normAutofit/>
            </a:bodyPr>
            <a:lstStyle/>
            <a:p>
              <a:r>
                <a:rPr lang="zh-CN" altLang="en-US" sz="1600" b="1">
                  <a:solidFill>
                    <a:schemeClr val="accent1"/>
                  </a:solidFill>
                </a:rPr>
                <a:t>标题文本预设 </a:t>
              </a:r>
            </a:p>
          </p:txBody>
        </p:sp>
        <p:sp>
          <p:nvSpPr>
            <p:cNvPr id="22" name="Rectangle 27"/>
            <p:cNvSpPr/>
            <p:nvPr/>
          </p:nvSpPr>
          <p:spPr>
            <a:xfrm>
              <a:off x="4982833" y="3362350"/>
              <a:ext cx="1599257" cy="338554"/>
            </a:xfrm>
            <a:prstGeom prst="rect">
              <a:avLst/>
            </a:prstGeom>
          </p:spPr>
          <p:txBody>
            <a:bodyPr wrap="none" lIns="216000" anchor="ctr" anchorCtr="0">
              <a:normAutofit/>
            </a:bodyPr>
            <a:lstStyle/>
            <a:p>
              <a:r>
                <a:rPr lang="zh-CN" altLang="en-US" sz="1600" b="1">
                  <a:solidFill>
                    <a:schemeClr val="accent2"/>
                  </a:solidFill>
                </a:rPr>
                <a:t>标题文本预设 </a:t>
              </a:r>
            </a:p>
          </p:txBody>
        </p:sp>
        <p:sp>
          <p:nvSpPr>
            <p:cNvPr id="23" name="Rectangle 29"/>
            <p:cNvSpPr/>
            <p:nvPr/>
          </p:nvSpPr>
          <p:spPr>
            <a:xfrm>
              <a:off x="4605672" y="4851515"/>
              <a:ext cx="1599257" cy="338554"/>
            </a:xfrm>
            <a:prstGeom prst="rect">
              <a:avLst/>
            </a:prstGeom>
          </p:spPr>
          <p:txBody>
            <a:bodyPr wrap="none" lIns="216000" anchor="ctr" anchorCtr="0">
              <a:normAutofit/>
            </a:bodyPr>
            <a:lstStyle/>
            <a:p>
              <a:r>
                <a:rPr lang="zh-CN" altLang="en-US" sz="1600" b="1">
                  <a:solidFill>
                    <a:schemeClr val="accent3"/>
                  </a:solidFill>
                </a:rPr>
                <a:t>标题文本预设 </a:t>
              </a:r>
            </a:p>
          </p:txBody>
        </p:sp>
        <p:sp>
          <p:nvSpPr>
            <p:cNvPr id="24" name="TextBox 39"/>
            <p:cNvSpPr txBox="1">
              <a:spLocks/>
            </p:cNvSpPr>
            <p:nvPr/>
          </p:nvSpPr>
          <p:spPr bwMode="auto">
            <a:xfrm>
              <a:off x="8266540" y="1968127"/>
              <a:ext cx="2498045" cy="556179"/>
            </a:xfrm>
            <a:prstGeom prst="rect">
              <a:avLst/>
            </a:prstGeom>
            <a:noFill/>
            <a:extLst/>
          </p:spPr>
          <p:txBody>
            <a:bodyPr wrap="square" lIns="216000" tIns="46800" rIns="90000" bIns="4680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bg1"/>
                  </a:solidFill>
                  <a:effectLst/>
                </a:rPr>
                <a:t>此部分内容作为文字排版占位显示</a:t>
              </a:r>
              <a:br>
                <a:rPr lang="zh-CN" altLang="en-US" sz="1000" b="0">
                  <a:solidFill>
                    <a:schemeClr val="bg1"/>
                  </a:solidFill>
                  <a:effectLst/>
                </a:rPr>
              </a:br>
              <a:r>
                <a:rPr lang="zh-CN" altLang="en-US" sz="1000" b="0">
                  <a:solidFill>
                    <a:schemeClr val="bg1"/>
                  </a:solidFill>
                  <a:effectLst/>
                </a:rPr>
                <a:t> （建议使用主题字体）</a:t>
              </a:r>
            </a:p>
          </p:txBody>
        </p:sp>
        <p:sp>
          <p:nvSpPr>
            <p:cNvPr id="25" name="TextBox 40"/>
            <p:cNvSpPr txBox="1">
              <a:spLocks/>
            </p:cNvSpPr>
            <p:nvPr/>
          </p:nvSpPr>
          <p:spPr bwMode="auto">
            <a:xfrm>
              <a:off x="9084044" y="3463630"/>
              <a:ext cx="2498045" cy="556179"/>
            </a:xfrm>
            <a:prstGeom prst="rect">
              <a:avLst/>
            </a:prstGeom>
            <a:noFill/>
            <a:extLst/>
          </p:spPr>
          <p:txBody>
            <a:bodyPr wrap="square" lIns="216000" tIns="46800" rIns="90000" bIns="4680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bg1"/>
                  </a:solidFill>
                  <a:effectLst/>
                </a:rPr>
                <a:t>此部分内容作为文字排版占位显示</a:t>
              </a:r>
              <a:br>
                <a:rPr lang="zh-CN" altLang="en-US" sz="1000" b="0">
                  <a:solidFill>
                    <a:schemeClr val="bg1"/>
                  </a:solidFill>
                  <a:effectLst/>
                </a:rPr>
              </a:br>
              <a:r>
                <a:rPr lang="zh-CN" altLang="en-US" sz="1000" b="0">
                  <a:solidFill>
                    <a:schemeClr val="bg1"/>
                  </a:solidFill>
                  <a:effectLst/>
                </a:rPr>
                <a:t> （建议使用主题字体）</a:t>
              </a:r>
            </a:p>
          </p:txBody>
        </p:sp>
        <p:sp>
          <p:nvSpPr>
            <p:cNvPr id="26" name="TextBox 42"/>
            <p:cNvSpPr txBox="1">
              <a:spLocks/>
            </p:cNvSpPr>
            <p:nvPr/>
          </p:nvSpPr>
          <p:spPr bwMode="auto">
            <a:xfrm>
              <a:off x="8266540" y="4955018"/>
              <a:ext cx="2498045" cy="556179"/>
            </a:xfrm>
            <a:prstGeom prst="rect">
              <a:avLst/>
            </a:prstGeom>
            <a:noFill/>
            <a:extLst/>
          </p:spPr>
          <p:txBody>
            <a:bodyPr wrap="square" lIns="216000" tIns="46800" rIns="90000" bIns="4680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bg1"/>
                  </a:solidFill>
                  <a:effectLst/>
                </a:rPr>
                <a:t>此部分内容作为文字排版占位显示</a:t>
              </a:r>
              <a:br>
                <a:rPr lang="zh-CN" altLang="en-US" sz="1000" b="0" dirty="0">
                  <a:solidFill>
                    <a:schemeClr val="bg1"/>
                  </a:solidFill>
                  <a:effectLst/>
                </a:rPr>
              </a:br>
              <a:r>
                <a:rPr lang="zh-CN" altLang="en-US" sz="1000" b="0" dirty="0">
                  <a:solidFill>
                    <a:schemeClr val="bg1"/>
                  </a:solidFill>
                  <a:effectLst/>
                </a:rPr>
                <a:t> （建议使用主题字体）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7842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0e6995ff-7793-46d4-a544-d16085d1f0e6"/>
          <p:cNvGrpSpPr>
            <a:grpSpLocks noChangeAspect="1"/>
          </p:cNvGrpSpPr>
          <p:nvPr/>
        </p:nvGrpSpPr>
        <p:grpSpPr>
          <a:xfrm>
            <a:off x="2501800" y="1230313"/>
            <a:ext cx="7353400" cy="7323137"/>
            <a:chOff x="2501800" y="1230313"/>
            <a:chExt cx="7353400" cy="7323137"/>
          </a:xfrm>
        </p:grpSpPr>
        <p:grpSp>
          <p:nvGrpSpPr>
            <p:cNvPr id="4" name="Group 2"/>
            <p:cNvGrpSpPr/>
            <p:nvPr/>
          </p:nvGrpSpPr>
          <p:grpSpPr>
            <a:xfrm>
              <a:off x="5888038" y="1230313"/>
              <a:ext cx="354013" cy="7323137"/>
              <a:chOff x="5888038" y="1230313"/>
              <a:chExt cx="354013" cy="7323137"/>
            </a:xfrm>
          </p:grpSpPr>
          <p:sp>
            <p:nvSpPr>
              <p:cNvPr id="46" name="Rectangle 44"/>
              <p:cNvSpPr>
                <a:spLocks/>
              </p:cNvSpPr>
              <p:nvPr/>
            </p:nvSpPr>
            <p:spPr bwMode="auto">
              <a:xfrm>
                <a:off x="5916613" y="1384300"/>
                <a:ext cx="300038" cy="7169150"/>
              </a:xfrm>
              <a:prstGeom prst="rect">
                <a:avLst/>
              </a:prstGeom>
              <a:gradFill>
                <a:gsLst>
                  <a:gs pos="15000">
                    <a:schemeClr val="bg2"/>
                  </a:gs>
                  <a:gs pos="100000">
                    <a:schemeClr val="bg2">
                      <a:lumMod val="60000"/>
                      <a:lumOff val="4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Rectangle 45"/>
              <p:cNvSpPr>
                <a:spLocks/>
              </p:cNvSpPr>
              <p:nvPr/>
            </p:nvSpPr>
            <p:spPr bwMode="auto">
              <a:xfrm>
                <a:off x="5888038" y="1230313"/>
                <a:ext cx="354013" cy="255588"/>
              </a:xfrm>
              <a:prstGeom prst="rect">
                <a:avLst/>
              </a:prstGeom>
              <a:gradFill>
                <a:gsLst>
                  <a:gs pos="15000">
                    <a:schemeClr val="tx2"/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5" name="Rectangle 3"/>
            <p:cNvSpPr>
              <a:spLocks/>
            </p:cNvSpPr>
            <p:nvPr/>
          </p:nvSpPr>
          <p:spPr bwMode="auto">
            <a:xfrm>
              <a:off x="5916613" y="2390775"/>
              <a:ext cx="300038" cy="287338"/>
            </a:xfrm>
            <a:prstGeom prst="rect">
              <a:avLst/>
            </a:prstGeom>
            <a:gradFill flip="none" rotWithShape="1">
              <a:gsLst>
                <a:gs pos="46000">
                  <a:schemeClr val="tx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Rectangle 4"/>
            <p:cNvSpPr>
              <a:spLocks/>
            </p:cNvSpPr>
            <p:nvPr/>
          </p:nvSpPr>
          <p:spPr bwMode="auto">
            <a:xfrm>
              <a:off x="5916613" y="4572000"/>
              <a:ext cx="300038" cy="290513"/>
            </a:xfrm>
            <a:prstGeom prst="rect">
              <a:avLst/>
            </a:prstGeom>
            <a:gradFill flip="none" rotWithShape="1">
              <a:gsLst>
                <a:gs pos="46000">
                  <a:schemeClr val="tx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7" name="Group 5"/>
            <p:cNvGrpSpPr/>
            <p:nvPr/>
          </p:nvGrpSpPr>
          <p:grpSpPr>
            <a:xfrm>
              <a:off x="3494088" y="3925888"/>
              <a:ext cx="3324225" cy="884238"/>
              <a:chOff x="3494088" y="3925888"/>
              <a:chExt cx="3324225" cy="884238"/>
            </a:xfrm>
          </p:grpSpPr>
          <p:sp>
            <p:nvSpPr>
              <p:cNvPr id="44" name="Freeform: Shape 42"/>
              <p:cNvSpPr>
                <a:spLocks/>
              </p:cNvSpPr>
              <p:nvPr/>
            </p:nvSpPr>
            <p:spPr bwMode="auto">
              <a:xfrm>
                <a:off x="3494088" y="3925888"/>
                <a:ext cx="3324225" cy="884238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5" name="Freeform: Shape 43"/>
              <p:cNvSpPr>
                <a:spLocks/>
              </p:cNvSpPr>
              <p:nvPr/>
            </p:nvSpPr>
            <p:spPr bwMode="auto">
              <a:xfrm>
                <a:off x="3590926" y="40100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8" name="Rectangle 6"/>
            <p:cNvSpPr>
              <a:spLocks/>
            </p:cNvSpPr>
            <p:nvPr/>
          </p:nvSpPr>
          <p:spPr bwMode="auto">
            <a:xfrm>
              <a:off x="5916613" y="3468688"/>
              <a:ext cx="300038" cy="287338"/>
            </a:xfrm>
            <a:prstGeom prst="rect">
              <a:avLst/>
            </a:prstGeom>
            <a:gradFill flip="none" rotWithShape="1">
              <a:gsLst>
                <a:gs pos="46000">
                  <a:schemeClr val="tx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Rectangle 7"/>
            <p:cNvSpPr>
              <a:spLocks/>
            </p:cNvSpPr>
            <p:nvPr/>
          </p:nvSpPr>
          <p:spPr bwMode="auto">
            <a:xfrm>
              <a:off x="5916613" y="5649913"/>
              <a:ext cx="300038" cy="288925"/>
            </a:xfrm>
            <a:prstGeom prst="rect">
              <a:avLst/>
            </a:prstGeom>
            <a:gradFill flip="none" rotWithShape="1">
              <a:gsLst>
                <a:gs pos="46000">
                  <a:schemeClr val="tx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0" name="Group 8"/>
            <p:cNvGrpSpPr/>
            <p:nvPr/>
          </p:nvGrpSpPr>
          <p:grpSpPr>
            <a:xfrm>
              <a:off x="5486401" y="4994275"/>
              <a:ext cx="3322638" cy="882650"/>
              <a:chOff x="5486401" y="4994275"/>
              <a:chExt cx="3322638" cy="882650"/>
            </a:xfrm>
          </p:grpSpPr>
          <p:sp>
            <p:nvSpPr>
              <p:cNvPr id="42" name="Freeform: Shape 40"/>
              <p:cNvSpPr>
                <a:spLocks/>
              </p:cNvSpPr>
              <p:nvPr/>
            </p:nvSpPr>
            <p:spPr bwMode="auto">
              <a:xfrm>
                <a:off x="5486401" y="4994275"/>
                <a:ext cx="3322638" cy="882650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Freeform: Shape 41"/>
              <p:cNvSpPr>
                <a:spLocks/>
              </p:cNvSpPr>
              <p:nvPr/>
            </p:nvSpPr>
            <p:spPr bwMode="auto">
              <a:xfrm>
                <a:off x="5581651" y="50768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1" name="Group 9"/>
            <p:cNvGrpSpPr/>
            <p:nvPr/>
          </p:nvGrpSpPr>
          <p:grpSpPr>
            <a:xfrm>
              <a:off x="3494088" y="1728788"/>
              <a:ext cx="3324225" cy="884238"/>
              <a:chOff x="3494088" y="1728788"/>
              <a:chExt cx="3324225" cy="884238"/>
            </a:xfrm>
          </p:grpSpPr>
          <p:sp>
            <p:nvSpPr>
              <p:cNvPr id="40" name="Freeform: Shape 38"/>
              <p:cNvSpPr>
                <a:spLocks/>
              </p:cNvSpPr>
              <p:nvPr/>
            </p:nvSpPr>
            <p:spPr bwMode="auto">
              <a:xfrm>
                <a:off x="3494088" y="1728788"/>
                <a:ext cx="3324225" cy="884238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Freeform: Shape 39"/>
              <p:cNvSpPr>
                <a:spLocks/>
              </p:cNvSpPr>
              <p:nvPr/>
            </p:nvSpPr>
            <p:spPr bwMode="auto">
              <a:xfrm>
                <a:off x="3590926" y="18129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2" name="Group 10"/>
            <p:cNvGrpSpPr/>
            <p:nvPr/>
          </p:nvGrpSpPr>
          <p:grpSpPr>
            <a:xfrm>
              <a:off x="5486401" y="2797175"/>
              <a:ext cx="3322638" cy="882650"/>
              <a:chOff x="5486401" y="2797175"/>
              <a:chExt cx="3322638" cy="882650"/>
            </a:xfrm>
          </p:grpSpPr>
          <p:sp>
            <p:nvSpPr>
              <p:cNvPr id="38" name="Freeform: Shape 36"/>
              <p:cNvSpPr>
                <a:spLocks/>
              </p:cNvSpPr>
              <p:nvPr/>
            </p:nvSpPr>
            <p:spPr bwMode="auto">
              <a:xfrm>
                <a:off x="5486401" y="2797175"/>
                <a:ext cx="3322638" cy="882650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Freeform: Shape 37"/>
              <p:cNvSpPr>
                <a:spLocks/>
              </p:cNvSpPr>
              <p:nvPr/>
            </p:nvSpPr>
            <p:spPr bwMode="auto">
              <a:xfrm>
                <a:off x="5581651" y="28797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TextBox 11"/>
            <p:cNvSpPr txBox="1"/>
            <p:nvPr/>
          </p:nvSpPr>
          <p:spPr>
            <a:xfrm>
              <a:off x="7073800" y="1718529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600" b="1" dirty="0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14" name="Rectangle 12"/>
            <p:cNvSpPr/>
            <p:nvPr/>
          </p:nvSpPr>
          <p:spPr>
            <a:xfrm>
              <a:off x="7073800" y="2033466"/>
              <a:ext cx="2756000" cy="55399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>
                  <a:solidFill>
                    <a:schemeClr val="bg1"/>
                  </a:solidFill>
                </a:rPr>
                <a:t>此部分内容作为文字排版占位显示（建议使用主题字体）</a:t>
              </a:r>
            </a:p>
          </p:txBody>
        </p:sp>
        <p:sp>
          <p:nvSpPr>
            <p:cNvPr id="15" name="TextBox 13"/>
            <p:cNvSpPr txBox="1"/>
            <p:nvPr/>
          </p:nvSpPr>
          <p:spPr>
            <a:xfrm>
              <a:off x="4483000" y="1985229"/>
              <a:ext cx="954107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关键词</a:t>
              </a:r>
            </a:p>
          </p:txBody>
        </p:sp>
        <p:grpSp>
          <p:nvGrpSpPr>
            <p:cNvPr id="16" name="Group 14"/>
            <p:cNvGrpSpPr/>
            <p:nvPr/>
          </p:nvGrpSpPr>
          <p:grpSpPr>
            <a:xfrm>
              <a:off x="3918263" y="1981200"/>
              <a:ext cx="463238" cy="403317"/>
              <a:chOff x="1482726" y="3625850"/>
              <a:chExt cx="319088" cy="277813"/>
            </a:xfrm>
            <a:solidFill>
              <a:schemeClr val="bg1"/>
            </a:solidFill>
          </p:grpSpPr>
          <p:sp>
            <p:nvSpPr>
              <p:cNvPr id="36" name="Freeform: Shape 34"/>
              <p:cNvSpPr>
                <a:spLocks/>
              </p:cNvSpPr>
              <p:nvPr/>
            </p:nvSpPr>
            <p:spPr bwMode="auto">
              <a:xfrm>
                <a:off x="1482726" y="3625850"/>
                <a:ext cx="319088" cy="277813"/>
              </a:xfrm>
              <a:custGeom>
                <a:avLst/>
                <a:gdLst>
                  <a:gd name="T0" fmla="*/ 108 w 120"/>
                  <a:gd name="T1" fmla="*/ 0 h 104"/>
                  <a:gd name="T2" fmla="*/ 12 w 120"/>
                  <a:gd name="T3" fmla="*/ 0 h 104"/>
                  <a:gd name="T4" fmla="*/ 0 w 120"/>
                  <a:gd name="T5" fmla="*/ 12 h 104"/>
                  <a:gd name="T6" fmla="*/ 0 w 120"/>
                  <a:gd name="T7" fmla="*/ 16 h 104"/>
                  <a:gd name="T8" fmla="*/ 8 w 120"/>
                  <a:gd name="T9" fmla="*/ 27 h 104"/>
                  <a:gd name="T10" fmla="*/ 8 w 120"/>
                  <a:gd name="T11" fmla="*/ 96 h 104"/>
                  <a:gd name="T12" fmla="*/ 16 w 120"/>
                  <a:gd name="T13" fmla="*/ 104 h 104"/>
                  <a:gd name="T14" fmla="*/ 104 w 120"/>
                  <a:gd name="T15" fmla="*/ 104 h 104"/>
                  <a:gd name="T16" fmla="*/ 112 w 120"/>
                  <a:gd name="T17" fmla="*/ 96 h 104"/>
                  <a:gd name="T18" fmla="*/ 112 w 120"/>
                  <a:gd name="T19" fmla="*/ 27 h 104"/>
                  <a:gd name="T20" fmla="*/ 120 w 120"/>
                  <a:gd name="T21" fmla="*/ 16 h 104"/>
                  <a:gd name="T22" fmla="*/ 120 w 120"/>
                  <a:gd name="T23" fmla="*/ 12 h 104"/>
                  <a:gd name="T24" fmla="*/ 108 w 120"/>
                  <a:gd name="T25" fmla="*/ 0 h 104"/>
                  <a:gd name="T26" fmla="*/ 8 w 120"/>
                  <a:gd name="T27" fmla="*/ 12 h 104"/>
                  <a:gd name="T28" fmla="*/ 12 w 120"/>
                  <a:gd name="T29" fmla="*/ 8 h 104"/>
                  <a:gd name="T30" fmla="*/ 108 w 120"/>
                  <a:gd name="T31" fmla="*/ 8 h 104"/>
                  <a:gd name="T32" fmla="*/ 112 w 120"/>
                  <a:gd name="T33" fmla="*/ 12 h 104"/>
                  <a:gd name="T34" fmla="*/ 112 w 120"/>
                  <a:gd name="T35" fmla="*/ 16 h 104"/>
                  <a:gd name="T36" fmla="*/ 108 w 120"/>
                  <a:gd name="T37" fmla="*/ 20 h 104"/>
                  <a:gd name="T38" fmla="*/ 108 w 120"/>
                  <a:gd name="T39" fmla="*/ 20 h 104"/>
                  <a:gd name="T40" fmla="*/ 12 w 120"/>
                  <a:gd name="T41" fmla="*/ 20 h 104"/>
                  <a:gd name="T42" fmla="*/ 12 w 120"/>
                  <a:gd name="T43" fmla="*/ 20 h 104"/>
                  <a:gd name="T44" fmla="*/ 8 w 120"/>
                  <a:gd name="T45" fmla="*/ 16 h 104"/>
                  <a:gd name="T46" fmla="*/ 8 w 120"/>
                  <a:gd name="T47" fmla="*/ 12 h 104"/>
                  <a:gd name="T48" fmla="*/ 16 w 120"/>
                  <a:gd name="T49" fmla="*/ 96 h 104"/>
                  <a:gd name="T50" fmla="*/ 16 w 120"/>
                  <a:gd name="T51" fmla="*/ 28 h 104"/>
                  <a:gd name="T52" fmla="*/ 104 w 120"/>
                  <a:gd name="T53" fmla="*/ 28 h 104"/>
                  <a:gd name="T54" fmla="*/ 104 w 120"/>
                  <a:gd name="T55" fmla="*/ 96 h 104"/>
                  <a:gd name="T56" fmla="*/ 16 w 120"/>
                  <a:gd name="T57" fmla="*/ 96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20" h="104">
                    <a:moveTo>
                      <a:pt x="108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1"/>
                      <a:pt x="3" y="26"/>
                      <a:pt x="8" y="27"/>
                    </a:cubicBezTo>
                    <a:cubicBezTo>
                      <a:pt x="8" y="96"/>
                      <a:pt x="8" y="96"/>
                      <a:pt x="8" y="96"/>
                    </a:cubicBezTo>
                    <a:cubicBezTo>
                      <a:pt x="8" y="100"/>
                      <a:pt x="12" y="104"/>
                      <a:pt x="16" y="104"/>
                    </a:cubicBezTo>
                    <a:cubicBezTo>
                      <a:pt x="104" y="104"/>
                      <a:pt x="104" y="104"/>
                      <a:pt x="104" y="104"/>
                    </a:cubicBezTo>
                    <a:cubicBezTo>
                      <a:pt x="108" y="104"/>
                      <a:pt x="112" y="100"/>
                      <a:pt x="112" y="96"/>
                    </a:cubicBezTo>
                    <a:cubicBezTo>
                      <a:pt x="112" y="27"/>
                      <a:pt x="112" y="27"/>
                      <a:pt x="112" y="27"/>
                    </a:cubicBezTo>
                    <a:cubicBezTo>
                      <a:pt x="117" y="26"/>
                      <a:pt x="120" y="21"/>
                      <a:pt x="120" y="16"/>
                    </a:cubicBezTo>
                    <a:cubicBezTo>
                      <a:pt x="120" y="12"/>
                      <a:pt x="120" y="12"/>
                      <a:pt x="120" y="12"/>
                    </a:cubicBezTo>
                    <a:cubicBezTo>
                      <a:pt x="120" y="5"/>
                      <a:pt x="115" y="0"/>
                      <a:pt x="108" y="0"/>
                    </a:cubicBezTo>
                    <a:close/>
                    <a:moveTo>
                      <a:pt x="8" y="12"/>
                    </a:moveTo>
                    <a:cubicBezTo>
                      <a:pt x="8" y="10"/>
                      <a:pt x="10" y="8"/>
                      <a:pt x="12" y="8"/>
                    </a:cubicBezTo>
                    <a:cubicBezTo>
                      <a:pt x="108" y="8"/>
                      <a:pt x="108" y="8"/>
                      <a:pt x="108" y="8"/>
                    </a:cubicBezTo>
                    <a:cubicBezTo>
                      <a:pt x="110" y="8"/>
                      <a:pt x="112" y="10"/>
                      <a:pt x="112" y="12"/>
                    </a:cubicBezTo>
                    <a:cubicBezTo>
                      <a:pt x="112" y="16"/>
                      <a:pt x="112" y="16"/>
                      <a:pt x="112" y="16"/>
                    </a:cubicBezTo>
                    <a:cubicBezTo>
                      <a:pt x="112" y="18"/>
                      <a:pt x="110" y="20"/>
                      <a:pt x="108" y="20"/>
                    </a:cubicBezTo>
                    <a:cubicBezTo>
                      <a:pt x="108" y="20"/>
                      <a:pt x="108" y="20"/>
                      <a:pt x="108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0" y="20"/>
                      <a:pt x="8" y="18"/>
                      <a:pt x="8" y="16"/>
                    </a:cubicBezTo>
                    <a:lnTo>
                      <a:pt x="8" y="12"/>
                    </a:lnTo>
                    <a:close/>
                    <a:moveTo>
                      <a:pt x="16" y="96"/>
                    </a:moveTo>
                    <a:cubicBezTo>
                      <a:pt x="16" y="28"/>
                      <a:pt x="16" y="28"/>
                      <a:pt x="16" y="28"/>
                    </a:cubicBezTo>
                    <a:cubicBezTo>
                      <a:pt x="104" y="28"/>
                      <a:pt x="104" y="28"/>
                      <a:pt x="104" y="28"/>
                    </a:cubicBezTo>
                    <a:cubicBezTo>
                      <a:pt x="104" y="96"/>
                      <a:pt x="104" y="96"/>
                      <a:pt x="104" y="96"/>
                    </a:cubicBezTo>
                    <a:lnTo>
                      <a:pt x="16" y="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Freeform: Shape 35"/>
              <p:cNvSpPr>
                <a:spLocks/>
              </p:cNvSpPr>
              <p:nvPr/>
            </p:nvSpPr>
            <p:spPr bwMode="auto">
              <a:xfrm>
                <a:off x="1600201" y="3732213"/>
                <a:ext cx="84138" cy="22225"/>
              </a:xfrm>
              <a:custGeom>
                <a:avLst/>
                <a:gdLst>
                  <a:gd name="T0" fmla="*/ 28 w 32"/>
                  <a:gd name="T1" fmla="*/ 0 h 8"/>
                  <a:gd name="T2" fmla="*/ 4 w 32"/>
                  <a:gd name="T3" fmla="*/ 0 h 8"/>
                  <a:gd name="T4" fmla="*/ 0 w 32"/>
                  <a:gd name="T5" fmla="*/ 4 h 8"/>
                  <a:gd name="T6" fmla="*/ 4 w 32"/>
                  <a:gd name="T7" fmla="*/ 8 h 8"/>
                  <a:gd name="T8" fmla="*/ 28 w 32"/>
                  <a:gd name="T9" fmla="*/ 8 h 8"/>
                  <a:gd name="T10" fmla="*/ 32 w 32"/>
                  <a:gd name="T11" fmla="*/ 4 h 8"/>
                  <a:gd name="T12" fmla="*/ 28 w 32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8">
                    <a:moveTo>
                      <a:pt x="2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28" y="8"/>
                      <a:pt x="28" y="8"/>
                      <a:pt x="28" y="8"/>
                    </a:cubicBezTo>
                    <a:cubicBezTo>
                      <a:pt x="30" y="8"/>
                      <a:pt x="32" y="6"/>
                      <a:pt x="32" y="4"/>
                    </a:cubicBezTo>
                    <a:cubicBezTo>
                      <a:pt x="32" y="2"/>
                      <a:pt x="30" y="0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7" name="TextBox 15"/>
            <p:cNvSpPr txBox="1"/>
            <p:nvPr/>
          </p:nvSpPr>
          <p:spPr>
            <a:xfrm>
              <a:off x="3842028" y="2810729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r"/>
              <a:r>
                <a:rPr lang="zh-CN" altLang="en-US" sz="1600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18" name="Rectangle 16"/>
            <p:cNvSpPr/>
            <p:nvPr/>
          </p:nvSpPr>
          <p:spPr>
            <a:xfrm>
              <a:off x="2501800" y="3125666"/>
              <a:ext cx="2756000" cy="55399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>
                  <a:solidFill>
                    <a:schemeClr val="bg1"/>
                  </a:solidFill>
                </a:rPr>
                <a:t>此部分内容作为文字排版占位显示（建议使用主题字体）</a:t>
              </a:r>
            </a:p>
          </p:txBody>
        </p:sp>
        <p:sp>
          <p:nvSpPr>
            <p:cNvPr id="19" name="TextBox 17"/>
            <p:cNvSpPr txBox="1"/>
            <p:nvPr/>
          </p:nvSpPr>
          <p:spPr>
            <a:xfrm>
              <a:off x="7099200" y="3902929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600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20" name="Rectangle 18"/>
            <p:cNvSpPr/>
            <p:nvPr/>
          </p:nvSpPr>
          <p:spPr>
            <a:xfrm>
              <a:off x="7099200" y="4217866"/>
              <a:ext cx="2756000" cy="55399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>
                  <a:solidFill>
                    <a:schemeClr val="bg1"/>
                  </a:solidFill>
                </a:rPr>
                <a:t>此部分内容作为文字排版占位显示（建议使用主题字体）</a:t>
              </a:r>
            </a:p>
          </p:txBody>
        </p:sp>
        <p:sp>
          <p:nvSpPr>
            <p:cNvPr id="21" name="TextBox 19"/>
            <p:cNvSpPr txBox="1"/>
            <p:nvPr/>
          </p:nvSpPr>
          <p:spPr>
            <a:xfrm>
              <a:off x="3867428" y="4995129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r"/>
              <a:r>
                <a:rPr lang="zh-CN" altLang="en-US" sz="1600" b="1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22" name="Rectangle 20"/>
            <p:cNvSpPr/>
            <p:nvPr/>
          </p:nvSpPr>
          <p:spPr>
            <a:xfrm>
              <a:off x="2527200" y="5310066"/>
              <a:ext cx="2756000" cy="55399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>
                  <a:solidFill>
                    <a:schemeClr val="bg1"/>
                  </a:solidFill>
                </a:rPr>
                <a:t>此部分内容作为文字排版占位显示（建议使用主题字体）</a:t>
              </a:r>
            </a:p>
          </p:txBody>
        </p:sp>
        <p:grpSp>
          <p:nvGrpSpPr>
            <p:cNvPr id="23" name="Group 21"/>
            <p:cNvGrpSpPr/>
            <p:nvPr/>
          </p:nvGrpSpPr>
          <p:grpSpPr>
            <a:xfrm>
              <a:off x="5811201" y="3022601"/>
              <a:ext cx="508480" cy="444500"/>
              <a:chOff x="9344026" y="4030663"/>
              <a:chExt cx="239713" cy="209551"/>
            </a:xfrm>
            <a:solidFill>
              <a:schemeClr val="bg1"/>
            </a:solidFill>
          </p:grpSpPr>
          <p:sp>
            <p:nvSpPr>
              <p:cNvPr id="34" name="Freeform: Shape 32"/>
              <p:cNvSpPr>
                <a:spLocks/>
              </p:cNvSpPr>
              <p:nvPr/>
            </p:nvSpPr>
            <p:spPr bwMode="auto">
              <a:xfrm>
                <a:off x="9344026" y="4030663"/>
                <a:ext cx="239713" cy="179388"/>
              </a:xfrm>
              <a:custGeom>
                <a:avLst/>
                <a:gdLst>
                  <a:gd name="T0" fmla="*/ 56 w 64"/>
                  <a:gd name="T1" fmla="*/ 18 h 48"/>
                  <a:gd name="T2" fmla="*/ 56 w 64"/>
                  <a:gd name="T3" fmla="*/ 18 h 48"/>
                  <a:gd name="T4" fmla="*/ 38 w 64"/>
                  <a:gd name="T5" fmla="*/ 0 h 48"/>
                  <a:gd name="T6" fmla="*/ 22 w 64"/>
                  <a:gd name="T7" fmla="*/ 9 h 48"/>
                  <a:gd name="T8" fmla="*/ 18 w 64"/>
                  <a:gd name="T9" fmla="*/ 8 h 48"/>
                  <a:gd name="T10" fmla="*/ 8 w 64"/>
                  <a:gd name="T11" fmla="*/ 18 h 48"/>
                  <a:gd name="T12" fmla="*/ 8 w 64"/>
                  <a:gd name="T13" fmla="*/ 18 h 48"/>
                  <a:gd name="T14" fmla="*/ 0 w 64"/>
                  <a:gd name="T15" fmla="*/ 32 h 48"/>
                  <a:gd name="T16" fmla="*/ 16 w 64"/>
                  <a:gd name="T17" fmla="*/ 48 h 48"/>
                  <a:gd name="T18" fmla="*/ 20 w 64"/>
                  <a:gd name="T19" fmla="*/ 48 h 48"/>
                  <a:gd name="T20" fmla="*/ 20 w 64"/>
                  <a:gd name="T21" fmla="*/ 44 h 48"/>
                  <a:gd name="T22" fmla="*/ 16 w 64"/>
                  <a:gd name="T23" fmla="*/ 44 h 48"/>
                  <a:gd name="T24" fmla="*/ 4 w 64"/>
                  <a:gd name="T25" fmla="*/ 32 h 48"/>
                  <a:gd name="T26" fmla="*/ 10 w 64"/>
                  <a:gd name="T27" fmla="*/ 22 h 48"/>
                  <a:gd name="T28" fmla="*/ 12 w 64"/>
                  <a:gd name="T29" fmla="*/ 21 h 48"/>
                  <a:gd name="T30" fmla="*/ 12 w 64"/>
                  <a:gd name="T31" fmla="*/ 18 h 48"/>
                  <a:gd name="T32" fmla="*/ 12 w 64"/>
                  <a:gd name="T33" fmla="*/ 18 h 48"/>
                  <a:gd name="T34" fmla="*/ 18 w 64"/>
                  <a:gd name="T35" fmla="*/ 12 h 48"/>
                  <a:gd name="T36" fmla="*/ 21 w 64"/>
                  <a:gd name="T37" fmla="*/ 13 h 48"/>
                  <a:gd name="T38" fmla="*/ 24 w 64"/>
                  <a:gd name="T39" fmla="*/ 14 h 48"/>
                  <a:gd name="T40" fmla="*/ 26 w 64"/>
                  <a:gd name="T41" fmla="*/ 11 h 48"/>
                  <a:gd name="T42" fmla="*/ 38 w 64"/>
                  <a:gd name="T43" fmla="*/ 4 h 48"/>
                  <a:gd name="T44" fmla="*/ 52 w 64"/>
                  <a:gd name="T45" fmla="*/ 18 h 48"/>
                  <a:gd name="T46" fmla="*/ 52 w 64"/>
                  <a:gd name="T47" fmla="*/ 18 h 48"/>
                  <a:gd name="T48" fmla="*/ 52 w 64"/>
                  <a:gd name="T49" fmla="*/ 21 h 48"/>
                  <a:gd name="T50" fmla="*/ 54 w 64"/>
                  <a:gd name="T51" fmla="*/ 22 h 48"/>
                  <a:gd name="T52" fmla="*/ 60 w 64"/>
                  <a:gd name="T53" fmla="*/ 32 h 48"/>
                  <a:gd name="T54" fmla="*/ 48 w 64"/>
                  <a:gd name="T55" fmla="*/ 44 h 48"/>
                  <a:gd name="T56" fmla="*/ 44 w 64"/>
                  <a:gd name="T57" fmla="*/ 44 h 48"/>
                  <a:gd name="T58" fmla="*/ 44 w 64"/>
                  <a:gd name="T59" fmla="*/ 48 h 48"/>
                  <a:gd name="T60" fmla="*/ 48 w 64"/>
                  <a:gd name="T61" fmla="*/ 48 h 48"/>
                  <a:gd name="T62" fmla="*/ 64 w 64"/>
                  <a:gd name="T63" fmla="*/ 32 h 48"/>
                  <a:gd name="T64" fmla="*/ 56 w 64"/>
                  <a:gd name="T6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4" h="48">
                    <a:moveTo>
                      <a:pt x="56" y="18"/>
                    </a:moveTo>
                    <a:cubicBezTo>
                      <a:pt x="56" y="18"/>
                      <a:pt x="56" y="18"/>
                      <a:pt x="56" y="18"/>
                    </a:cubicBezTo>
                    <a:cubicBezTo>
                      <a:pt x="56" y="8"/>
                      <a:pt x="48" y="0"/>
                      <a:pt x="38" y="0"/>
                    </a:cubicBezTo>
                    <a:cubicBezTo>
                      <a:pt x="31" y="0"/>
                      <a:pt x="26" y="4"/>
                      <a:pt x="22" y="9"/>
                    </a:cubicBezTo>
                    <a:cubicBezTo>
                      <a:pt x="21" y="8"/>
                      <a:pt x="20" y="8"/>
                      <a:pt x="18" y="8"/>
                    </a:cubicBezTo>
                    <a:cubicBezTo>
                      <a:pt x="12" y="8"/>
                      <a:pt x="8" y="12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3" y="21"/>
                      <a:pt x="0" y="26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20" y="48"/>
                      <a:pt x="20" y="48"/>
                      <a:pt x="20" y="48"/>
                    </a:cubicBezTo>
                    <a:cubicBezTo>
                      <a:pt x="20" y="44"/>
                      <a:pt x="20" y="44"/>
                      <a:pt x="20" y="44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9" y="44"/>
                      <a:pt x="4" y="39"/>
                      <a:pt x="4" y="32"/>
                    </a:cubicBezTo>
                    <a:cubicBezTo>
                      <a:pt x="4" y="28"/>
                      <a:pt x="6" y="24"/>
                      <a:pt x="10" y="22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5"/>
                      <a:pt x="15" y="12"/>
                      <a:pt x="18" y="12"/>
                    </a:cubicBezTo>
                    <a:cubicBezTo>
                      <a:pt x="19" y="12"/>
                      <a:pt x="20" y="12"/>
                      <a:pt x="21" y="13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8" y="7"/>
                      <a:pt x="33" y="4"/>
                      <a:pt x="38" y="4"/>
                    </a:cubicBezTo>
                    <a:cubicBezTo>
                      <a:pt x="46" y="4"/>
                      <a:pt x="52" y="10"/>
                      <a:pt x="52" y="18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52" y="21"/>
                      <a:pt x="52" y="21"/>
                      <a:pt x="52" y="21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8" y="24"/>
                      <a:pt x="60" y="28"/>
                      <a:pt x="60" y="32"/>
                    </a:cubicBezTo>
                    <a:cubicBezTo>
                      <a:pt x="60" y="39"/>
                      <a:pt x="55" y="44"/>
                      <a:pt x="48" y="44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4" y="48"/>
                      <a:pt x="44" y="48"/>
                      <a:pt x="44" y="48"/>
                    </a:cubicBezTo>
                    <a:cubicBezTo>
                      <a:pt x="48" y="48"/>
                      <a:pt x="48" y="48"/>
                      <a:pt x="48" y="48"/>
                    </a:cubicBezTo>
                    <a:cubicBezTo>
                      <a:pt x="57" y="48"/>
                      <a:pt x="64" y="41"/>
                      <a:pt x="64" y="32"/>
                    </a:cubicBezTo>
                    <a:cubicBezTo>
                      <a:pt x="64" y="26"/>
                      <a:pt x="61" y="21"/>
                      <a:pt x="5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33"/>
              <p:cNvSpPr>
                <a:spLocks/>
              </p:cNvSpPr>
              <p:nvPr/>
            </p:nvSpPr>
            <p:spPr bwMode="auto">
              <a:xfrm>
                <a:off x="9418638" y="4105276"/>
                <a:ext cx="90488" cy="134938"/>
              </a:xfrm>
              <a:custGeom>
                <a:avLst/>
                <a:gdLst>
                  <a:gd name="T0" fmla="*/ 28 w 57"/>
                  <a:gd name="T1" fmla="*/ 0 h 85"/>
                  <a:gd name="T2" fmla="*/ 0 w 57"/>
                  <a:gd name="T3" fmla="*/ 38 h 85"/>
                  <a:gd name="T4" fmla="*/ 19 w 57"/>
                  <a:gd name="T5" fmla="*/ 38 h 85"/>
                  <a:gd name="T6" fmla="*/ 19 w 57"/>
                  <a:gd name="T7" fmla="*/ 85 h 85"/>
                  <a:gd name="T8" fmla="*/ 38 w 57"/>
                  <a:gd name="T9" fmla="*/ 85 h 85"/>
                  <a:gd name="T10" fmla="*/ 38 w 57"/>
                  <a:gd name="T11" fmla="*/ 38 h 85"/>
                  <a:gd name="T12" fmla="*/ 57 w 57"/>
                  <a:gd name="T13" fmla="*/ 38 h 85"/>
                  <a:gd name="T14" fmla="*/ 28 w 57"/>
                  <a:gd name="T1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85">
                    <a:moveTo>
                      <a:pt x="28" y="0"/>
                    </a:moveTo>
                    <a:lnTo>
                      <a:pt x="0" y="38"/>
                    </a:lnTo>
                    <a:lnTo>
                      <a:pt x="19" y="38"/>
                    </a:lnTo>
                    <a:lnTo>
                      <a:pt x="19" y="85"/>
                    </a:lnTo>
                    <a:lnTo>
                      <a:pt x="38" y="85"/>
                    </a:lnTo>
                    <a:lnTo>
                      <a:pt x="38" y="38"/>
                    </a:lnTo>
                    <a:lnTo>
                      <a:pt x="57" y="38"/>
                    </a:lnTo>
                    <a:lnTo>
                      <a:pt x="2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4" name="Group 22"/>
            <p:cNvGrpSpPr/>
            <p:nvPr/>
          </p:nvGrpSpPr>
          <p:grpSpPr>
            <a:xfrm>
              <a:off x="3753764" y="4163936"/>
              <a:ext cx="508479" cy="444500"/>
              <a:chOff x="8863013" y="4030663"/>
              <a:chExt cx="239713" cy="209551"/>
            </a:xfrm>
            <a:solidFill>
              <a:schemeClr val="bg1"/>
            </a:solidFill>
          </p:grpSpPr>
          <p:sp>
            <p:nvSpPr>
              <p:cNvPr id="32" name="Freeform: Shape 30"/>
              <p:cNvSpPr>
                <a:spLocks/>
              </p:cNvSpPr>
              <p:nvPr/>
            </p:nvSpPr>
            <p:spPr bwMode="auto">
              <a:xfrm>
                <a:off x="8937626" y="4105276"/>
                <a:ext cx="90488" cy="134938"/>
              </a:xfrm>
              <a:custGeom>
                <a:avLst/>
                <a:gdLst>
                  <a:gd name="T0" fmla="*/ 38 w 57"/>
                  <a:gd name="T1" fmla="*/ 0 h 85"/>
                  <a:gd name="T2" fmla="*/ 19 w 57"/>
                  <a:gd name="T3" fmla="*/ 0 h 85"/>
                  <a:gd name="T4" fmla="*/ 19 w 57"/>
                  <a:gd name="T5" fmla="*/ 47 h 85"/>
                  <a:gd name="T6" fmla="*/ 0 w 57"/>
                  <a:gd name="T7" fmla="*/ 47 h 85"/>
                  <a:gd name="T8" fmla="*/ 28 w 57"/>
                  <a:gd name="T9" fmla="*/ 85 h 85"/>
                  <a:gd name="T10" fmla="*/ 57 w 57"/>
                  <a:gd name="T11" fmla="*/ 47 h 85"/>
                  <a:gd name="T12" fmla="*/ 38 w 57"/>
                  <a:gd name="T13" fmla="*/ 47 h 85"/>
                  <a:gd name="T14" fmla="*/ 38 w 57"/>
                  <a:gd name="T1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85">
                    <a:moveTo>
                      <a:pt x="38" y="0"/>
                    </a:moveTo>
                    <a:lnTo>
                      <a:pt x="19" y="0"/>
                    </a:lnTo>
                    <a:lnTo>
                      <a:pt x="19" y="47"/>
                    </a:lnTo>
                    <a:lnTo>
                      <a:pt x="0" y="47"/>
                    </a:lnTo>
                    <a:lnTo>
                      <a:pt x="28" y="85"/>
                    </a:lnTo>
                    <a:lnTo>
                      <a:pt x="57" y="47"/>
                    </a:lnTo>
                    <a:lnTo>
                      <a:pt x="38" y="47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Freeform: Shape 31"/>
              <p:cNvSpPr>
                <a:spLocks/>
              </p:cNvSpPr>
              <p:nvPr/>
            </p:nvSpPr>
            <p:spPr bwMode="auto">
              <a:xfrm>
                <a:off x="8863013" y="4030663"/>
                <a:ext cx="239713" cy="179388"/>
              </a:xfrm>
              <a:custGeom>
                <a:avLst/>
                <a:gdLst>
                  <a:gd name="T0" fmla="*/ 56 w 64"/>
                  <a:gd name="T1" fmla="*/ 18 h 48"/>
                  <a:gd name="T2" fmla="*/ 56 w 64"/>
                  <a:gd name="T3" fmla="*/ 18 h 48"/>
                  <a:gd name="T4" fmla="*/ 38 w 64"/>
                  <a:gd name="T5" fmla="*/ 0 h 48"/>
                  <a:gd name="T6" fmla="*/ 22 w 64"/>
                  <a:gd name="T7" fmla="*/ 9 h 48"/>
                  <a:gd name="T8" fmla="*/ 18 w 64"/>
                  <a:gd name="T9" fmla="*/ 8 h 48"/>
                  <a:gd name="T10" fmla="*/ 8 w 64"/>
                  <a:gd name="T11" fmla="*/ 18 h 48"/>
                  <a:gd name="T12" fmla="*/ 8 w 64"/>
                  <a:gd name="T13" fmla="*/ 18 h 48"/>
                  <a:gd name="T14" fmla="*/ 0 w 64"/>
                  <a:gd name="T15" fmla="*/ 32 h 48"/>
                  <a:gd name="T16" fmla="*/ 16 w 64"/>
                  <a:gd name="T17" fmla="*/ 48 h 48"/>
                  <a:gd name="T18" fmla="*/ 16 w 64"/>
                  <a:gd name="T19" fmla="*/ 44 h 48"/>
                  <a:gd name="T20" fmla="*/ 4 w 64"/>
                  <a:gd name="T21" fmla="*/ 32 h 48"/>
                  <a:gd name="T22" fmla="*/ 10 w 64"/>
                  <a:gd name="T23" fmla="*/ 22 h 48"/>
                  <a:gd name="T24" fmla="*/ 12 w 64"/>
                  <a:gd name="T25" fmla="*/ 21 h 48"/>
                  <a:gd name="T26" fmla="*/ 12 w 64"/>
                  <a:gd name="T27" fmla="*/ 18 h 48"/>
                  <a:gd name="T28" fmla="*/ 12 w 64"/>
                  <a:gd name="T29" fmla="*/ 18 h 48"/>
                  <a:gd name="T30" fmla="*/ 18 w 64"/>
                  <a:gd name="T31" fmla="*/ 12 h 48"/>
                  <a:gd name="T32" fmla="*/ 21 w 64"/>
                  <a:gd name="T33" fmla="*/ 13 h 48"/>
                  <a:gd name="T34" fmla="*/ 24 w 64"/>
                  <a:gd name="T35" fmla="*/ 14 h 48"/>
                  <a:gd name="T36" fmla="*/ 26 w 64"/>
                  <a:gd name="T37" fmla="*/ 11 h 48"/>
                  <a:gd name="T38" fmla="*/ 38 w 64"/>
                  <a:gd name="T39" fmla="*/ 4 h 48"/>
                  <a:gd name="T40" fmla="*/ 52 w 64"/>
                  <a:gd name="T41" fmla="*/ 18 h 48"/>
                  <a:gd name="T42" fmla="*/ 52 w 64"/>
                  <a:gd name="T43" fmla="*/ 18 h 48"/>
                  <a:gd name="T44" fmla="*/ 52 w 64"/>
                  <a:gd name="T45" fmla="*/ 21 h 48"/>
                  <a:gd name="T46" fmla="*/ 54 w 64"/>
                  <a:gd name="T47" fmla="*/ 22 h 48"/>
                  <a:gd name="T48" fmla="*/ 60 w 64"/>
                  <a:gd name="T49" fmla="*/ 32 h 48"/>
                  <a:gd name="T50" fmla="*/ 48 w 64"/>
                  <a:gd name="T51" fmla="*/ 44 h 48"/>
                  <a:gd name="T52" fmla="*/ 48 w 64"/>
                  <a:gd name="T53" fmla="*/ 48 h 48"/>
                  <a:gd name="T54" fmla="*/ 64 w 64"/>
                  <a:gd name="T55" fmla="*/ 32 h 48"/>
                  <a:gd name="T56" fmla="*/ 56 w 64"/>
                  <a:gd name="T57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4" h="48">
                    <a:moveTo>
                      <a:pt x="56" y="18"/>
                    </a:moveTo>
                    <a:cubicBezTo>
                      <a:pt x="56" y="18"/>
                      <a:pt x="56" y="18"/>
                      <a:pt x="56" y="18"/>
                    </a:cubicBezTo>
                    <a:cubicBezTo>
                      <a:pt x="56" y="8"/>
                      <a:pt x="48" y="0"/>
                      <a:pt x="38" y="0"/>
                    </a:cubicBezTo>
                    <a:cubicBezTo>
                      <a:pt x="31" y="0"/>
                      <a:pt x="26" y="4"/>
                      <a:pt x="22" y="9"/>
                    </a:cubicBezTo>
                    <a:cubicBezTo>
                      <a:pt x="21" y="8"/>
                      <a:pt x="20" y="8"/>
                      <a:pt x="18" y="8"/>
                    </a:cubicBezTo>
                    <a:cubicBezTo>
                      <a:pt x="12" y="8"/>
                      <a:pt x="8" y="12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3" y="21"/>
                      <a:pt x="0" y="26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9" y="44"/>
                      <a:pt x="4" y="39"/>
                      <a:pt x="4" y="32"/>
                    </a:cubicBezTo>
                    <a:cubicBezTo>
                      <a:pt x="4" y="28"/>
                      <a:pt x="6" y="24"/>
                      <a:pt x="10" y="22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5"/>
                      <a:pt x="15" y="12"/>
                      <a:pt x="18" y="12"/>
                    </a:cubicBezTo>
                    <a:cubicBezTo>
                      <a:pt x="19" y="12"/>
                      <a:pt x="20" y="12"/>
                      <a:pt x="21" y="13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8" y="7"/>
                      <a:pt x="33" y="4"/>
                      <a:pt x="38" y="4"/>
                    </a:cubicBezTo>
                    <a:cubicBezTo>
                      <a:pt x="46" y="4"/>
                      <a:pt x="52" y="10"/>
                      <a:pt x="52" y="18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52" y="21"/>
                      <a:pt x="52" y="21"/>
                      <a:pt x="52" y="21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8" y="24"/>
                      <a:pt x="60" y="28"/>
                      <a:pt x="60" y="32"/>
                    </a:cubicBezTo>
                    <a:cubicBezTo>
                      <a:pt x="60" y="39"/>
                      <a:pt x="55" y="44"/>
                      <a:pt x="48" y="44"/>
                    </a:cubicBezTo>
                    <a:cubicBezTo>
                      <a:pt x="48" y="48"/>
                      <a:pt x="48" y="48"/>
                      <a:pt x="48" y="48"/>
                    </a:cubicBezTo>
                    <a:cubicBezTo>
                      <a:pt x="57" y="48"/>
                      <a:pt x="64" y="41"/>
                      <a:pt x="64" y="32"/>
                    </a:cubicBezTo>
                    <a:cubicBezTo>
                      <a:pt x="64" y="26"/>
                      <a:pt x="61" y="21"/>
                      <a:pt x="5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TextBox 23"/>
            <p:cNvSpPr txBox="1"/>
            <p:nvPr/>
          </p:nvSpPr>
          <p:spPr>
            <a:xfrm>
              <a:off x="6413400" y="3028890"/>
              <a:ext cx="954107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关键词</a:t>
              </a:r>
            </a:p>
          </p:txBody>
        </p:sp>
        <p:sp>
          <p:nvSpPr>
            <p:cNvPr id="26" name="TextBox 24"/>
            <p:cNvSpPr txBox="1"/>
            <p:nvPr/>
          </p:nvSpPr>
          <p:spPr>
            <a:xfrm>
              <a:off x="4317900" y="4195029"/>
              <a:ext cx="954107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关键词</a:t>
              </a:r>
            </a:p>
          </p:txBody>
        </p:sp>
        <p:sp>
          <p:nvSpPr>
            <p:cNvPr id="27" name="TextBox 25"/>
            <p:cNvSpPr txBox="1"/>
            <p:nvPr/>
          </p:nvSpPr>
          <p:spPr>
            <a:xfrm>
              <a:off x="6375300" y="5238690"/>
              <a:ext cx="954107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关键词</a:t>
              </a:r>
            </a:p>
          </p:txBody>
        </p:sp>
        <p:grpSp>
          <p:nvGrpSpPr>
            <p:cNvPr id="28" name="Group 26"/>
            <p:cNvGrpSpPr/>
            <p:nvPr/>
          </p:nvGrpSpPr>
          <p:grpSpPr>
            <a:xfrm>
              <a:off x="5844336" y="5200201"/>
              <a:ext cx="492974" cy="481770"/>
              <a:chOff x="4913313" y="1749426"/>
              <a:chExt cx="558800" cy="546100"/>
            </a:xfrm>
            <a:solidFill>
              <a:schemeClr val="bg1"/>
            </a:solidFill>
          </p:grpSpPr>
          <p:sp>
            <p:nvSpPr>
              <p:cNvPr id="29" name="Freeform: Shape 27"/>
              <p:cNvSpPr>
                <a:spLocks/>
              </p:cNvSpPr>
              <p:nvPr/>
            </p:nvSpPr>
            <p:spPr bwMode="auto">
              <a:xfrm>
                <a:off x="4913313" y="1795463"/>
                <a:ext cx="463550" cy="500063"/>
              </a:xfrm>
              <a:custGeom>
                <a:avLst/>
                <a:gdLst>
                  <a:gd name="T0" fmla="*/ 200 w 208"/>
                  <a:gd name="T1" fmla="*/ 224 h 224"/>
                  <a:gd name="T2" fmla="*/ 8 w 208"/>
                  <a:gd name="T3" fmla="*/ 224 h 224"/>
                  <a:gd name="T4" fmla="*/ 0 w 208"/>
                  <a:gd name="T5" fmla="*/ 216 h 224"/>
                  <a:gd name="T6" fmla="*/ 0 w 208"/>
                  <a:gd name="T7" fmla="*/ 8 h 224"/>
                  <a:gd name="T8" fmla="*/ 8 w 208"/>
                  <a:gd name="T9" fmla="*/ 0 h 224"/>
                  <a:gd name="T10" fmla="*/ 169 w 208"/>
                  <a:gd name="T11" fmla="*/ 0 h 224"/>
                  <a:gd name="T12" fmla="*/ 177 w 208"/>
                  <a:gd name="T13" fmla="*/ 8 h 224"/>
                  <a:gd name="T14" fmla="*/ 169 w 208"/>
                  <a:gd name="T15" fmla="*/ 16 h 224"/>
                  <a:gd name="T16" fmla="*/ 16 w 208"/>
                  <a:gd name="T17" fmla="*/ 16 h 224"/>
                  <a:gd name="T18" fmla="*/ 16 w 208"/>
                  <a:gd name="T19" fmla="*/ 208 h 224"/>
                  <a:gd name="T20" fmla="*/ 192 w 208"/>
                  <a:gd name="T21" fmla="*/ 208 h 224"/>
                  <a:gd name="T22" fmla="*/ 192 w 208"/>
                  <a:gd name="T23" fmla="*/ 90 h 224"/>
                  <a:gd name="T24" fmla="*/ 200 w 208"/>
                  <a:gd name="T25" fmla="*/ 82 h 224"/>
                  <a:gd name="T26" fmla="*/ 208 w 208"/>
                  <a:gd name="T27" fmla="*/ 90 h 224"/>
                  <a:gd name="T28" fmla="*/ 208 w 208"/>
                  <a:gd name="T29" fmla="*/ 216 h 224"/>
                  <a:gd name="T30" fmla="*/ 200 w 208"/>
                  <a:gd name="T31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8" h="224">
                    <a:moveTo>
                      <a:pt x="200" y="224"/>
                    </a:moveTo>
                    <a:cubicBezTo>
                      <a:pt x="8" y="224"/>
                      <a:pt x="8" y="224"/>
                      <a:pt x="8" y="224"/>
                    </a:cubicBezTo>
                    <a:cubicBezTo>
                      <a:pt x="4" y="224"/>
                      <a:pt x="0" y="220"/>
                      <a:pt x="0" y="216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69" y="0"/>
                      <a:pt x="169" y="0"/>
                      <a:pt x="169" y="0"/>
                    </a:cubicBezTo>
                    <a:cubicBezTo>
                      <a:pt x="174" y="0"/>
                      <a:pt x="177" y="4"/>
                      <a:pt x="177" y="8"/>
                    </a:cubicBezTo>
                    <a:cubicBezTo>
                      <a:pt x="177" y="12"/>
                      <a:pt x="174" y="16"/>
                      <a:pt x="169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208"/>
                      <a:pt x="16" y="208"/>
                      <a:pt x="16" y="208"/>
                    </a:cubicBezTo>
                    <a:cubicBezTo>
                      <a:pt x="192" y="208"/>
                      <a:pt x="192" y="208"/>
                      <a:pt x="192" y="208"/>
                    </a:cubicBezTo>
                    <a:cubicBezTo>
                      <a:pt x="192" y="90"/>
                      <a:pt x="192" y="90"/>
                      <a:pt x="192" y="90"/>
                    </a:cubicBezTo>
                    <a:cubicBezTo>
                      <a:pt x="192" y="85"/>
                      <a:pt x="196" y="82"/>
                      <a:pt x="200" y="82"/>
                    </a:cubicBezTo>
                    <a:cubicBezTo>
                      <a:pt x="204" y="82"/>
                      <a:pt x="208" y="85"/>
                      <a:pt x="208" y="90"/>
                    </a:cubicBezTo>
                    <a:cubicBezTo>
                      <a:pt x="208" y="216"/>
                      <a:pt x="208" y="216"/>
                      <a:pt x="208" y="216"/>
                    </a:cubicBezTo>
                    <a:cubicBezTo>
                      <a:pt x="208" y="220"/>
                      <a:pt x="204" y="224"/>
                      <a:pt x="200" y="2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Freeform: Shape 28"/>
              <p:cNvSpPr>
                <a:spLocks/>
              </p:cNvSpPr>
              <p:nvPr/>
            </p:nvSpPr>
            <p:spPr bwMode="auto">
              <a:xfrm>
                <a:off x="5114925" y="1749426"/>
                <a:ext cx="357188" cy="354013"/>
              </a:xfrm>
              <a:custGeom>
                <a:avLst/>
                <a:gdLst>
                  <a:gd name="T0" fmla="*/ 6 w 160"/>
                  <a:gd name="T1" fmla="*/ 159 h 159"/>
                  <a:gd name="T2" fmla="*/ 2 w 160"/>
                  <a:gd name="T3" fmla="*/ 157 h 159"/>
                  <a:gd name="T4" fmla="*/ 1 w 160"/>
                  <a:gd name="T5" fmla="*/ 151 h 159"/>
                  <a:gd name="T6" fmla="*/ 14 w 160"/>
                  <a:gd name="T7" fmla="*/ 118 h 159"/>
                  <a:gd name="T8" fmla="*/ 16 w 160"/>
                  <a:gd name="T9" fmla="*/ 116 h 159"/>
                  <a:gd name="T10" fmla="*/ 127 w 160"/>
                  <a:gd name="T11" fmla="*/ 5 h 159"/>
                  <a:gd name="T12" fmla="*/ 139 w 160"/>
                  <a:gd name="T13" fmla="*/ 0 h 159"/>
                  <a:gd name="T14" fmla="*/ 158 w 160"/>
                  <a:gd name="T15" fmla="*/ 13 h 159"/>
                  <a:gd name="T16" fmla="*/ 154 w 160"/>
                  <a:gd name="T17" fmla="*/ 32 h 159"/>
                  <a:gd name="T18" fmla="*/ 43 w 160"/>
                  <a:gd name="T19" fmla="*/ 143 h 159"/>
                  <a:gd name="T20" fmla="*/ 41 w 160"/>
                  <a:gd name="T21" fmla="*/ 145 h 159"/>
                  <a:gd name="T22" fmla="*/ 8 w 160"/>
                  <a:gd name="T23" fmla="*/ 159 h 159"/>
                  <a:gd name="T24" fmla="*/ 6 w 160"/>
                  <a:gd name="T25" fmla="*/ 159 h 159"/>
                  <a:gd name="T26" fmla="*/ 25 w 160"/>
                  <a:gd name="T27" fmla="*/ 124 h 159"/>
                  <a:gd name="T28" fmla="*/ 18 w 160"/>
                  <a:gd name="T29" fmla="*/ 142 h 159"/>
                  <a:gd name="T30" fmla="*/ 35 w 160"/>
                  <a:gd name="T31" fmla="*/ 134 h 159"/>
                  <a:gd name="T32" fmla="*/ 145 w 160"/>
                  <a:gd name="T33" fmla="*/ 24 h 159"/>
                  <a:gd name="T34" fmla="*/ 146 w 160"/>
                  <a:gd name="T35" fmla="*/ 18 h 159"/>
                  <a:gd name="T36" fmla="*/ 139 w 160"/>
                  <a:gd name="T37" fmla="*/ 12 h 159"/>
                  <a:gd name="T38" fmla="*/ 135 w 160"/>
                  <a:gd name="T39" fmla="*/ 14 h 159"/>
                  <a:gd name="T40" fmla="*/ 25 w 160"/>
                  <a:gd name="T41" fmla="*/ 124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0" h="159">
                    <a:moveTo>
                      <a:pt x="6" y="159"/>
                    </a:moveTo>
                    <a:cubicBezTo>
                      <a:pt x="5" y="159"/>
                      <a:pt x="3" y="158"/>
                      <a:pt x="2" y="157"/>
                    </a:cubicBezTo>
                    <a:cubicBezTo>
                      <a:pt x="0" y="156"/>
                      <a:pt x="0" y="153"/>
                      <a:pt x="1" y="151"/>
                    </a:cubicBezTo>
                    <a:cubicBezTo>
                      <a:pt x="14" y="118"/>
                      <a:pt x="14" y="118"/>
                      <a:pt x="14" y="118"/>
                    </a:cubicBezTo>
                    <a:cubicBezTo>
                      <a:pt x="15" y="118"/>
                      <a:pt x="15" y="117"/>
                      <a:pt x="16" y="116"/>
                    </a:cubicBezTo>
                    <a:cubicBezTo>
                      <a:pt x="127" y="5"/>
                      <a:pt x="127" y="5"/>
                      <a:pt x="127" y="5"/>
                    </a:cubicBezTo>
                    <a:cubicBezTo>
                      <a:pt x="130" y="2"/>
                      <a:pt x="134" y="0"/>
                      <a:pt x="139" y="0"/>
                    </a:cubicBezTo>
                    <a:cubicBezTo>
                      <a:pt x="147" y="0"/>
                      <a:pt x="154" y="6"/>
                      <a:pt x="158" y="13"/>
                    </a:cubicBezTo>
                    <a:cubicBezTo>
                      <a:pt x="160" y="20"/>
                      <a:pt x="159" y="27"/>
                      <a:pt x="154" y="32"/>
                    </a:cubicBezTo>
                    <a:cubicBezTo>
                      <a:pt x="43" y="143"/>
                      <a:pt x="43" y="143"/>
                      <a:pt x="43" y="143"/>
                    </a:cubicBezTo>
                    <a:cubicBezTo>
                      <a:pt x="42" y="144"/>
                      <a:pt x="42" y="144"/>
                      <a:pt x="41" y="145"/>
                    </a:cubicBezTo>
                    <a:cubicBezTo>
                      <a:pt x="8" y="159"/>
                      <a:pt x="8" y="159"/>
                      <a:pt x="8" y="159"/>
                    </a:cubicBezTo>
                    <a:cubicBezTo>
                      <a:pt x="8" y="159"/>
                      <a:pt x="7" y="159"/>
                      <a:pt x="6" y="159"/>
                    </a:cubicBezTo>
                    <a:close/>
                    <a:moveTo>
                      <a:pt x="25" y="124"/>
                    </a:moveTo>
                    <a:cubicBezTo>
                      <a:pt x="18" y="142"/>
                      <a:pt x="18" y="142"/>
                      <a:pt x="18" y="142"/>
                    </a:cubicBezTo>
                    <a:cubicBezTo>
                      <a:pt x="35" y="134"/>
                      <a:pt x="35" y="134"/>
                      <a:pt x="35" y="134"/>
                    </a:cubicBezTo>
                    <a:cubicBezTo>
                      <a:pt x="145" y="24"/>
                      <a:pt x="145" y="24"/>
                      <a:pt x="145" y="24"/>
                    </a:cubicBezTo>
                    <a:cubicBezTo>
                      <a:pt x="146" y="23"/>
                      <a:pt x="148" y="21"/>
                      <a:pt x="146" y="18"/>
                    </a:cubicBezTo>
                    <a:cubicBezTo>
                      <a:pt x="145" y="15"/>
                      <a:pt x="142" y="12"/>
                      <a:pt x="139" y="12"/>
                    </a:cubicBezTo>
                    <a:cubicBezTo>
                      <a:pt x="138" y="12"/>
                      <a:pt x="136" y="13"/>
                      <a:pt x="135" y="14"/>
                    </a:cubicBezTo>
                    <a:lnTo>
                      <a:pt x="25" y="1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Freeform: Shape 29"/>
              <p:cNvSpPr>
                <a:spLocks/>
              </p:cNvSpPr>
              <p:nvPr/>
            </p:nvSpPr>
            <p:spPr bwMode="auto">
              <a:xfrm>
                <a:off x="5367338" y="1790701"/>
                <a:ext cx="60325" cy="60325"/>
              </a:xfrm>
              <a:custGeom>
                <a:avLst/>
                <a:gdLst>
                  <a:gd name="T0" fmla="*/ 27 w 38"/>
                  <a:gd name="T1" fmla="*/ 38 h 38"/>
                  <a:gd name="T2" fmla="*/ 0 w 38"/>
                  <a:gd name="T3" fmla="*/ 13 h 38"/>
                  <a:gd name="T4" fmla="*/ 12 w 38"/>
                  <a:gd name="T5" fmla="*/ 0 h 38"/>
                  <a:gd name="T6" fmla="*/ 38 w 38"/>
                  <a:gd name="T7" fmla="*/ 27 h 38"/>
                  <a:gd name="T8" fmla="*/ 27 w 38"/>
                  <a:gd name="T9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38">
                    <a:moveTo>
                      <a:pt x="27" y="38"/>
                    </a:moveTo>
                    <a:lnTo>
                      <a:pt x="0" y="13"/>
                    </a:lnTo>
                    <a:lnTo>
                      <a:pt x="12" y="0"/>
                    </a:lnTo>
                    <a:lnTo>
                      <a:pt x="38" y="27"/>
                    </a:lnTo>
                    <a:lnTo>
                      <a:pt x="27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878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041067ae-78c3-4471-940d-7ac8c13a9a19"/>
          <p:cNvGrpSpPr>
            <a:grpSpLocks noChangeAspect="1"/>
          </p:cNvGrpSpPr>
          <p:nvPr/>
        </p:nvGrpSpPr>
        <p:grpSpPr>
          <a:xfrm>
            <a:off x="1965111" y="1651000"/>
            <a:ext cx="8261779" cy="3556000"/>
            <a:chOff x="1979612" y="2060848"/>
            <a:chExt cx="8261779" cy="3556000"/>
          </a:xfrm>
        </p:grpSpPr>
        <p:sp>
          <p:nvSpPr>
            <p:cNvPr id="4" name="Rectangle: Rounded Corners 60"/>
            <p:cNvSpPr/>
            <p:nvPr/>
          </p:nvSpPr>
          <p:spPr>
            <a:xfrm>
              <a:off x="7963857" y="2060848"/>
              <a:ext cx="2277534" cy="3556000"/>
            </a:xfrm>
            <a:prstGeom prst="roundRect">
              <a:avLst>
                <a:gd name="adj" fmla="val 5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Rectangle: Rounded Corners 53"/>
            <p:cNvSpPr/>
            <p:nvPr/>
          </p:nvSpPr>
          <p:spPr>
            <a:xfrm>
              <a:off x="4947707" y="2060848"/>
              <a:ext cx="2277534" cy="3556000"/>
            </a:xfrm>
            <a:prstGeom prst="roundRect">
              <a:avLst>
                <a:gd name="adj" fmla="val 5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Rectangle: Rounded Corners 41"/>
            <p:cNvSpPr/>
            <p:nvPr/>
          </p:nvSpPr>
          <p:spPr>
            <a:xfrm>
              <a:off x="1979612" y="2060848"/>
              <a:ext cx="2277534" cy="3556000"/>
            </a:xfrm>
            <a:prstGeom prst="roundRect">
              <a:avLst>
                <a:gd name="adj" fmla="val 5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Rectangle 15"/>
            <p:cNvSpPr/>
            <p:nvPr/>
          </p:nvSpPr>
          <p:spPr bwMode="auto">
            <a:xfrm>
              <a:off x="2088885" y="5014654"/>
              <a:ext cx="2068513" cy="3238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lnSpcReduction="10000"/>
            </a:bodyPr>
            <a:lstStyle/>
            <a:p>
              <a:pPr algn="ctr" eaLnBrk="1" fontAlgn="auto" hangingPunct="1">
                <a:defRPr/>
              </a:pPr>
              <a:r>
                <a:rPr lang="zh-CN" altLang="en-US" sz="1600" b="1">
                  <a:solidFill>
                    <a:schemeClr val="tx2"/>
                  </a:solidFill>
                </a:rPr>
                <a:t>标题文本预设</a:t>
              </a:r>
            </a:p>
          </p:txBody>
        </p:sp>
        <p:sp>
          <p:nvSpPr>
            <p:cNvPr id="8" name="TextBox 43"/>
            <p:cNvSpPr txBox="1">
              <a:spLocks/>
            </p:cNvSpPr>
            <p:nvPr/>
          </p:nvSpPr>
          <p:spPr bwMode="auto">
            <a:xfrm>
              <a:off x="1979612" y="2975689"/>
              <a:ext cx="2277534" cy="309958"/>
            </a:xfrm>
            <a:prstGeom prst="rect">
              <a:avLst/>
            </a:prstGeom>
            <a:noFill/>
            <a:extLst/>
          </p:spPr>
          <p:txBody>
            <a:bodyPr wrap="none" lIns="90000" tIns="46800" rIns="90000" bIns="46800" anchor="ctr" anchorCtr="1">
              <a:normAutofit/>
            </a:bodyPr>
            <a:lstStyle/>
            <a:p>
              <a:pPr algn="ctr" latinLnBrk="0"/>
              <a:r>
                <a:rPr lang="zh-CN" altLang="en-US" sz="1400">
                  <a:solidFill>
                    <a:schemeClr val="bg1">
                      <a:lumMod val="100000"/>
                    </a:schemeClr>
                  </a:solidFill>
                  <a:effectLst/>
                </a:rPr>
                <a:t>标题文本预设</a:t>
              </a:r>
            </a:p>
          </p:txBody>
        </p:sp>
        <p:sp>
          <p:nvSpPr>
            <p:cNvPr id="9" name="TextBox 44"/>
            <p:cNvSpPr txBox="1">
              <a:spLocks/>
            </p:cNvSpPr>
            <p:nvPr/>
          </p:nvSpPr>
          <p:spPr bwMode="auto">
            <a:xfrm>
              <a:off x="1979612" y="3761614"/>
              <a:ext cx="2277534" cy="461665"/>
            </a:xfrm>
            <a:prstGeom prst="rect">
              <a:avLst/>
            </a:prstGeom>
            <a:noFill/>
            <a:extLst/>
          </p:spPr>
          <p:txBody>
            <a:bodyPr wrap="square" lIns="0" tIns="0" rIns="0" bIns="0" anchor="ctr" anchorCtr="1">
              <a:normAutofit/>
            </a:bodyPr>
            <a:lstStyle/>
            <a:p>
              <a:pPr algn="ctr" latinLnBrk="0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bg1">
                      <a:lumMod val="100000"/>
                    </a:schemeClr>
                  </a:solidFill>
                  <a:effectLst/>
                </a:rPr>
                <a:t>此部分内容作为文字排版占位显示 </a:t>
              </a:r>
              <a:br>
                <a:rPr lang="zh-CN" altLang="en-US" sz="1000" b="0">
                  <a:solidFill>
                    <a:schemeClr val="bg1">
                      <a:lumMod val="100000"/>
                    </a:schemeClr>
                  </a:solidFill>
                  <a:effectLst/>
                </a:rPr>
              </a:br>
              <a:r>
                <a:rPr lang="zh-CN" altLang="en-US" sz="1000" b="0">
                  <a:solidFill>
                    <a:schemeClr val="bg1">
                      <a:lumMod val="100000"/>
                    </a:schemeClr>
                  </a:solidFill>
                  <a:effectLst/>
                </a:rPr>
                <a:t>（建议使用主题字体）</a:t>
              </a:r>
            </a:p>
          </p:txBody>
        </p:sp>
        <p:sp>
          <p:nvSpPr>
            <p:cNvPr id="10" name="Freeform: Shape 48"/>
            <p:cNvSpPr>
              <a:spLocks/>
            </p:cNvSpPr>
            <p:nvPr/>
          </p:nvSpPr>
          <p:spPr bwMode="auto">
            <a:xfrm>
              <a:off x="8800310" y="2301311"/>
              <a:ext cx="633204" cy="633204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06 w 236"/>
                <a:gd name="T11" fmla="*/ 171 h 236"/>
                <a:gd name="T12" fmla="*/ 54 w 236"/>
                <a:gd name="T13" fmla="*/ 163 h 236"/>
                <a:gd name="T14" fmla="*/ 54 w 236"/>
                <a:gd name="T15" fmla="*/ 121 h 236"/>
                <a:gd name="T16" fmla="*/ 106 w 236"/>
                <a:gd name="T17" fmla="*/ 121 h 236"/>
                <a:gd name="T18" fmla="*/ 106 w 236"/>
                <a:gd name="T19" fmla="*/ 171 h 236"/>
                <a:gd name="T20" fmla="*/ 106 w 236"/>
                <a:gd name="T21" fmla="*/ 114 h 236"/>
                <a:gd name="T22" fmla="*/ 54 w 236"/>
                <a:gd name="T23" fmla="*/ 114 h 236"/>
                <a:gd name="T24" fmla="*/ 54 w 236"/>
                <a:gd name="T25" fmla="*/ 72 h 236"/>
                <a:gd name="T26" fmla="*/ 106 w 236"/>
                <a:gd name="T27" fmla="*/ 64 h 236"/>
                <a:gd name="T28" fmla="*/ 106 w 236"/>
                <a:gd name="T29" fmla="*/ 114 h 236"/>
                <a:gd name="T30" fmla="*/ 182 w 236"/>
                <a:gd name="T31" fmla="*/ 182 h 236"/>
                <a:gd name="T32" fmla="*/ 113 w 236"/>
                <a:gd name="T33" fmla="*/ 172 h 236"/>
                <a:gd name="T34" fmla="*/ 113 w 236"/>
                <a:gd name="T35" fmla="*/ 121 h 236"/>
                <a:gd name="T36" fmla="*/ 182 w 236"/>
                <a:gd name="T37" fmla="*/ 121 h 236"/>
                <a:gd name="T38" fmla="*/ 182 w 236"/>
                <a:gd name="T39" fmla="*/ 182 h 236"/>
                <a:gd name="T40" fmla="*/ 182 w 236"/>
                <a:gd name="T41" fmla="*/ 114 h 236"/>
                <a:gd name="T42" fmla="*/ 113 w 236"/>
                <a:gd name="T43" fmla="*/ 114 h 236"/>
                <a:gd name="T44" fmla="*/ 113 w 236"/>
                <a:gd name="T45" fmla="*/ 63 h 236"/>
                <a:gd name="T46" fmla="*/ 182 w 236"/>
                <a:gd name="T47" fmla="*/ 53 h 236"/>
                <a:gd name="T48" fmla="*/ 182 w 236"/>
                <a:gd name="T49" fmla="*/ 11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Freeform: Shape 49"/>
            <p:cNvSpPr>
              <a:spLocks/>
            </p:cNvSpPr>
            <p:nvPr/>
          </p:nvSpPr>
          <p:spPr bwMode="auto">
            <a:xfrm>
              <a:off x="2806539" y="2301311"/>
              <a:ext cx="633204" cy="633204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Freeform: Shape 50"/>
            <p:cNvSpPr>
              <a:spLocks/>
            </p:cNvSpPr>
            <p:nvPr/>
          </p:nvSpPr>
          <p:spPr bwMode="auto">
            <a:xfrm>
              <a:off x="5784160" y="2301311"/>
              <a:ext cx="633204" cy="633204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Rectangle 54"/>
            <p:cNvSpPr/>
            <p:nvPr/>
          </p:nvSpPr>
          <p:spPr bwMode="auto">
            <a:xfrm>
              <a:off x="5066506" y="5014654"/>
              <a:ext cx="2068513" cy="3238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lnSpcReduction="10000"/>
            </a:bodyPr>
            <a:lstStyle/>
            <a:p>
              <a:pPr algn="ctr" eaLnBrk="1" fontAlgn="auto" hangingPunct="1">
                <a:defRPr/>
              </a:pPr>
              <a:r>
                <a:rPr lang="zh-CN" altLang="en-US" sz="1600" b="1">
                  <a:solidFill>
                    <a:schemeClr val="tx2"/>
                  </a:solidFill>
                </a:rPr>
                <a:t>标题文本预设</a:t>
              </a:r>
            </a:p>
          </p:txBody>
        </p:sp>
        <p:sp>
          <p:nvSpPr>
            <p:cNvPr id="14" name="TextBox 55"/>
            <p:cNvSpPr txBox="1">
              <a:spLocks/>
            </p:cNvSpPr>
            <p:nvPr/>
          </p:nvSpPr>
          <p:spPr bwMode="auto">
            <a:xfrm>
              <a:off x="4947707" y="2981247"/>
              <a:ext cx="2277534" cy="309958"/>
            </a:xfrm>
            <a:prstGeom prst="rect">
              <a:avLst/>
            </a:prstGeom>
            <a:noFill/>
            <a:extLst/>
          </p:spPr>
          <p:txBody>
            <a:bodyPr wrap="none" lIns="90000" tIns="46800" rIns="90000" bIns="46800" anchor="ctr" anchorCtr="1">
              <a:normAutofit/>
            </a:bodyPr>
            <a:lstStyle/>
            <a:p>
              <a:pPr algn="ctr" latinLnBrk="0"/>
              <a:r>
                <a:rPr lang="zh-CN" altLang="en-US" sz="1400">
                  <a:solidFill>
                    <a:schemeClr val="bg1">
                      <a:lumMod val="100000"/>
                    </a:schemeClr>
                  </a:solidFill>
                  <a:effectLst/>
                </a:rPr>
                <a:t>标题文本预设</a:t>
              </a:r>
            </a:p>
          </p:txBody>
        </p:sp>
        <p:sp>
          <p:nvSpPr>
            <p:cNvPr id="15" name="TextBox 56"/>
            <p:cNvSpPr txBox="1">
              <a:spLocks/>
            </p:cNvSpPr>
            <p:nvPr/>
          </p:nvSpPr>
          <p:spPr bwMode="auto">
            <a:xfrm>
              <a:off x="4947707" y="3761614"/>
              <a:ext cx="2277534" cy="461665"/>
            </a:xfrm>
            <a:prstGeom prst="rect">
              <a:avLst/>
            </a:prstGeom>
            <a:noFill/>
            <a:extLst/>
          </p:spPr>
          <p:txBody>
            <a:bodyPr wrap="square" lIns="0" tIns="0" rIns="0" bIns="0" anchor="ctr" anchorCtr="1">
              <a:normAutofit/>
            </a:bodyPr>
            <a:lstStyle/>
            <a:p>
              <a:pPr algn="ctr" latinLnBrk="0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bg1">
                      <a:lumMod val="100000"/>
                    </a:schemeClr>
                  </a:solidFill>
                  <a:effectLst/>
                </a:rPr>
                <a:t>此部分内容作为文字排版占位显示 </a:t>
              </a:r>
              <a:br>
                <a:rPr lang="zh-CN" altLang="en-US" sz="1000" b="0">
                  <a:solidFill>
                    <a:schemeClr val="bg1">
                      <a:lumMod val="100000"/>
                    </a:schemeClr>
                  </a:solidFill>
                  <a:effectLst/>
                </a:rPr>
              </a:br>
              <a:r>
                <a:rPr lang="zh-CN" altLang="en-US" sz="1000" b="0">
                  <a:solidFill>
                    <a:schemeClr val="bg1">
                      <a:lumMod val="100000"/>
                    </a:schemeClr>
                  </a:solidFill>
                  <a:effectLst/>
                </a:rPr>
                <a:t>（建议使用主题字体）</a:t>
              </a:r>
            </a:p>
          </p:txBody>
        </p:sp>
        <p:sp>
          <p:nvSpPr>
            <p:cNvPr id="16" name="Rectangle 61"/>
            <p:cNvSpPr/>
            <p:nvPr/>
          </p:nvSpPr>
          <p:spPr bwMode="auto">
            <a:xfrm>
              <a:off x="8082656" y="5014654"/>
              <a:ext cx="2068513" cy="3238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lnSpcReduction="10000"/>
            </a:bodyPr>
            <a:lstStyle/>
            <a:p>
              <a:pPr algn="ctr" eaLnBrk="1" fontAlgn="auto" hangingPunct="1">
                <a:defRPr/>
              </a:pPr>
              <a:r>
                <a:rPr lang="zh-CN" altLang="en-US" sz="1600" b="1">
                  <a:solidFill>
                    <a:schemeClr val="tx2"/>
                  </a:solidFill>
                </a:rPr>
                <a:t>标题文本预设</a:t>
              </a:r>
            </a:p>
          </p:txBody>
        </p:sp>
        <p:sp>
          <p:nvSpPr>
            <p:cNvPr id="17" name="TextBox 62"/>
            <p:cNvSpPr txBox="1">
              <a:spLocks/>
            </p:cNvSpPr>
            <p:nvPr/>
          </p:nvSpPr>
          <p:spPr bwMode="auto">
            <a:xfrm>
              <a:off x="7963857" y="2981247"/>
              <a:ext cx="2277534" cy="309958"/>
            </a:xfrm>
            <a:prstGeom prst="rect">
              <a:avLst/>
            </a:prstGeom>
            <a:noFill/>
            <a:extLst/>
          </p:spPr>
          <p:txBody>
            <a:bodyPr wrap="none" lIns="90000" tIns="46800" rIns="90000" bIns="46800" anchor="ctr" anchorCtr="1">
              <a:normAutofit/>
            </a:bodyPr>
            <a:lstStyle/>
            <a:p>
              <a:pPr algn="ctr" latinLnBrk="0"/>
              <a:r>
                <a:rPr lang="zh-CN" altLang="en-US" sz="1400">
                  <a:solidFill>
                    <a:schemeClr val="bg1">
                      <a:lumMod val="100000"/>
                    </a:schemeClr>
                  </a:solidFill>
                  <a:effectLst/>
                </a:rPr>
                <a:t>标题文本预设</a:t>
              </a:r>
            </a:p>
          </p:txBody>
        </p:sp>
        <p:sp>
          <p:nvSpPr>
            <p:cNvPr id="18" name="TextBox 63"/>
            <p:cNvSpPr txBox="1">
              <a:spLocks/>
            </p:cNvSpPr>
            <p:nvPr/>
          </p:nvSpPr>
          <p:spPr bwMode="auto">
            <a:xfrm>
              <a:off x="7963857" y="3761614"/>
              <a:ext cx="2277534" cy="461665"/>
            </a:xfrm>
            <a:prstGeom prst="rect">
              <a:avLst/>
            </a:prstGeom>
            <a:noFill/>
            <a:extLst/>
          </p:spPr>
          <p:txBody>
            <a:bodyPr wrap="square" lIns="0" tIns="0" rIns="0" bIns="0" anchor="ctr" anchorCtr="1">
              <a:normAutofit/>
            </a:bodyPr>
            <a:lstStyle/>
            <a:p>
              <a:pPr algn="ctr" latinLnBrk="0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bg1">
                      <a:lumMod val="100000"/>
                    </a:schemeClr>
                  </a:solidFill>
                  <a:effectLst/>
                </a:rPr>
                <a:t>此部分内容作为文字排版占位显示 </a:t>
              </a:r>
              <a:br>
                <a:rPr lang="zh-CN" altLang="en-US" sz="1000" b="0">
                  <a:solidFill>
                    <a:schemeClr val="bg1">
                      <a:lumMod val="100000"/>
                    </a:schemeClr>
                  </a:solidFill>
                  <a:effectLst/>
                </a:rPr>
              </a:br>
              <a:r>
                <a:rPr lang="zh-CN" altLang="en-US" sz="1000" b="0">
                  <a:solidFill>
                    <a:schemeClr val="bg1">
                      <a:lumMod val="100000"/>
                    </a:schemeClr>
                  </a:solidFill>
                  <a:effectLst/>
                </a:rPr>
                <a:t>（建议使用主题字体）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0761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56211" y="4172271"/>
            <a:ext cx="3775394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70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谢谢欣赏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938263" y="5497071"/>
            <a:ext cx="4201645" cy="697608"/>
            <a:chOff x="2315525" y="3977366"/>
            <a:chExt cx="4201645" cy="697608"/>
          </a:xfrm>
        </p:grpSpPr>
        <p:sp>
          <p:nvSpPr>
            <p:cNvPr id="24" name="KSO_Shape"/>
            <p:cNvSpPr>
              <a:spLocks/>
            </p:cNvSpPr>
            <p:nvPr/>
          </p:nvSpPr>
          <p:spPr bwMode="auto">
            <a:xfrm>
              <a:off x="4691131" y="4057940"/>
              <a:ext cx="720080" cy="536460"/>
            </a:xfrm>
            <a:custGeom>
              <a:avLst/>
              <a:gdLst>
                <a:gd name="T0" fmla="*/ 1318145 w 2143125"/>
                <a:gd name="T1" fmla="*/ 917194 h 1597025"/>
                <a:gd name="T2" fmla="*/ 1379831 w 2143125"/>
                <a:gd name="T3" fmla="*/ 1137598 h 1597025"/>
                <a:gd name="T4" fmla="*/ 1335097 w 2143125"/>
                <a:gd name="T5" fmla="*/ 1268287 h 1597025"/>
                <a:gd name="T6" fmla="*/ 1208192 w 2143125"/>
                <a:gd name="T7" fmla="*/ 1359886 h 1597025"/>
                <a:gd name="T8" fmla="*/ 922597 w 2143125"/>
                <a:gd name="T9" fmla="*/ 1418283 h 1597025"/>
                <a:gd name="T10" fmla="*/ 657487 w 2143125"/>
                <a:gd name="T11" fmla="*/ 1338693 h 1597025"/>
                <a:gd name="T12" fmla="*/ 552478 w 2143125"/>
                <a:gd name="T13" fmla="*/ 1242149 h 1597025"/>
                <a:gd name="T14" fmla="*/ 531288 w 2143125"/>
                <a:gd name="T15" fmla="*/ 1081555 h 1597025"/>
                <a:gd name="T16" fmla="*/ 616755 w 2143125"/>
                <a:gd name="T17" fmla="*/ 873161 h 1597025"/>
                <a:gd name="T18" fmla="*/ 1793602 w 2143125"/>
                <a:gd name="T19" fmla="*/ 648696 h 1597025"/>
                <a:gd name="T20" fmla="*/ 1890429 w 2143125"/>
                <a:gd name="T21" fmla="*/ 826850 h 1597025"/>
                <a:gd name="T22" fmla="*/ 1893955 w 2143125"/>
                <a:gd name="T23" fmla="*/ 997719 h 1597025"/>
                <a:gd name="T24" fmla="*/ 1811228 w 2143125"/>
                <a:gd name="T25" fmla="*/ 1095258 h 1597025"/>
                <a:gd name="T26" fmla="*/ 1583730 w 2143125"/>
                <a:gd name="T27" fmla="*/ 1181514 h 1597025"/>
                <a:gd name="T28" fmla="*/ 1467631 w 2143125"/>
                <a:gd name="T29" fmla="*/ 1082095 h 1597025"/>
                <a:gd name="T30" fmla="*/ 1367044 w 2143125"/>
                <a:gd name="T31" fmla="*/ 822855 h 1597025"/>
                <a:gd name="T32" fmla="*/ 1287607 w 2143125"/>
                <a:gd name="T33" fmla="*/ 640469 h 1597025"/>
                <a:gd name="T34" fmla="*/ 637786 w 2143125"/>
                <a:gd name="T35" fmla="*/ 718735 h 1597025"/>
                <a:gd name="T36" fmla="*/ 475984 w 2143125"/>
                <a:gd name="T37" fmla="*/ 936375 h 1597025"/>
                <a:gd name="T38" fmla="*/ 436888 w 2143125"/>
                <a:gd name="T39" fmla="*/ 1185275 h 1597025"/>
                <a:gd name="T40" fmla="*/ 191242 w 2143125"/>
                <a:gd name="T41" fmla="*/ 1146495 h 1597025"/>
                <a:gd name="T42" fmla="*/ 46633 w 2143125"/>
                <a:gd name="T43" fmla="*/ 1053656 h 1597025"/>
                <a:gd name="T44" fmla="*/ 0 w 2143125"/>
                <a:gd name="T45" fmla="*/ 940371 h 1597025"/>
                <a:gd name="T46" fmla="*/ 50165 w 2143125"/>
                <a:gd name="T47" fmla="*/ 736128 h 1597025"/>
                <a:gd name="T48" fmla="*/ 952970 w 2143125"/>
                <a:gd name="T49" fmla="*/ 136844 h 1597025"/>
                <a:gd name="T50" fmla="*/ 1076540 w 2143125"/>
                <a:gd name="T51" fmla="*/ 163209 h 1597025"/>
                <a:gd name="T52" fmla="*/ 1174924 w 2143125"/>
                <a:gd name="T53" fmla="*/ 235007 h 1597025"/>
                <a:gd name="T54" fmla="*/ 1237061 w 2143125"/>
                <a:gd name="T55" fmla="*/ 340233 h 1597025"/>
                <a:gd name="T56" fmla="*/ 1251420 w 2143125"/>
                <a:gd name="T57" fmla="*/ 467116 h 1597025"/>
                <a:gd name="T58" fmla="*/ 1213290 w 2143125"/>
                <a:gd name="T59" fmla="*/ 585759 h 1597025"/>
                <a:gd name="T60" fmla="*/ 1132322 w 2143125"/>
                <a:gd name="T61" fmla="*/ 676861 h 1597025"/>
                <a:gd name="T62" fmla="*/ 1020756 w 2143125"/>
                <a:gd name="T63" fmla="*/ 728650 h 1597025"/>
                <a:gd name="T64" fmla="*/ 892716 w 2143125"/>
                <a:gd name="T65" fmla="*/ 730298 h 1597025"/>
                <a:gd name="T66" fmla="*/ 779502 w 2143125"/>
                <a:gd name="T67" fmla="*/ 680863 h 1597025"/>
                <a:gd name="T68" fmla="*/ 696652 w 2143125"/>
                <a:gd name="T69" fmla="*/ 592115 h 1597025"/>
                <a:gd name="T70" fmla="*/ 655933 w 2143125"/>
                <a:gd name="T71" fmla="*/ 474649 h 1597025"/>
                <a:gd name="T72" fmla="*/ 666760 w 2143125"/>
                <a:gd name="T73" fmla="*/ 347531 h 1597025"/>
                <a:gd name="T74" fmla="*/ 726308 w 2143125"/>
                <a:gd name="T75" fmla="*/ 240187 h 1597025"/>
                <a:gd name="T76" fmla="*/ 823046 w 2143125"/>
                <a:gd name="T77" fmla="*/ 166505 h 1597025"/>
                <a:gd name="T78" fmla="*/ 945438 w 2143125"/>
                <a:gd name="T79" fmla="*/ 136844 h 1597025"/>
                <a:gd name="T80" fmla="*/ 1618384 w 2143125"/>
                <a:gd name="T81" fmla="*/ 22111 h 1597025"/>
                <a:gd name="T82" fmla="*/ 1763195 w 2143125"/>
                <a:gd name="T83" fmla="*/ 163718 h 1597025"/>
                <a:gd name="T84" fmla="*/ 1787878 w 2143125"/>
                <a:gd name="T85" fmla="*/ 278038 h 1597025"/>
                <a:gd name="T86" fmla="*/ 1763195 w 2143125"/>
                <a:gd name="T87" fmla="*/ 392122 h 1597025"/>
                <a:gd name="T88" fmla="*/ 1618384 w 2143125"/>
                <a:gd name="T89" fmla="*/ 533963 h 1597025"/>
                <a:gd name="T90" fmla="*/ 1498492 w 2143125"/>
                <a:gd name="T91" fmla="*/ 555604 h 1597025"/>
                <a:gd name="T92" fmla="*/ 1344043 w 2143125"/>
                <a:gd name="T93" fmla="*/ 467159 h 1597025"/>
                <a:gd name="T94" fmla="*/ 1325941 w 2143125"/>
                <a:gd name="T95" fmla="*/ 314968 h 1597025"/>
                <a:gd name="T96" fmla="*/ 1255886 w 2143125"/>
                <a:gd name="T97" fmla="*/ 187946 h 1597025"/>
                <a:gd name="T98" fmla="*/ 1350390 w 2143125"/>
                <a:gd name="T99" fmla="*/ 51280 h 1597025"/>
                <a:gd name="T100" fmla="*/ 396165 w 2143125"/>
                <a:gd name="T101" fmla="*/ 0 h 1597025"/>
                <a:gd name="T102" fmla="*/ 564484 w 2143125"/>
                <a:gd name="T103" fmla="*/ 57396 h 1597025"/>
                <a:gd name="T104" fmla="*/ 645353 w 2143125"/>
                <a:gd name="T105" fmla="*/ 194532 h 1597025"/>
                <a:gd name="T106" fmla="*/ 578120 w 2143125"/>
                <a:gd name="T107" fmla="*/ 323201 h 1597025"/>
                <a:gd name="T108" fmla="*/ 564014 w 2143125"/>
                <a:gd name="T109" fmla="*/ 482449 h 1597025"/>
                <a:gd name="T110" fmla="*/ 396165 w 2143125"/>
                <a:gd name="T111" fmla="*/ 555840 h 1597025"/>
                <a:gd name="T112" fmla="*/ 281916 w 2143125"/>
                <a:gd name="T113" fmla="*/ 531141 h 1597025"/>
                <a:gd name="T114" fmla="*/ 140396 w 2143125"/>
                <a:gd name="T115" fmla="*/ 386242 h 1597025"/>
                <a:gd name="T116" fmla="*/ 118533 w 2143125"/>
                <a:gd name="T117" fmla="*/ 270745 h 1597025"/>
                <a:gd name="T118" fmla="*/ 145803 w 2143125"/>
                <a:gd name="T119" fmla="*/ 157366 h 1597025"/>
                <a:gd name="T120" fmla="*/ 294375 w 2143125"/>
                <a:gd name="T121" fmla="*/ 19524 h 15970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143125" h="1597025">
                  <a:moveTo>
                    <a:pt x="795561" y="879475"/>
                  </a:moveTo>
                  <a:lnTo>
                    <a:pt x="1072091" y="1110003"/>
                  </a:lnTo>
                  <a:lnTo>
                    <a:pt x="1348886" y="879475"/>
                  </a:lnTo>
                  <a:lnTo>
                    <a:pt x="1360276" y="888484"/>
                  </a:lnTo>
                  <a:lnTo>
                    <a:pt x="1371400" y="897758"/>
                  </a:lnTo>
                  <a:lnTo>
                    <a:pt x="1382525" y="907297"/>
                  </a:lnTo>
                  <a:lnTo>
                    <a:pt x="1393120" y="917101"/>
                  </a:lnTo>
                  <a:lnTo>
                    <a:pt x="1403186" y="927435"/>
                  </a:lnTo>
                  <a:lnTo>
                    <a:pt x="1413516" y="937504"/>
                  </a:lnTo>
                  <a:lnTo>
                    <a:pt x="1423316" y="948368"/>
                  </a:lnTo>
                  <a:lnTo>
                    <a:pt x="1432587" y="959497"/>
                  </a:lnTo>
                  <a:lnTo>
                    <a:pt x="1441857" y="970891"/>
                  </a:lnTo>
                  <a:lnTo>
                    <a:pt x="1450863" y="982550"/>
                  </a:lnTo>
                  <a:lnTo>
                    <a:pt x="1459074" y="994739"/>
                  </a:lnTo>
                  <a:lnTo>
                    <a:pt x="1467550" y="1006663"/>
                  </a:lnTo>
                  <a:lnTo>
                    <a:pt x="1475232" y="1019116"/>
                  </a:lnTo>
                  <a:lnTo>
                    <a:pt x="1482913" y="1032100"/>
                  </a:lnTo>
                  <a:lnTo>
                    <a:pt x="1490065" y="1044819"/>
                  </a:lnTo>
                  <a:lnTo>
                    <a:pt x="1496687" y="1057803"/>
                  </a:lnTo>
                  <a:lnTo>
                    <a:pt x="1503308" y="1071581"/>
                  </a:lnTo>
                  <a:lnTo>
                    <a:pt x="1509401" y="1085095"/>
                  </a:lnTo>
                  <a:lnTo>
                    <a:pt x="1515228" y="1098874"/>
                  </a:lnTo>
                  <a:lnTo>
                    <a:pt x="1520525" y="1113182"/>
                  </a:lnTo>
                  <a:lnTo>
                    <a:pt x="1525558" y="1127226"/>
                  </a:lnTo>
                  <a:lnTo>
                    <a:pt x="1530061" y="1141799"/>
                  </a:lnTo>
                  <a:lnTo>
                    <a:pt x="1534034" y="1156638"/>
                  </a:lnTo>
                  <a:lnTo>
                    <a:pt x="1538007" y="1171477"/>
                  </a:lnTo>
                  <a:lnTo>
                    <a:pt x="1541186" y="1186580"/>
                  </a:lnTo>
                  <a:lnTo>
                    <a:pt x="1544364" y="1201684"/>
                  </a:lnTo>
                  <a:lnTo>
                    <a:pt x="1546748" y="1217052"/>
                  </a:lnTo>
                  <a:lnTo>
                    <a:pt x="1548867" y="1232686"/>
                  </a:lnTo>
                  <a:lnTo>
                    <a:pt x="1550456" y="1248319"/>
                  </a:lnTo>
                  <a:lnTo>
                    <a:pt x="1551781" y="1264218"/>
                  </a:lnTo>
                  <a:lnTo>
                    <a:pt x="1552310" y="1280116"/>
                  </a:lnTo>
                  <a:lnTo>
                    <a:pt x="1552575" y="1296279"/>
                  </a:lnTo>
                  <a:lnTo>
                    <a:pt x="1552310" y="1305554"/>
                  </a:lnTo>
                  <a:lnTo>
                    <a:pt x="1551781" y="1314298"/>
                  </a:lnTo>
                  <a:lnTo>
                    <a:pt x="1550456" y="1323307"/>
                  </a:lnTo>
                  <a:lnTo>
                    <a:pt x="1548867" y="1332316"/>
                  </a:lnTo>
                  <a:lnTo>
                    <a:pt x="1547013" y="1341060"/>
                  </a:lnTo>
                  <a:lnTo>
                    <a:pt x="1544894" y="1349539"/>
                  </a:lnTo>
                  <a:lnTo>
                    <a:pt x="1542245" y="1358018"/>
                  </a:lnTo>
                  <a:lnTo>
                    <a:pt x="1539067" y="1366233"/>
                  </a:lnTo>
                  <a:lnTo>
                    <a:pt x="1535623" y="1374182"/>
                  </a:lnTo>
                  <a:lnTo>
                    <a:pt x="1531650" y="1382396"/>
                  </a:lnTo>
                  <a:lnTo>
                    <a:pt x="1527677" y="1390080"/>
                  </a:lnTo>
                  <a:lnTo>
                    <a:pt x="1522909" y="1397765"/>
                  </a:lnTo>
                  <a:lnTo>
                    <a:pt x="1518406" y="1405184"/>
                  </a:lnTo>
                  <a:lnTo>
                    <a:pt x="1513109" y="1412603"/>
                  </a:lnTo>
                  <a:lnTo>
                    <a:pt x="1507811" y="1420022"/>
                  </a:lnTo>
                  <a:lnTo>
                    <a:pt x="1501984" y="1427177"/>
                  </a:lnTo>
                  <a:lnTo>
                    <a:pt x="1495892" y="1433801"/>
                  </a:lnTo>
                  <a:lnTo>
                    <a:pt x="1489800" y="1440955"/>
                  </a:lnTo>
                  <a:lnTo>
                    <a:pt x="1483178" y="1447315"/>
                  </a:lnTo>
                  <a:lnTo>
                    <a:pt x="1476026" y="1453939"/>
                  </a:lnTo>
                  <a:lnTo>
                    <a:pt x="1469404" y="1460298"/>
                  </a:lnTo>
                  <a:lnTo>
                    <a:pt x="1461988" y="1466658"/>
                  </a:lnTo>
                  <a:lnTo>
                    <a:pt x="1454306" y="1472752"/>
                  </a:lnTo>
                  <a:lnTo>
                    <a:pt x="1446360" y="1478582"/>
                  </a:lnTo>
                  <a:lnTo>
                    <a:pt x="1438414" y="1484411"/>
                  </a:lnTo>
                  <a:lnTo>
                    <a:pt x="1430468" y="1490241"/>
                  </a:lnTo>
                  <a:lnTo>
                    <a:pt x="1421992" y="1495540"/>
                  </a:lnTo>
                  <a:lnTo>
                    <a:pt x="1413516" y="1501105"/>
                  </a:lnTo>
                  <a:lnTo>
                    <a:pt x="1404775" y="1506404"/>
                  </a:lnTo>
                  <a:lnTo>
                    <a:pt x="1395769" y="1511439"/>
                  </a:lnTo>
                  <a:lnTo>
                    <a:pt x="1387028" y="1516208"/>
                  </a:lnTo>
                  <a:lnTo>
                    <a:pt x="1377757" y="1521243"/>
                  </a:lnTo>
                  <a:lnTo>
                    <a:pt x="1359216" y="1530252"/>
                  </a:lnTo>
                  <a:lnTo>
                    <a:pt x="1340145" y="1538731"/>
                  </a:lnTo>
                  <a:lnTo>
                    <a:pt x="1320544" y="1546945"/>
                  </a:lnTo>
                  <a:lnTo>
                    <a:pt x="1300944" y="1554364"/>
                  </a:lnTo>
                  <a:lnTo>
                    <a:pt x="1280813" y="1560989"/>
                  </a:lnTo>
                  <a:lnTo>
                    <a:pt x="1260947" y="1567083"/>
                  </a:lnTo>
                  <a:lnTo>
                    <a:pt x="1241082" y="1573177"/>
                  </a:lnTo>
                  <a:lnTo>
                    <a:pt x="1220951" y="1577947"/>
                  </a:lnTo>
                  <a:lnTo>
                    <a:pt x="1200821" y="1582452"/>
                  </a:lnTo>
                  <a:lnTo>
                    <a:pt x="1181485" y="1586426"/>
                  </a:lnTo>
                  <a:lnTo>
                    <a:pt x="1161884" y="1589606"/>
                  </a:lnTo>
                  <a:lnTo>
                    <a:pt x="1142813" y="1592256"/>
                  </a:lnTo>
                  <a:lnTo>
                    <a:pt x="1124272" y="1594375"/>
                  </a:lnTo>
                  <a:lnTo>
                    <a:pt x="1106525" y="1595965"/>
                  </a:lnTo>
                  <a:lnTo>
                    <a:pt x="1088779" y="1596760"/>
                  </a:lnTo>
                  <a:lnTo>
                    <a:pt x="1072091" y="1597025"/>
                  </a:lnTo>
                  <a:lnTo>
                    <a:pt x="1055669" y="1596760"/>
                  </a:lnTo>
                  <a:lnTo>
                    <a:pt x="1037922" y="1595965"/>
                  </a:lnTo>
                  <a:lnTo>
                    <a:pt x="1020176" y="1594375"/>
                  </a:lnTo>
                  <a:lnTo>
                    <a:pt x="1001635" y="1592256"/>
                  </a:lnTo>
                  <a:lnTo>
                    <a:pt x="982299" y="1589606"/>
                  </a:lnTo>
                  <a:lnTo>
                    <a:pt x="963228" y="1586426"/>
                  </a:lnTo>
                  <a:lnTo>
                    <a:pt x="943627" y="1582452"/>
                  </a:lnTo>
                  <a:lnTo>
                    <a:pt x="923496" y="1577947"/>
                  </a:lnTo>
                  <a:lnTo>
                    <a:pt x="903631" y="1573177"/>
                  </a:lnTo>
                  <a:lnTo>
                    <a:pt x="883765" y="1567083"/>
                  </a:lnTo>
                  <a:lnTo>
                    <a:pt x="863634" y="1560989"/>
                  </a:lnTo>
                  <a:lnTo>
                    <a:pt x="843504" y="1554364"/>
                  </a:lnTo>
                  <a:lnTo>
                    <a:pt x="823903" y="1546945"/>
                  </a:lnTo>
                  <a:lnTo>
                    <a:pt x="804302" y="1538731"/>
                  </a:lnTo>
                  <a:lnTo>
                    <a:pt x="785496" y="1530252"/>
                  </a:lnTo>
                  <a:lnTo>
                    <a:pt x="766690" y="1521243"/>
                  </a:lnTo>
                  <a:lnTo>
                    <a:pt x="757419" y="1516208"/>
                  </a:lnTo>
                  <a:lnTo>
                    <a:pt x="748414" y="1511439"/>
                  </a:lnTo>
                  <a:lnTo>
                    <a:pt x="739673" y="1506404"/>
                  </a:lnTo>
                  <a:lnTo>
                    <a:pt x="730932" y="1501105"/>
                  </a:lnTo>
                  <a:lnTo>
                    <a:pt x="722720" y="1495540"/>
                  </a:lnTo>
                  <a:lnTo>
                    <a:pt x="714244" y="1490241"/>
                  </a:lnTo>
                  <a:lnTo>
                    <a:pt x="706033" y="1484411"/>
                  </a:lnTo>
                  <a:lnTo>
                    <a:pt x="697822" y="1478582"/>
                  </a:lnTo>
                  <a:lnTo>
                    <a:pt x="690141" y="1472752"/>
                  </a:lnTo>
                  <a:lnTo>
                    <a:pt x="682724" y="1466658"/>
                  </a:lnTo>
                  <a:lnTo>
                    <a:pt x="675308" y="1460298"/>
                  </a:lnTo>
                  <a:lnTo>
                    <a:pt x="668421" y="1453939"/>
                  </a:lnTo>
                  <a:lnTo>
                    <a:pt x="661534" y="1447315"/>
                  </a:lnTo>
                  <a:lnTo>
                    <a:pt x="655177" y="1440955"/>
                  </a:lnTo>
                  <a:lnTo>
                    <a:pt x="648555" y="1433801"/>
                  </a:lnTo>
                  <a:lnTo>
                    <a:pt x="642728" y="1427177"/>
                  </a:lnTo>
                  <a:lnTo>
                    <a:pt x="636901" y="1420022"/>
                  </a:lnTo>
                  <a:lnTo>
                    <a:pt x="631338" y="1412603"/>
                  </a:lnTo>
                  <a:lnTo>
                    <a:pt x="626306" y="1405184"/>
                  </a:lnTo>
                  <a:lnTo>
                    <a:pt x="621538" y="1397765"/>
                  </a:lnTo>
                  <a:lnTo>
                    <a:pt x="616770" y="1390080"/>
                  </a:lnTo>
                  <a:lnTo>
                    <a:pt x="612797" y="1382396"/>
                  </a:lnTo>
                  <a:lnTo>
                    <a:pt x="609089" y="1374182"/>
                  </a:lnTo>
                  <a:lnTo>
                    <a:pt x="605646" y="1366233"/>
                  </a:lnTo>
                  <a:lnTo>
                    <a:pt x="602467" y="1358018"/>
                  </a:lnTo>
                  <a:lnTo>
                    <a:pt x="599818" y="1349539"/>
                  </a:lnTo>
                  <a:lnTo>
                    <a:pt x="597434" y="1341060"/>
                  </a:lnTo>
                  <a:lnTo>
                    <a:pt x="595580" y="1332316"/>
                  </a:lnTo>
                  <a:lnTo>
                    <a:pt x="593991" y="1323307"/>
                  </a:lnTo>
                  <a:lnTo>
                    <a:pt x="592932" y="1314298"/>
                  </a:lnTo>
                  <a:lnTo>
                    <a:pt x="592402" y="1305554"/>
                  </a:lnTo>
                  <a:lnTo>
                    <a:pt x="592137" y="1296279"/>
                  </a:lnTo>
                  <a:lnTo>
                    <a:pt x="592402" y="1280116"/>
                  </a:lnTo>
                  <a:lnTo>
                    <a:pt x="592932" y="1264218"/>
                  </a:lnTo>
                  <a:lnTo>
                    <a:pt x="594256" y="1248319"/>
                  </a:lnTo>
                  <a:lnTo>
                    <a:pt x="595845" y="1232686"/>
                  </a:lnTo>
                  <a:lnTo>
                    <a:pt x="597699" y="1217052"/>
                  </a:lnTo>
                  <a:lnTo>
                    <a:pt x="600348" y="1201684"/>
                  </a:lnTo>
                  <a:lnTo>
                    <a:pt x="603262" y="1186580"/>
                  </a:lnTo>
                  <a:lnTo>
                    <a:pt x="606705" y="1171477"/>
                  </a:lnTo>
                  <a:lnTo>
                    <a:pt x="610413" y="1156638"/>
                  </a:lnTo>
                  <a:lnTo>
                    <a:pt x="614386" y="1141799"/>
                  </a:lnTo>
                  <a:lnTo>
                    <a:pt x="618889" y="1127226"/>
                  </a:lnTo>
                  <a:lnTo>
                    <a:pt x="623922" y="1113182"/>
                  </a:lnTo>
                  <a:lnTo>
                    <a:pt x="629484" y="1098874"/>
                  </a:lnTo>
                  <a:lnTo>
                    <a:pt x="635047" y="1085095"/>
                  </a:lnTo>
                  <a:lnTo>
                    <a:pt x="641139" y="1071581"/>
                  </a:lnTo>
                  <a:lnTo>
                    <a:pt x="647761" y="1057803"/>
                  </a:lnTo>
                  <a:lnTo>
                    <a:pt x="654383" y="1044819"/>
                  </a:lnTo>
                  <a:lnTo>
                    <a:pt x="661534" y="1032100"/>
                  </a:lnTo>
                  <a:lnTo>
                    <a:pt x="669216" y="1019116"/>
                  </a:lnTo>
                  <a:lnTo>
                    <a:pt x="676897" y="1006663"/>
                  </a:lnTo>
                  <a:lnTo>
                    <a:pt x="685373" y="994739"/>
                  </a:lnTo>
                  <a:lnTo>
                    <a:pt x="693849" y="982550"/>
                  </a:lnTo>
                  <a:lnTo>
                    <a:pt x="702590" y="970891"/>
                  </a:lnTo>
                  <a:lnTo>
                    <a:pt x="711861" y="959497"/>
                  </a:lnTo>
                  <a:lnTo>
                    <a:pt x="721396" y="948368"/>
                  </a:lnTo>
                  <a:lnTo>
                    <a:pt x="730932" y="937504"/>
                  </a:lnTo>
                  <a:lnTo>
                    <a:pt x="741262" y="927435"/>
                  </a:lnTo>
                  <a:lnTo>
                    <a:pt x="751327" y="917101"/>
                  </a:lnTo>
                  <a:lnTo>
                    <a:pt x="762187" y="907297"/>
                  </a:lnTo>
                  <a:lnTo>
                    <a:pt x="773047" y="897758"/>
                  </a:lnTo>
                  <a:lnTo>
                    <a:pt x="783907" y="888484"/>
                  </a:lnTo>
                  <a:lnTo>
                    <a:pt x="795561" y="879475"/>
                  </a:lnTo>
                  <a:close/>
                  <a:moveTo>
                    <a:pt x="1959370" y="676275"/>
                  </a:moveTo>
                  <a:lnTo>
                    <a:pt x="1969946" y="684738"/>
                  </a:lnTo>
                  <a:lnTo>
                    <a:pt x="1979729" y="692937"/>
                  </a:lnTo>
                  <a:lnTo>
                    <a:pt x="1989776" y="701929"/>
                  </a:lnTo>
                  <a:lnTo>
                    <a:pt x="1999294" y="710922"/>
                  </a:lnTo>
                  <a:lnTo>
                    <a:pt x="2008812" y="720443"/>
                  </a:lnTo>
                  <a:lnTo>
                    <a:pt x="2017802" y="729964"/>
                  </a:lnTo>
                  <a:lnTo>
                    <a:pt x="2026527" y="739750"/>
                  </a:lnTo>
                  <a:lnTo>
                    <a:pt x="2035252" y="750064"/>
                  </a:lnTo>
                  <a:lnTo>
                    <a:pt x="2043184" y="760379"/>
                  </a:lnTo>
                  <a:lnTo>
                    <a:pt x="2051380" y="771222"/>
                  </a:lnTo>
                  <a:lnTo>
                    <a:pt x="2059047" y="782330"/>
                  </a:lnTo>
                  <a:lnTo>
                    <a:pt x="2066450" y="793439"/>
                  </a:lnTo>
                  <a:lnTo>
                    <a:pt x="2073589" y="804811"/>
                  </a:lnTo>
                  <a:lnTo>
                    <a:pt x="2080199" y="816448"/>
                  </a:lnTo>
                  <a:lnTo>
                    <a:pt x="2086809" y="828350"/>
                  </a:lnTo>
                  <a:lnTo>
                    <a:pt x="2093154" y="840516"/>
                  </a:lnTo>
                  <a:lnTo>
                    <a:pt x="2098707" y="852946"/>
                  </a:lnTo>
                  <a:lnTo>
                    <a:pt x="2104259" y="865112"/>
                  </a:lnTo>
                  <a:lnTo>
                    <a:pt x="2109547" y="877807"/>
                  </a:lnTo>
                  <a:lnTo>
                    <a:pt x="2114306" y="890766"/>
                  </a:lnTo>
                  <a:lnTo>
                    <a:pt x="2118801" y="903990"/>
                  </a:lnTo>
                  <a:lnTo>
                    <a:pt x="2123031" y="917214"/>
                  </a:lnTo>
                  <a:lnTo>
                    <a:pt x="2126733" y="930438"/>
                  </a:lnTo>
                  <a:lnTo>
                    <a:pt x="2130170" y="944191"/>
                  </a:lnTo>
                  <a:lnTo>
                    <a:pt x="2133078" y="957943"/>
                  </a:lnTo>
                  <a:lnTo>
                    <a:pt x="2135722" y="971696"/>
                  </a:lnTo>
                  <a:lnTo>
                    <a:pt x="2137837" y="985978"/>
                  </a:lnTo>
                  <a:lnTo>
                    <a:pt x="2139688" y="1000260"/>
                  </a:lnTo>
                  <a:lnTo>
                    <a:pt x="2141274" y="1014277"/>
                  </a:lnTo>
                  <a:lnTo>
                    <a:pt x="2142068" y="1028823"/>
                  </a:lnTo>
                  <a:lnTo>
                    <a:pt x="2143125" y="1043370"/>
                  </a:lnTo>
                  <a:lnTo>
                    <a:pt x="2143125" y="1058180"/>
                  </a:lnTo>
                  <a:lnTo>
                    <a:pt x="2143125" y="1066644"/>
                  </a:lnTo>
                  <a:lnTo>
                    <a:pt x="2142332" y="1075107"/>
                  </a:lnTo>
                  <a:lnTo>
                    <a:pt x="2141274" y="1083306"/>
                  </a:lnTo>
                  <a:lnTo>
                    <a:pt x="2139952" y="1091769"/>
                  </a:lnTo>
                  <a:lnTo>
                    <a:pt x="2138102" y="1099703"/>
                  </a:lnTo>
                  <a:lnTo>
                    <a:pt x="2135987" y="1107373"/>
                  </a:lnTo>
                  <a:lnTo>
                    <a:pt x="2133607" y="1115043"/>
                  </a:lnTo>
                  <a:lnTo>
                    <a:pt x="2130699" y="1122713"/>
                  </a:lnTo>
                  <a:lnTo>
                    <a:pt x="2127261" y="1130383"/>
                  </a:lnTo>
                  <a:lnTo>
                    <a:pt x="2124089" y="1137788"/>
                  </a:lnTo>
                  <a:lnTo>
                    <a:pt x="2119858" y="1144929"/>
                  </a:lnTo>
                  <a:lnTo>
                    <a:pt x="2115892" y="1152070"/>
                  </a:lnTo>
                  <a:lnTo>
                    <a:pt x="2111398" y="1159211"/>
                  </a:lnTo>
                  <a:lnTo>
                    <a:pt x="2106639" y="1165823"/>
                  </a:lnTo>
                  <a:lnTo>
                    <a:pt x="2101880" y="1172699"/>
                  </a:lnTo>
                  <a:lnTo>
                    <a:pt x="2096327" y="1179047"/>
                  </a:lnTo>
                  <a:lnTo>
                    <a:pt x="2090775" y="1185658"/>
                  </a:lnTo>
                  <a:lnTo>
                    <a:pt x="2084958" y="1191741"/>
                  </a:lnTo>
                  <a:lnTo>
                    <a:pt x="2078877" y="1197824"/>
                  </a:lnTo>
                  <a:lnTo>
                    <a:pt x="2072532" y="1204172"/>
                  </a:lnTo>
                  <a:lnTo>
                    <a:pt x="2066186" y="1209990"/>
                  </a:lnTo>
                  <a:lnTo>
                    <a:pt x="2059312" y="1215809"/>
                  </a:lnTo>
                  <a:lnTo>
                    <a:pt x="2052173" y="1221363"/>
                  </a:lnTo>
                  <a:lnTo>
                    <a:pt x="2045034" y="1226917"/>
                  </a:lnTo>
                  <a:lnTo>
                    <a:pt x="2037631" y="1232471"/>
                  </a:lnTo>
                  <a:lnTo>
                    <a:pt x="2029964" y="1237761"/>
                  </a:lnTo>
                  <a:lnTo>
                    <a:pt x="2022296" y="1242521"/>
                  </a:lnTo>
                  <a:lnTo>
                    <a:pt x="2014629" y="1247546"/>
                  </a:lnTo>
                  <a:lnTo>
                    <a:pt x="2006433" y="1252571"/>
                  </a:lnTo>
                  <a:lnTo>
                    <a:pt x="1998236" y="1257067"/>
                  </a:lnTo>
                  <a:lnTo>
                    <a:pt x="1981315" y="1266324"/>
                  </a:lnTo>
                  <a:lnTo>
                    <a:pt x="1964129" y="1274523"/>
                  </a:lnTo>
                  <a:lnTo>
                    <a:pt x="1946679" y="1282722"/>
                  </a:lnTo>
                  <a:lnTo>
                    <a:pt x="1928436" y="1290127"/>
                  </a:lnTo>
                  <a:lnTo>
                    <a:pt x="1910193" y="1296739"/>
                  </a:lnTo>
                  <a:lnTo>
                    <a:pt x="1891685" y="1303351"/>
                  </a:lnTo>
                  <a:lnTo>
                    <a:pt x="1873177" y="1308905"/>
                  </a:lnTo>
                  <a:lnTo>
                    <a:pt x="1854670" y="1314195"/>
                  </a:lnTo>
                  <a:lnTo>
                    <a:pt x="1836426" y="1318691"/>
                  </a:lnTo>
                  <a:lnTo>
                    <a:pt x="1817919" y="1322922"/>
                  </a:lnTo>
                  <a:lnTo>
                    <a:pt x="1799675" y="1326360"/>
                  </a:lnTo>
                  <a:lnTo>
                    <a:pt x="1781696" y="1329534"/>
                  </a:lnTo>
                  <a:lnTo>
                    <a:pt x="1764246" y="1331915"/>
                  </a:lnTo>
                  <a:lnTo>
                    <a:pt x="1747061" y="1333766"/>
                  </a:lnTo>
                  <a:lnTo>
                    <a:pt x="1730404" y="1335353"/>
                  </a:lnTo>
                  <a:lnTo>
                    <a:pt x="1714276" y="1336146"/>
                  </a:lnTo>
                  <a:lnTo>
                    <a:pt x="1698676" y="1336675"/>
                  </a:lnTo>
                  <a:lnTo>
                    <a:pt x="1687836" y="1336146"/>
                  </a:lnTo>
                  <a:lnTo>
                    <a:pt x="1676467" y="1335617"/>
                  </a:lnTo>
                  <a:lnTo>
                    <a:pt x="1664834" y="1335088"/>
                  </a:lnTo>
                  <a:lnTo>
                    <a:pt x="1652671" y="1333766"/>
                  </a:lnTo>
                  <a:lnTo>
                    <a:pt x="1653993" y="1324509"/>
                  </a:lnTo>
                  <a:lnTo>
                    <a:pt x="1654787" y="1314988"/>
                  </a:lnTo>
                  <a:lnTo>
                    <a:pt x="1655844" y="1305202"/>
                  </a:lnTo>
                  <a:lnTo>
                    <a:pt x="1655844" y="1295681"/>
                  </a:lnTo>
                  <a:lnTo>
                    <a:pt x="1655580" y="1275845"/>
                  </a:lnTo>
                  <a:lnTo>
                    <a:pt x="1654787" y="1256274"/>
                  </a:lnTo>
                  <a:lnTo>
                    <a:pt x="1653465" y="1236703"/>
                  </a:lnTo>
                  <a:lnTo>
                    <a:pt x="1651085" y="1217660"/>
                  </a:lnTo>
                  <a:lnTo>
                    <a:pt x="1648705" y="1198618"/>
                  </a:lnTo>
                  <a:lnTo>
                    <a:pt x="1645268" y="1179840"/>
                  </a:lnTo>
                  <a:lnTo>
                    <a:pt x="1641567" y="1161062"/>
                  </a:lnTo>
                  <a:lnTo>
                    <a:pt x="1637601" y="1142549"/>
                  </a:lnTo>
                  <a:lnTo>
                    <a:pt x="1632842" y="1124300"/>
                  </a:lnTo>
                  <a:lnTo>
                    <a:pt x="1627554" y="1106051"/>
                  </a:lnTo>
                  <a:lnTo>
                    <a:pt x="1621737" y="1088595"/>
                  </a:lnTo>
                  <a:lnTo>
                    <a:pt x="1615392" y="1070875"/>
                  </a:lnTo>
                  <a:lnTo>
                    <a:pt x="1608782" y="1053684"/>
                  </a:lnTo>
                  <a:lnTo>
                    <a:pt x="1601379" y="1036758"/>
                  </a:lnTo>
                  <a:lnTo>
                    <a:pt x="1593711" y="1019831"/>
                  </a:lnTo>
                  <a:lnTo>
                    <a:pt x="1585515" y="1003434"/>
                  </a:lnTo>
                  <a:lnTo>
                    <a:pt x="1576790" y="987565"/>
                  </a:lnTo>
                  <a:lnTo>
                    <a:pt x="1567800" y="971432"/>
                  </a:lnTo>
                  <a:lnTo>
                    <a:pt x="1558282" y="956092"/>
                  </a:lnTo>
                  <a:lnTo>
                    <a:pt x="1548235" y="940752"/>
                  </a:lnTo>
                  <a:lnTo>
                    <a:pt x="1537924" y="925942"/>
                  </a:lnTo>
                  <a:lnTo>
                    <a:pt x="1527084" y="911395"/>
                  </a:lnTo>
                  <a:lnTo>
                    <a:pt x="1515979" y="897114"/>
                  </a:lnTo>
                  <a:lnTo>
                    <a:pt x="1504345" y="883361"/>
                  </a:lnTo>
                  <a:lnTo>
                    <a:pt x="1492183" y="870137"/>
                  </a:lnTo>
                  <a:lnTo>
                    <a:pt x="1480021" y="856913"/>
                  </a:lnTo>
                  <a:lnTo>
                    <a:pt x="1467330" y="844218"/>
                  </a:lnTo>
                  <a:lnTo>
                    <a:pt x="1454375" y="832052"/>
                  </a:lnTo>
                  <a:lnTo>
                    <a:pt x="1440891" y="820151"/>
                  </a:lnTo>
                  <a:lnTo>
                    <a:pt x="1427406" y="808778"/>
                  </a:lnTo>
                  <a:lnTo>
                    <a:pt x="1413129" y="797670"/>
                  </a:lnTo>
                  <a:lnTo>
                    <a:pt x="1398587" y="787356"/>
                  </a:lnTo>
                  <a:lnTo>
                    <a:pt x="1407841" y="776776"/>
                  </a:lnTo>
                  <a:lnTo>
                    <a:pt x="1416831" y="765933"/>
                  </a:lnTo>
                  <a:lnTo>
                    <a:pt x="1425027" y="755089"/>
                  </a:lnTo>
                  <a:lnTo>
                    <a:pt x="1433487" y="744246"/>
                  </a:lnTo>
                  <a:lnTo>
                    <a:pt x="1441155" y="732344"/>
                  </a:lnTo>
                  <a:lnTo>
                    <a:pt x="1448558" y="720707"/>
                  </a:lnTo>
                  <a:lnTo>
                    <a:pt x="1455697" y="709070"/>
                  </a:lnTo>
                  <a:lnTo>
                    <a:pt x="1462307" y="696640"/>
                  </a:lnTo>
                  <a:lnTo>
                    <a:pt x="1698676" y="893147"/>
                  </a:lnTo>
                  <a:lnTo>
                    <a:pt x="1959370" y="676275"/>
                  </a:lnTo>
                  <a:close/>
                  <a:moveTo>
                    <a:pt x="183882" y="676275"/>
                  </a:moveTo>
                  <a:lnTo>
                    <a:pt x="445396" y="893147"/>
                  </a:lnTo>
                  <a:lnTo>
                    <a:pt x="682270" y="696640"/>
                  </a:lnTo>
                  <a:lnTo>
                    <a:pt x="688894" y="709070"/>
                  </a:lnTo>
                  <a:lnTo>
                    <a:pt x="696048" y="720707"/>
                  </a:lnTo>
                  <a:lnTo>
                    <a:pt x="703466" y="732344"/>
                  </a:lnTo>
                  <a:lnTo>
                    <a:pt x="711415" y="744246"/>
                  </a:lnTo>
                  <a:lnTo>
                    <a:pt x="719364" y="755089"/>
                  </a:lnTo>
                  <a:lnTo>
                    <a:pt x="728108" y="765933"/>
                  </a:lnTo>
                  <a:lnTo>
                    <a:pt x="736852" y="776776"/>
                  </a:lnTo>
                  <a:lnTo>
                    <a:pt x="746125" y="787356"/>
                  </a:lnTo>
                  <a:lnTo>
                    <a:pt x="731552" y="797670"/>
                  </a:lnTo>
                  <a:lnTo>
                    <a:pt x="717509" y="808778"/>
                  </a:lnTo>
                  <a:lnTo>
                    <a:pt x="703731" y="820151"/>
                  </a:lnTo>
                  <a:lnTo>
                    <a:pt x="690483" y="832052"/>
                  </a:lnTo>
                  <a:lnTo>
                    <a:pt x="677235" y="844218"/>
                  </a:lnTo>
                  <a:lnTo>
                    <a:pt x="664517" y="856913"/>
                  </a:lnTo>
                  <a:lnTo>
                    <a:pt x="652329" y="870137"/>
                  </a:lnTo>
                  <a:lnTo>
                    <a:pt x="640141" y="883361"/>
                  </a:lnTo>
                  <a:lnTo>
                    <a:pt x="628748" y="897114"/>
                  </a:lnTo>
                  <a:lnTo>
                    <a:pt x="617355" y="911395"/>
                  </a:lnTo>
                  <a:lnTo>
                    <a:pt x="606491" y="925942"/>
                  </a:lnTo>
                  <a:lnTo>
                    <a:pt x="596158" y="940752"/>
                  </a:lnTo>
                  <a:lnTo>
                    <a:pt x="586090" y="956092"/>
                  </a:lnTo>
                  <a:lnTo>
                    <a:pt x="576551" y="971432"/>
                  </a:lnTo>
                  <a:lnTo>
                    <a:pt x="567542" y="987565"/>
                  </a:lnTo>
                  <a:lnTo>
                    <a:pt x="559064" y="1003434"/>
                  </a:lnTo>
                  <a:lnTo>
                    <a:pt x="550585" y="1019831"/>
                  </a:lnTo>
                  <a:lnTo>
                    <a:pt x="542901" y="1036758"/>
                  </a:lnTo>
                  <a:lnTo>
                    <a:pt x="535482" y="1053684"/>
                  </a:lnTo>
                  <a:lnTo>
                    <a:pt x="528858" y="1070875"/>
                  </a:lnTo>
                  <a:lnTo>
                    <a:pt x="522499" y="1088595"/>
                  </a:lnTo>
                  <a:lnTo>
                    <a:pt x="516670" y="1106051"/>
                  </a:lnTo>
                  <a:lnTo>
                    <a:pt x="511371" y="1124300"/>
                  </a:lnTo>
                  <a:lnTo>
                    <a:pt x="506602" y="1142549"/>
                  </a:lnTo>
                  <a:lnTo>
                    <a:pt x="502627" y="1161062"/>
                  </a:lnTo>
                  <a:lnTo>
                    <a:pt x="498918" y="1179840"/>
                  </a:lnTo>
                  <a:lnTo>
                    <a:pt x="495473" y="1198618"/>
                  </a:lnTo>
                  <a:lnTo>
                    <a:pt x="492824" y="1217660"/>
                  </a:lnTo>
                  <a:lnTo>
                    <a:pt x="490704" y="1236703"/>
                  </a:lnTo>
                  <a:lnTo>
                    <a:pt x="489114" y="1256274"/>
                  </a:lnTo>
                  <a:lnTo>
                    <a:pt x="488585" y="1275845"/>
                  </a:lnTo>
                  <a:lnTo>
                    <a:pt x="488320" y="1295681"/>
                  </a:lnTo>
                  <a:lnTo>
                    <a:pt x="488585" y="1305202"/>
                  </a:lnTo>
                  <a:lnTo>
                    <a:pt x="489114" y="1314988"/>
                  </a:lnTo>
                  <a:lnTo>
                    <a:pt x="490174" y="1324509"/>
                  </a:lnTo>
                  <a:lnTo>
                    <a:pt x="491499" y="1333766"/>
                  </a:lnTo>
                  <a:lnTo>
                    <a:pt x="479311" y="1335088"/>
                  </a:lnTo>
                  <a:lnTo>
                    <a:pt x="467653" y="1335617"/>
                  </a:lnTo>
                  <a:lnTo>
                    <a:pt x="456260" y="1336146"/>
                  </a:lnTo>
                  <a:lnTo>
                    <a:pt x="445396" y="1336675"/>
                  </a:lnTo>
                  <a:lnTo>
                    <a:pt x="429764" y="1336146"/>
                  </a:lnTo>
                  <a:lnTo>
                    <a:pt x="413601" y="1335353"/>
                  </a:lnTo>
                  <a:lnTo>
                    <a:pt x="396909" y="1333766"/>
                  </a:lnTo>
                  <a:lnTo>
                    <a:pt x="379686" y="1331915"/>
                  </a:lnTo>
                  <a:lnTo>
                    <a:pt x="362199" y="1329534"/>
                  </a:lnTo>
                  <a:lnTo>
                    <a:pt x="344182" y="1326360"/>
                  </a:lnTo>
                  <a:lnTo>
                    <a:pt x="325900" y="1322922"/>
                  </a:lnTo>
                  <a:lnTo>
                    <a:pt x="307352" y="1318691"/>
                  </a:lnTo>
                  <a:lnTo>
                    <a:pt x="288805" y="1314195"/>
                  </a:lnTo>
                  <a:lnTo>
                    <a:pt x="270523" y="1308905"/>
                  </a:lnTo>
                  <a:lnTo>
                    <a:pt x="251976" y="1303351"/>
                  </a:lnTo>
                  <a:lnTo>
                    <a:pt x="233429" y="1296739"/>
                  </a:lnTo>
                  <a:lnTo>
                    <a:pt x="215147" y="1290127"/>
                  </a:lnTo>
                  <a:lnTo>
                    <a:pt x="196865" y="1282722"/>
                  </a:lnTo>
                  <a:lnTo>
                    <a:pt x="179377" y="1274523"/>
                  </a:lnTo>
                  <a:lnTo>
                    <a:pt x="162155" y="1266324"/>
                  </a:lnTo>
                  <a:lnTo>
                    <a:pt x="145197" y="1257067"/>
                  </a:lnTo>
                  <a:lnTo>
                    <a:pt x="136984" y="1252571"/>
                  </a:lnTo>
                  <a:lnTo>
                    <a:pt x="128770" y="1247546"/>
                  </a:lnTo>
                  <a:lnTo>
                    <a:pt x="121086" y="1242521"/>
                  </a:lnTo>
                  <a:lnTo>
                    <a:pt x="113402" y="1237761"/>
                  </a:lnTo>
                  <a:lnTo>
                    <a:pt x="105719" y="1232471"/>
                  </a:lnTo>
                  <a:lnTo>
                    <a:pt x="98300" y="1226917"/>
                  </a:lnTo>
                  <a:lnTo>
                    <a:pt x="91146" y="1221363"/>
                  </a:lnTo>
                  <a:lnTo>
                    <a:pt x="83992" y="1215809"/>
                  </a:lnTo>
                  <a:lnTo>
                    <a:pt x="77103" y="1209990"/>
                  </a:lnTo>
                  <a:lnTo>
                    <a:pt x="70744" y="1204172"/>
                  </a:lnTo>
                  <a:lnTo>
                    <a:pt x="64120" y="1197824"/>
                  </a:lnTo>
                  <a:lnTo>
                    <a:pt x="58291" y="1191741"/>
                  </a:lnTo>
                  <a:lnTo>
                    <a:pt x="52462" y="1185658"/>
                  </a:lnTo>
                  <a:lnTo>
                    <a:pt x="46898" y="1179047"/>
                  </a:lnTo>
                  <a:lnTo>
                    <a:pt x="41334" y="1172699"/>
                  </a:lnTo>
                  <a:lnTo>
                    <a:pt x="36564" y="1165823"/>
                  </a:lnTo>
                  <a:lnTo>
                    <a:pt x="31795" y="1159211"/>
                  </a:lnTo>
                  <a:lnTo>
                    <a:pt x="27291" y="1152070"/>
                  </a:lnTo>
                  <a:lnTo>
                    <a:pt x="23051" y="1144929"/>
                  </a:lnTo>
                  <a:lnTo>
                    <a:pt x="19077" y="1137788"/>
                  </a:lnTo>
                  <a:lnTo>
                    <a:pt x="15897" y="1130383"/>
                  </a:lnTo>
                  <a:lnTo>
                    <a:pt x="12453" y="1122713"/>
                  </a:lnTo>
                  <a:lnTo>
                    <a:pt x="9538" y="1115043"/>
                  </a:lnTo>
                  <a:lnTo>
                    <a:pt x="7154" y="1107373"/>
                  </a:lnTo>
                  <a:lnTo>
                    <a:pt x="5034" y="1099703"/>
                  </a:lnTo>
                  <a:lnTo>
                    <a:pt x="3179" y="1091769"/>
                  </a:lnTo>
                  <a:lnTo>
                    <a:pt x="1855" y="1083306"/>
                  </a:lnTo>
                  <a:lnTo>
                    <a:pt x="530" y="1075107"/>
                  </a:lnTo>
                  <a:lnTo>
                    <a:pt x="265" y="1066644"/>
                  </a:lnTo>
                  <a:lnTo>
                    <a:pt x="0" y="1058180"/>
                  </a:lnTo>
                  <a:lnTo>
                    <a:pt x="265" y="1043370"/>
                  </a:lnTo>
                  <a:lnTo>
                    <a:pt x="1060" y="1028823"/>
                  </a:lnTo>
                  <a:lnTo>
                    <a:pt x="1855" y="1014277"/>
                  </a:lnTo>
                  <a:lnTo>
                    <a:pt x="3444" y="1000260"/>
                  </a:lnTo>
                  <a:lnTo>
                    <a:pt x="5299" y="985978"/>
                  </a:lnTo>
                  <a:lnTo>
                    <a:pt x="7419" y="971696"/>
                  </a:lnTo>
                  <a:lnTo>
                    <a:pt x="10333" y="957943"/>
                  </a:lnTo>
                  <a:lnTo>
                    <a:pt x="12983" y="944191"/>
                  </a:lnTo>
                  <a:lnTo>
                    <a:pt x="16427" y="930438"/>
                  </a:lnTo>
                  <a:lnTo>
                    <a:pt x="20137" y="917214"/>
                  </a:lnTo>
                  <a:lnTo>
                    <a:pt x="24376" y="903990"/>
                  </a:lnTo>
                  <a:lnTo>
                    <a:pt x="28615" y="890766"/>
                  </a:lnTo>
                  <a:lnTo>
                    <a:pt x="33650" y="877807"/>
                  </a:lnTo>
                  <a:lnTo>
                    <a:pt x="38949" y="865112"/>
                  </a:lnTo>
                  <a:lnTo>
                    <a:pt x="44513" y="852946"/>
                  </a:lnTo>
                  <a:lnTo>
                    <a:pt x="50342" y="840516"/>
                  </a:lnTo>
                  <a:lnTo>
                    <a:pt x="56436" y="828350"/>
                  </a:lnTo>
                  <a:lnTo>
                    <a:pt x="63060" y="816448"/>
                  </a:lnTo>
                  <a:lnTo>
                    <a:pt x="69684" y="804811"/>
                  </a:lnTo>
                  <a:lnTo>
                    <a:pt x="76838" y="793439"/>
                  </a:lnTo>
                  <a:lnTo>
                    <a:pt x="84257" y="782330"/>
                  </a:lnTo>
                  <a:lnTo>
                    <a:pt x="91941" y="771222"/>
                  </a:lnTo>
                  <a:lnTo>
                    <a:pt x="100154" y="760379"/>
                  </a:lnTo>
                  <a:lnTo>
                    <a:pt x="108368" y="750064"/>
                  </a:lnTo>
                  <a:lnTo>
                    <a:pt x="116582" y="739750"/>
                  </a:lnTo>
                  <a:lnTo>
                    <a:pt x="125591" y="729964"/>
                  </a:lnTo>
                  <a:lnTo>
                    <a:pt x="134864" y="720443"/>
                  </a:lnTo>
                  <a:lnTo>
                    <a:pt x="144138" y="710922"/>
                  </a:lnTo>
                  <a:lnTo>
                    <a:pt x="153676" y="701929"/>
                  </a:lnTo>
                  <a:lnTo>
                    <a:pt x="163745" y="692937"/>
                  </a:lnTo>
                  <a:lnTo>
                    <a:pt x="173813" y="684738"/>
                  </a:lnTo>
                  <a:lnTo>
                    <a:pt x="183882" y="676275"/>
                  </a:lnTo>
                  <a:close/>
                  <a:moveTo>
                    <a:pt x="1063618" y="153988"/>
                  </a:moveTo>
                  <a:lnTo>
                    <a:pt x="1072091" y="153988"/>
                  </a:lnTo>
                  <a:lnTo>
                    <a:pt x="1080830" y="153988"/>
                  </a:lnTo>
                  <a:lnTo>
                    <a:pt x="1089568" y="154253"/>
                  </a:lnTo>
                  <a:lnTo>
                    <a:pt x="1098041" y="155048"/>
                  </a:lnTo>
                  <a:lnTo>
                    <a:pt x="1106779" y="155577"/>
                  </a:lnTo>
                  <a:lnTo>
                    <a:pt x="1114988" y="156902"/>
                  </a:lnTo>
                  <a:lnTo>
                    <a:pt x="1123726" y="157697"/>
                  </a:lnTo>
                  <a:lnTo>
                    <a:pt x="1131934" y="159286"/>
                  </a:lnTo>
                  <a:lnTo>
                    <a:pt x="1140143" y="160875"/>
                  </a:lnTo>
                  <a:lnTo>
                    <a:pt x="1148351" y="162730"/>
                  </a:lnTo>
                  <a:lnTo>
                    <a:pt x="1156295" y="164584"/>
                  </a:lnTo>
                  <a:lnTo>
                    <a:pt x="1164504" y="166703"/>
                  </a:lnTo>
                  <a:lnTo>
                    <a:pt x="1172447" y="169087"/>
                  </a:lnTo>
                  <a:lnTo>
                    <a:pt x="1180391" y="171471"/>
                  </a:lnTo>
                  <a:lnTo>
                    <a:pt x="1188070" y="174385"/>
                  </a:lnTo>
                  <a:lnTo>
                    <a:pt x="1196014" y="177564"/>
                  </a:lnTo>
                  <a:lnTo>
                    <a:pt x="1203693" y="180478"/>
                  </a:lnTo>
                  <a:lnTo>
                    <a:pt x="1211107" y="183656"/>
                  </a:lnTo>
                  <a:lnTo>
                    <a:pt x="1218521" y="187365"/>
                  </a:lnTo>
                  <a:lnTo>
                    <a:pt x="1225935" y="190808"/>
                  </a:lnTo>
                  <a:lnTo>
                    <a:pt x="1232820" y="194782"/>
                  </a:lnTo>
                  <a:lnTo>
                    <a:pt x="1239969" y="198755"/>
                  </a:lnTo>
                  <a:lnTo>
                    <a:pt x="1247118" y="202729"/>
                  </a:lnTo>
                  <a:lnTo>
                    <a:pt x="1254003" y="206967"/>
                  </a:lnTo>
                  <a:lnTo>
                    <a:pt x="1260623" y="211470"/>
                  </a:lnTo>
                  <a:lnTo>
                    <a:pt x="1267507" y="215974"/>
                  </a:lnTo>
                  <a:lnTo>
                    <a:pt x="1273862" y="221007"/>
                  </a:lnTo>
                  <a:lnTo>
                    <a:pt x="1280482" y="226040"/>
                  </a:lnTo>
                  <a:lnTo>
                    <a:pt x="1286837" y="230808"/>
                  </a:lnTo>
                  <a:lnTo>
                    <a:pt x="1293192" y="236106"/>
                  </a:lnTo>
                  <a:lnTo>
                    <a:pt x="1299017" y="241668"/>
                  </a:lnTo>
                  <a:lnTo>
                    <a:pt x="1305108" y="247231"/>
                  </a:lnTo>
                  <a:lnTo>
                    <a:pt x="1310668" y="252794"/>
                  </a:lnTo>
                  <a:lnTo>
                    <a:pt x="1316494" y="258622"/>
                  </a:lnTo>
                  <a:lnTo>
                    <a:pt x="1321790" y="264449"/>
                  </a:lnTo>
                  <a:lnTo>
                    <a:pt x="1327350" y="270277"/>
                  </a:lnTo>
                  <a:lnTo>
                    <a:pt x="1332646" y="276634"/>
                  </a:lnTo>
                  <a:lnTo>
                    <a:pt x="1337412" y="282992"/>
                  </a:lnTo>
                  <a:lnTo>
                    <a:pt x="1342443" y="289349"/>
                  </a:lnTo>
                  <a:lnTo>
                    <a:pt x="1347474" y="295972"/>
                  </a:lnTo>
                  <a:lnTo>
                    <a:pt x="1351976" y="302859"/>
                  </a:lnTo>
                  <a:lnTo>
                    <a:pt x="1356212" y="309482"/>
                  </a:lnTo>
                  <a:lnTo>
                    <a:pt x="1360714" y="316369"/>
                  </a:lnTo>
                  <a:lnTo>
                    <a:pt x="1364951" y="323521"/>
                  </a:lnTo>
                  <a:lnTo>
                    <a:pt x="1368922" y="330408"/>
                  </a:lnTo>
                  <a:lnTo>
                    <a:pt x="1372629" y="337560"/>
                  </a:lnTo>
                  <a:lnTo>
                    <a:pt x="1376337" y="344977"/>
                  </a:lnTo>
                  <a:lnTo>
                    <a:pt x="1379779" y="352395"/>
                  </a:lnTo>
                  <a:lnTo>
                    <a:pt x="1383221" y="359812"/>
                  </a:lnTo>
                  <a:lnTo>
                    <a:pt x="1386134" y="367494"/>
                  </a:lnTo>
                  <a:lnTo>
                    <a:pt x="1389047" y="375176"/>
                  </a:lnTo>
                  <a:lnTo>
                    <a:pt x="1391694" y="382857"/>
                  </a:lnTo>
                  <a:lnTo>
                    <a:pt x="1394342" y="391069"/>
                  </a:lnTo>
                  <a:lnTo>
                    <a:pt x="1396725" y="398751"/>
                  </a:lnTo>
                  <a:lnTo>
                    <a:pt x="1398844" y="406963"/>
                  </a:lnTo>
                  <a:lnTo>
                    <a:pt x="1400962" y="415175"/>
                  </a:lnTo>
                  <a:lnTo>
                    <a:pt x="1402551" y="423122"/>
                  </a:lnTo>
                  <a:lnTo>
                    <a:pt x="1404404" y="431333"/>
                  </a:lnTo>
                  <a:lnTo>
                    <a:pt x="1405728" y="439810"/>
                  </a:lnTo>
                  <a:lnTo>
                    <a:pt x="1406788" y="448022"/>
                  </a:lnTo>
                  <a:lnTo>
                    <a:pt x="1407847" y="456763"/>
                  </a:lnTo>
                  <a:lnTo>
                    <a:pt x="1408376" y="465240"/>
                  </a:lnTo>
                  <a:lnTo>
                    <a:pt x="1409171" y="473717"/>
                  </a:lnTo>
                  <a:lnTo>
                    <a:pt x="1409435" y="482458"/>
                  </a:lnTo>
                  <a:lnTo>
                    <a:pt x="1409700" y="491200"/>
                  </a:lnTo>
                  <a:lnTo>
                    <a:pt x="1409435" y="499941"/>
                  </a:lnTo>
                  <a:lnTo>
                    <a:pt x="1409171" y="508683"/>
                  </a:lnTo>
                  <a:lnTo>
                    <a:pt x="1408376" y="517159"/>
                  </a:lnTo>
                  <a:lnTo>
                    <a:pt x="1407847" y="525636"/>
                  </a:lnTo>
                  <a:lnTo>
                    <a:pt x="1406788" y="534113"/>
                  </a:lnTo>
                  <a:lnTo>
                    <a:pt x="1405728" y="542589"/>
                  </a:lnTo>
                  <a:lnTo>
                    <a:pt x="1404404" y="550801"/>
                  </a:lnTo>
                  <a:lnTo>
                    <a:pt x="1402551" y="559278"/>
                  </a:lnTo>
                  <a:lnTo>
                    <a:pt x="1400962" y="567489"/>
                  </a:lnTo>
                  <a:lnTo>
                    <a:pt x="1398844" y="575436"/>
                  </a:lnTo>
                  <a:lnTo>
                    <a:pt x="1396725" y="583648"/>
                  </a:lnTo>
                  <a:lnTo>
                    <a:pt x="1394342" y="591595"/>
                  </a:lnTo>
                  <a:lnTo>
                    <a:pt x="1391694" y="599277"/>
                  </a:lnTo>
                  <a:lnTo>
                    <a:pt x="1389047" y="607224"/>
                  </a:lnTo>
                  <a:lnTo>
                    <a:pt x="1386134" y="614641"/>
                  </a:lnTo>
                  <a:lnTo>
                    <a:pt x="1383221" y="622323"/>
                  </a:lnTo>
                  <a:lnTo>
                    <a:pt x="1379779" y="630270"/>
                  </a:lnTo>
                  <a:lnTo>
                    <a:pt x="1376337" y="637422"/>
                  </a:lnTo>
                  <a:lnTo>
                    <a:pt x="1372629" y="644574"/>
                  </a:lnTo>
                  <a:lnTo>
                    <a:pt x="1368922" y="651991"/>
                  </a:lnTo>
                  <a:lnTo>
                    <a:pt x="1364951" y="659143"/>
                  </a:lnTo>
                  <a:lnTo>
                    <a:pt x="1360714" y="666295"/>
                  </a:lnTo>
                  <a:lnTo>
                    <a:pt x="1356212" y="672918"/>
                  </a:lnTo>
                  <a:lnTo>
                    <a:pt x="1351976" y="679805"/>
                  </a:lnTo>
                  <a:lnTo>
                    <a:pt x="1347474" y="686427"/>
                  </a:lnTo>
                  <a:lnTo>
                    <a:pt x="1342443" y="693050"/>
                  </a:lnTo>
                  <a:lnTo>
                    <a:pt x="1337412" y="699672"/>
                  </a:lnTo>
                  <a:lnTo>
                    <a:pt x="1332646" y="705765"/>
                  </a:lnTo>
                  <a:lnTo>
                    <a:pt x="1327350" y="711857"/>
                  </a:lnTo>
                  <a:lnTo>
                    <a:pt x="1321790" y="718215"/>
                  </a:lnTo>
                  <a:lnTo>
                    <a:pt x="1316494" y="724043"/>
                  </a:lnTo>
                  <a:lnTo>
                    <a:pt x="1310668" y="729870"/>
                  </a:lnTo>
                  <a:lnTo>
                    <a:pt x="1305108" y="735433"/>
                  </a:lnTo>
                  <a:lnTo>
                    <a:pt x="1299017" y="740996"/>
                  </a:lnTo>
                  <a:lnTo>
                    <a:pt x="1293192" y="746294"/>
                  </a:lnTo>
                  <a:lnTo>
                    <a:pt x="1286837" y="751327"/>
                  </a:lnTo>
                  <a:lnTo>
                    <a:pt x="1280482" y="756625"/>
                  </a:lnTo>
                  <a:lnTo>
                    <a:pt x="1273862" y="761658"/>
                  </a:lnTo>
                  <a:lnTo>
                    <a:pt x="1267507" y="766161"/>
                  </a:lnTo>
                  <a:lnTo>
                    <a:pt x="1260623" y="770929"/>
                  </a:lnTo>
                  <a:lnTo>
                    <a:pt x="1254003" y="775432"/>
                  </a:lnTo>
                  <a:lnTo>
                    <a:pt x="1247118" y="779670"/>
                  </a:lnTo>
                  <a:lnTo>
                    <a:pt x="1239969" y="783909"/>
                  </a:lnTo>
                  <a:lnTo>
                    <a:pt x="1232820" y="787882"/>
                  </a:lnTo>
                  <a:lnTo>
                    <a:pt x="1225935" y="791591"/>
                  </a:lnTo>
                  <a:lnTo>
                    <a:pt x="1218521" y="795299"/>
                  </a:lnTo>
                  <a:lnTo>
                    <a:pt x="1211107" y="798743"/>
                  </a:lnTo>
                  <a:lnTo>
                    <a:pt x="1203693" y="801922"/>
                  </a:lnTo>
                  <a:lnTo>
                    <a:pt x="1196014" y="805100"/>
                  </a:lnTo>
                  <a:lnTo>
                    <a:pt x="1188070" y="807749"/>
                  </a:lnTo>
                  <a:lnTo>
                    <a:pt x="1180391" y="810663"/>
                  </a:lnTo>
                  <a:lnTo>
                    <a:pt x="1172447" y="813312"/>
                  </a:lnTo>
                  <a:lnTo>
                    <a:pt x="1164504" y="815696"/>
                  </a:lnTo>
                  <a:lnTo>
                    <a:pt x="1156295" y="817815"/>
                  </a:lnTo>
                  <a:lnTo>
                    <a:pt x="1148351" y="819935"/>
                  </a:lnTo>
                  <a:lnTo>
                    <a:pt x="1140143" y="821789"/>
                  </a:lnTo>
                  <a:lnTo>
                    <a:pt x="1131934" y="823378"/>
                  </a:lnTo>
                  <a:lnTo>
                    <a:pt x="1123726" y="824438"/>
                  </a:lnTo>
                  <a:lnTo>
                    <a:pt x="1114988" y="825762"/>
                  </a:lnTo>
                  <a:lnTo>
                    <a:pt x="1106779" y="826822"/>
                  </a:lnTo>
                  <a:lnTo>
                    <a:pt x="1098041" y="827617"/>
                  </a:lnTo>
                  <a:lnTo>
                    <a:pt x="1089568" y="827881"/>
                  </a:lnTo>
                  <a:lnTo>
                    <a:pt x="1080830" y="828146"/>
                  </a:lnTo>
                  <a:lnTo>
                    <a:pt x="1072091" y="828676"/>
                  </a:lnTo>
                  <a:lnTo>
                    <a:pt x="1063618" y="828146"/>
                  </a:lnTo>
                  <a:lnTo>
                    <a:pt x="1054880" y="827881"/>
                  </a:lnTo>
                  <a:lnTo>
                    <a:pt x="1046407" y="827617"/>
                  </a:lnTo>
                  <a:lnTo>
                    <a:pt x="1037669" y="826822"/>
                  </a:lnTo>
                  <a:lnTo>
                    <a:pt x="1029460" y="825762"/>
                  </a:lnTo>
                  <a:lnTo>
                    <a:pt x="1020987" y="824438"/>
                  </a:lnTo>
                  <a:lnTo>
                    <a:pt x="1012778" y="823378"/>
                  </a:lnTo>
                  <a:lnTo>
                    <a:pt x="1004305" y="821789"/>
                  </a:lnTo>
                  <a:lnTo>
                    <a:pt x="996096" y="819935"/>
                  </a:lnTo>
                  <a:lnTo>
                    <a:pt x="987888" y="817815"/>
                  </a:lnTo>
                  <a:lnTo>
                    <a:pt x="979944" y="815696"/>
                  </a:lnTo>
                  <a:lnTo>
                    <a:pt x="972000" y="813312"/>
                  </a:lnTo>
                  <a:lnTo>
                    <a:pt x="964321" y="810663"/>
                  </a:lnTo>
                  <a:lnTo>
                    <a:pt x="956113" y="807749"/>
                  </a:lnTo>
                  <a:lnTo>
                    <a:pt x="948434" y="805100"/>
                  </a:lnTo>
                  <a:lnTo>
                    <a:pt x="941020" y="801922"/>
                  </a:lnTo>
                  <a:lnTo>
                    <a:pt x="933341" y="798743"/>
                  </a:lnTo>
                  <a:lnTo>
                    <a:pt x="925927" y="795299"/>
                  </a:lnTo>
                  <a:lnTo>
                    <a:pt x="918513" y="791591"/>
                  </a:lnTo>
                  <a:lnTo>
                    <a:pt x="911628" y="787882"/>
                  </a:lnTo>
                  <a:lnTo>
                    <a:pt x="904479" y="783909"/>
                  </a:lnTo>
                  <a:lnTo>
                    <a:pt x="897329" y="779670"/>
                  </a:lnTo>
                  <a:lnTo>
                    <a:pt x="890445" y="775432"/>
                  </a:lnTo>
                  <a:lnTo>
                    <a:pt x="883825" y="770929"/>
                  </a:lnTo>
                  <a:lnTo>
                    <a:pt x="876940" y="766161"/>
                  </a:lnTo>
                  <a:lnTo>
                    <a:pt x="870585" y="761658"/>
                  </a:lnTo>
                  <a:lnTo>
                    <a:pt x="863965" y="756625"/>
                  </a:lnTo>
                  <a:lnTo>
                    <a:pt x="857875" y="751327"/>
                  </a:lnTo>
                  <a:lnTo>
                    <a:pt x="851785" y="746294"/>
                  </a:lnTo>
                  <a:lnTo>
                    <a:pt x="845430" y="740996"/>
                  </a:lnTo>
                  <a:lnTo>
                    <a:pt x="839605" y="735433"/>
                  </a:lnTo>
                  <a:lnTo>
                    <a:pt x="833779" y="729870"/>
                  </a:lnTo>
                  <a:lnTo>
                    <a:pt x="828219" y="724043"/>
                  </a:lnTo>
                  <a:lnTo>
                    <a:pt x="822658" y="718215"/>
                  </a:lnTo>
                  <a:lnTo>
                    <a:pt x="817097" y="711857"/>
                  </a:lnTo>
                  <a:lnTo>
                    <a:pt x="812066" y="705765"/>
                  </a:lnTo>
                  <a:lnTo>
                    <a:pt x="807035" y="699672"/>
                  </a:lnTo>
                  <a:lnTo>
                    <a:pt x="802004" y="693050"/>
                  </a:lnTo>
                  <a:lnTo>
                    <a:pt x="797503" y="686427"/>
                  </a:lnTo>
                  <a:lnTo>
                    <a:pt x="792737" y="679805"/>
                  </a:lnTo>
                  <a:lnTo>
                    <a:pt x="788235" y="672918"/>
                  </a:lnTo>
                  <a:lnTo>
                    <a:pt x="783734" y="666295"/>
                  </a:lnTo>
                  <a:lnTo>
                    <a:pt x="779762" y="659143"/>
                  </a:lnTo>
                  <a:lnTo>
                    <a:pt x="775790" y="651991"/>
                  </a:lnTo>
                  <a:lnTo>
                    <a:pt x="771818" y="644574"/>
                  </a:lnTo>
                  <a:lnTo>
                    <a:pt x="768376" y="637422"/>
                  </a:lnTo>
                  <a:lnTo>
                    <a:pt x="764669" y="630270"/>
                  </a:lnTo>
                  <a:lnTo>
                    <a:pt x="761491" y="622323"/>
                  </a:lnTo>
                  <a:lnTo>
                    <a:pt x="758579" y="614641"/>
                  </a:lnTo>
                  <a:lnTo>
                    <a:pt x="755401" y="607224"/>
                  </a:lnTo>
                  <a:lnTo>
                    <a:pt x="752753" y="599277"/>
                  </a:lnTo>
                  <a:lnTo>
                    <a:pt x="750105" y="591595"/>
                  </a:lnTo>
                  <a:lnTo>
                    <a:pt x="747722" y="583648"/>
                  </a:lnTo>
                  <a:lnTo>
                    <a:pt x="745604" y="575436"/>
                  </a:lnTo>
                  <a:lnTo>
                    <a:pt x="743750" y="567489"/>
                  </a:lnTo>
                  <a:lnTo>
                    <a:pt x="741897" y="559278"/>
                  </a:lnTo>
                  <a:lnTo>
                    <a:pt x="740308" y="550801"/>
                  </a:lnTo>
                  <a:lnTo>
                    <a:pt x="738719" y="542589"/>
                  </a:lnTo>
                  <a:lnTo>
                    <a:pt x="737925" y="534113"/>
                  </a:lnTo>
                  <a:lnTo>
                    <a:pt x="736601" y="525636"/>
                  </a:lnTo>
                  <a:lnTo>
                    <a:pt x="736071" y="517159"/>
                  </a:lnTo>
                  <a:lnTo>
                    <a:pt x="735277" y="508683"/>
                  </a:lnTo>
                  <a:lnTo>
                    <a:pt x="735012" y="499941"/>
                  </a:lnTo>
                  <a:lnTo>
                    <a:pt x="735012" y="491200"/>
                  </a:lnTo>
                  <a:lnTo>
                    <a:pt x="735012" y="482458"/>
                  </a:lnTo>
                  <a:lnTo>
                    <a:pt x="735277" y="473717"/>
                  </a:lnTo>
                  <a:lnTo>
                    <a:pt x="736071" y="465240"/>
                  </a:lnTo>
                  <a:lnTo>
                    <a:pt x="736601" y="456763"/>
                  </a:lnTo>
                  <a:lnTo>
                    <a:pt x="737925" y="448022"/>
                  </a:lnTo>
                  <a:lnTo>
                    <a:pt x="738719" y="439810"/>
                  </a:lnTo>
                  <a:lnTo>
                    <a:pt x="740308" y="431333"/>
                  </a:lnTo>
                  <a:lnTo>
                    <a:pt x="741897" y="423122"/>
                  </a:lnTo>
                  <a:lnTo>
                    <a:pt x="743750" y="415175"/>
                  </a:lnTo>
                  <a:lnTo>
                    <a:pt x="745604" y="406963"/>
                  </a:lnTo>
                  <a:lnTo>
                    <a:pt x="747722" y="398751"/>
                  </a:lnTo>
                  <a:lnTo>
                    <a:pt x="750105" y="391069"/>
                  </a:lnTo>
                  <a:lnTo>
                    <a:pt x="752753" y="382857"/>
                  </a:lnTo>
                  <a:lnTo>
                    <a:pt x="755401" y="375176"/>
                  </a:lnTo>
                  <a:lnTo>
                    <a:pt x="758579" y="367494"/>
                  </a:lnTo>
                  <a:lnTo>
                    <a:pt x="761491" y="359812"/>
                  </a:lnTo>
                  <a:lnTo>
                    <a:pt x="764669" y="352395"/>
                  </a:lnTo>
                  <a:lnTo>
                    <a:pt x="768376" y="344977"/>
                  </a:lnTo>
                  <a:lnTo>
                    <a:pt x="771818" y="337560"/>
                  </a:lnTo>
                  <a:lnTo>
                    <a:pt x="775790" y="330408"/>
                  </a:lnTo>
                  <a:lnTo>
                    <a:pt x="779762" y="323521"/>
                  </a:lnTo>
                  <a:lnTo>
                    <a:pt x="783734" y="316369"/>
                  </a:lnTo>
                  <a:lnTo>
                    <a:pt x="788235" y="309482"/>
                  </a:lnTo>
                  <a:lnTo>
                    <a:pt x="792737" y="302859"/>
                  </a:lnTo>
                  <a:lnTo>
                    <a:pt x="797503" y="295972"/>
                  </a:lnTo>
                  <a:lnTo>
                    <a:pt x="802004" y="289349"/>
                  </a:lnTo>
                  <a:lnTo>
                    <a:pt x="807035" y="282992"/>
                  </a:lnTo>
                  <a:lnTo>
                    <a:pt x="812066" y="276634"/>
                  </a:lnTo>
                  <a:lnTo>
                    <a:pt x="817097" y="270277"/>
                  </a:lnTo>
                  <a:lnTo>
                    <a:pt x="822658" y="264449"/>
                  </a:lnTo>
                  <a:lnTo>
                    <a:pt x="828219" y="258622"/>
                  </a:lnTo>
                  <a:lnTo>
                    <a:pt x="833779" y="252794"/>
                  </a:lnTo>
                  <a:lnTo>
                    <a:pt x="839605" y="247231"/>
                  </a:lnTo>
                  <a:lnTo>
                    <a:pt x="845430" y="241668"/>
                  </a:lnTo>
                  <a:lnTo>
                    <a:pt x="851785" y="236106"/>
                  </a:lnTo>
                  <a:lnTo>
                    <a:pt x="857875" y="230808"/>
                  </a:lnTo>
                  <a:lnTo>
                    <a:pt x="863965" y="226040"/>
                  </a:lnTo>
                  <a:lnTo>
                    <a:pt x="870585" y="221007"/>
                  </a:lnTo>
                  <a:lnTo>
                    <a:pt x="876940" y="215974"/>
                  </a:lnTo>
                  <a:lnTo>
                    <a:pt x="883825" y="211470"/>
                  </a:lnTo>
                  <a:lnTo>
                    <a:pt x="890445" y="206967"/>
                  </a:lnTo>
                  <a:lnTo>
                    <a:pt x="897329" y="202729"/>
                  </a:lnTo>
                  <a:lnTo>
                    <a:pt x="904479" y="198755"/>
                  </a:lnTo>
                  <a:lnTo>
                    <a:pt x="911628" y="194782"/>
                  </a:lnTo>
                  <a:lnTo>
                    <a:pt x="918513" y="190808"/>
                  </a:lnTo>
                  <a:lnTo>
                    <a:pt x="925927" y="187365"/>
                  </a:lnTo>
                  <a:lnTo>
                    <a:pt x="933341" y="183656"/>
                  </a:lnTo>
                  <a:lnTo>
                    <a:pt x="941020" y="180478"/>
                  </a:lnTo>
                  <a:lnTo>
                    <a:pt x="948434" y="177564"/>
                  </a:lnTo>
                  <a:lnTo>
                    <a:pt x="956113" y="174385"/>
                  </a:lnTo>
                  <a:lnTo>
                    <a:pt x="964321" y="171471"/>
                  </a:lnTo>
                  <a:lnTo>
                    <a:pt x="972000" y="169087"/>
                  </a:lnTo>
                  <a:lnTo>
                    <a:pt x="979944" y="166703"/>
                  </a:lnTo>
                  <a:lnTo>
                    <a:pt x="987888" y="164584"/>
                  </a:lnTo>
                  <a:lnTo>
                    <a:pt x="996096" y="162730"/>
                  </a:lnTo>
                  <a:lnTo>
                    <a:pt x="1004305" y="160875"/>
                  </a:lnTo>
                  <a:lnTo>
                    <a:pt x="1012778" y="159286"/>
                  </a:lnTo>
                  <a:lnTo>
                    <a:pt x="1020987" y="157697"/>
                  </a:lnTo>
                  <a:lnTo>
                    <a:pt x="1029460" y="156902"/>
                  </a:lnTo>
                  <a:lnTo>
                    <a:pt x="1037669" y="155577"/>
                  </a:lnTo>
                  <a:lnTo>
                    <a:pt x="1046407" y="155048"/>
                  </a:lnTo>
                  <a:lnTo>
                    <a:pt x="1054880" y="154253"/>
                  </a:lnTo>
                  <a:lnTo>
                    <a:pt x="1063618" y="153988"/>
                  </a:lnTo>
                  <a:close/>
                  <a:moveTo>
                    <a:pt x="1699027" y="0"/>
                  </a:moveTo>
                  <a:lnTo>
                    <a:pt x="1706961" y="265"/>
                  </a:lnTo>
                  <a:lnTo>
                    <a:pt x="1714895" y="794"/>
                  </a:lnTo>
                  <a:lnTo>
                    <a:pt x="1723093" y="1059"/>
                  </a:lnTo>
                  <a:lnTo>
                    <a:pt x="1731027" y="1853"/>
                  </a:lnTo>
                  <a:lnTo>
                    <a:pt x="1738697" y="2912"/>
                  </a:lnTo>
                  <a:lnTo>
                    <a:pt x="1746631" y="3706"/>
                  </a:lnTo>
                  <a:lnTo>
                    <a:pt x="1754565" y="5029"/>
                  </a:lnTo>
                  <a:lnTo>
                    <a:pt x="1762235" y="6617"/>
                  </a:lnTo>
                  <a:lnTo>
                    <a:pt x="1769640" y="8206"/>
                  </a:lnTo>
                  <a:lnTo>
                    <a:pt x="1777309" y="10058"/>
                  </a:lnTo>
                  <a:lnTo>
                    <a:pt x="1784714" y="12176"/>
                  </a:lnTo>
                  <a:lnTo>
                    <a:pt x="1792119" y="14294"/>
                  </a:lnTo>
                  <a:lnTo>
                    <a:pt x="1798996" y="16676"/>
                  </a:lnTo>
                  <a:lnTo>
                    <a:pt x="1806401" y="19323"/>
                  </a:lnTo>
                  <a:lnTo>
                    <a:pt x="1813541" y="21970"/>
                  </a:lnTo>
                  <a:lnTo>
                    <a:pt x="1820682" y="24881"/>
                  </a:lnTo>
                  <a:lnTo>
                    <a:pt x="1827823" y="27793"/>
                  </a:lnTo>
                  <a:lnTo>
                    <a:pt x="1834434" y="30969"/>
                  </a:lnTo>
                  <a:lnTo>
                    <a:pt x="1848187" y="38116"/>
                  </a:lnTo>
                  <a:lnTo>
                    <a:pt x="1861145" y="45528"/>
                  </a:lnTo>
                  <a:lnTo>
                    <a:pt x="1873575" y="53468"/>
                  </a:lnTo>
                  <a:lnTo>
                    <a:pt x="1886005" y="62468"/>
                  </a:lnTo>
                  <a:lnTo>
                    <a:pt x="1897642" y="71732"/>
                  </a:lnTo>
                  <a:lnTo>
                    <a:pt x="1909014" y="81526"/>
                  </a:lnTo>
                  <a:lnTo>
                    <a:pt x="1919857" y="91585"/>
                  </a:lnTo>
                  <a:lnTo>
                    <a:pt x="1930436" y="102437"/>
                  </a:lnTo>
                  <a:lnTo>
                    <a:pt x="1940221" y="113819"/>
                  </a:lnTo>
                  <a:lnTo>
                    <a:pt x="1949478" y="125466"/>
                  </a:lnTo>
                  <a:lnTo>
                    <a:pt x="1958205" y="137906"/>
                  </a:lnTo>
                  <a:lnTo>
                    <a:pt x="1966139" y="150612"/>
                  </a:lnTo>
                  <a:lnTo>
                    <a:pt x="1973809" y="163846"/>
                  </a:lnTo>
                  <a:lnTo>
                    <a:pt x="1980685" y="177081"/>
                  </a:lnTo>
                  <a:lnTo>
                    <a:pt x="1983594" y="184228"/>
                  </a:lnTo>
                  <a:lnTo>
                    <a:pt x="1986768" y="190845"/>
                  </a:lnTo>
                  <a:lnTo>
                    <a:pt x="1989677" y="197992"/>
                  </a:lnTo>
                  <a:lnTo>
                    <a:pt x="1992322" y="205139"/>
                  </a:lnTo>
                  <a:lnTo>
                    <a:pt x="1994966" y="212550"/>
                  </a:lnTo>
                  <a:lnTo>
                    <a:pt x="1997082" y="219962"/>
                  </a:lnTo>
                  <a:lnTo>
                    <a:pt x="1999727" y="227109"/>
                  </a:lnTo>
                  <a:lnTo>
                    <a:pt x="2001578" y="234785"/>
                  </a:lnTo>
                  <a:lnTo>
                    <a:pt x="2003429" y="242196"/>
                  </a:lnTo>
                  <a:lnTo>
                    <a:pt x="2005016" y="249872"/>
                  </a:lnTo>
                  <a:lnTo>
                    <a:pt x="2006338" y="257549"/>
                  </a:lnTo>
                  <a:lnTo>
                    <a:pt x="2007661" y="265225"/>
                  </a:lnTo>
                  <a:lnTo>
                    <a:pt x="2008983" y="272901"/>
                  </a:lnTo>
                  <a:lnTo>
                    <a:pt x="2009776" y="280577"/>
                  </a:lnTo>
                  <a:lnTo>
                    <a:pt x="2010570" y="288783"/>
                  </a:lnTo>
                  <a:lnTo>
                    <a:pt x="2011099" y="296723"/>
                  </a:lnTo>
                  <a:lnTo>
                    <a:pt x="2011363" y="304664"/>
                  </a:lnTo>
                  <a:lnTo>
                    <a:pt x="2011363" y="312870"/>
                  </a:lnTo>
                  <a:lnTo>
                    <a:pt x="2011363" y="320811"/>
                  </a:lnTo>
                  <a:lnTo>
                    <a:pt x="2011099" y="328752"/>
                  </a:lnTo>
                  <a:lnTo>
                    <a:pt x="2010570" y="336693"/>
                  </a:lnTo>
                  <a:lnTo>
                    <a:pt x="2009776" y="344898"/>
                  </a:lnTo>
                  <a:lnTo>
                    <a:pt x="2008983" y="352574"/>
                  </a:lnTo>
                  <a:lnTo>
                    <a:pt x="2007661" y="360250"/>
                  </a:lnTo>
                  <a:lnTo>
                    <a:pt x="2006338" y="367927"/>
                  </a:lnTo>
                  <a:lnTo>
                    <a:pt x="2005016" y="375603"/>
                  </a:lnTo>
                  <a:lnTo>
                    <a:pt x="2003429" y="383279"/>
                  </a:lnTo>
                  <a:lnTo>
                    <a:pt x="2001578" y="390690"/>
                  </a:lnTo>
                  <a:lnTo>
                    <a:pt x="1999727" y="398102"/>
                  </a:lnTo>
                  <a:lnTo>
                    <a:pt x="1997082" y="405513"/>
                  </a:lnTo>
                  <a:lnTo>
                    <a:pt x="1994966" y="412925"/>
                  </a:lnTo>
                  <a:lnTo>
                    <a:pt x="1992322" y="420072"/>
                  </a:lnTo>
                  <a:lnTo>
                    <a:pt x="1989677" y="427483"/>
                  </a:lnTo>
                  <a:lnTo>
                    <a:pt x="1986768" y="434630"/>
                  </a:lnTo>
                  <a:lnTo>
                    <a:pt x="1983594" y="441247"/>
                  </a:lnTo>
                  <a:lnTo>
                    <a:pt x="1980685" y="448129"/>
                  </a:lnTo>
                  <a:lnTo>
                    <a:pt x="1973809" y="461629"/>
                  </a:lnTo>
                  <a:lnTo>
                    <a:pt x="1966139" y="474863"/>
                  </a:lnTo>
                  <a:lnTo>
                    <a:pt x="1958205" y="487569"/>
                  </a:lnTo>
                  <a:lnTo>
                    <a:pt x="1949478" y="499480"/>
                  </a:lnTo>
                  <a:lnTo>
                    <a:pt x="1940221" y="511656"/>
                  </a:lnTo>
                  <a:lnTo>
                    <a:pt x="1930436" y="523038"/>
                  </a:lnTo>
                  <a:lnTo>
                    <a:pt x="1919857" y="533891"/>
                  </a:lnTo>
                  <a:lnTo>
                    <a:pt x="1909014" y="543949"/>
                  </a:lnTo>
                  <a:lnTo>
                    <a:pt x="1897642" y="553743"/>
                  </a:lnTo>
                  <a:lnTo>
                    <a:pt x="1886005" y="563007"/>
                  </a:lnTo>
                  <a:lnTo>
                    <a:pt x="1873575" y="572007"/>
                  </a:lnTo>
                  <a:lnTo>
                    <a:pt x="1861145" y="579948"/>
                  </a:lnTo>
                  <a:lnTo>
                    <a:pt x="1848187" y="587359"/>
                  </a:lnTo>
                  <a:lnTo>
                    <a:pt x="1834434" y="594506"/>
                  </a:lnTo>
                  <a:lnTo>
                    <a:pt x="1827823" y="597682"/>
                  </a:lnTo>
                  <a:lnTo>
                    <a:pt x="1820682" y="600858"/>
                  </a:lnTo>
                  <a:lnTo>
                    <a:pt x="1813541" y="603505"/>
                  </a:lnTo>
                  <a:lnTo>
                    <a:pt x="1806401" y="606152"/>
                  </a:lnTo>
                  <a:lnTo>
                    <a:pt x="1798996" y="608799"/>
                  </a:lnTo>
                  <a:lnTo>
                    <a:pt x="1792119" y="611182"/>
                  </a:lnTo>
                  <a:lnTo>
                    <a:pt x="1784714" y="613299"/>
                  </a:lnTo>
                  <a:lnTo>
                    <a:pt x="1777309" y="615417"/>
                  </a:lnTo>
                  <a:lnTo>
                    <a:pt x="1769640" y="617270"/>
                  </a:lnTo>
                  <a:lnTo>
                    <a:pt x="1762235" y="618858"/>
                  </a:lnTo>
                  <a:lnTo>
                    <a:pt x="1754565" y="620446"/>
                  </a:lnTo>
                  <a:lnTo>
                    <a:pt x="1746631" y="621769"/>
                  </a:lnTo>
                  <a:lnTo>
                    <a:pt x="1738697" y="622828"/>
                  </a:lnTo>
                  <a:lnTo>
                    <a:pt x="1731027" y="623622"/>
                  </a:lnTo>
                  <a:lnTo>
                    <a:pt x="1723093" y="624416"/>
                  </a:lnTo>
                  <a:lnTo>
                    <a:pt x="1714895" y="624681"/>
                  </a:lnTo>
                  <a:lnTo>
                    <a:pt x="1706961" y="625210"/>
                  </a:lnTo>
                  <a:lnTo>
                    <a:pt x="1699027" y="625475"/>
                  </a:lnTo>
                  <a:lnTo>
                    <a:pt x="1685803" y="625210"/>
                  </a:lnTo>
                  <a:lnTo>
                    <a:pt x="1672580" y="624152"/>
                  </a:lnTo>
                  <a:lnTo>
                    <a:pt x="1659357" y="622563"/>
                  </a:lnTo>
                  <a:lnTo>
                    <a:pt x="1646398" y="620711"/>
                  </a:lnTo>
                  <a:lnTo>
                    <a:pt x="1633439" y="618328"/>
                  </a:lnTo>
                  <a:lnTo>
                    <a:pt x="1620744" y="615152"/>
                  </a:lnTo>
                  <a:lnTo>
                    <a:pt x="1608314" y="611711"/>
                  </a:lnTo>
                  <a:lnTo>
                    <a:pt x="1596413" y="607741"/>
                  </a:lnTo>
                  <a:lnTo>
                    <a:pt x="1584248" y="603241"/>
                  </a:lnTo>
                  <a:lnTo>
                    <a:pt x="1572611" y="598211"/>
                  </a:lnTo>
                  <a:lnTo>
                    <a:pt x="1561239" y="592918"/>
                  </a:lnTo>
                  <a:lnTo>
                    <a:pt x="1549867" y="587094"/>
                  </a:lnTo>
                  <a:lnTo>
                    <a:pt x="1539024" y="580742"/>
                  </a:lnTo>
                  <a:lnTo>
                    <a:pt x="1528180" y="573860"/>
                  </a:lnTo>
                  <a:lnTo>
                    <a:pt x="1517866" y="566713"/>
                  </a:lnTo>
                  <a:lnTo>
                    <a:pt x="1508081" y="559301"/>
                  </a:lnTo>
                  <a:lnTo>
                    <a:pt x="1510197" y="542890"/>
                  </a:lnTo>
                  <a:lnTo>
                    <a:pt x="1512048" y="525685"/>
                  </a:lnTo>
                  <a:lnTo>
                    <a:pt x="1513106" y="508744"/>
                  </a:lnTo>
                  <a:lnTo>
                    <a:pt x="1513635" y="500539"/>
                  </a:lnTo>
                  <a:lnTo>
                    <a:pt x="1513635" y="491804"/>
                  </a:lnTo>
                  <a:lnTo>
                    <a:pt x="1513635" y="481481"/>
                  </a:lnTo>
                  <a:lnTo>
                    <a:pt x="1513106" y="471158"/>
                  </a:lnTo>
                  <a:lnTo>
                    <a:pt x="1512577" y="461099"/>
                  </a:lnTo>
                  <a:lnTo>
                    <a:pt x="1511783" y="451306"/>
                  </a:lnTo>
                  <a:lnTo>
                    <a:pt x="1510726" y="440982"/>
                  </a:lnTo>
                  <a:lnTo>
                    <a:pt x="1509403" y="431189"/>
                  </a:lnTo>
                  <a:lnTo>
                    <a:pt x="1508081" y="421395"/>
                  </a:lnTo>
                  <a:lnTo>
                    <a:pt x="1506230" y="411337"/>
                  </a:lnTo>
                  <a:lnTo>
                    <a:pt x="1504378" y="401808"/>
                  </a:lnTo>
                  <a:lnTo>
                    <a:pt x="1501998" y="392014"/>
                  </a:lnTo>
                  <a:lnTo>
                    <a:pt x="1499882" y="382485"/>
                  </a:lnTo>
                  <a:lnTo>
                    <a:pt x="1497238" y="372956"/>
                  </a:lnTo>
                  <a:lnTo>
                    <a:pt x="1494329" y="363691"/>
                  </a:lnTo>
                  <a:lnTo>
                    <a:pt x="1491684" y="354427"/>
                  </a:lnTo>
                  <a:lnTo>
                    <a:pt x="1488510" y="345163"/>
                  </a:lnTo>
                  <a:lnTo>
                    <a:pt x="1485072" y="335898"/>
                  </a:lnTo>
                  <a:lnTo>
                    <a:pt x="1481370" y="326899"/>
                  </a:lnTo>
                  <a:lnTo>
                    <a:pt x="1477667" y="317899"/>
                  </a:lnTo>
                  <a:lnTo>
                    <a:pt x="1473700" y="309164"/>
                  </a:lnTo>
                  <a:lnTo>
                    <a:pt x="1469733" y="300429"/>
                  </a:lnTo>
                  <a:lnTo>
                    <a:pt x="1465502" y="291694"/>
                  </a:lnTo>
                  <a:lnTo>
                    <a:pt x="1460741" y="283224"/>
                  </a:lnTo>
                  <a:lnTo>
                    <a:pt x="1456245" y="274754"/>
                  </a:lnTo>
                  <a:lnTo>
                    <a:pt x="1451220" y="266548"/>
                  </a:lnTo>
                  <a:lnTo>
                    <a:pt x="1446460" y="258078"/>
                  </a:lnTo>
                  <a:lnTo>
                    <a:pt x="1441171" y="250137"/>
                  </a:lnTo>
                  <a:lnTo>
                    <a:pt x="1435881" y="242196"/>
                  </a:lnTo>
                  <a:lnTo>
                    <a:pt x="1430327" y="234520"/>
                  </a:lnTo>
                  <a:lnTo>
                    <a:pt x="1424509" y="226844"/>
                  </a:lnTo>
                  <a:lnTo>
                    <a:pt x="1418691" y="218903"/>
                  </a:lnTo>
                  <a:lnTo>
                    <a:pt x="1412872" y="211492"/>
                  </a:lnTo>
                  <a:lnTo>
                    <a:pt x="1406525" y="204080"/>
                  </a:lnTo>
                  <a:lnTo>
                    <a:pt x="1411021" y="193492"/>
                  </a:lnTo>
                  <a:lnTo>
                    <a:pt x="1415517" y="182375"/>
                  </a:lnTo>
                  <a:lnTo>
                    <a:pt x="1420807" y="171787"/>
                  </a:lnTo>
                  <a:lnTo>
                    <a:pt x="1426360" y="161464"/>
                  </a:lnTo>
                  <a:lnTo>
                    <a:pt x="1432179" y="151141"/>
                  </a:lnTo>
                  <a:lnTo>
                    <a:pt x="1438261" y="141347"/>
                  </a:lnTo>
                  <a:lnTo>
                    <a:pt x="1445138" y="131818"/>
                  </a:lnTo>
                  <a:lnTo>
                    <a:pt x="1452014" y="122289"/>
                  </a:lnTo>
                  <a:lnTo>
                    <a:pt x="1459419" y="113025"/>
                  </a:lnTo>
                  <a:lnTo>
                    <a:pt x="1467088" y="104290"/>
                  </a:lnTo>
                  <a:lnTo>
                    <a:pt x="1474758" y="95555"/>
                  </a:lnTo>
                  <a:lnTo>
                    <a:pt x="1482956" y="87349"/>
                  </a:lnTo>
                  <a:lnTo>
                    <a:pt x="1491684" y="79673"/>
                  </a:lnTo>
                  <a:lnTo>
                    <a:pt x="1500676" y="71997"/>
                  </a:lnTo>
                  <a:lnTo>
                    <a:pt x="1509403" y="64586"/>
                  </a:lnTo>
                  <a:lnTo>
                    <a:pt x="1519189" y="57704"/>
                  </a:lnTo>
                  <a:lnTo>
                    <a:pt x="1528709" y="51086"/>
                  </a:lnTo>
                  <a:lnTo>
                    <a:pt x="1538495" y="44734"/>
                  </a:lnTo>
                  <a:lnTo>
                    <a:pt x="1548544" y="38910"/>
                  </a:lnTo>
                  <a:lnTo>
                    <a:pt x="1559123" y="33352"/>
                  </a:lnTo>
                  <a:lnTo>
                    <a:pt x="1569966" y="28058"/>
                  </a:lnTo>
                  <a:lnTo>
                    <a:pt x="1580810" y="23558"/>
                  </a:lnTo>
                  <a:lnTo>
                    <a:pt x="1591653" y="19323"/>
                  </a:lnTo>
                  <a:lnTo>
                    <a:pt x="1602760" y="15617"/>
                  </a:lnTo>
                  <a:lnTo>
                    <a:pt x="1614133" y="11911"/>
                  </a:lnTo>
                  <a:lnTo>
                    <a:pt x="1626034" y="8735"/>
                  </a:lnTo>
                  <a:lnTo>
                    <a:pt x="1637670" y="6353"/>
                  </a:lnTo>
                  <a:lnTo>
                    <a:pt x="1649571" y="3970"/>
                  </a:lnTo>
                  <a:lnTo>
                    <a:pt x="1662001" y="2647"/>
                  </a:lnTo>
                  <a:lnTo>
                    <a:pt x="1673902" y="1323"/>
                  </a:lnTo>
                  <a:lnTo>
                    <a:pt x="1686597" y="265"/>
                  </a:lnTo>
                  <a:lnTo>
                    <a:pt x="1699027" y="0"/>
                  </a:lnTo>
                  <a:close/>
                  <a:moveTo>
                    <a:pt x="445686" y="0"/>
                  </a:moveTo>
                  <a:lnTo>
                    <a:pt x="458116" y="265"/>
                  </a:lnTo>
                  <a:lnTo>
                    <a:pt x="470546" y="1323"/>
                  </a:lnTo>
                  <a:lnTo>
                    <a:pt x="482712" y="2647"/>
                  </a:lnTo>
                  <a:lnTo>
                    <a:pt x="494877" y="3970"/>
                  </a:lnTo>
                  <a:lnTo>
                    <a:pt x="507043" y="6353"/>
                  </a:lnTo>
                  <a:lnTo>
                    <a:pt x="518680" y="8735"/>
                  </a:lnTo>
                  <a:lnTo>
                    <a:pt x="530316" y="11911"/>
                  </a:lnTo>
                  <a:lnTo>
                    <a:pt x="541953" y="15617"/>
                  </a:lnTo>
                  <a:lnTo>
                    <a:pt x="552796" y="19323"/>
                  </a:lnTo>
                  <a:lnTo>
                    <a:pt x="563904" y="23558"/>
                  </a:lnTo>
                  <a:lnTo>
                    <a:pt x="574747" y="28058"/>
                  </a:lnTo>
                  <a:lnTo>
                    <a:pt x="585590" y="33352"/>
                  </a:lnTo>
                  <a:lnTo>
                    <a:pt x="596169" y="38910"/>
                  </a:lnTo>
                  <a:lnTo>
                    <a:pt x="606218" y="44734"/>
                  </a:lnTo>
                  <a:lnTo>
                    <a:pt x="616004" y="51086"/>
                  </a:lnTo>
                  <a:lnTo>
                    <a:pt x="625525" y="57704"/>
                  </a:lnTo>
                  <a:lnTo>
                    <a:pt x="635045" y="64586"/>
                  </a:lnTo>
                  <a:lnTo>
                    <a:pt x="644037" y="71997"/>
                  </a:lnTo>
                  <a:lnTo>
                    <a:pt x="653029" y="79673"/>
                  </a:lnTo>
                  <a:lnTo>
                    <a:pt x="661757" y="87349"/>
                  </a:lnTo>
                  <a:lnTo>
                    <a:pt x="669955" y="95555"/>
                  </a:lnTo>
                  <a:lnTo>
                    <a:pt x="677625" y="104290"/>
                  </a:lnTo>
                  <a:lnTo>
                    <a:pt x="685294" y="113025"/>
                  </a:lnTo>
                  <a:lnTo>
                    <a:pt x="692699" y="122289"/>
                  </a:lnTo>
                  <a:lnTo>
                    <a:pt x="699576" y="131818"/>
                  </a:lnTo>
                  <a:lnTo>
                    <a:pt x="706452" y="141347"/>
                  </a:lnTo>
                  <a:lnTo>
                    <a:pt x="712534" y="151141"/>
                  </a:lnTo>
                  <a:lnTo>
                    <a:pt x="718353" y="161464"/>
                  </a:lnTo>
                  <a:lnTo>
                    <a:pt x="723907" y="171787"/>
                  </a:lnTo>
                  <a:lnTo>
                    <a:pt x="729196" y="182375"/>
                  </a:lnTo>
                  <a:lnTo>
                    <a:pt x="733692" y="193492"/>
                  </a:lnTo>
                  <a:lnTo>
                    <a:pt x="738188" y="204080"/>
                  </a:lnTo>
                  <a:lnTo>
                    <a:pt x="731841" y="211492"/>
                  </a:lnTo>
                  <a:lnTo>
                    <a:pt x="726022" y="218903"/>
                  </a:lnTo>
                  <a:lnTo>
                    <a:pt x="720204" y="226844"/>
                  </a:lnTo>
                  <a:lnTo>
                    <a:pt x="714386" y="234520"/>
                  </a:lnTo>
                  <a:lnTo>
                    <a:pt x="709096" y="242196"/>
                  </a:lnTo>
                  <a:lnTo>
                    <a:pt x="703543" y="250137"/>
                  </a:lnTo>
                  <a:lnTo>
                    <a:pt x="698253" y="258078"/>
                  </a:lnTo>
                  <a:lnTo>
                    <a:pt x="693493" y="266548"/>
                  </a:lnTo>
                  <a:lnTo>
                    <a:pt x="688468" y="274754"/>
                  </a:lnTo>
                  <a:lnTo>
                    <a:pt x="683972" y="283224"/>
                  </a:lnTo>
                  <a:lnTo>
                    <a:pt x="679476" y="291694"/>
                  </a:lnTo>
                  <a:lnTo>
                    <a:pt x="675244" y="300429"/>
                  </a:lnTo>
                  <a:lnTo>
                    <a:pt x="671013" y="309164"/>
                  </a:lnTo>
                  <a:lnTo>
                    <a:pt x="666782" y="317899"/>
                  </a:lnTo>
                  <a:lnTo>
                    <a:pt x="663079" y="326899"/>
                  </a:lnTo>
                  <a:lnTo>
                    <a:pt x="659905" y="335898"/>
                  </a:lnTo>
                  <a:lnTo>
                    <a:pt x="656467" y="345163"/>
                  </a:lnTo>
                  <a:lnTo>
                    <a:pt x="653294" y="354427"/>
                  </a:lnTo>
                  <a:lnTo>
                    <a:pt x="650385" y="363691"/>
                  </a:lnTo>
                  <a:lnTo>
                    <a:pt x="647475" y="372956"/>
                  </a:lnTo>
                  <a:lnTo>
                    <a:pt x="645095" y="382485"/>
                  </a:lnTo>
                  <a:lnTo>
                    <a:pt x="642450" y="392014"/>
                  </a:lnTo>
                  <a:lnTo>
                    <a:pt x="640335" y="401808"/>
                  </a:lnTo>
                  <a:lnTo>
                    <a:pt x="638483" y="411337"/>
                  </a:lnTo>
                  <a:lnTo>
                    <a:pt x="636632" y="421395"/>
                  </a:lnTo>
                  <a:lnTo>
                    <a:pt x="635574" y="431189"/>
                  </a:lnTo>
                  <a:lnTo>
                    <a:pt x="633988" y="440982"/>
                  </a:lnTo>
                  <a:lnTo>
                    <a:pt x="632930" y="451306"/>
                  </a:lnTo>
                  <a:lnTo>
                    <a:pt x="632136" y="461099"/>
                  </a:lnTo>
                  <a:lnTo>
                    <a:pt x="631872" y="471158"/>
                  </a:lnTo>
                  <a:lnTo>
                    <a:pt x="631078" y="481481"/>
                  </a:lnTo>
                  <a:lnTo>
                    <a:pt x="631078" y="491804"/>
                  </a:lnTo>
                  <a:lnTo>
                    <a:pt x="631078" y="500539"/>
                  </a:lnTo>
                  <a:lnTo>
                    <a:pt x="631343" y="508744"/>
                  </a:lnTo>
                  <a:lnTo>
                    <a:pt x="632665" y="525685"/>
                  </a:lnTo>
                  <a:lnTo>
                    <a:pt x="634516" y="542890"/>
                  </a:lnTo>
                  <a:lnTo>
                    <a:pt x="636897" y="559301"/>
                  </a:lnTo>
                  <a:lnTo>
                    <a:pt x="626847" y="566713"/>
                  </a:lnTo>
                  <a:lnTo>
                    <a:pt x="616268" y="573860"/>
                  </a:lnTo>
                  <a:lnTo>
                    <a:pt x="605954" y="580742"/>
                  </a:lnTo>
                  <a:lnTo>
                    <a:pt x="594846" y="587094"/>
                  </a:lnTo>
                  <a:lnTo>
                    <a:pt x="583739" y="592918"/>
                  </a:lnTo>
                  <a:lnTo>
                    <a:pt x="572102" y="598211"/>
                  </a:lnTo>
                  <a:lnTo>
                    <a:pt x="560201" y="603241"/>
                  </a:lnTo>
                  <a:lnTo>
                    <a:pt x="548300" y="607741"/>
                  </a:lnTo>
                  <a:lnTo>
                    <a:pt x="536399" y="611711"/>
                  </a:lnTo>
                  <a:lnTo>
                    <a:pt x="523969" y="615152"/>
                  </a:lnTo>
                  <a:lnTo>
                    <a:pt x="511274" y="618328"/>
                  </a:lnTo>
                  <a:lnTo>
                    <a:pt x="498316" y="620711"/>
                  </a:lnTo>
                  <a:lnTo>
                    <a:pt x="485357" y="622563"/>
                  </a:lnTo>
                  <a:lnTo>
                    <a:pt x="472398" y="624152"/>
                  </a:lnTo>
                  <a:lnTo>
                    <a:pt x="458910" y="625210"/>
                  </a:lnTo>
                  <a:lnTo>
                    <a:pt x="445686" y="625475"/>
                  </a:lnTo>
                  <a:lnTo>
                    <a:pt x="437752" y="625210"/>
                  </a:lnTo>
                  <a:lnTo>
                    <a:pt x="429554" y="624681"/>
                  </a:lnTo>
                  <a:lnTo>
                    <a:pt x="421620" y="624416"/>
                  </a:lnTo>
                  <a:lnTo>
                    <a:pt x="413686" y="623622"/>
                  </a:lnTo>
                  <a:lnTo>
                    <a:pt x="406016" y="622828"/>
                  </a:lnTo>
                  <a:lnTo>
                    <a:pt x="398082" y="621769"/>
                  </a:lnTo>
                  <a:lnTo>
                    <a:pt x="390148" y="620446"/>
                  </a:lnTo>
                  <a:lnTo>
                    <a:pt x="382479" y="618858"/>
                  </a:lnTo>
                  <a:lnTo>
                    <a:pt x="375073" y="617270"/>
                  </a:lnTo>
                  <a:lnTo>
                    <a:pt x="367404" y="615417"/>
                  </a:lnTo>
                  <a:lnTo>
                    <a:pt x="359999" y="613299"/>
                  </a:lnTo>
                  <a:lnTo>
                    <a:pt x="352594" y="611182"/>
                  </a:lnTo>
                  <a:lnTo>
                    <a:pt x="345453" y="608799"/>
                  </a:lnTo>
                  <a:lnTo>
                    <a:pt x="338312" y="606152"/>
                  </a:lnTo>
                  <a:lnTo>
                    <a:pt x="331172" y="603505"/>
                  </a:lnTo>
                  <a:lnTo>
                    <a:pt x="324031" y="600858"/>
                  </a:lnTo>
                  <a:lnTo>
                    <a:pt x="317155" y="597682"/>
                  </a:lnTo>
                  <a:lnTo>
                    <a:pt x="310279" y="594506"/>
                  </a:lnTo>
                  <a:lnTo>
                    <a:pt x="296791" y="587359"/>
                  </a:lnTo>
                  <a:lnTo>
                    <a:pt x="283568" y="579948"/>
                  </a:lnTo>
                  <a:lnTo>
                    <a:pt x="271138" y="572007"/>
                  </a:lnTo>
                  <a:lnTo>
                    <a:pt x="258708" y="563007"/>
                  </a:lnTo>
                  <a:lnTo>
                    <a:pt x="247071" y="553743"/>
                  </a:lnTo>
                  <a:lnTo>
                    <a:pt x="235699" y="543949"/>
                  </a:lnTo>
                  <a:lnTo>
                    <a:pt x="224856" y="533891"/>
                  </a:lnTo>
                  <a:lnTo>
                    <a:pt x="214277" y="523038"/>
                  </a:lnTo>
                  <a:lnTo>
                    <a:pt x="204756" y="511656"/>
                  </a:lnTo>
                  <a:lnTo>
                    <a:pt x="195235" y="499480"/>
                  </a:lnTo>
                  <a:lnTo>
                    <a:pt x="186508" y="487569"/>
                  </a:lnTo>
                  <a:lnTo>
                    <a:pt x="178574" y="474863"/>
                  </a:lnTo>
                  <a:lnTo>
                    <a:pt x="170904" y="461629"/>
                  </a:lnTo>
                  <a:lnTo>
                    <a:pt x="164028" y="448129"/>
                  </a:lnTo>
                  <a:lnTo>
                    <a:pt x="161119" y="441247"/>
                  </a:lnTo>
                  <a:lnTo>
                    <a:pt x="157945" y="434630"/>
                  </a:lnTo>
                  <a:lnTo>
                    <a:pt x="154772" y="427483"/>
                  </a:lnTo>
                  <a:lnTo>
                    <a:pt x="152392" y="420072"/>
                  </a:lnTo>
                  <a:lnTo>
                    <a:pt x="149747" y="412925"/>
                  </a:lnTo>
                  <a:lnTo>
                    <a:pt x="147367" y="405513"/>
                  </a:lnTo>
                  <a:lnTo>
                    <a:pt x="145251" y="398102"/>
                  </a:lnTo>
                  <a:lnTo>
                    <a:pt x="143135" y="390690"/>
                  </a:lnTo>
                  <a:lnTo>
                    <a:pt x="141284" y="383279"/>
                  </a:lnTo>
                  <a:lnTo>
                    <a:pt x="139697" y="375603"/>
                  </a:lnTo>
                  <a:lnTo>
                    <a:pt x="138110" y="367927"/>
                  </a:lnTo>
                  <a:lnTo>
                    <a:pt x="137052" y="360250"/>
                  </a:lnTo>
                  <a:lnTo>
                    <a:pt x="135730" y="352574"/>
                  </a:lnTo>
                  <a:lnTo>
                    <a:pt x="134937" y="344898"/>
                  </a:lnTo>
                  <a:lnTo>
                    <a:pt x="134143" y="336693"/>
                  </a:lnTo>
                  <a:lnTo>
                    <a:pt x="133614" y="328752"/>
                  </a:lnTo>
                  <a:lnTo>
                    <a:pt x="133350" y="320811"/>
                  </a:lnTo>
                  <a:lnTo>
                    <a:pt x="133350" y="312870"/>
                  </a:lnTo>
                  <a:lnTo>
                    <a:pt x="133350" y="304664"/>
                  </a:lnTo>
                  <a:lnTo>
                    <a:pt x="133614" y="296723"/>
                  </a:lnTo>
                  <a:lnTo>
                    <a:pt x="134143" y="288783"/>
                  </a:lnTo>
                  <a:lnTo>
                    <a:pt x="134937" y="280577"/>
                  </a:lnTo>
                  <a:lnTo>
                    <a:pt x="135730" y="272901"/>
                  </a:lnTo>
                  <a:lnTo>
                    <a:pt x="137052" y="265225"/>
                  </a:lnTo>
                  <a:lnTo>
                    <a:pt x="138110" y="257549"/>
                  </a:lnTo>
                  <a:lnTo>
                    <a:pt x="139697" y="249872"/>
                  </a:lnTo>
                  <a:lnTo>
                    <a:pt x="141284" y="242196"/>
                  </a:lnTo>
                  <a:lnTo>
                    <a:pt x="143135" y="234785"/>
                  </a:lnTo>
                  <a:lnTo>
                    <a:pt x="145251" y="227109"/>
                  </a:lnTo>
                  <a:lnTo>
                    <a:pt x="147367" y="219962"/>
                  </a:lnTo>
                  <a:lnTo>
                    <a:pt x="149747" y="212550"/>
                  </a:lnTo>
                  <a:lnTo>
                    <a:pt x="152392" y="205139"/>
                  </a:lnTo>
                  <a:lnTo>
                    <a:pt x="154772" y="197992"/>
                  </a:lnTo>
                  <a:lnTo>
                    <a:pt x="157945" y="190845"/>
                  </a:lnTo>
                  <a:lnTo>
                    <a:pt x="161119" y="184228"/>
                  </a:lnTo>
                  <a:lnTo>
                    <a:pt x="164028" y="177081"/>
                  </a:lnTo>
                  <a:lnTo>
                    <a:pt x="170904" y="163846"/>
                  </a:lnTo>
                  <a:lnTo>
                    <a:pt x="178574" y="150612"/>
                  </a:lnTo>
                  <a:lnTo>
                    <a:pt x="186508" y="137906"/>
                  </a:lnTo>
                  <a:lnTo>
                    <a:pt x="195235" y="125466"/>
                  </a:lnTo>
                  <a:lnTo>
                    <a:pt x="204756" y="113819"/>
                  </a:lnTo>
                  <a:lnTo>
                    <a:pt x="214277" y="102437"/>
                  </a:lnTo>
                  <a:lnTo>
                    <a:pt x="224856" y="91585"/>
                  </a:lnTo>
                  <a:lnTo>
                    <a:pt x="235699" y="81526"/>
                  </a:lnTo>
                  <a:lnTo>
                    <a:pt x="247071" y="71732"/>
                  </a:lnTo>
                  <a:lnTo>
                    <a:pt x="258708" y="62468"/>
                  </a:lnTo>
                  <a:lnTo>
                    <a:pt x="271138" y="53468"/>
                  </a:lnTo>
                  <a:lnTo>
                    <a:pt x="283568" y="45528"/>
                  </a:lnTo>
                  <a:lnTo>
                    <a:pt x="296791" y="38116"/>
                  </a:lnTo>
                  <a:lnTo>
                    <a:pt x="310279" y="30969"/>
                  </a:lnTo>
                  <a:lnTo>
                    <a:pt x="317155" y="27793"/>
                  </a:lnTo>
                  <a:lnTo>
                    <a:pt x="324031" y="24881"/>
                  </a:lnTo>
                  <a:lnTo>
                    <a:pt x="331172" y="21970"/>
                  </a:lnTo>
                  <a:lnTo>
                    <a:pt x="338312" y="19323"/>
                  </a:lnTo>
                  <a:lnTo>
                    <a:pt x="345453" y="16676"/>
                  </a:lnTo>
                  <a:lnTo>
                    <a:pt x="352594" y="14294"/>
                  </a:lnTo>
                  <a:lnTo>
                    <a:pt x="359999" y="12176"/>
                  </a:lnTo>
                  <a:lnTo>
                    <a:pt x="367404" y="10058"/>
                  </a:lnTo>
                  <a:lnTo>
                    <a:pt x="375073" y="8206"/>
                  </a:lnTo>
                  <a:lnTo>
                    <a:pt x="382479" y="6617"/>
                  </a:lnTo>
                  <a:lnTo>
                    <a:pt x="390148" y="5029"/>
                  </a:lnTo>
                  <a:lnTo>
                    <a:pt x="398082" y="3706"/>
                  </a:lnTo>
                  <a:lnTo>
                    <a:pt x="406016" y="2912"/>
                  </a:lnTo>
                  <a:lnTo>
                    <a:pt x="413686" y="1853"/>
                  </a:lnTo>
                  <a:lnTo>
                    <a:pt x="421620" y="1059"/>
                  </a:lnTo>
                  <a:lnTo>
                    <a:pt x="429554" y="794"/>
                  </a:lnTo>
                  <a:lnTo>
                    <a:pt x="437752" y="265"/>
                  </a:lnTo>
                  <a:lnTo>
                    <a:pt x="445686" y="0"/>
                  </a:lnTo>
                  <a:close/>
                </a:path>
              </a:pathLst>
            </a:custGeom>
            <a:solidFill>
              <a:srgbClr val="015A74"/>
            </a:solidFill>
            <a:ln w="19050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KSO_Shape"/>
            <p:cNvSpPr>
              <a:spLocks/>
            </p:cNvSpPr>
            <p:nvPr/>
          </p:nvSpPr>
          <p:spPr bwMode="auto">
            <a:xfrm>
              <a:off x="5943790" y="4039480"/>
              <a:ext cx="573380" cy="573380"/>
            </a:xfrm>
            <a:custGeom>
              <a:avLst/>
              <a:gdLst>
                <a:gd name="T0" fmla="*/ 883582 w 2298700"/>
                <a:gd name="T1" fmla="*/ 1295872 h 2298700"/>
                <a:gd name="T2" fmla="*/ 899660 w 2298700"/>
                <a:gd name="T3" fmla="*/ 1824434 h 2298700"/>
                <a:gd name="T4" fmla="*/ 870674 w 2298700"/>
                <a:gd name="T5" fmla="*/ 1867800 h 2298700"/>
                <a:gd name="T6" fmla="*/ 472571 w 2298700"/>
                <a:gd name="T7" fmla="*/ 1870524 h 2298700"/>
                <a:gd name="T8" fmla="*/ 439282 w 2298700"/>
                <a:gd name="T9" fmla="*/ 1829883 h 2298700"/>
                <a:gd name="T10" fmla="*/ 450831 w 2298700"/>
                <a:gd name="T11" fmla="*/ 1299959 h 2298700"/>
                <a:gd name="T12" fmla="*/ 1168971 w 2298700"/>
                <a:gd name="T13" fmla="*/ 903287 h 2298700"/>
                <a:gd name="T14" fmla="*/ 1561900 w 2298700"/>
                <a:gd name="T15" fmla="*/ 923717 h 2298700"/>
                <a:gd name="T16" fmla="*/ 1573443 w 2298700"/>
                <a:gd name="T17" fmla="*/ 1829892 h 2298700"/>
                <a:gd name="T18" fmla="*/ 1540624 w 2298700"/>
                <a:gd name="T19" fmla="*/ 1870524 h 2298700"/>
                <a:gd name="T20" fmla="*/ 1142262 w 2298700"/>
                <a:gd name="T21" fmla="*/ 1867800 h 2298700"/>
                <a:gd name="T22" fmla="*/ 1113291 w 2298700"/>
                <a:gd name="T23" fmla="*/ 1824444 h 2298700"/>
                <a:gd name="T24" fmla="*/ 1129361 w 2298700"/>
                <a:gd name="T25" fmla="*/ 919404 h 2298700"/>
                <a:gd name="T26" fmla="*/ 2191940 w 2298700"/>
                <a:gd name="T27" fmla="*/ 450850 h 2298700"/>
                <a:gd name="T28" fmla="*/ 2238385 w 2298700"/>
                <a:gd name="T29" fmla="*/ 475582 h 2298700"/>
                <a:gd name="T30" fmla="*/ 2245636 w 2298700"/>
                <a:gd name="T31" fmla="*/ 1835358 h 2298700"/>
                <a:gd name="T32" fmla="*/ 2208706 w 2298700"/>
                <a:gd name="T33" fmla="*/ 1872115 h 2298700"/>
                <a:gd name="T34" fmla="*/ 1810633 w 2298700"/>
                <a:gd name="T35" fmla="*/ 1865309 h 2298700"/>
                <a:gd name="T36" fmla="*/ 1785938 w 2298700"/>
                <a:gd name="T37" fmla="*/ 1818568 h 2298700"/>
                <a:gd name="T38" fmla="*/ 1806329 w 2298700"/>
                <a:gd name="T39" fmla="*/ 463556 h 2298700"/>
                <a:gd name="T40" fmla="*/ 1464870 w 2298700"/>
                <a:gd name="T41" fmla="*/ 38100 h 2298700"/>
                <a:gd name="T42" fmla="*/ 1493876 w 2298700"/>
                <a:gd name="T43" fmla="*/ 48317 h 2298700"/>
                <a:gd name="T44" fmla="*/ 1512005 w 2298700"/>
                <a:gd name="T45" fmla="*/ 72609 h 2298700"/>
                <a:gd name="T46" fmla="*/ 1540105 w 2298700"/>
                <a:gd name="T47" fmla="*/ 509198 h 2298700"/>
                <a:gd name="T48" fmla="*/ 1503847 w 2298700"/>
                <a:gd name="T49" fmla="*/ 543253 h 2298700"/>
                <a:gd name="T50" fmla="*/ 1459205 w 2298700"/>
                <a:gd name="T51" fmla="*/ 535761 h 2298700"/>
                <a:gd name="T52" fmla="*/ 1437677 w 2298700"/>
                <a:gd name="T53" fmla="*/ 503749 h 2298700"/>
                <a:gd name="T54" fmla="*/ 1348845 w 2298700"/>
                <a:gd name="T55" fmla="*/ 357311 h 2298700"/>
                <a:gd name="T56" fmla="*/ 1214465 w 2298700"/>
                <a:gd name="T57" fmla="*/ 507608 h 2298700"/>
                <a:gd name="T58" fmla="*/ 1010062 w 2298700"/>
                <a:gd name="T59" fmla="*/ 669711 h 2298700"/>
                <a:gd name="T60" fmla="*/ 834212 w 2298700"/>
                <a:gd name="T61" fmla="*/ 763477 h 2298700"/>
                <a:gd name="T62" fmla="*/ 682609 w 2298700"/>
                <a:gd name="T63" fmla="*/ 817965 h 2298700"/>
                <a:gd name="T64" fmla="*/ 523528 w 2298700"/>
                <a:gd name="T65" fmla="*/ 852928 h 2298700"/>
                <a:gd name="T66" fmla="*/ 404104 w 2298700"/>
                <a:gd name="T67" fmla="*/ 862464 h 2298700"/>
                <a:gd name="T68" fmla="*/ 374191 w 2298700"/>
                <a:gd name="T69" fmla="*/ 838852 h 2298700"/>
                <a:gd name="T70" fmla="*/ 369206 w 2298700"/>
                <a:gd name="T71" fmla="*/ 795034 h 2298700"/>
                <a:gd name="T72" fmla="*/ 405237 w 2298700"/>
                <a:gd name="T73" fmla="*/ 760071 h 2298700"/>
                <a:gd name="T74" fmla="*/ 535765 w 2298700"/>
                <a:gd name="T75" fmla="*/ 742589 h 2298700"/>
                <a:gd name="T76" fmla="*/ 679890 w 2298700"/>
                <a:gd name="T77" fmla="*/ 706945 h 2298700"/>
                <a:gd name="T78" fmla="*/ 816536 w 2298700"/>
                <a:gd name="T79" fmla="*/ 654273 h 2298700"/>
                <a:gd name="T80" fmla="*/ 989667 w 2298700"/>
                <a:gd name="T81" fmla="*/ 554832 h 2298700"/>
                <a:gd name="T82" fmla="*/ 1171862 w 2298700"/>
                <a:gd name="T83" fmla="*/ 398859 h 2298700"/>
                <a:gd name="T84" fmla="*/ 1282675 w 2298700"/>
                <a:gd name="T85" fmla="*/ 267178 h 2298700"/>
                <a:gd name="T86" fmla="*/ 1087110 w 2298700"/>
                <a:gd name="T87" fmla="*/ 283979 h 2298700"/>
                <a:gd name="T88" fmla="*/ 1044054 w 2298700"/>
                <a:gd name="T89" fmla="*/ 259005 h 2298700"/>
                <a:gd name="T90" fmla="*/ 1040654 w 2298700"/>
                <a:gd name="T91" fmla="*/ 208376 h 2298700"/>
                <a:gd name="T92" fmla="*/ 1446288 w 2298700"/>
                <a:gd name="T93" fmla="*/ 40370 h 2298700"/>
                <a:gd name="T94" fmla="*/ 128386 w 2298700"/>
                <a:gd name="T95" fmla="*/ 3403 h 2298700"/>
                <a:gd name="T96" fmla="*/ 171711 w 2298700"/>
                <a:gd name="T97" fmla="*/ 26993 h 2298700"/>
                <a:gd name="T98" fmla="*/ 199157 w 2298700"/>
                <a:gd name="T99" fmla="*/ 67596 h 2298700"/>
                <a:gd name="T100" fmla="*/ 2201163 w 2298700"/>
                <a:gd name="T101" fmla="*/ 2093192 h 2298700"/>
                <a:gd name="T102" fmla="*/ 2249251 w 2298700"/>
                <a:gd name="T103" fmla="*/ 2107936 h 2298700"/>
                <a:gd name="T104" fmla="*/ 2283729 w 2298700"/>
                <a:gd name="T105" fmla="*/ 2142414 h 2298700"/>
                <a:gd name="T106" fmla="*/ 2298473 w 2298700"/>
                <a:gd name="T107" fmla="*/ 2190729 h 2298700"/>
                <a:gd name="T108" fmla="*/ 2288720 w 2298700"/>
                <a:gd name="T109" fmla="*/ 2240405 h 2298700"/>
                <a:gd name="T110" fmla="*/ 2257417 w 2298700"/>
                <a:gd name="T111" fmla="*/ 2278059 h 2298700"/>
                <a:gd name="T112" fmla="*/ 2211597 w 2298700"/>
                <a:gd name="T113" fmla="*/ 2297566 h 2298700"/>
                <a:gd name="T114" fmla="*/ 72132 w 2298700"/>
                <a:gd name="T115" fmla="*/ 2294164 h 2298700"/>
                <a:gd name="T116" fmla="*/ 29715 w 2298700"/>
                <a:gd name="T117" fmla="*/ 2268532 h 2298700"/>
                <a:gd name="T118" fmla="*/ 4537 w 2298700"/>
                <a:gd name="T119" fmla="*/ 2226568 h 2298700"/>
                <a:gd name="T120" fmla="*/ 907 w 2298700"/>
                <a:gd name="T121" fmla="*/ 87330 h 2298700"/>
                <a:gd name="T122" fmla="*/ 20188 w 2298700"/>
                <a:gd name="T123" fmla="*/ 41510 h 2298700"/>
                <a:gd name="T124" fmla="*/ 57842 w 2298700"/>
                <a:gd name="T125" fmla="*/ 10434 h 2298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98700" h="2298700">
                  <a:moveTo>
                    <a:pt x="494084" y="1279525"/>
                  </a:moveTo>
                  <a:lnTo>
                    <a:pt x="844179" y="1279525"/>
                  </a:lnTo>
                  <a:lnTo>
                    <a:pt x="849841" y="1279752"/>
                  </a:lnTo>
                  <a:lnTo>
                    <a:pt x="855502" y="1280660"/>
                  </a:lnTo>
                  <a:lnTo>
                    <a:pt x="860710" y="1282023"/>
                  </a:lnTo>
                  <a:lnTo>
                    <a:pt x="865692" y="1283839"/>
                  </a:lnTo>
                  <a:lnTo>
                    <a:pt x="870674" y="1286109"/>
                  </a:lnTo>
                  <a:lnTo>
                    <a:pt x="875203" y="1289061"/>
                  </a:lnTo>
                  <a:lnTo>
                    <a:pt x="879732" y="1292467"/>
                  </a:lnTo>
                  <a:lnTo>
                    <a:pt x="883582" y="1295872"/>
                  </a:lnTo>
                  <a:lnTo>
                    <a:pt x="887205" y="1299959"/>
                  </a:lnTo>
                  <a:lnTo>
                    <a:pt x="890602" y="1304273"/>
                  </a:lnTo>
                  <a:lnTo>
                    <a:pt x="893320" y="1308814"/>
                  </a:lnTo>
                  <a:lnTo>
                    <a:pt x="895584" y="1313809"/>
                  </a:lnTo>
                  <a:lnTo>
                    <a:pt x="897396" y="1319031"/>
                  </a:lnTo>
                  <a:lnTo>
                    <a:pt x="898981" y="1324480"/>
                  </a:lnTo>
                  <a:lnTo>
                    <a:pt x="899660" y="1329702"/>
                  </a:lnTo>
                  <a:lnTo>
                    <a:pt x="900113" y="1335378"/>
                  </a:lnTo>
                  <a:lnTo>
                    <a:pt x="900113" y="1818531"/>
                  </a:lnTo>
                  <a:lnTo>
                    <a:pt x="899660" y="1824434"/>
                  </a:lnTo>
                  <a:lnTo>
                    <a:pt x="898981" y="1829883"/>
                  </a:lnTo>
                  <a:lnTo>
                    <a:pt x="897396" y="1835332"/>
                  </a:lnTo>
                  <a:lnTo>
                    <a:pt x="895584" y="1840554"/>
                  </a:lnTo>
                  <a:lnTo>
                    <a:pt x="893320" y="1845322"/>
                  </a:lnTo>
                  <a:lnTo>
                    <a:pt x="890602" y="1850090"/>
                  </a:lnTo>
                  <a:lnTo>
                    <a:pt x="887205" y="1854404"/>
                  </a:lnTo>
                  <a:lnTo>
                    <a:pt x="883582" y="1858264"/>
                  </a:lnTo>
                  <a:lnTo>
                    <a:pt x="879732" y="1861897"/>
                  </a:lnTo>
                  <a:lnTo>
                    <a:pt x="875203" y="1865302"/>
                  </a:lnTo>
                  <a:lnTo>
                    <a:pt x="870674" y="1867800"/>
                  </a:lnTo>
                  <a:lnTo>
                    <a:pt x="865692" y="1870524"/>
                  </a:lnTo>
                  <a:lnTo>
                    <a:pt x="860710" y="1872114"/>
                  </a:lnTo>
                  <a:lnTo>
                    <a:pt x="855502" y="1873476"/>
                  </a:lnTo>
                  <a:lnTo>
                    <a:pt x="849841" y="1874611"/>
                  </a:lnTo>
                  <a:lnTo>
                    <a:pt x="844179" y="1874838"/>
                  </a:lnTo>
                  <a:lnTo>
                    <a:pt x="494084" y="1874838"/>
                  </a:lnTo>
                  <a:lnTo>
                    <a:pt x="488423" y="1874611"/>
                  </a:lnTo>
                  <a:lnTo>
                    <a:pt x="482761" y="1873476"/>
                  </a:lnTo>
                  <a:lnTo>
                    <a:pt x="477326" y="1872114"/>
                  </a:lnTo>
                  <a:lnTo>
                    <a:pt x="472571" y="1870524"/>
                  </a:lnTo>
                  <a:lnTo>
                    <a:pt x="467589" y="1867800"/>
                  </a:lnTo>
                  <a:lnTo>
                    <a:pt x="463060" y="1865302"/>
                  </a:lnTo>
                  <a:lnTo>
                    <a:pt x="458531" y="1861897"/>
                  </a:lnTo>
                  <a:lnTo>
                    <a:pt x="454455" y="1858264"/>
                  </a:lnTo>
                  <a:lnTo>
                    <a:pt x="450831" y="1854404"/>
                  </a:lnTo>
                  <a:lnTo>
                    <a:pt x="447661" y="1850090"/>
                  </a:lnTo>
                  <a:lnTo>
                    <a:pt x="444944" y="1845322"/>
                  </a:lnTo>
                  <a:lnTo>
                    <a:pt x="442679" y="1840554"/>
                  </a:lnTo>
                  <a:lnTo>
                    <a:pt x="440868" y="1835332"/>
                  </a:lnTo>
                  <a:lnTo>
                    <a:pt x="439282" y="1829883"/>
                  </a:lnTo>
                  <a:lnTo>
                    <a:pt x="438603" y="1824434"/>
                  </a:lnTo>
                  <a:lnTo>
                    <a:pt x="438150" y="1818531"/>
                  </a:lnTo>
                  <a:lnTo>
                    <a:pt x="438150" y="1335378"/>
                  </a:lnTo>
                  <a:lnTo>
                    <a:pt x="438603" y="1329702"/>
                  </a:lnTo>
                  <a:lnTo>
                    <a:pt x="439282" y="1324480"/>
                  </a:lnTo>
                  <a:lnTo>
                    <a:pt x="440868" y="1319031"/>
                  </a:lnTo>
                  <a:lnTo>
                    <a:pt x="442679" y="1313809"/>
                  </a:lnTo>
                  <a:lnTo>
                    <a:pt x="444944" y="1308814"/>
                  </a:lnTo>
                  <a:lnTo>
                    <a:pt x="447661" y="1304273"/>
                  </a:lnTo>
                  <a:lnTo>
                    <a:pt x="450831" y="1299959"/>
                  </a:lnTo>
                  <a:lnTo>
                    <a:pt x="454455" y="1295872"/>
                  </a:lnTo>
                  <a:lnTo>
                    <a:pt x="458531" y="1292467"/>
                  </a:lnTo>
                  <a:lnTo>
                    <a:pt x="463060" y="1289061"/>
                  </a:lnTo>
                  <a:lnTo>
                    <a:pt x="467589" y="1286109"/>
                  </a:lnTo>
                  <a:lnTo>
                    <a:pt x="472571" y="1283839"/>
                  </a:lnTo>
                  <a:lnTo>
                    <a:pt x="477326" y="1282023"/>
                  </a:lnTo>
                  <a:lnTo>
                    <a:pt x="482761" y="1280660"/>
                  </a:lnTo>
                  <a:lnTo>
                    <a:pt x="488423" y="1279752"/>
                  </a:lnTo>
                  <a:lnTo>
                    <a:pt x="494084" y="1279525"/>
                  </a:lnTo>
                  <a:close/>
                  <a:moveTo>
                    <a:pt x="1168971" y="903287"/>
                  </a:moveTo>
                  <a:lnTo>
                    <a:pt x="1518668" y="903287"/>
                  </a:lnTo>
                  <a:lnTo>
                    <a:pt x="1524553" y="903514"/>
                  </a:lnTo>
                  <a:lnTo>
                    <a:pt x="1529985" y="904195"/>
                  </a:lnTo>
                  <a:lnTo>
                    <a:pt x="1535418" y="905557"/>
                  </a:lnTo>
                  <a:lnTo>
                    <a:pt x="1540624" y="907600"/>
                  </a:lnTo>
                  <a:lnTo>
                    <a:pt x="1545377" y="909870"/>
                  </a:lnTo>
                  <a:lnTo>
                    <a:pt x="1550130" y="912821"/>
                  </a:lnTo>
                  <a:lnTo>
                    <a:pt x="1554430" y="915999"/>
                  </a:lnTo>
                  <a:lnTo>
                    <a:pt x="1558278" y="919404"/>
                  </a:lnTo>
                  <a:lnTo>
                    <a:pt x="1561900" y="923717"/>
                  </a:lnTo>
                  <a:lnTo>
                    <a:pt x="1565295" y="927803"/>
                  </a:lnTo>
                  <a:lnTo>
                    <a:pt x="1567784" y="932343"/>
                  </a:lnTo>
                  <a:lnTo>
                    <a:pt x="1570274" y="937337"/>
                  </a:lnTo>
                  <a:lnTo>
                    <a:pt x="1572085" y="942558"/>
                  </a:lnTo>
                  <a:lnTo>
                    <a:pt x="1573443" y="948006"/>
                  </a:lnTo>
                  <a:lnTo>
                    <a:pt x="1574575" y="953681"/>
                  </a:lnTo>
                  <a:lnTo>
                    <a:pt x="1574801" y="959355"/>
                  </a:lnTo>
                  <a:lnTo>
                    <a:pt x="1574801" y="1818542"/>
                  </a:lnTo>
                  <a:lnTo>
                    <a:pt x="1574575" y="1824444"/>
                  </a:lnTo>
                  <a:lnTo>
                    <a:pt x="1573443" y="1829892"/>
                  </a:lnTo>
                  <a:lnTo>
                    <a:pt x="1572085" y="1835340"/>
                  </a:lnTo>
                  <a:lnTo>
                    <a:pt x="1570274" y="1840560"/>
                  </a:lnTo>
                  <a:lnTo>
                    <a:pt x="1567784" y="1845327"/>
                  </a:lnTo>
                  <a:lnTo>
                    <a:pt x="1565295" y="1850094"/>
                  </a:lnTo>
                  <a:lnTo>
                    <a:pt x="1561900" y="1854407"/>
                  </a:lnTo>
                  <a:lnTo>
                    <a:pt x="1558278" y="1858266"/>
                  </a:lnTo>
                  <a:lnTo>
                    <a:pt x="1554430" y="1861898"/>
                  </a:lnTo>
                  <a:lnTo>
                    <a:pt x="1550130" y="1865303"/>
                  </a:lnTo>
                  <a:lnTo>
                    <a:pt x="1545377" y="1867800"/>
                  </a:lnTo>
                  <a:lnTo>
                    <a:pt x="1540624" y="1870524"/>
                  </a:lnTo>
                  <a:lnTo>
                    <a:pt x="1535418" y="1872113"/>
                  </a:lnTo>
                  <a:lnTo>
                    <a:pt x="1529985" y="1873475"/>
                  </a:lnTo>
                  <a:lnTo>
                    <a:pt x="1524553" y="1874610"/>
                  </a:lnTo>
                  <a:lnTo>
                    <a:pt x="1518668" y="1874837"/>
                  </a:lnTo>
                  <a:lnTo>
                    <a:pt x="1168971" y="1874837"/>
                  </a:lnTo>
                  <a:lnTo>
                    <a:pt x="1163312" y="1874610"/>
                  </a:lnTo>
                  <a:lnTo>
                    <a:pt x="1157654" y="1873475"/>
                  </a:lnTo>
                  <a:lnTo>
                    <a:pt x="1152221" y="1872113"/>
                  </a:lnTo>
                  <a:lnTo>
                    <a:pt x="1147242" y="1870524"/>
                  </a:lnTo>
                  <a:lnTo>
                    <a:pt x="1142262" y="1867800"/>
                  </a:lnTo>
                  <a:lnTo>
                    <a:pt x="1137736" y="1865303"/>
                  </a:lnTo>
                  <a:lnTo>
                    <a:pt x="1133435" y="1861898"/>
                  </a:lnTo>
                  <a:lnTo>
                    <a:pt x="1129361" y="1858266"/>
                  </a:lnTo>
                  <a:lnTo>
                    <a:pt x="1125740" y="1854407"/>
                  </a:lnTo>
                  <a:lnTo>
                    <a:pt x="1122797" y="1850094"/>
                  </a:lnTo>
                  <a:lnTo>
                    <a:pt x="1119855" y="1845327"/>
                  </a:lnTo>
                  <a:lnTo>
                    <a:pt x="1117365" y="1840560"/>
                  </a:lnTo>
                  <a:lnTo>
                    <a:pt x="1115554" y="1835340"/>
                  </a:lnTo>
                  <a:lnTo>
                    <a:pt x="1114196" y="1829892"/>
                  </a:lnTo>
                  <a:lnTo>
                    <a:pt x="1113291" y="1824444"/>
                  </a:lnTo>
                  <a:lnTo>
                    <a:pt x="1112838" y="1818542"/>
                  </a:lnTo>
                  <a:lnTo>
                    <a:pt x="1112838" y="959355"/>
                  </a:lnTo>
                  <a:lnTo>
                    <a:pt x="1113291" y="953681"/>
                  </a:lnTo>
                  <a:lnTo>
                    <a:pt x="1114196" y="948006"/>
                  </a:lnTo>
                  <a:lnTo>
                    <a:pt x="1115554" y="942558"/>
                  </a:lnTo>
                  <a:lnTo>
                    <a:pt x="1117365" y="937337"/>
                  </a:lnTo>
                  <a:lnTo>
                    <a:pt x="1119855" y="932343"/>
                  </a:lnTo>
                  <a:lnTo>
                    <a:pt x="1122797" y="927803"/>
                  </a:lnTo>
                  <a:lnTo>
                    <a:pt x="1125740" y="923717"/>
                  </a:lnTo>
                  <a:lnTo>
                    <a:pt x="1129361" y="919404"/>
                  </a:lnTo>
                  <a:lnTo>
                    <a:pt x="1133435" y="915999"/>
                  </a:lnTo>
                  <a:lnTo>
                    <a:pt x="1137736" y="912821"/>
                  </a:lnTo>
                  <a:lnTo>
                    <a:pt x="1142262" y="909870"/>
                  </a:lnTo>
                  <a:lnTo>
                    <a:pt x="1147242" y="907600"/>
                  </a:lnTo>
                  <a:lnTo>
                    <a:pt x="1152221" y="905557"/>
                  </a:lnTo>
                  <a:lnTo>
                    <a:pt x="1157654" y="904195"/>
                  </a:lnTo>
                  <a:lnTo>
                    <a:pt x="1163312" y="903514"/>
                  </a:lnTo>
                  <a:lnTo>
                    <a:pt x="1168971" y="903287"/>
                  </a:lnTo>
                  <a:close/>
                  <a:moveTo>
                    <a:pt x="1841899" y="450850"/>
                  </a:moveTo>
                  <a:lnTo>
                    <a:pt x="2191940" y="450850"/>
                  </a:lnTo>
                  <a:lnTo>
                    <a:pt x="2197604" y="451077"/>
                  </a:lnTo>
                  <a:lnTo>
                    <a:pt x="2203268" y="451985"/>
                  </a:lnTo>
                  <a:lnTo>
                    <a:pt x="2208706" y="453573"/>
                  </a:lnTo>
                  <a:lnTo>
                    <a:pt x="2213917" y="455388"/>
                  </a:lnTo>
                  <a:lnTo>
                    <a:pt x="2218674" y="457657"/>
                  </a:lnTo>
                  <a:lnTo>
                    <a:pt x="2223206" y="460380"/>
                  </a:lnTo>
                  <a:lnTo>
                    <a:pt x="2227510" y="463556"/>
                  </a:lnTo>
                  <a:lnTo>
                    <a:pt x="2231589" y="467186"/>
                  </a:lnTo>
                  <a:lnTo>
                    <a:pt x="2235214" y="471271"/>
                  </a:lnTo>
                  <a:lnTo>
                    <a:pt x="2238385" y="475582"/>
                  </a:lnTo>
                  <a:lnTo>
                    <a:pt x="2241104" y="480119"/>
                  </a:lnTo>
                  <a:lnTo>
                    <a:pt x="2243596" y="484884"/>
                  </a:lnTo>
                  <a:lnTo>
                    <a:pt x="2245636" y="490103"/>
                  </a:lnTo>
                  <a:lnTo>
                    <a:pt x="2246768" y="495548"/>
                  </a:lnTo>
                  <a:lnTo>
                    <a:pt x="2247675" y="501221"/>
                  </a:lnTo>
                  <a:lnTo>
                    <a:pt x="2247901" y="506893"/>
                  </a:lnTo>
                  <a:lnTo>
                    <a:pt x="2247901" y="1818568"/>
                  </a:lnTo>
                  <a:lnTo>
                    <a:pt x="2247675" y="1824468"/>
                  </a:lnTo>
                  <a:lnTo>
                    <a:pt x="2246768" y="1829913"/>
                  </a:lnTo>
                  <a:lnTo>
                    <a:pt x="2245636" y="1835358"/>
                  </a:lnTo>
                  <a:lnTo>
                    <a:pt x="2243596" y="1840577"/>
                  </a:lnTo>
                  <a:lnTo>
                    <a:pt x="2241104" y="1845342"/>
                  </a:lnTo>
                  <a:lnTo>
                    <a:pt x="2238385" y="1850107"/>
                  </a:lnTo>
                  <a:lnTo>
                    <a:pt x="2235214" y="1854418"/>
                  </a:lnTo>
                  <a:lnTo>
                    <a:pt x="2231589" y="1858275"/>
                  </a:lnTo>
                  <a:lnTo>
                    <a:pt x="2227510" y="1861905"/>
                  </a:lnTo>
                  <a:lnTo>
                    <a:pt x="2223206" y="1865309"/>
                  </a:lnTo>
                  <a:lnTo>
                    <a:pt x="2218674" y="1867804"/>
                  </a:lnTo>
                  <a:lnTo>
                    <a:pt x="2213917" y="1870527"/>
                  </a:lnTo>
                  <a:lnTo>
                    <a:pt x="2208706" y="1872115"/>
                  </a:lnTo>
                  <a:lnTo>
                    <a:pt x="2203268" y="1873477"/>
                  </a:lnTo>
                  <a:lnTo>
                    <a:pt x="2197604" y="1874611"/>
                  </a:lnTo>
                  <a:lnTo>
                    <a:pt x="2191940" y="1874838"/>
                  </a:lnTo>
                  <a:lnTo>
                    <a:pt x="1841899" y="1874838"/>
                  </a:lnTo>
                  <a:lnTo>
                    <a:pt x="1836235" y="1874611"/>
                  </a:lnTo>
                  <a:lnTo>
                    <a:pt x="1830798" y="1873477"/>
                  </a:lnTo>
                  <a:lnTo>
                    <a:pt x="1825360" y="1872115"/>
                  </a:lnTo>
                  <a:lnTo>
                    <a:pt x="1820149" y="1870527"/>
                  </a:lnTo>
                  <a:lnTo>
                    <a:pt x="1815165" y="1867804"/>
                  </a:lnTo>
                  <a:lnTo>
                    <a:pt x="1810633" y="1865309"/>
                  </a:lnTo>
                  <a:lnTo>
                    <a:pt x="1806329" y="1861905"/>
                  </a:lnTo>
                  <a:lnTo>
                    <a:pt x="1802477" y="1858275"/>
                  </a:lnTo>
                  <a:lnTo>
                    <a:pt x="1798852" y="1854418"/>
                  </a:lnTo>
                  <a:lnTo>
                    <a:pt x="1795454" y="1850107"/>
                  </a:lnTo>
                  <a:lnTo>
                    <a:pt x="1792508" y="1845342"/>
                  </a:lnTo>
                  <a:lnTo>
                    <a:pt x="1790243" y="1840577"/>
                  </a:lnTo>
                  <a:lnTo>
                    <a:pt x="1788430" y="1835358"/>
                  </a:lnTo>
                  <a:lnTo>
                    <a:pt x="1786844" y="1829913"/>
                  </a:lnTo>
                  <a:lnTo>
                    <a:pt x="1786165" y="1824468"/>
                  </a:lnTo>
                  <a:lnTo>
                    <a:pt x="1785938" y="1818568"/>
                  </a:lnTo>
                  <a:lnTo>
                    <a:pt x="1785938" y="506893"/>
                  </a:lnTo>
                  <a:lnTo>
                    <a:pt x="1786165" y="501221"/>
                  </a:lnTo>
                  <a:lnTo>
                    <a:pt x="1786844" y="495548"/>
                  </a:lnTo>
                  <a:lnTo>
                    <a:pt x="1788430" y="490103"/>
                  </a:lnTo>
                  <a:lnTo>
                    <a:pt x="1790243" y="484884"/>
                  </a:lnTo>
                  <a:lnTo>
                    <a:pt x="1792508" y="480119"/>
                  </a:lnTo>
                  <a:lnTo>
                    <a:pt x="1795454" y="475582"/>
                  </a:lnTo>
                  <a:lnTo>
                    <a:pt x="1798852" y="471271"/>
                  </a:lnTo>
                  <a:lnTo>
                    <a:pt x="1802477" y="467186"/>
                  </a:lnTo>
                  <a:lnTo>
                    <a:pt x="1806329" y="463556"/>
                  </a:lnTo>
                  <a:lnTo>
                    <a:pt x="1810633" y="460380"/>
                  </a:lnTo>
                  <a:lnTo>
                    <a:pt x="1815165" y="457657"/>
                  </a:lnTo>
                  <a:lnTo>
                    <a:pt x="1820149" y="455388"/>
                  </a:lnTo>
                  <a:lnTo>
                    <a:pt x="1825360" y="453573"/>
                  </a:lnTo>
                  <a:lnTo>
                    <a:pt x="1830798" y="451985"/>
                  </a:lnTo>
                  <a:lnTo>
                    <a:pt x="1836235" y="451077"/>
                  </a:lnTo>
                  <a:lnTo>
                    <a:pt x="1841899" y="450850"/>
                  </a:lnTo>
                  <a:close/>
                  <a:moveTo>
                    <a:pt x="1458752" y="38100"/>
                  </a:moveTo>
                  <a:lnTo>
                    <a:pt x="1461698" y="38100"/>
                  </a:lnTo>
                  <a:lnTo>
                    <a:pt x="1464870" y="38100"/>
                  </a:lnTo>
                  <a:lnTo>
                    <a:pt x="1468043" y="38327"/>
                  </a:lnTo>
                  <a:lnTo>
                    <a:pt x="1470989" y="38554"/>
                  </a:lnTo>
                  <a:lnTo>
                    <a:pt x="1473935" y="39235"/>
                  </a:lnTo>
                  <a:lnTo>
                    <a:pt x="1477107" y="40143"/>
                  </a:lnTo>
                  <a:lnTo>
                    <a:pt x="1479827" y="40825"/>
                  </a:lnTo>
                  <a:lnTo>
                    <a:pt x="1482773" y="42187"/>
                  </a:lnTo>
                  <a:lnTo>
                    <a:pt x="1485718" y="43322"/>
                  </a:lnTo>
                  <a:lnTo>
                    <a:pt x="1488438" y="44684"/>
                  </a:lnTo>
                  <a:lnTo>
                    <a:pt x="1491157" y="46500"/>
                  </a:lnTo>
                  <a:lnTo>
                    <a:pt x="1493876" y="48317"/>
                  </a:lnTo>
                  <a:lnTo>
                    <a:pt x="1496143" y="50133"/>
                  </a:lnTo>
                  <a:lnTo>
                    <a:pt x="1498409" y="52176"/>
                  </a:lnTo>
                  <a:lnTo>
                    <a:pt x="1500675" y="54447"/>
                  </a:lnTo>
                  <a:lnTo>
                    <a:pt x="1502714" y="56490"/>
                  </a:lnTo>
                  <a:lnTo>
                    <a:pt x="1504754" y="59214"/>
                  </a:lnTo>
                  <a:lnTo>
                    <a:pt x="1506567" y="61485"/>
                  </a:lnTo>
                  <a:lnTo>
                    <a:pt x="1508153" y="64436"/>
                  </a:lnTo>
                  <a:lnTo>
                    <a:pt x="1509739" y="66934"/>
                  </a:lnTo>
                  <a:lnTo>
                    <a:pt x="1511099" y="69658"/>
                  </a:lnTo>
                  <a:lnTo>
                    <a:pt x="1512005" y="72609"/>
                  </a:lnTo>
                  <a:lnTo>
                    <a:pt x="1513138" y="75334"/>
                  </a:lnTo>
                  <a:lnTo>
                    <a:pt x="1514045" y="78512"/>
                  </a:lnTo>
                  <a:lnTo>
                    <a:pt x="1514725" y="81691"/>
                  </a:lnTo>
                  <a:lnTo>
                    <a:pt x="1515178" y="84642"/>
                  </a:lnTo>
                  <a:lnTo>
                    <a:pt x="1515405" y="87821"/>
                  </a:lnTo>
                  <a:lnTo>
                    <a:pt x="1543051" y="488083"/>
                  </a:lnTo>
                  <a:lnTo>
                    <a:pt x="1543051" y="493305"/>
                  </a:lnTo>
                  <a:lnTo>
                    <a:pt x="1542371" y="498754"/>
                  </a:lnTo>
                  <a:lnTo>
                    <a:pt x="1541691" y="503976"/>
                  </a:lnTo>
                  <a:lnTo>
                    <a:pt x="1540105" y="509198"/>
                  </a:lnTo>
                  <a:lnTo>
                    <a:pt x="1538066" y="513965"/>
                  </a:lnTo>
                  <a:lnTo>
                    <a:pt x="1535800" y="518506"/>
                  </a:lnTo>
                  <a:lnTo>
                    <a:pt x="1532854" y="522820"/>
                  </a:lnTo>
                  <a:lnTo>
                    <a:pt x="1529908" y="526906"/>
                  </a:lnTo>
                  <a:lnTo>
                    <a:pt x="1526282" y="530539"/>
                  </a:lnTo>
                  <a:lnTo>
                    <a:pt x="1522429" y="533944"/>
                  </a:lnTo>
                  <a:lnTo>
                    <a:pt x="1518350" y="537123"/>
                  </a:lnTo>
                  <a:lnTo>
                    <a:pt x="1513592" y="539620"/>
                  </a:lnTo>
                  <a:lnTo>
                    <a:pt x="1509059" y="541663"/>
                  </a:lnTo>
                  <a:lnTo>
                    <a:pt x="1503847" y="543253"/>
                  </a:lnTo>
                  <a:lnTo>
                    <a:pt x="1498635" y="544615"/>
                  </a:lnTo>
                  <a:lnTo>
                    <a:pt x="1493197" y="545069"/>
                  </a:lnTo>
                  <a:lnTo>
                    <a:pt x="1488211" y="545296"/>
                  </a:lnTo>
                  <a:lnTo>
                    <a:pt x="1482999" y="544842"/>
                  </a:lnTo>
                  <a:lnTo>
                    <a:pt x="1478014" y="543934"/>
                  </a:lnTo>
                  <a:lnTo>
                    <a:pt x="1473481" y="542799"/>
                  </a:lnTo>
                  <a:lnTo>
                    <a:pt x="1469629" y="541437"/>
                  </a:lnTo>
                  <a:lnTo>
                    <a:pt x="1466003" y="539847"/>
                  </a:lnTo>
                  <a:lnTo>
                    <a:pt x="1462604" y="537804"/>
                  </a:lnTo>
                  <a:lnTo>
                    <a:pt x="1459205" y="535761"/>
                  </a:lnTo>
                  <a:lnTo>
                    <a:pt x="1456032" y="533490"/>
                  </a:lnTo>
                  <a:lnTo>
                    <a:pt x="1453086" y="530766"/>
                  </a:lnTo>
                  <a:lnTo>
                    <a:pt x="1450367" y="528041"/>
                  </a:lnTo>
                  <a:lnTo>
                    <a:pt x="1447874" y="525090"/>
                  </a:lnTo>
                  <a:lnTo>
                    <a:pt x="1445382" y="522139"/>
                  </a:lnTo>
                  <a:lnTo>
                    <a:pt x="1443342" y="518733"/>
                  </a:lnTo>
                  <a:lnTo>
                    <a:pt x="1441529" y="515100"/>
                  </a:lnTo>
                  <a:lnTo>
                    <a:pt x="1439943" y="511468"/>
                  </a:lnTo>
                  <a:lnTo>
                    <a:pt x="1438583" y="507608"/>
                  </a:lnTo>
                  <a:lnTo>
                    <a:pt x="1437677" y="503749"/>
                  </a:lnTo>
                  <a:lnTo>
                    <a:pt x="1436770" y="499662"/>
                  </a:lnTo>
                  <a:lnTo>
                    <a:pt x="1436317" y="495348"/>
                  </a:lnTo>
                  <a:lnTo>
                    <a:pt x="1419775" y="256735"/>
                  </a:lnTo>
                  <a:lnTo>
                    <a:pt x="1404592" y="280119"/>
                  </a:lnTo>
                  <a:lnTo>
                    <a:pt x="1396434" y="292606"/>
                  </a:lnTo>
                  <a:lnTo>
                    <a:pt x="1387596" y="304866"/>
                  </a:lnTo>
                  <a:lnTo>
                    <a:pt x="1378531" y="317580"/>
                  </a:lnTo>
                  <a:lnTo>
                    <a:pt x="1369014" y="330748"/>
                  </a:lnTo>
                  <a:lnTo>
                    <a:pt x="1359270" y="343916"/>
                  </a:lnTo>
                  <a:lnTo>
                    <a:pt x="1348845" y="357311"/>
                  </a:lnTo>
                  <a:lnTo>
                    <a:pt x="1338421" y="370933"/>
                  </a:lnTo>
                  <a:lnTo>
                    <a:pt x="1327317" y="384782"/>
                  </a:lnTo>
                  <a:lnTo>
                    <a:pt x="1315760" y="398632"/>
                  </a:lnTo>
                  <a:lnTo>
                    <a:pt x="1303750" y="412935"/>
                  </a:lnTo>
                  <a:lnTo>
                    <a:pt x="1291513" y="426784"/>
                  </a:lnTo>
                  <a:lnTo>
                    <a:pt x="1278823" y="441314"/>
                  </a:lnTo>
                  <a:lnTo>
                    <a:pt x="1265679" y="455390"/>
                  </a:lnTo>
                  <a:lnTo>
                    <a:pt x="1252082" y="469920"/>
                  </a:lnTo>
                  <a:lnTo>
                    <a:pt x="1233500" y="488991"/>
                  </a:lnTo>
                  <a:lnTo>
                    <a:pt x="1214465" y="507608"/>
                  </a:lnTo>
                  <a:lnTo>
                    <a:pt x="1195430" y="525998"/>
                  </a:lnTo>
                  <a:lnTo>
                    <a:pt x="1175715" y="543707"/>
                  </a:lnTo>
                  <a:lnTo>
                    <a:pt x="1156226" y="560961"/>
                  </a:lnTo>
                  <a:lnTo>
                    <a:pt x="1136058" y="577762"/>
                  </a:lnTo>
                  <a:lnTo>
                    <a:pt x="1115663" y="594336"/>
                  </a:lnTo>
                  <a:lnTo>
                    <a:pt x="1095041" y="610455"/>
                  </a:lnTo>
                  <a:lnTo>
                    <a:pt x="1074193" y="625893"/>
                  </a:lnTo>
                  <a:lnTo>
                    <a:pt x="1053118" y="641105"/>
                  </a:lnTo>
                  <a:lnTo>
                    <a:pt x="1031590" y="655408"/>
                  </a:lnTo>
                  <a:lnTo>
                    <a:pt x="1010062" y="669711"/>
                  </a:lnTo>
                  <a:lnTo>
                    <a:pt x="988081" y="683333"/>
                  </a:lnTo>
                  <a:lnTo>
                    <a:pt x="966099" y="696501"/>
                  </a:lnTo>
                  <a:lnTo>
                    <a:pt x="943891" y="709442"/>
                  </a:lnTo>
                  <a:lnTo>
                    <a:pt x="921004" y="721702"/>
                  </a:lnTo>
                  <a:lnTo>
                    <a:pt x="906954" y="729194"/>
                  </a:lnTo>
                  <a:lnTo>
                    <a:pt x="892451" y="736232"/>
                  </a:lnTo>
                  <a:lnTo>
                    <a:pt x="878174" y="743497"/>
                  </a:lnTo>
                  <a:lnTo>
                    <a:pt x="863671" y="750309"/>
                  </a:lnTo>
                  <a:lnTo>
                    <a:pt x="848941" y="756893"/>
                  </a:lnTo>
                  <a:lnTo>
                    <a:pt x="834212" y="763477"/>
                  </a:lnTo>
                  <a:lnTo>
                    <a:pt x="819482" y="769834"/>
                  </a:lnTo>
                  <a:lnTo>
                    <a:pt x="804526" y="775736"/>
                  </a:lnTo>
                  <a:lnTo>
                    <a:pt x="789569" y="781866"/>
                  </a:lnTo>
                  <a:lnTo>
                    <a:pt x="774613" y="787542"/>
                  </a:lnTo>
                  <a:lnTo>
                    <a:pt x="759430" y="793218"/>
                  </a:lnTo>
                  <a:lnTo>
                    <a:pt x="744247" y="798440"/>
                  </a:lnTo>
                  <a:lnTo>
                    <a:pt x="729064" y="803435"/>
                  </a:lnTo>
                  <a:lnTo>
                    <a:pt x="713655" y="808657"/>
                  </a:lnTo>
                  <a:lnTo>
                    <a:pt x="698472" y="813197"/>
                  </a:lnTo>
                  <a:lnTo>
                    <a:pt x="682609" y="817965"/>
                  </a:lnTo>
                  <a:lnTo>
                    <a:pt x="667199" y="822279"/>
                  </a:lnTo>
                  <a:lnTo>
                    <a:pt x="651563" y="826365"/>
                  </a:lnTo>
                  <a:lnTo>
                    <a:pt x="635701" y="830452"/>
                  </a:lnTo>
                  <a:lnTo>
                    <a:pt x="620064" y="834084"/>
                  </a:lnTo>
                  <a:lnTo>
                    <a:pt x="604202" y="837717"/>
                  </a:lnTo>
                  <a:lnTo>
                    <a:pt x="588112" y="841350"/>
                  </a:lnTo>
                  <a:lnTo>
                    <a:pt x="572249" y="844528"/>
                  </a:lnTo>
                  <a:lnTo>
                    <a:pt x="555933" y="847479"/>
                  </a:lnTo>
                  <a:lnTo>
                    <a:pt x="539618" y="850431"/>
                  </a:lnTo>
                  <a:lnTo>
                    <a:pt x="523528" y="852928"/>
                  </a:lnTo>
                  <a:lnTo>
                    <a:pt x="507212" y="855653"/>
                  </a:lnTo>
                  <a:lnTo>
                    <a:pt x="490896" y="857923"/>
                  </a:lnTo>
                  <a:lnTo>
                    <a:pt x="474353" y="859966"/>
                  </a:lnTo>
                  <a:lnTo>
                    <a:pt x="458037" y="861783"/>
                  </a:lnTo>
                  <a:lnTo>
                    <a:pt x="441268" y="863372"/>
                  </a:lnTo>
                  <a:lnTo>
                    <a:pt x="424726" y="864961"/>
                  </a:lnTo>
                  <a:lnTo>
                    <a:pt x="419287" y="865188"/>
                  </a:lnTo>
                  <a:lnTo>
                    <a:pt x="414075" y="864734"/>
                  </a:lnTo>
                  <a:lnTo>
                    <a:pt x="409089" y="863826"/>
                  </a:lnTo>
                  <a:lnTo>
                    <a:pt x="404104" y="862464"/>
                  </a:lnTo>
                  <a:lnTo>
                    <a:pt x="400252" y="861329"/>
                  </a:lnTo>
                  <a:lnTo>
                    <a:pt x="396626" y="859739"/>
                  </a:lnTo>
                  <a:lnTo>
                    <a:pt x="393227" y="857923"/>
                  </a:lnTo>
                  <a:lnTo>
                    <a:pt x="389827" y="855880"/>
                  </a:lnTo>
                  <a:lnTo>
                    <a:pt x="386882" y="853609"/>
                  </a:lnTo>
                  <a:lnTo>
                    <a:pt x="383936" y="850885"/>
                  </a:lnTo>
                  <a:lnTo>
                    <a:pt x="381216" y="848161"/>
                  </a:lnTo>
                  <a:lnTo>
                    <a:pt x="378497" y="845209"/>
                  </a:lnTo>
                  <a:lnTo>
                    <a:pt x="376231" y="842258"/>
                  </a:lnTo>
                  <a:lnTo>
                    <a:pt x="374191" y="838852"/>
                  </a:lnTo>
                  <a:lnTo>
                    <a:pt x="372378" y="835447"/>
                  </a:lnTo>
                  <a:lnTo>
                    <a:pt x="370566" y="831814"/>
                  </a:lnTo>
                  <a:lnTo>
                    <a:pt x="369206" y="827955"/>
                  </a:lnTo>
                  <a:lnTo>
                    <a:pt x="368299" y="824095"/>
                  </a:lnTo>
                  <a:lnTo>
                    <a:pt x="367620" y="820008"/>
                  </a:lnTo>
                  <a:lnTo>
                    <a:pt x="366940" y="815922"/>
                  </a:lnTo>
                  <a:lnTo>
                    <a:pt x="366713" y="810473"/>
                  </a:lnTo>
                  <a:lnTo>
                    <a:pt x="367167" y="805024"/>
                  </a:lnTo>
                  <a:lnTo>
                    <a:pt x="368073" y="799802"/>
                  </a:lnTo>
                  <a:lnTo>
                    <a:pt x="369206" y="795034"/>
                  </a:lnTo>
                  <a:lnTo>
                    <a:pt x="371472" y="790040"/>
                  </a:lnTo>
                  <a:lnTo>
                    <a:pt x="373738" y="785272"/>
                  </a:lnTo>
                  <a:lnTo>
                    <a:pt x="376231" y="780958"/>
                  </a:lnTo>
                  <a:lnTo>
                    <a:pt x="379403" y="776872"/>
                  </a:lnTo>
                  <a:lnTo>
                    <a:pt x="383029" y="773239"/>
                  </a:lnTo>
                  <a:lnTo>
                    <a:pt x="386882" y="769607"/>
                  </a:lnTo>
                  <a:lnTo>
                    <a:pt x="390961" y="766882"/>
                  </a:lnTo>
                  <a:lnTo>
                    <a:pt x="395266" y="763931"/>
                  </a:lnTo>
                  <a:lnTo>
                    <a:pt x="400252" y="761887"/>
                  </a:lnTo>
                  <a:lnTo>
                    <a:pt x="405237" y="760071"/>
                  </a:lnTo>
                  <a:lnTo>
                    <a:pt x="410222" y="758709"/>
                  </a:lnTo>
                  <a:lnTo>
                    <a:pt x="415661" y="758255"/>
                  </a:lnTo>
                  <a:lnTo>
                    <a:pt x="431071" y="756666"/>
                  </a:lnTo>
                  <a:lnTo>
                    <a:pt x="446027" y="755076"/>
                  </a:lnTo>
                  <a:lnTo>
                    <a:pt x="461210" y="753714"/>
                  </a:lnTo>
                  <a:lnTo>
                    <a:pt x="476166" y="751898"/>
                  </a:lnTo>
                  <a:lnTo>
                    <a:pt x="491123" y="749854"/>
                  </a:lnTo>
                  <a:lnTo>
                    <a:pt x="506079" y="747357"/>
                  </a:lnTo>
                  <a:lnTo>
                    <a:pt x="521035" y="745087"/>
                  </a:lnTo>
                  <a:lnTo>
                    <a:pt x="535765" y="742589"/>
                  </a:lnTo>
                  <a:lnTo>
                    <a:pt x="550495" y="739638"/>
                  </a:lnTo>
                  <a:lnTo>
                    <a:pt x="565224" y="736913"/>
                  </a:lnTo>
                  <a:lnTo>
                    <a:pt x="579728" y="733735"/>
                  </a:lnTo>
                  <a:lnTo>
                    <a:pt x="594231" y="730329"/>
                  </a:lnTo>
                  <a:lnTo>
                    <a:pt x="608734" y="726697"/>
                  </a:lnTo>
                  <a:lnTo>
                    <a:pt x="623010" y="723064"/>
                  </a:lnTo>
                  <a:lnTo>
                    <a:pt x="637287" y="719432"/>
                  </a:lnTo>
                  <a:lnTo>
                    <a:pt x="651563" y="715345"/>
                  </a:lnTo>
                  <a:lnTo>
                    <a:pt x="665613" y="711259"/>
                  </a:lnTo>
                  <a:lnTo>
                    <a:pt x="679890" y="706945"/>
                  </a:lnTo>
                  <a:lnTo>
                    <a:pt x="693713" y="702404"/>
                  </a:lnTo>
                  <a:lnTo>
                    <a:pt x="707763" y="697864"/>
                  </a:lnTo>
                  <a:lnTo>
                    <a:pt x="721586" y="692869"/>
                  </a:lnTo>
                  <a:lnTo>
                    <a:pt x="735183" y="687874"/>
                  </a:lnTo>
                  <a:lnTo>
                    <a:pt x="749233" y="682652"/>
                  </a:lnTo>
                  <a:lnTo>
                    <a:pt x="762603" y="677430"/>
                  </a:lnTo>
                  <a:lnTo>
                    <a:pt x="776199" y="671755"/>
                  </a:lnTo>
                  <a:lnTo>
                    <a:pt x="789569" y="666079"/>
                  </a:lnTo>
                  <a:lnTo>
                    <a:pt x="803166" y="660176"/>
                  </a:lnTo>
                  <a:lnTo>
                    <a:pt x="816536" y="654273"/>
                  </a:lnTo>
                  <a:lnTo>
                    <a:pt x="829679" y="648143"/>
                  </a:lnTo>
                  <a:lnTo>
                    <a:pt x="842823" y="641559"/>
                  </a:lnTo>
                  <a:lnTo>
                    <a:pt x="855966" y="634975"/>
                  </a:lnTo>
                  <a:lnTo>
                    <a:pt x="868883" y="628164"/>
                  </a:lnTo>
                  <a:lnTo>
                    <a:pt x="889505" y="617039"/>
                  </a:lnTo>
                  <a:lnTo>
                    <a:pt x="910126" y="605460"/>
                  </a:lnTo>
                  <a:lnTo>
                    <a:pt x="930068" y="593655"/>
                  </a:lnTo>
                  <a:lnTo>
                    <a:pt x="950237" y="580941"/>
                  </a:lnTo>
                  <a:lnTo>
                    <a:pt x="970178" y="568000"/>
                  </a:lnTo>
                  <a:lnTo>
                    <a:pt x="989667" y="554832"/>
                  </a:lnTo>
                  <a:lnTo>
                    <a:pt x="1008929" y="540982"/>
                  </a:lnTo>
                  <a:lnTo>
                    <a:pt x="1027964" y="526906"/>
                  </a:lnTo>
                  <a:lnTo>
                    <a:pt x="1046773" y="512149"/>
                  </a:lnTo>
                  <a:lnTo>
                    <a:pt x="1065355" y="497165"/>
                  </a:lnTo>
                  <a:lnTo>
                    <a:pt x="1083937" y="481726"/>
                  </a:lnTo>
                  <a:lnTo>
                    <a:pt x="1102066" y="466061"/>
                  </a:lnTo>
                  <a:lnTo>
                    <a:pt x="1119742" y="449714"/>
                  </a:lnTo>
                  <a:lnTo>
                    <a:pt x="1137644" y="433141"/>
                  </a:lnTo>
                  <a:lnTo>
                    <a:pt x="1154866" y="416113"/>
                  </a:lnTo>
                  <a:lnTo>
                    <a:pt x="1171862" y="398859"/>
                  </a:lnTo>
                  <a:lnTo>
                    <a:pt x="1184779" y="385236"/>
                  </a:lnTo>
                  <a:lnTo>
                    <a:pt x="1197469" y="371841"/>
                  </a:lnTo>
                  <a:lnTo>
                    <a:pt x="1209480" y="358219"/>
                  </a:lnTo>
                  <a:lnTo>
                    <a:pt x="1221037" y="344597"/>
                  </a:lnTo>
                  <a:lnTo>
                    <a:pt x="1232367" y="331429"/>
                  </a:lnTo>
                  <a:lnTo>
                    <a:pt x="1243245" y="318261"/>
                  </a:lnTo>
                  <a:lnTo>
                    <a:pt x="1253895" y="305093"/>
                  </a:lnTo>
                  <a:lnTo>
                    <a:pt x="1263866" y="292606"/>
                  </a:lnTo>
                  <a:lnTo>
                    <a:pt x="1273384" y="279665"/>
                  </a:lnTo>
                  <a:lnTo>
                    <a:pt x="1282675" y="267178"/>
                  </a:lnTo>
                  <a:lnTo>
                    <a:pt x="1291739" y="255145"/>
                  </a:lnTo>
                  <a:lnTo>
                    <a:pt x="1300124" y="242886"/>
                  </a:lnTo>
                  <a:lnTo>
                    <a:pt x="1308282" y="231307"/>
                  </a:lnTo>
                  <a:lnTo>
                    <a:pt x="1316213" y="219728"/>
                  </a:lnTo>
                  <a:lnTo>
                    <a:pt x="1330263" y="197706"/>
                  </a:lnTo>
                  <a:lnTo>
                    <a:pt x="1107958" y="281027"/>
                  </a:lnTo>
                  <a:lnTo>
                    <a:pt x="1102746" y="282390"/>
                  </a:lnTo>
                  <a:lnTo>
                    <a:pt x="1097534" y="283525"/>
                  </a:lnTo>
                  <a:lnTo>
                    <a:pt x="1092322" y="283979"/>
                  </a:lnTo>
                  <a:lnTo>
                    <a:pt x="1087110" y="283979"/>
                  </a:lnTo>
                  <a:lnTo>
                    <a:pt x="1081898" y="283752"/>
                  </a:lnTo>
                  <a:lnTo>
                    <a:pt x="1076686" y="282844"/>
                  </a:lnTo>
                  <a:lnTo>
                    <a:pt x="1071927" y="281255"/>
                  </a:lnTo>
                  <a:lnTo>
                    <a:pt x="1067168" y="279438"/>
                  </a:lnTo>
                  <a:lnTo>
                    <a:pt x="1062636" y="277168"/>
                  </a:lnTo>
                  <a:lnTo>
                    <a:pt x="1058103" y="274216"/>
                  </a:lnTo>
                  <a:lnTo>
                    <a:pt x="1054251" y="270811"/>
                  </a:lnTo>
                  <a:lnTo>
                    <a:pt x="1050399" y="267178"/>
                  </a:lnTo>
                  <a:lnTo>
                    <a:pt x="1047226" y="263319"/>
                  </a:lnTo>
                  <a:lnTo>
                    <a:pt x="1044054" y="259005"/>
                  </a:lnTo>
                  <a:lnTo>
                    <a:pt x="1041561" y="254237"/>
                  </a:lnTo>
                  <a:lnTo>
                    <a:pt x="1039295" y="249470"/>
                  </a:lnTo>
                  <a:lnTo>
                    <a:pt x="1037482" y="244021"/>
                  </a:lnTo>
                  <a:lnTo>
                    <a:pt x="1036575" y="238799"/>
                  </a:lnTo>
                  <a:lnTo>
                    <a:pt x="1036122" y="233350"/>
                  </a:lnTo>
                  <a:lnTo>
                    <a:pt x="1036122" y="228355"/>
                  </a:lnTo>
                  <a:lnTo>
                    <a:pt x="1036349" y="223134"/>
                  </a:lnTo>
                  <a:lnTo>
                    <a:pt x="1037255" y="218139"/>
                  </a:lnTo>
                  <a:lnTo>
                    <a:pt x="1038841" y="213144"/>
                  </a:lnTo>
                  <a:lnTo>
                    <a:pt x="1040654" y="208376"/>
                  </a:lnTo>
                  <a:lnTo>
                    <a:pt x="1042920" y="203836"/>
                  </a:lnTo>
                  <a:lnTo>
                    <a:pt x="1045866" y="199295"/>
                  </a:lnTo>
                  <a:lnTo>
                    <a:pt x="1049266" y="195435"/>
                  </a:lnTo>
                  <a:lnTo>
                    <a:pt x="1052891" y="191576"/>
                  </a:lnTo>
                  <a:lnTo>
                    <a:pt x="1056744" y="188170"/>
                  </a:lnTo>
                  <a:lnTo>
                    <a:pt x="1061049" y="185219"/>
                  </a:lnTo>
                  <a:lnTo>
                    <a:pt x="1065582" y="182494"/>
                  </a:lnTo>
                  <a:lnTo>
                    <a:pt x="1070567" y="180451"/>
                  </a:lnTo>
                  <a:lnTo>
                    <a:pt x="1443569" y="41279"/>
                  </a:lnTo>
                  <a:lnTo>
                    <a:pt x="1446288" y="40370"/>
                  </a:lnTo>
                  <a:lnTo>
                    <a:pt x="1449461" y="39462"/>
                  </a:lnTo>
                  <a:lnTo>
                    <a:pt x="1452633" y="38781"/>
                  </a:lnTo>
                  <a:lnTo>
                    <a:pt x="1455579" y="38327"/>
                  </a:lnTo>
                  <a:lnTo>
                    <a:pt x="1458752" y="38100"/>
                  </a:lnTo>
                  <a:close/>
                  <a:moveTo>
                    <a:pt x="102528" y="0"/>
                  </a:moveTo>
                  <a:lnTo>
                    <a:pt x="107971" y="454"/>
                  </a:lnTo>
                  <a:lnTo>
                    <a:pt x="113189" y="681"/>
                  </a:lnTo>
                  <a:lnTo>
                    <a:pt x="118406" y="1361"/>
                  </a:lnTo>
                  <a:lnTo>
                    <a:pt x="123169" y="2268"/>
                  </a:lnTo>
                  <a:lnTo>
                    <a:pt x="128386" y="3403"/>
                  </a:lnTo>
                  <a:lnTo>
                    <a:pt x="133376" y="4764"/>
                  </a:lnTo>
                  <a:lnTo>
                    <a:pt x="137913" y="6578"/>
                  </a:lnTo>
                  <a:lnTo>
                    <a:pt x="142450" y="8393"/>
                  </a:lnTo>
                  <a:lnTo>
                    <a:pt x="147213" y="10434"/>
                  </a:lnTo>
                  <a:lnTo>
                    <a:pt x="151523" y="12476"/>
                  </a:lnTo>
                  <a:lnTo>
                    <a:pt x="156059" y="14971"/>
                  </a:lnTo>
                  <a:lnTo>
                    <a:pt x="160143" y="17693"/>
                  </a:lnTo>
                  <a:lnTo>
                    <a:pt x="164225" y="20642"/>
                  </a:lnTo>
                  <a:lnTo>
                    <a:pt x="168082" y="23590"/>
                  </a:lnTo>
                  <a:lnTo>
                    <a:pt x="171711" y="26993"/>
                  </a:lnTo>
                  <a:lnTo>
                    <a:pt x="175340" y="30169"/>
                  </a:lnTo>
                  <a:lnTo>
                    <a:pt x="178743" y="33798"/>
                  </a:lnTo>
                  <a:lnTo>
                    <a:pt x="181918" y="37427"/>
                  </a:lnTo>
                  <a:lnTo>
                    <a:pt x="185094" y="41510"/>
                  </a:lnTo>
                  <a:lnTo>
                    <a:pt x="188043" y="45593"/>
                  </a:lnTo>
                  <a:lnTo>
                    <a:pt x="190538" y="49676"/>
                  </a:lnTo>
                  <a:lnTo>
                    <a:pt x="193033" y="53986"/>
                  </a:lnTo>
                  <a:lnTo>
                    <a:pt x="195074" y="58296"/>
                  </a:lnTo>
                  <a:lnTo>
                    <a:pt x="197343" y="63059"/>
                  </a:lnTo>
                  <a:lnTo>
                    <a:pt x="199157" y="67596"/>
                  </a:lnTo>
                  <a:lnTo>
                    <a:pt x="200745" y="72359"/>
                  </a:lnTo>
                  <a:lnTo>
                    <a:pt x="202106" y="77122"/>
                  </a:lnTo>
                  <a:lnTo>
                    <a:pt x="203467" y="82340"/>
                  </a:lnTo>
                  <a:lnTo>
                    <a:pt x="204148" y="87330"/>
                  </a:lnTo>
                  <a:lnTo>
                    <a:pt x="205055" y="92320"/>
                  </a:lnTo>
                  <a:lnTo>
                    <a:pt x="205282" y="97537"/>
                  </a:lnTo>
                  <a:lnTo>
                    <a:pt x="205509" y="102981"/>
                  </a:lnTo>
                  <a:lnTo>
                    <a:pt x="205509" y="2092965"/>
                  </a:lnTo>
                  <a:lnTo>
                    <a:pt x="2195719" y="2092965"/>
                  </a:lnTo>
                  <a:lnTo>
                    <a:pt x="2201163" y="2093192"/>
                  </a:lnTo>
                  <a:lnTo>
                    <a:pt x="2206380" y="2093419"/>
                  </a:lnTo>
                  <a:lnTo>
                    <a:pt x="2211597" y="2094326"/>
                  </a:lnTo>
                  <a:lnTo>
                    <a:pt x="2216587" y="2095233"/>
                  </a:lnTo>
                  <a:lnTo>
                    <a:pt x="2221578" y="2096367"/>
                  </a:lnTo>
                  <a:lnTo>
                    <a:pt x="2226568" y="2097501"/>
                  </a:lnTo>
                  <a:lnTo>
                    <a:pt x="2231105" y="2099316"/>
                  </a:lnTo>
                  <a:lnTo>
                    <a:pt x="2235868" y="2101131"/>
                  </a:lnTo>
                  <a:lnTo>
                    <a:pt x="2240405" y="2103172"/>
                  </a:lnTo>
                  <a:lnTo>
                    <a:pt x="2244714" y="2105667"/>
                  </a:lnTo>
                  <a:lnTo>
                    <a:pt x="2249251" y="2107936"/>
                  </a:lnTo>
                  <a:lnTo>
                    <a:pt x="2253334" y="2110658"/>
                  </a:lnTo>
                  <a:lnTo>
                    <a:pt x="2257417" y="2113606"/>
                  </a:lnTo>
                  <a:lnTo>
                    <a:pt x="2261273" y="2116328"/>
                  </a:lnTo>
                  <a:lnTo>
                    <a:pt x="2264902" y="2119731"/>
                  </a:lnTo>
                  <a:lnTo>
                    <a:pt x="2268532" y="2123133"/>
                  </a:lnTo>
                  <a:lnTo>
                    <a:pt x="2271934" y="2126763"/>
                  </a:lnTo>
                  <a:lnTo>
                    <a:pt x="2275337" y="2130619"/>
                  </a:lnTo>
                  <a:lnTo>
                    <a:pt x="2278285" y="2134475"/>
                  </a:lnTo>
                  <a:lnTo>
                    <a:pt x="2281234" y="2138331"/>
                  </a:lnTo>
                  <a:lnTo>
                    <a:pt x="2283729" y="2142414"/>
                  </a:lnTo>
                  <a:lnTo>
                    <a:pt x="2286224" y="2146724"/>
                  </a:lnTo>
                  <a:lnTo>
                    <a:pt x="2288720" y="2151260"/>
                  </a:lnTo>
                  <a:lnTo>
                    <a:pt x="2290761" y="2155797"/>
                  </a:lnTo>
                  <a:lnTo>
                    <a:pt x="2292576" y="2160560"/>
                  </a:lnTo>
                  <a:lnTo>
                    <a:pt x="2294164" y="2165324"/>
                  </a:lnTo>
                  <a:lnTo>
                    <a:pt x="2295298" y="2170087"/>
                  </a:lnTo>
                  <a:lnTo>
                    <a:pt x="2296659" y="2175304"/>
                  </a:lnTo>
                  <a:lnTo>
                    <a:pt x="2297339" y="2180068"/>
                  </a:lnTo>
                  <a:lnTo>
                    <a:pt x="2298246" y="2185285"/>
                  </a:lnTo>
                  <a:lnTo>
                    <a:pt x="2298473" y="2190729"/>
                  </a:lnTo>
                  <a:lnTo>
                    <a:pt x="2298700" y="2195946"/>
                  </a:lnTo>
                  <a:lnTo>
                    <a:pt x="2298473" y="2201163"/>
                  </a:lnTo>
                  <a:lnTo>
                    <a:pt x="2298246" y="2206380"/>
                  </a:lnTo>
                  <a:lnTo>
                    <a:pt x="2297339" y="2211597"/>
                  </a:lnTo>
                  <a:lnTo>
                    <a:pt x="2296659" y="2216361"/>
                  </a:lnTo>
                  <a:lnTo>
                    <a:pt x="2295298" y="2221578"/>
                  </a:lnTo>
                  <a:lnTo>
                    <a:pt x="2294164" y="2226568"/>
                  </a:lnTo>
                  <a:lnTo>
                    <a:pt x="2292576" y="2231105"/>
                  </a:lnTo>
                  <a:lnTo>
                    <a:pt x="2290761" y="2235868"/>
                  </a:lnTo>
                  <a:lnTo>
                    <a:pt x="2288720" y="2240405"/>
                  </a:lnTo>
                  <a:lnTo>
                    <a:pt x="2286224" y="2244941"/>
                  </a:lnTo>
                  <a:lnTo>
                    <a:pt x="2283729" y="2249251"/>
                  </a:lnTo>
                  <a:lnTo>
                    <a:pt x="2281234" y="2253334"/>
                  </a:lnTo>
                  <a:lnTo>
                    <a:pt x="2278285" y="2257417"/>
                  </a:lnTo>
                  <a:lnTo>
                    <a:pt x="2275337" y="2261273"/>
                  </a:lnTo>
                  <a:lnTo>
                    <a:pt x="2271934" y="2264902"/>
                  </a:lnTo>
                  <a:lnTo>
                    <a:pt x="2268532" y="2268532"/>
                  </a:lnTo>
                  <a:lnTo>
                    <a:pt x="2264902" y="2271934"/>
                  </a:lnTo>
                  <a:lnTo>
                    <a:pt x="2261273" y="2275337"/>
                  </a:lnTo>
                  <a:lnTo>
                    <a:pt x="2257417" y="2278059"/>
                  </a:lnTo>
                  <a:lnTo>
                    <a:pt x="2253334" y="2281234"/>
                  </a:lnTo>
                  <a:lnTo>
                    <a:pt x="2249251" y="2283729"/>
                  </a:lnTo>
                  <a:lnTo>
                    <a:pt x="2244714" y="2286451"/>
                  </a:lnTo>
                  <a:lnTo>
                    <a:pt x="2240405" y="2288493"/>
                  </a:lnTo>
                  <a:lnTo>
                    <a:pt x="2235868" y="2290534"/>
                  </a:lnTo>
                  <a:lnTo>
                    <a:pt x="2231105" y="2292349"/>
                  </a:lnTo>
                  <a:lnTo>
                    <a:pt x="2226568" y="2294164"/>
                  </a:lnTo>
                  <a:lnTo>
                    <a:pt x="2221578" y="2295298"/>
                  </a:lnTo>
                  <a:lnTo>
                    <a:pt x="2216587" y="2296659"/>
                  </a:lnTo>
                  <a:lnTo>
                    <a:pt x="2211597" y="2297566"/>
                  </a:lnTo>
                  <a:lnTo>
                    <a:pt x="2206380" y="2298246"/>
                  </a:lnTo>
                  <a:lnTo>
                    <a:pt x="2201163" y="2298473"/>
                  </a:lnTo>
                  <a:lnTo>
                    <a:pt x="2195719" y="2298700"/>
                  </a:lnTo>
                  <a:lnTo>
                    <a:pt x="102528" y="2298700"/>
                  </a:lnTo>
                  <a:lnTo>
                    <a:pt x="97310" y="2298473"/>
                  </a:lnTo>
                  <a:lnTo>
                    <a:pt x="92093" y="2298246"/>
                  </a:lnTo>
                  <a:lnTo>
                    <a:pt x="86876" y="2297566"/>
                  </a:lnTo>
                  <a:lnTo>
                    <a:pt x="81886" y="2296659"/>
                  </a:lnTo>
                  <a:lnTo>
                    <a:pt x="77122" y="2295298"/>
                  </a:lnTo>
                  <a:lnTo>
                    <a:pt x="72132" y="2294164"/>
                  </a:lnTo>
                  <a:lnTo>
                    <a:pt x="67142" y="2292349"/>
                  </a:lnTo>
                  <a:lnTo>
                    <a:pt x="62605" y="2290534"/>
                  </a:lnTo>
                  <a:lnTo>
                    <a:pt x="57842" y="2288493"/>
                  </a:lnTo>
                  <a:lnTo>
                    <a:pt x="53532" y="2286451"/>
                  </a:lnTo>
                  <a:lnTo>
                    <a:pt x="49449" y="2283729"/>
                  </a:lnTo>
                  <a:lnTo>
                    <a:pt x="45139" y="2281234"/>
                  </a:lnTo>
                  <a:lnTo>
                    <a:pt x="41283" y="2278059"/>
                  </a:lnTo>
                  <a:lnTo>
                    <a:pt x="37200" y="2275337"/>
                  </a:lnTo>
                  <a:lnTo>
                    <a:pt x="33344" y="2271934"/>
                  </a:lnTo>
                  <a:lnTo>
                    <a:pt x="29715" y="2268532"/>
                  </a:lnTo>
                  <a:lnTo>
                    <a:pt x="26539" y="2264902"/>
                  </a:lnTo>
                  <a:lnTo>
                    <a:pt x="23364" y="2261273"/>
                  </a:lnTo>
                  <a:lnTo>
                    <a:pt x="20188" y="2257417"/>
                  </a:lnTo>
                  <a:lnTo>
                    <a:pt x="17466" y="2253334"/>
                  </a:lnTo>
                  <a:lnTo>
                    <a:pt x="14517" y="2249251"/>
                  </a:lnTo>
                  <a:lnTo>
                    <a:pt x="12249" y="2244941"/>
                  </a:lnTo>
                  <a:lnTo>
                    <a:pt x="9981" y="2240405"/>
                  </a:lnTo>
                  <a:lnTo>
                    <a:pt x="7939" y="2235868"/>
                  </a:lnTo>
                  <a:lnTo>
                    <a:pt x="6125" y="2231105"/>
                  </a:lnTo>
                  <a:lnTo>
                    <a:pt x="4537" y="2226568"/>
                  </a:lnTo>
                  <a:lnTo>
                    <a:pt x="2949" y="2221578"/>
                  </a:lnTo>
                  <a:lnTo>
                    <a:pt x="2042" y="2216361"/>
                  </a:lnTo>
                  <a:lnTo>
                    <a:pt x="907" y="2211597"/>
                  </a:lnTo>
                  <a:lnTo>
                    <a:pt x="454" y="2206380"/>
                  </a:lnTo>
                  <a:lnTo>
                    <a:pt x="0" y="2201163"/>
                  </a:lnTo>
                  <a:lnTo>
                    <a:pt x="0" y="2195946"/>
                  </a:lnTo>
                  <a:lnTo>
                    <a:pt x="0" y="102981"/>
                  </a:lnTo>
                  <a:lnTo>
                    <a:pt x="0" y="97537"/>
                  </a:lnTo>
                  <a:lnTo>
                    <a:pt x="454" y="92320"/>
                  </a:lnTo>
                  <a:lnTo>
                    <a:pt x="907" y="87330"/>
                  </a:lnTo>
                  <a:lnTo>
                    <a:pt x="2042" y="82340"/>
                  </a:lnTo>
                  <a:lnTo>
                    <a:pt x="2949" y="77122"/>
                  </a:lnTo>
                  <a:lnTo>
                    <a:pt x="4537" y="72359"/>
                  </a:lnTo>
                  <a:lnTo>
                    <a:pt x="6125" y="67596"/>
                  </a:lnTo>
                  <a:lnTo>
                    <a:pt x="7939" y="63059"/>
                  </a:lnTo>
                  <a:lnTo>
                    <a:pt x="9981" y="58296"/>
                  </a:lnTo>
                  <a:lnTo>
                    <a:pt x="12249" y="53986"/>
                  </a:lnTo>
                  <a:lnTo>
                    <a:pt x="14517" y="49676"/>
                  </a:lnTo>
                  <a:lnTo>
                    <a:pt x="17466" y="45593"/>
                  </a:lnTo>
                  <a:lnTo>
                    <a:pt x="20188" y="41510"/>
                  </a:lnTo>
                  <a:lnTo>
                    <a:pt x="23364" y="37427"/>
                  </a:lnTo>
                  <a:lnTo>
                    <a:pt x="26539" y="33798"/>
                  </a:lnTo>
                  <a:lnTo>
                    <a:pt x="29715" y="30169"/>
                  </a:lnTo>
                  <a:lnTo>
                    <a:pt x="33344" y="26993"/>
                  </a:lnTo>
                  <a:lnTo>
                    <a:pt x="37200" y="23590"/>
                  </a:lnTo>
                  <a:lnTo>
                    <a:pt x="41283" y="20642"/>
                  </a:lnTo>
                  <a:lnTo>
                    <a:pt x="45139" y="17693"/>
                  </a:lnTo>
                  <a:lnTo>
                    <a:pt x="49449" y="14971"/>
                  </a:lnTo>
                  <a:lnTo>
                    <a:pt x="53532" y="12476"/>
                  </a:lnTo>
                  <a:lnTo>
                    <a:pt x="57842" y="10434"/>
                  </a:lnTo>
                  <a:lnTo>
                    <a:pt x="62605" y="8393"/>
                  </a:lnTo>
                  <a:lnTo>
                    <a:pt x="67142" y="6578"/>
                  </a:lnTo>
                  <a:lnTo>
                    <a:pt x="72132" y="4764"/>
                  </a:lnTo>
                  <a:lnTo>
                    <a:pt x="77122" y="3403"/>
                  </a:lnTo>
                  <a:lnTo>
                    <a:pt x="81886" y="2268"/>
                  </a:lnTo>
                  <a:lnTo>
                    <a:pt x="86876" y="1361"/>
                  </a:lnTo>
                  <a:lnTo>
                    <a:pt x="92093" y="681"/>
                  </a:lnTo>
                  <a:lnTo>
                    <a:pt x="97310" y="454"/>
                  </a:lnTo>
                  <a:lnTo>
                    <a:pt x="102528" y="0"/>
                  </a:lnTo>
                  <a:close/>
                </a:path>
              </a:pathLst>
            </a:custGeom>
            <a:solidFill>
              <a:srgbClr val="F17445"/>
            </a:solidFill>
            <a:ln w="19050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KSO_Shape"/>
            <p:cNvSpPr>
              <a:spLocks/>
            </p:cNvSpPr>
            <p:nvPr/>
          </p:nvSpPr>
          <p:spPr bwMode="auto">
            <a:xfrm>
              <a:off x="2315525" y="4006189"/>
              <a:ext cx="671291" cy="639963"/>
            </a:xfrm>
            <a:custGeom>
              <a:avLst/>
              <a:gdLst>
                <a:gd name="T0" fmla="*/ 809074 w 1703388"/>
                <a:gd name="T1" fmla="*/ 1478228 h 1624013"/>
                <a:gd name="T2" fmla="*/ 791320 w 1703388"/>
                <a:gd name="T3" fmla="*/ 1498504 h 1624013"/>
                <a:gd name="T4" fmla="*/ 767225 w 1703388"/>
                <a:gd name="T5" fmla="*/ 1669343 h 1624013"/>
                <a:gd name="T6" fmla="*/ 784979 w 1703388"/>
                <a:gd name="T7" fmla="*/ 1689619 h 1624013"/>
                <a:gd name="T8" fmla="*/ 1094912 w 1703388"/>
                <a:gd name="T9" fmla="*/ 1696209 h 1624013"/>
                <a:gd name="T10" fmla="*/ 1123318 w 1703388"/>
                <a:gd name="T11" fmla="*/ 1687592 h 1624013"/>
                <a:gd name="T12" fmla="*/ 1138790 w 1703388"/>
                <a:gd name="T13" fmla="*/ 1665793 h 1624013"/>
                <a:gd name="T14" fmla="*/ 1112159 w 1703388"/>
                <a:gd name="T15" fmla="*/ 1494956 h 1624013"/>
                <a:gd name="T16" fmla="*/ 1091869 w 1703388"/>
                <a:gd name="T17" fmla="*/ 1476453 h 1624013"/>
                <a:gd name="T18" fmla="*/ 420515 w 1703388"/>
                <a:gd name="T19" fmla="*/ 1084591 h 1624013"/>
                <a:gd name="T20" fmla="*/ 1484232 w 1703388"/>
                <a:gd name="T21" fmla="*/ 1089660 h 1624013"/>
                <a:gd name="T22" fmla="*/ 991959 w 1703388"/>
                <a:gd name="T23" fmla="*/ 702499 h 1624013"/>
                <a:gd name="T24" fmla="*/ 840325 w 1703388"/>
                <a:gd name="T25" fmla="*/ 542724 h 1624013"/>
                <a:gd name="T26" fmla="*/ 585098 w 1703388"/>
                <a:gd name="T27" fmla="*/ 161549 h 1624013"/>
                <a:gd name="T28" fmla="*/ 552147 w 1703388"/>
                <a:gd name="T29" fmla="*/ 161549 h 1624013"/>
                <a:gd name="T30" fmla="*/ 946033 w 1703388"/>
                <a:gd name="T31" fmla="*/ 19770 h 1624013"/>
                <a:gd name="T32" fmla="*/ 936648 w 1703388"/>
                <a:gd name="T33" fmla="*/ 33458 h 1624013"/>
                <a:gd name="T34" fmla="*/ 943496 w 1703388"/>
                <a:gd name="T35" fmla="*/ 53482 h 1624013"/>
                <a:gd name="T36" fmla="*/ 970128 w 1703388"/>
                <a:gd name="T37" fmla="*/ 54496 h 1624013"/>
                <a:gd name="T38" fmla="*/ 979258 w 1703388"/>
                <a:gd name="T39" fmla="*/ 40556 h 1624013"/>
                <a:gd name="T40" fmla="*/ 972156 w 1703388"/>
                <a:gd name="T41" fmla="*/ 20784 h 1624013"/>
                <a:gd name="T42" fmla="*/ 227758 w 1703388"/>
                <a:gd name="T43" fmla="*/ 0 h 1624013"/>
                <a:gd name="T44" fmla="*/ 1692713 w 1703388"/>
                <a:gd name="T45" fmla="*/ 2281 h 1624013"/>
                <a:gd name="T46" fmla="*/ 1716554 w 1703388"/>
                <a:gd name="T47" fmla="*/ 12167 h 1624013"/>
                <a:gd name="T48" fmla="*/ 1735324 w 1703388"/>
                <a:gd name="T49" fmla="*/ 28389 h 1624013"/>
                <a:gd name="T50" fmla="*/ 1746990 w 1703388"/>
                <a:gd name="T51" fmla="*/ 49427 h 1624013"/>
                <a:gd name="T52" fmla="*/ 1750794 w 1703388"/>
                <a:gd name="T53" fmla="*/ 1014127 h 1624013"/>
                <a:gd name="T54" fmla="*/ 1745976 w 1703388"/>
                <a:gd name="T55" fmla="*/ 1038460 h 1624013"/>
                <a:gd name="T56" fmla="*/ 1733040 w 1703388"/>
                <a:gd name="T57" fmla="*/ 1058990 h 1624013"/>
                <a:gd name="T58" fmla="*/ 1713257 w 1703388"/>
                <a:gd name="T59" fmla="*/ 1074452 h 1624013"/>
                <a:gd name="T60" fmla="*/ 1688909 w 1703388"/>
                <a:gd name="T61" fmla="*/ 1083070 h 1624013"/>
                <a:gd name="T62" fmla="*/ 1619162 w 1703388"/>
                <a:gd name="T63" fmla="*/ 1089660 h 1624013"/>
                <a:gd name="T64" fmla="*/ 1688402 w 1703388"/>
                <a:gd name="T65" fmla="*/ 1097011 h 1624013"/>
                <a:gd name="T66" fmla="*/ 1711229 w 1703388"/>
                <a:gd name="T67" fmla="*/ 1105882 h 1624013"/>
                <a:gd name="T68" fmla="*/ 1733294 w 1703388"/>
                <a:gd name="T69" fmla="*/ 1127681 h 1624013"/>
                <a:gd name="T70" fmla="*/ 1905000 w 1703388"/>
                <a:gd name="T71" fmla="*/ 1740820 h 1624013"/>
                <a:gd name="T72" fmla="*/ 1900435 w 1703388"/>
                <a:gd name="T73" fmla="*/ 1766674 h 1624013"/>
                <a:gd name="T74" fmla="*/ 1887500 w 1703388"/>
                <a:gd name="T75" fmla="*/ 1788472 h 1624013"/>
                <a:gd name="T76" fmla="*/ 1867970 w 1703388"/>
                <a:gd name="T77" fmla="*/ 1804947 h 1624013"/>
                <a:gd name="T78" fmla="*/ 1843368 w 1703388"/>
                <a:gd name="T79" fmla="*/ 1814579 h 1624013"/>
                <a:gd name="T80" fmla="*/ 69241 w 1703388"/>
                <a:gd name="T81" fmla="*/ 1815593 h 1624013"/>
                <a:gd name="T82" fmla="*/ 43624 w 1703388"/>
                <a:gd name="T83" fmla="*/ 1808750 h 1624013"/>
                <a:gd name="T84" fmla="*/ 22573 w 1703388"/>
                <a:gd name="T85" fmla="*/ 1794049 h 1624013"/>
                <a:gd name="T86" fmla="*/ 7609 w 1703388"/>
                <a:gd name="T87" fmla="*/ 1773517 h 1624013"/>
                <a:gd name="T88" fmla="*/ 508 w 1703388"/>
                <a:gd name="T89" fmla="*/ 1748678 h 1624013"/>
                <a:gd name="T90" fmla="*/ 165365 w 1703388"/>
                <a:gd name="T91" fmla="*/ 1142635 h 1624013"/>
                <a:gd name="T92" fmla="*/ 191490 w 1703388"/>
                <a:gd name="T93" fmla="*/ 1108924 h 1624013"/>
                <a:gd name="T94" fmla="*/ 213047 w 1703388"/>
                <a:gd name="T95" fmla="*/ 1098025 h 1624013"/>
                <a:gd name="T96" fmla="*/ 286093 w 1703388"/>
                <a:gd name="T97" fmla="*/ 1092448 h 1624013"/>
                <a:gd name="T98" fmla="*/ 219896 w 1703388"/>
                <a:gd name="T99" fmla="*/ 1083831 h 1624013"/>
                <a:gd name="T100" fmla="*/ 194787 w 1703388"/>
                <a:gd name="T101" fmla="*/ 1075972 h 1624013"/>
                <a:gd name="T102" fmla="*/ 174497 w 1703388"/>
                <a:gd name="T103" fmla="*/ 1061778 h 1624013"/>
                <a:gd name="T104" fmla="*/ 160547 w 1703388"/>
                <a:gd name="T105" fmla="*/ 1041502 h 1624013"/>
                <a:gd name="T106" fmla="*/ 154460 w 1703388"/>
                <a:gd name="T107" fmla="*/ 1017675 h 1624013"/>
                <a:gd name="T108" fmla="*/ 156996 w 1703388"/>
                <a:gd name="T109" fmla="*/ 52975 h 1624013"/>
                <a:gd name="T110" fmla="*/ 167649 w 1703388"/>
                <a:gd name="T111" fmla="*/ 31177 h 1624013"/>
                <a:gd name="T112" fmla="*/ 185403 w 1703388"/>
                <a:gd name="T113" fmla="*/ 14194 h 1624013"/>
                <a:gd name="T114" fmla="*/ 208736 w 1703388"/>
                <a:gd name="T115" fmla="*/ 3296 h 16240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03388" h="1624013">
                  <a:moveTo>
                    <a:pt x="746125" y="1315983"/>
                  </a:moveTo>
                  <a:lnTo>
                    <a:pt x="742043" y="1316210"/>
                  </a:lnTo>
                  <a:lnTo>
                    <a:pt x="737961" y="1316663"/>
                  </a:lnTo>
                  <a:lnTo>
                    <a:pt x="734333" y="1317570"/>
                  </a:lnTo>
                  <a:lnTo>
                    <a:pt x="730477" y="1318930"/>
                  </a:lnTo>
                  <a:lnTo>
                    <a:pt x="727075" y="1320290"/>
                  </a:lnTo>
                  <a:lnTo>
                    <a:pt x="723447" y="1321877"/>
                  </a:lnTo>
                  <a:lnTo>
                    <a:pt x="720499" y="1323690"/>
                  </a:lnTo>
                  <a:lnTo>
                    <a:pt x="717550" y="1326183"/>
                  </a:lnTo>
                  <a:lnTo>
                    <a:pt x="715056" y="1328450"/>
                  </a:lnTo>
                  <a:lnTo>
                    <a:pt x="712788" y="1331170"/>
                  </a:lnTo>
                  <a:lnTo>
                    <a:pt x="710520" y="1334116"/>
                  </a:lnTo>
                  <a:lnTo>
                    <a:pt x="708933" y="1336836"/>
                  </a:lnTo>
                  <a:lnTo>
                    <a:pt x="707572" y="1340009"/>
                  </a:lnTo>
                  <a:lnTo>
                    <a:pt x="706665" y="1343409"/>
                  </a:lnTo>
                  <a:lnTo>
                    <a:pt x="705984" y="1346582"/>
                  </a:lnTo>
                  <a:lnTo>
                    <a:pt x="705984" y="1350209"/>
                  </a:lnTo>
                  <a:lnTo>
                    <a:pt x="684213" y="1482805"/>
                  </a:lnTo>
                  <a:lnTo>
                    <a:pt x="684440" y="1486204"/>
                  </a:lnTo>
                  <a:lnTo>
                    <a:pt x="685120" y="1489604"/>
                  </a:lnTo>
                  <a:lnTo>
                    <a:pt x="686027" y="1492778"/>
                  </a:lnTo>
                  <a:lnTo>
                    <a:pt x="687388" y="1495951"/>
                  </a:lnTo>
                  <a:lnTo>
                    <a:pt x="689202" y="1499124"/>
                  </a:lnTo>
                  <a:lnTo>
                    <a:pt x="691243" y="1501844"/>
                  </a:lnTo>
                  <a:lnTo>
                    <a:pt x="693511" y="1504564"/>
                  </a:lnTo>
                  <a:lnTo>
                    <a:pt x="696233" y="1506830"/>
                  </a:lnTo>
                  <a:lnTo>
                    <a:pt x="698954" y="1509097"/>
                  </a:lnTo>
                  <a:lnTo>
                    <a:pt x="701902" y="1510910"/>
                  </a:lnTo>
                  <a:lnTo>
                    <a:pt x="705304" y="1512950"/>
                  </a:lnTo>
                  <a:lnTo>
                    <a:pt x="708706" y="1514310"/>
                  </a:lnTo>
                  <a:lnTo>
                    <a:pt x="712561" y="1515443"/>
                  </a:lnTo>
                  <a:lnTo>
                    <a:pt x="716417" y="1516123"/>
                  </a:lnTo>
                  <a:lnTo>
                    <a:pt x="720499" y="1516803"/>
                  </a:lnTo>
                  <a:lnTo>
                    <a:pt x="724354" y="1516803"/>
                  </a:lnTo>
                  <a:lnTo>
                    <a:pt x="979034" y="1516803"/>
                  </a:lnTo>
                  <a:lnTo>
                    <a:pt x="982890" y="1516803"/>
                  </a:lnTo>
                  <a:lnTo>
                    <a:pt x="986972" y="1516123"/>
                  </a:lnTo>
                  <a:lnTo>
                    <a:pt x="990827" y="1515443"/>
                  </a:lnTo>
                  <a:lnTo>
                    <a:pt x="994683" y="1514310"/>
                  </a:lnTo>
                  <a:lnTo>
                    <a:pt x="998084" y="1512950"/>
                  </a:lnTo>
                  <a:lnTo>
                    <a:pt x="1001486" y="1510910"/>
                  </a:lnTo>
                  <a:lnTo>
                    <a:pt x="1004434" y="1509097"/>
                  </a:lnTo>
                  <a:lnTo>
                    <a:pt x="1007156" y="1506830"/>
                  </a:lnTo>
                  <a:lnTo>
                    <a:pt x="1009877" y="1504564"/>
                  </a:lnTo>
                  <a:lnTo>
                    <a:pt x="1012145" y="1501844"/>
                  </a:lnTo>
                  <a:lnTo>
                    <a:pt x="1014186" y="1499124"/>
                  </a:lnTo>
                  <a:lnTo>
                    <a:pt x="1016001" y="1495951"/>
                  </a:lnTo>
                  <a:lnTo>
                    <a:pt x="1017361" y="1492778"/>
                  </a:lnTo>
                  <a:lnTo>
                    <a:pt x="1018268" y="1489604"/>
                  </a:lnTo>
                  <a:lnTo>
                    <a:pt x="1018949" y="1486204"/>
                  </a:lnTo>
                  <a:lnTo>
                    <a:pt x="1019176" y="1482805"/>
                  </a:lnTo>
                  <a:lnTo>
                    <a:pt x="997404" y="1350209"/>
                  </a:lnTo>
                  <a:lnTo>
                    <a:pt x="997404" y="1346582"/>
                  </a:lnTo>
                  <a:lnTo>
                    <a:pt x="996724" y="1343409"/>
                  </a:lnTo>
                  <a:lnTo>
                    <a:pt x="995817" y="1340009"/>
                  </a:lnTo>
                  <a:lnTo>
                    <a:pt x="994456" y="1336836"/>
                  </a:lnTo>
                  <a:lnTo>
                    <a:pt x="992868" y="1334116"/>
                  </a:lnTo>
                  <a:lnTo>
                    <a:pt x="990601" y="1331170"/>
                  </a:lnTo>
                  <a:lnTo>
                    <a:pt x="988333" y="1328450"/>
                  </a:lnTo>
                  <a:lnTo>
                    <a:pt x="985838" y="1326183"/>
                  </a:lnTo>
                  <a:lnTo>
                    <a:pt x="982890" y="1323690"/>
                  </a:lnTo>
                  <a:lnTo>
                    <a:pt x="979942" y="1321877"/>
                  </a:lnTo>
                  <a:lnTo>
                    <a:pt x="976313" y="1320290"/>
                  </a:lnTo>
                  <a:lnTo>
                    <a:pt x="972911" y="1318930"/>
                  </a:lnTo>
                  <a:lnTo>
                    <a:pt x="969056" y="1317570"/>
                  </a:lnTo>
                  <a:lnTo>
                    <a:pt x="965427" y="1316663"/>
                  </a:lnTo>
                  <a:lnTo>
                    <a:pt x="961345" y="1316210"/>
                  </a:lnTo>
                  <a:lnTo>
                    <a:pt x="957263" y="1315983"/>
                  </a:lnTo>
                  <a:lnTo>
                    <a:pt x="746125" y="1315983"/>
                  </a:lnTo>
                  <a:close/>
                  <a:moveTo>
                    <a:pt x="376011" y="969875"/>
                  </a:moveTo>
                  <a:lnTo>
                    <a:pt x="376238" y="972141"/>
                  </a:lnTo>
                  <a:lnTo>
                    <a:pt x="376238" y="974408"/>
                  </a:lnTo>
                  <a:lnTo>
                    <a:pt x="376238" y="976901"/>
                  </a:lnTo>
                  <a:lnTo>
                    <a:pt x="375784" y="979848"/>
                  </a:lnTo>
                  <a:lnTo>
                    <a:pt x="1327604" y="979848"/>
                  </a:lnTo>
                  <a:lnTo>
                    <a:pt x="1327151" y="976901"/>
                  </a:lnTo>
                  <a:lnTo>
                    <a:pt x="1327151" y="974408"/>
                  </a:lnTo>
                  <a:lnTo>
                    <a:pt x="1327151" y="972141"/>
                  </a:lnTo>
                  <a:lnTo>
                    <a:pt x="1327377" y="969875"/>
                  </a:lnTo>
                  <a:lnTo>
                    <a:pt x="376011" y="969875"/>
                  </a:lnTo>
                  <a:close/>
                  <a:moveTo>
                    <a:pt x="1190625" y="246062"/>
                  </a:moveTo>
                  <a:lnTo>
                    <a:pt x="1179043" y="466952"/>
                  </a:lnTo>
                  <a:lnTo>
                    <a:pt x="1105004" y="394834"/>
                  </a:lnTo>
                  <a:lnTo>
                    <a:pt x="886977" y="628196"/>
                  </a:lnTo>
                  <a:lnTo>
                    <a:pt x="869943" y="612775"/>
                  </a:lnTo>
                  <a:lnTo>
                    <a:pt x="821114" y="566964"/>
                  </a:lnTo>
                  <a:lnTo>
                    <a:pt x="810667" y="557212"/>
                  </a:lnTo>
                  <a:lnTo>
                    <a:pt x="624436" y="758825"/>
                  </a:lnTo>
                  <a:lnTo>
                    <a:pt x="558800" y="693284"/>
                  </a:lnTo>
                  <a:lnTo>
                    <a:pt x="695067" y="545193"/>
                  </a:lnTo>
                  <a:lnTo>
                    <a:pt x="751391" y="485321"/>
                  </a:lnTo>
                  <a:lnTo>
                    <a:pt x="808169" y="425450"/>
                  </a:lnTo>
                  <a:lnTo>
                    <a:pt x="890838" y="502557"/>
                  </a:lnTo>
                  <a:lnTo>
                    <a:pt x="1044819" y="339498"/>
                  </a:lnTo>
                  <a:lnTo>
                    <a:pt x="970781" y="267607"/>
                  </a:lnTo>
                  <a:lnTo>
                    <a:pt x="1190625" y="246062"/>
                  </a:lnTo>
                  <a:close/>
                  <a:moveTo>
                    <a:pt x="493712" y="144462"/>
                  </a:moveTo>
                  <a:lnTo>
                    <a:pt x="523175" y="144462"/>
                  </a:lnTo>
                  <a:lnTo>
                    <a:pt x="523175" y="796255"/>
                  </a:lnTo>
                  <a:lnTo>
                    <a:pt x="1174750" y="796255"/>
                  </a:lnTo>
                  <a:lnTo>
                    <a:pt x="1174750" y="825500"/>
                  </a:lnTo>
                  <a:lnTo>
                    <a:pt x="523175" y="825500"/>
                  </a:lnTo>
                  <a:lnTo>
                    <a:pt x="493712" y="825500"/>
                  </a:lnTo>
                  <a:lnTo>
                    <a:pt x="493712" y="796255"/>
                  </a:lnTo>
                  <a:lnTo>
                    <a:pt x="493712" y="144462"/>
                  </a:lnTo>
                  <a:close/>
                  <a:moveTo>
                    <a:pt x="207282" y="64825"/>
                  </a:moveTo>
                  <a:lnTo>
                    <a:pt x="207282" y="905277"/>
                  </a:lnTo>
                  <a:lnTo>
                    <a:pt x="1496106" y="905277"/>
                  </a:lnTo>
                  <a:lnTo>
                    <a:pt x="1496106" y="64825"/>
                  </a:lnTo>
                  <a:lnTo>
                    <a:pt x="207282" y="64825"/>
                  </a:lnTo>
                  <a:close/>
                  <a:moveTo>
                    <a:pt x="846818" y="17453"/>
                  </a:moveTo>
                  <a:lnTo>
                    <a:pt x="845911" y="17679"/>
                  </a:lnTo>
                  <a:lnTo>
                    <a:pt x="844777" y="18133"/>
                  </a:lnTo>
                  <a:lnTo>
                    <a:pt x="843643" y="18586"/>
                  </a:lnTo>
                  <a:lnTo>
                    <a:pt x="841829" y="19946"/>
                  </a:lnTo>
                  <a:lnTo>
                    <a:pt x="840468" y="21986"/>
                  </a:lnTo>
                  <a:lnTo>
                    <a:pt x="839108" y="24479"/>
                  </a:lnTo>
                  <a:lnTo>
                    <a:pt x="838200" y="26973"/>
                  </a:lnTo>
                  <a:lnTo>
                    <a:pt x="837520" y="29919"/>
                  </a:lnTo>
                  <a:lnTo>
                    <a:pt x="837520" y="33319"/>
                  </a:lnTo>
                  <a:lnTo>
                    <a:pt x="837520" y="36266"/>
                  </a:lnTo>
                  <a:lnTo>
                    <a:pt x="838200" y="39439"/>
                  </a:lnTo>
                  <a:lnTo>
                    <a:pt x="839108" y="41932"/>
                  </a:lnTo>
                  <a:lnTo>
                    <a:pt x="840468" y="44199"/>
                  </a:lnTo>
                  <a:lnTo>
                    <a:pt x="841829" y="46465"/>
                  </a:lnTo>
                  <a:lnTo>
                    <a:pt x="843643" y="47825"/>
                  </a:lnTo>
                  <a:lnTo>
                    <a:pt x="844777" y="48279"/>
                  </a:lnTo>
                  <a:lnTo>
                    <a:pt x="845911" y="48732"/>
                  </a:lnTo>
                  <a:lnTo>
                    <a:pt x="846818" y="48959"/>
                  </a:lnTo>
                  <a:lnTo>
                    <a:pt x="847952" y="48959"/>
                  </a:lnTo>
                  <a:lnTo>
                    <a:pt x="865188" y="48959"/>
                  </a:lnTo>
                  <a:lnTo>
                    <a:pt x="866095" y="48959"/>
                  </a:lnTo>
                  <a:lnTo>
                    <a:pt x="867456" y="48732"/>
                  </a:lnTo>
                  <a:lnTo>
                    <a:pt x="868363" y="48279"/>
                  </a:lnTo>
                  <a:lnTo>
                    <a:pt x="869270" y="47825"/>
                  </a:lnTo>
                  <a:lnTo>
                    <a:pt x="871084" y="46465"/>
                  </a:lnTo>
                  <a:lnTo>
                    <a:pt x="872445" y="44199"/>
                  </a:lnTo>
                  <a:lnTo>
                    <a:pt x="874033" y="41932"/>
                  </a:lnTo>
                  <a:lnTo>
                    <a:pt x="874940" y="39439"/>
                  </a:lnTo>
                  <a:lnTo>
                    <a:pt x="875620" y="36266"/>
                  </a:lnTo>
                  <a:lnTo>
                    <a:pt x="875847" y="33319"/>
                  </a:lnTo>
                  <a:lnTo>
                    <a:pt x="875620" y="29919"/>
                  </a:lnTo>
                  <a:lnTo>
                    <a:pt x="874940" y="26973"/>
                  </a:lnTo>
                  <a:lnTo>
                    <a:pt x="874033" y="24479"/>
                  </a:lnTo>
                  <a:lnTo>
                    <a:pt x="872445" y="21986"/>
                  </a:lnTo>
                  <a:lnTo>
                    <a:pt x="871084" y="19946"/>
                  </a:lnTo>
                  <a:lnTo>
                    <a:pt x="869270" y="18586"/>
                  </a:lnTo>
                  <a:lnTo>
                    <a:pt x="868363" y="18133"/>
                  </a:lnTo>
                  <a:lnTo>
                    <a:pt x="867456" y="17679"/>
                  </a:lnTo>
                  <a:lnTo>
                    <a:pt x="866095" y="17453"/>
                  </a:lnTo>
                  <a:lnTo>
                    <a:pt x="865188" y="17453"/>
                  </a:lnTo>
                  <a:lnTo>
                    <a:pt x="847952" y="17453"/>
                  </a:lnTo>
                  <a:lnTo>
                    <a:pt x="846818" y="17453"/>
                  </a:lnTo>
                  <a:close/>
                  <a:moveTo>
                    <a:pt x="203654" y="0"/>
                  </a:moveTo>
                  <a:lnTo>
                    <a:pt x="207282" y="0"/>
                  </a:lnTo>
                  <a:lnTo>
                    <a:pt x="1496106" y="0"/>
                  </a:lnTo>
                  <a:lnTo>
                    <a:pt x="1499961" y="0"/>
                  </a:lnTo>
                  <a:lnTo>
                    <a:pt x="1503363" y="227"/>
                  </a:lnTo>
                  <a:lnTo>
                    <a:pt x="1506765" y="680"/>
                  </a:lnTo>
                  <a:lnTo>
                    <a:pt x="1510167" y="1360"/>
                  </a:lnTo>
                  <a:lnTo>
                    <a:pt x="1513568" y="2040"/>
                  </a:lnTo>
                  <a:lnTo>
                    <a:pt x="1516743" y="2947"/>
                  </a:lnTo>
                  <a:lnTo>
                    <a:pt x="1520145" y="3853"/>
                  </a:lnTo>
                  <a:lnTo>
                    <a:pt x="1523093" y="4987"/>
                  </a:lnTo>
                  <a:lnTo>
                    <a:pt x="1526042" y="6347"/>
                  </a:lnTo>
                  <a:lnTo>
                    <a:pt x="1529217" y="7706"/>
                  </a:lnTo>
                  <a:lnTo>
                    <a:pt x="1531938" y="9293"/>
                  </a:lnTo>
                  <a:lnTo>
                    <a:pt x="1534886" y="10880"/>
                  </a:lnTo>
                  <a:lnTo>
                    <a:pt x="1537608" y="12693"/>
                  </a:lnTo>
                  <a:lnTo>
                    <a:pt x="1540102" y="14506"/>
                  </a:lnTo>
                  <a:lnTo>
                    <a:pt x="1542824" y="16546"/>
                  </a:lnTo>
                  <a:lnTo>
                    <a:pt x="1545092" y="18586"/>
                  </a:lnTo>
                  <a:lnTo>
                    <a:pt x="1547360" y="20626"/>
                  </a:lnTo>
                  <a:lnTo>
                    <a:pt x="1549627" y="22893"/>
                  </a:lnTo>
                  <a:lnTo>
                    <a:pt x="1551669" y="25386"/>
                  </a:lnTo>
                  <a:lnTo>
                    <a:pt x="1553483" y="27879"/>
                  </a:lnTo>
                  <a:lnTo>
                    <a:pt x="1555297" y="30372"/>
                  </a:lnTo>
                  <a:lnTo>
                    <a:pt x="1557111" y="33092"/>
                  </a:lnTo>
                  <a:lnTo>
                    <a:pt x="1558472" y="35812"/>
                  </a:lnTo>
                  <a:lnTo>
                    <a:pt x="1559833" y="38759"/>
                  </a:lnTo>
                  <a:lnTo>
                    <a:pt x="1561194" y="41479"/>
                  </a:lnTo>
                  <a:lnTo>
                    <a:pt x="1562101" y="44199"/>
                  </a:lnTo>
                  <a:lnTo>
                    <a:pt x="1563008" y="47372"/>
                  </a:lnTo>
                  <a:lnTo>
                    <a:pt x="1564142" y="50318"/>
                  </a:lnTo>
                  <a:lnTo>
                    <a:pt x="1564595" y="53718"/>
                  </a:lnTo>
                  <a:lnTo>
                    <a:pt x="1565049" y="56665"/>
                  </a:lnTo>
                  <a:lnTo>
                    <a:pt x="1565276" y="59838"/>
                  </a:lnTo>
                  <a:lnTo>
                    <a:pt x="1565502" y="63238"/>
                  </a:lnTo>
                  <a:lnTo>
                    <a:pt x="1565502" y="906864"/>
                  </a:lnTo>
                  <a:lnTo>
                    <a:pt x="1565276" y="910037"/>
                  </a:lnTo>
                  <a:lnTo>
                    <a:pt x="1565049" y="913437"/>
                  </a:lnTo>
                  <a:lnTo>
                    <a:pt x="1564595" y="916383"/>
                  </a:lnTo>
                  <a:lnTo>
                    <a:pt x="1564142" y="919783"/>
                  </a:lnTo>
                  <a:lnTo>
                    <a:pt x="1563008" y="922730"/>
                  </a:lnTo>
                  <a:lnTo>
                    <a:pt x="1562101" y="925676"/>
                  </a:lnTo>
                  <a:lnTo>
                    <a:pt x="1561194" y="928623"/>
                  </a:lnTo>
                  <a:lnTo>
                    <a:pt x="1559833" y="931343"/>
                  </a:lnTo>
                  <a:lnTo>
                    <a:pt x="1558472" y="934289"/>
                  </a:lnTo>
                  <a:lnTo>
                    <a:pt x="1557111" y="937009"/>
                  </a:lnTo>
                  <a:lnTo>
                    <a:pt x="1555297" y="939502"/>
                  </a:lnTo>
                  <a:lnTo>
                    <a:pt x="1553483" y="942222"/>
                  </a:lnTo>
                  <a:lnTo>
                    <a:pt x="1551669" y="944716"/>
                  </a:lnTo>
                  <a:lnTo>
                    <a:pt x="1549627" y="946982"/>
                  </a:lnTo>
                  <a:lnTo>
                    <a:pt x="1547360" y="949475"/>
                  </a:lnTo>
                  <a:lnTo>
                    <a:pt x="1545092" y="951515"/>
                  </a:lnTo>
                  <a:lnTo>
                    <a:pt x="1542824" y="953555"/>
                  </a:lnTo>
                  <a:lnTo>
                    <a:pt x="1540102" y="955369"/>
                  </a:lnTo>
                  <a:lnTo>
                    <a:pt x="1537608" y="957409"/>
                  </a:lnTo>
                  <a:lnTo>
                    <a:pt x="1534886" y="959222"/>
                  </a:lnTo>
                  <a:lnTo>
                    <a:pt x="1531938" y="960808"/>
                  </a:lnTo>
                  <a:lnTo>
                    <a:pt x="1529217" y="962168"/>
                  </a:lnTo>
                  <a:lnTo>
                    <a:pt x="1526042" y="963755"/>
                  </a:lnTo>
                  <a:lnTo>
                    <a:pt x="1523093" y="965115"/>
                  </a:lnTo>
                  <a:lnTo>
                    <a:pt x="1520145" y="966248"/>
                  </a:lnTo>
                  <a:lnTo>
                    <a:pt x="1516743" y="967155"/>
                  </a:lnTo>
                  <a:lnTo>
                    <a:pt x="1513568" y="967835"/>
                  </a:lnTo>
                  <a:lnTo>
                    <a:pt x="1510167" y="968515"/>
                  </a:lnTo>
                  <a:lnTo>
                    <a:pt x="1506765" y="969195"/>
                  </a:lnTo>
                  <a:lnTo>
                    <a:pt x="1503363" y="969648"/>
                  </a:lnTo>
                  <a:lnTo>
                    <a:pt x="1499961" y="969875"/>
                  </a:lnTo>
                  <a:lnTo>
                    <a:pt x="1496106" y="969875"/>
                  </a:lnTo>
                  <a:lnTo>
                    <a:pt x="1447347" y="969875"/>
                  </a:lnTo>
                  <a:lnTo>
                    <a:pt x="1447801" y="972141"/>
                  </a:lnTo>
                  <a:lnTo>
                    <a:pt x="1447801" y="974408"/>
                  </a:lnTo>
                  <a:lnTo>
                    <a:pt x="1447801" y="976901"/>
                  </a:lnTo>
                  <a:lnTo>
                    <a:pt x="1447347" y="979848"/>
                  </a:lnTo>
                  <a:lnTo>
                    <a:pt x="1496106" y="979848"/>
                  </a:lnTo>
                  <a:lnTo>
                    <a:pt x="1499735" y="979848"/>
                  </a:lnTo>
                  <a:lnTo>
                    <a:pt x="1503136" y="980074"/>
                  </a:lnTo>
                  <a:lnTo>
                    <a:pt x="1506538" y="980528"/>
                  </a:lnTo>
                  <a:lnTo>
                    <a:pt x="1509713" y="980981"/>
                  </a:lnTo>
                  <a:lnTo>
                    <a:pt x="1513115" y="981661"/>
                  </a:lnTo>
                  <a:lnTo>
                    <a:pt x="1516063" y="982568"/>
                  </a:lnTo>
                  <a:lnTo>
                    <a:pt x="1519238" y="983474"/>
                  </a:lnTo>
                  <a:lnTo>
                    <a:pt x="1521960" y="984608"/>
                  </a:lnTo>
                  <a:lnTo>
                    <a:pt x="1524681" y="985968"/>
                  </a:lnTo>
                  <a:lnTo>
                    <a:pt x="1527629" y="987328"/>
                  </a:lnTo>
                  <a:lnTo>
                    <a:pt x="1530124" y="988914"/>
                  </a:lnTo>
                  <a:lnTo>
                    <a:pt x="1532619" y="990501"/>
                  </a:lnTo>
                  <a:lnTo>
                    <a:pt x="1535113" y="992314"/>
                  </a:lnTo>
                  <a:lnTo>
                    <a:pt x="1537381" y="994354"/>
                  </a:lnTo>
                  <a:lnTo>
                    <a:pt x="1539649" y="996394"/>
                  </a:lnTo>
                  <a:lnTo>
                    <a:pt x="1541917" y="998434"/>
                  </a:lnTo>
                  <a:lnTo>
                    <a:pt x="1545999" y="1003194"/>
                  </a:lnTo>
                  <a:lnTo>
                    <a:pt x="1549854" y="1008407"/>
                  </a:lnTo>
                  <a:lnTo>
                    <a:pt x="1553256" y="1013847"/>
                  </a:lnTo>
                  <a:lnTo>
                    <a:pt x="1556431" y="1019740"/>
                  </a:lnTo>
                  <a:lnTo>
                    <a:pt x="1559152" y="1026086"/>
                  </a:lnTo>
                  <a:lnTo>
                    <a:pt x="1561420" y="1032886"/>
                  </a:lnTo>
                  <a:lnTo>
                    <a:pt x="1563688" y="1039686"/>
                  </a:lnTo>
                  <a:lnTo>
                    <a:pt x="1565502" y="1046939"/>
                  </a:lnTo>
                  <a:lnTo>
                    <a:pt x="1703388" y="1556695"/>
                  </a:lnTo>
                  <a:lnTo>
                    <a:pt x="1703388" y="1560095"/>
                  </a:lnTo>
                  <a:lnTo>
                    <a:pt x="1702935" y="1563722"/>
                  </a:lnTo>
                  <a:lnTo>
                    <a:pt x="1702708" y="1566895"/>
                  </a:lnTo>
                  <a:lnTo>
                    <a:pt x="1702027" y="1570068"/>
                  </a:lnTo>
                  <a:lnTo>
                    <a:pt x="1701347" y="1573468"/>
                  </a:lnTo>
                  <a:lnTo>
                    <a:pt x="1700440" y="1576641"/>
                  </a:lnTo>
                  <a:lnTo>
                    <a:pt x="1699306" y="1579815"/>
                  </a:lnTo>
                  <a:lnTo>
                    <a:pt x="1698172" y="1582761"/>
                  </a:lnTo>
                  <a:lnTo>
                    <a:pt x="1696585" y="1585934"/>
                  </a:lnTo>
                  <a:lnTo>
                    <a:pt x="1694997" y="1588654"/>
                  </a:lnTo>
                  <a:lnTo>
                    <a:pt x="1693410" y="1591374"/>
                  </a:lnTo>
                  <a:lnTo>
                    <a:pt x="1691822" y="1594321"/>
                  </a:lnTo>
                  <a:lnTo>
                    <a:pt x="1689781" y="1596814"/>
                  </a:lnTo>
                  <a:lnTo>
                    <a:pt x="1687740" y="1599307"/>
                  </a:lnTo>
                  <a:lnTo>
                    <a:pt x="1685472" y="1602027"/>
                  </a:lnTo>
                  <a:lnTo>
                    <a:pt x="1683204" y="1604294"/>
                  </a:lnTo>
                  <a:lnTo>
                    <a:pt x="1680710" y="1606334"/>
                  </a:lnTo>
                  <a:lnTo>
                    <a:pt x="1678442" y="1608600"/>
                  </a:lnTo>
                  <a:lnTo>
                    <a:pt x="1675720" y="1610640"/>
                  </a:lnTo>
                  <a:lnTo>
                    <a:pt x="1672999" y="1612454"/>
                  </a:lnTo>
                  <a:lnTo>
                    <a:pt x="1670277" y="1614040"/>
                  </a:lnTo>
                  <a:lnTo>
                    <a:pt x="1667329" y="1615853"/>
                  </a:lnTo>
                  <a:lnTo>
                    <a:pt x="1664381" y="1617440"/>
                  </a:lnTo>
                  <a:lnTo>
                    <a:pt x="1661433" y="1618573"/>
                  </a:lnTo>
                  <a:lnTo>
                    <a:pt x="1658031" y="1619707"/>
                  </a:lnTo>
                  <a:lnTo>
                    <a:pt x="1655083" y="1620840"/>
                  </a:lnTo>
                  <a:lnTo>
                    <a:pt x="1651681" y="1621747"/>
                  </a:lnTo>
                  <a:lnTo>
                    <a:pt x="1648279" y="1622653"/>
                  </a:lnTo>
                  <a:lnTo>
                    <a:pt x="1645104" y="1623333"/>
                  </a:lnTo>
                  <a:lnTo>
                    <a:pt x="1641476" y="1623560"/>
                  </a:lnTo>
                  <a:lnTo>
                    <a:pt x="1638074" y="1624013"/>
                  </a:lnTo>
                  <a:lnTo>
                    <a:pt x="1634445" y="1624013"/>
                  </a:lnTo>
                  <a:lnTo>
                    <a:pt x="68943" y="1624013"/>
                  </a:lnTo>
                  <a:lnTo>
                    <a:pt x="65314" y="1624013"/>
                  </a:lnTo>
                  <a:lnTo>
                    <a:pt x="61913" y="1623560"/>
                  </a:lnTo>
                  <a:lnTo>
                    <a:pt x="58511" y="1623333"/>
                  </a:lnTo>
                  <a:lnTo>
                    <a:pt x="55109" y="1622653"/>
                  </a:lnTo>
                  <a:lnTo>
                    <a:pt x="51934" y="1621747"/>
                  </a:lnTo>
                  <a:lnTo>
                    <a:pt x="48532" y="1620840"/>
                  </a:lnTo>
                  <a:lnTo>
                    <a:pt x="45357" y="1619707"/>
                  </a:lnTo>
                  <a:lnTo>
                    <a:pt x="41955" y="1618573"/>
                  </a:lnTo>
                  <a:lnTo>
                    <a:pt x="39007" y="1617440"/>
                  </a:lnTo>
                  <a:lnTo>
                    <a:pt x="36286" y="1615853"/>
                  </a:lnTo>
                  <a:lnTo>
                    <a:pt x="33111" y="1614040"/>
                  </a:lnTo>
                  <a:lnTo>
                    <a:pt x="30389" y="1612454"/>
                  </a:lnTo>
                  <a:lnTo>
                    <a:pt x="27668" y="1610640"/>
                  </a:lnTo>
                  <a:lnTo>
                    <a:pt x="25173" y="1608600"/>
                  </a:lnTo>
                  <a:lnTo>
                    <a:pt x="22679" y="1606334"/>
                  </a:lnTo>
                  <a:lnTo>
                    <a:pt x="20184" y="1604294"/>
                  </a:lnTo>
                  <a:lnTo>
                    <a:pt x="17916" y="1602027"/>
                  </a:lnTo>
                  <a:lnTo>
                    <a:pt x="15875" y="1599307"/>
                  </a:lnTo>
                  <a:lnTo>
                    <a:pt x="13607" y="1596814"/>
                  </a:lnTo>
                  <a:lnTo>
                    <a:pt x="11793" y="1594321"/>
                  </a:lnTo>
                  <a:lnTo>
                    <a:pt x="9979" y="1591374"/>
                  </a:lnTo>
                  <a:lnTo>
                    <a:pt x="8391" y="1588654"/>
                  </a:lnTo>
                  <a:lnTo>
                    <a:pt x="6804" y="1585934"/>
                  </a:lnTo>
                  <a:lnTo>
                    <a:pt x="5216" y="1582761"/>
                  </a:lnTo>
                  <a:lnTo>
                    <a:pt x="4082" y="1579815"/>
                  </a:lnTo>
                  <a:lnTo>
                    <a:pt x="2948" y="1576641"/>
                  </a:lnTo>
                  <a:lnTo>
                    <a:pt x="2041" y="1573468"/>
                  </a:lnTo>
                  <a:lnTo>
                    <a:pt x="1361" y="1570068"/>
                  </a:lnTo>
                  <a:lnTo>
                    <a:pt x="680" y="1566895"/>
                  </a:lnTo>
                  <a:lnTo>
                    <a:pt x="454" y="1563722"/>
                  </a:lnTo>
                  <a:lnTo>
                    <a:pt x="0" y="1560095"/>
                  </a:lnTo>
                  <a:lnTo>
                    <a:pt x="0" y="1556695"/>
                  </a:lnTo>
                  <a:lnTo>
                    <a:pt x="137886" y="1046939"/>
                  </a:lnTo>
                  <a:lnTo>
                    <a:pt x="140154" y="1040592"/>
                  </a:lnTo>
                  <a:lnTo>
                    <a:pt x="142422" y="1034019"/>
                  </a:lnTo>
                  <a:lnTo>
                    <a:pt x="144916" y="1027673"/>
                  </a:lnTo>
                  <a:lnTo>
                    <a:pt x="147864" y="1021780"/>
                  </a:lnTo>
                  <a:lnTo>
                    <a:pt x="150813" y="1016113"/>
                  </a:lnTo>
                  <a:lnTo>
                    <a:pt x="154214" y="1010447"/>
                  </a:lnTo>
                  <a:lnTo>
                    <a:pt x="158070" y="1005007"/>
                  </a:lnTo>
                  <a:lnTo>
                    <a:pt x="161925" y="1000474"/>
                  </a:lnTo>
                  <a:lnTo>
                    <a:pt x="166461" y="995714"/>
                  </a:lnTo>
                  <a:lnTo>
                    <a:pt x="168729" y="993901"/>
                  </a:lnTo>
                  <a:lnTo>
                    <a:pt x="171224" y="991634"/>
                  </a:lnTo>
                  <a:lnTo>
                    <a:pt x="173718" y="990047"/>
                  </a:lnTo>
                  <a:lnTo>
                    <a:pt x="176213" y="988234"/>
                  </a:lnTo>
                  <a:lnTo>
                    <a:pt x="178934" y="986874"/>
                  </a:lnTo>
                  <a:lnTo>
                    <a:pt x="181656" y="985288"/>
                  </a:lnTo>
                  <a:lnTo>
                    <a:pt x="184604" y="983928"/>
                  </a:lnTo>
                  <a:lnTo>
                    <a:pt x="187552" y="982794"/>
                  </a:lnTo>
                  <a:lnTo>
                    <a:pt x="190500" y="981888"/>
                  </a:lnTo>
                  <a:lnTo>
                    <a:pt x="193675" y="981208"/>
                  </a:lnTo>
                  <a:lnTo>
                    <a:pt x="196850" y="980528"/>
                  </a:lnTo>
                  <a:lnTo>
                    <a:pt x="200252" y="980074"/>
                  </a:lnTo>
                  <a:lnTo>
                    <a:pt x="203654" y="979848"/>
                  </a:lnTo>
                  <a:lnTo>
                    <a:pt x="207282" y="979848"/>
                  </a:lnTo>
                  <a:lnTo>
                    <a:pt x="256041" y="979848"/>
                  </a:lnTo>
                  <a:lnTo>
                    <a:pt x="255815" y="976901"/>
                  </a:lnTo>
                  <a:lnTo>
                    <a:pt x="255588" y="974408"/>
                  </a:lnTo>
                  <a:lnTo>
                    <a:pt x="255588" y="972141"/>
                  </a:lnTo>
                  <a:lnTo>
                    <a:pt x="256041" y="969875"/>
                  </a:lnTo>
                  <a:lnTo>
                    <a:pt x="207282" y="969875"/>
                  </a:lnTo>
                  <a:lnTo>
                    <a:pt x="203654" y="969875"/>
                  </a:lnTo>
                  <a:lnTo>
                    <a:pt x="200252" y="969648"/>
                  </a:lnTo>
                  <a:lnTo>
                    <a:pt x="196624" y="969195"/>
                  </a:lnTo>
                  <a:lnTo>
                    <a:pt x="193222" y="968515"/>
                  </a:lnTo>
                  <a:lnTo>
                    <a:pt x="189820" y="967835"/>
                  </a:lnTo>
                  <a:lnTo>
                    <a:pt x="186645" y="967155"/>
                  </a:lnTo>
                  <a:lnTo>
                    <a:pt x="183243" y="966248"/>
                  </a:lnTo>
                  <a:lnTo>
                    <a:pt x="180295" y="965115"/>
                  </a:lnTo>
                  <a:lnTo>
                    <a:pt x="177347" y="963755"/>
                  </a:lnTo>
                  <a:lnTo>
                    <a:pt x="174172" y="962168"/>
                  </a:lnTo>
                  <a:lnTo>
                    <a:pt x="171450" y="960808"/>
                  </a:lnTo>
                  <a:lnTo>
                    <a:pt x="168502" y="959222"/>
                  </a:lnTo>
                  <a:lnTo>
                    <a:pt x="165781" y="957409"/>
                  </a:lnTo>
                  <a:lnTo>
                    <a:pt x="163286" y="955369"/>
                  </a:lnTo>
                  <a:lnTo>
                    <a:pt x="160564" y="953555"/>
                  </a:lnTo>
                  <a:lnTo>
                    <a:pt x="158297" y="951515"/>
                  </a:lnTo>
                  <a:lnTo>
                    <a:pt x="156029" y="949475"/>
                  </a:lnTo>
                  <a:lnTo>
                    <a:pt x="153761" y="946982"/>
                  </a:lnTo>
                  <a:lnTo>
                    <a:pt x="151720" y="944716"/>
                  </a:lnTo>
                  <a:lnTo>
                    <a:pt x="149906" y="942222"/>
                  </a:lnTo>
                  <a:lnTo>
                    <a:pt x="148091" y="939502"/>
                  </a:lnTo>
                  <a:lnTo>
                    <a:pt x="146277" y="937009"/>
                  </a:lnTo>
                  <a:lnTo>
                    <a:pt x="144916" y="934289"/>
                  </a:lnTo>
                  <a:lnTo>
                    <a:pt x="143556" y="931343"/>
                  </a:lnTo>
                  <a:lnTo>
                    <a:pt x="142195" y="928623"/>
                  </a:lnTo>
                  <a:lnTo>
                    <a:pt x="141288" y="925676"/>
                  </a:lnTo>
                  <a:lnTo>
                    <a:pt x="140381" y="922730"/>
                  </a:lnTo>
                  <a:lnTo>
                    <a:pt x="139247" y="919783"/>
                  </a:lnTo>
                  <a:lnTo>
                    <a:pt x="138793" y="916383"/>
                  </a:lnTo>
                  <a:lnTo>
                    <a:pt x="138339" y="913437"/>
                  </a:lnTo>
                  <a:lnTo>
                    <a:pt x="138113" y="910037"/>
                  </a:lnTo>
                  <a:lnTo>
                    <a:pt x="137886" y="906864"/>
                  </a:lnTo>
                  <a:lnTo>
                    <a:pt x="137886" y="63238"/>
                  </a:lnTo>
                  <a:lnTo>
                    <a:pt x="138113" y="59838"/>
                  </a:lnTo>
                  <a:lnTo>
                    <a:pt x="138339" y="56665"/>
                  </a:lnTo>
                  <a:lnTo>
                    <a:pt x="138793" y="53718"/>
                  </a:lnTo>
                  <a:lnTo>
                    <a:pt x="139247" y="50318"/>
                  </a:lnTo>
                  <a:lnTo>
                    <a:pt x="140381" y="47372"/>
                  </a:lnTo>
                  <a:lnTo>
                    <a:pt x="141288" y="44199"/>
                  </a:lnTo>
                  <a:lnTo>
                    <a:pt x="142195" y="41479"/>
                  </a:lnTo>
                  <a:lnTo>
                    <a:pt x="143556" y="38759"/>
                  </a:lnTo>
                  <a:lnTo>
                    <a:pt x="144916" y="35812"/>
                  </a:lnTo>
                  <a:lnTo>
                    <a:pt x="146277" y="33092"/>
                  </a:lnTo>
                  <a:lnTo>
                    <a:pt x="148091" y="30372"/>
                  </a:lnTo>
                  <a:lnTo>
                    <a:pt x="149906" y="27879"/>
                  </a:lnTo>
                  <a:lnTo>
                    <a:pt x="151720" y="25386"/>
                  </a:lnTo>
                  <a:lnTo>
                    <a:pt x="153761" y="22893"/>
                  </a:lnTo>
                  <a:lnTo>
                    <a:pt x="156029" y="20626"/>
                  </a:lnTo>
                  <a:lnTo>
                    <a:pt x="158297" y="18586"/>
                  </a:lnTo>
                  <a:lnTo>
                    <a:pt x="160564" y="16546"/>
                  </a:lnTo>
                  <a:lnTo>
                    <a:pt x="163286" y="14506"/>
                  </a:lnTo>
                  <a:lnTo>
                    <a:pt x="165781" y="12693"/>
                  </a:lnTo>
                  <a:lnTo>
                    <a:pt x="168502" y="10880"/>
                  </a:lnTo>
                  <a:lnTo>
                    <a:pt x="171450" y="9293"/>
                  </a:lnTo>
                  <a:lnTo>
                    <a:pt x="174172" y="7706"/>
                  </a:lnTo>
                  <a:lnTo>
                    <a:pt x="177347" y="6347"/>
                  </a:lnTo>
                  <a:lnTo>
                    <a:pt x="180295" y="4987"/>
                  </a:lnTo>
                  <a:lnTo>
                    <a:pt x="183243" y="3853"/>
                  </a:lnTo>
                  <a:lnTo>
                    <a:pt x="186645" y="2947"/>
                  </a:lnTo>
                  <a:lnTo>
                    <a:pt x="189820" y="2040"/>
                  </a:lnTo>
                  <a:lnTo>
                    <a:pt x="193222" y="1360"/>
                  </a:lnTo>
                  <a:lnTo>
                    <a:pt x="196624" y="680"/>
                  </a:lnTo>
                  <a:lnTo>
                    <a:pt x="200252" y="227"/>
                  </a:lnTo>
                  <a:lnTo>
                    <a:pt x="203654" y="0"/>
                  </a:lnTo>
                  <a:close/>
                </a:path>
              </a:pathLst>
            </a:custGeom>
            <a:solidFill>
              <a:srgbClr val="00928B"/>
            </a:solidFill>
            <a:ln w="19050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KSO_Shape"/>
            <p:cNvSpPr>
              <a:spLocks/>
            </p:cNvSpPr>
            <p:nvPr/>
          </p:nvSpPr>
          <p:spPr bwMode="auto">
            <a:xfrm>
              <a:off x="3491333" y="3977366"/>
              <a:ext cx="695281" cy="697608"/>
            </a:xfrm>
            <a:custGeom>
              <a:avLst/>
              <a:gdLst>
                <a:gd name="T0" fmla="*/ 29924 w 3851276"/>
                <a:gd name="T1" fmla="*/ 1836816 h 3867150"/>
                <a:gd name="T2" fmla="*/ 1133881 w 3851276"/>
                <a:gd name="T3" fmla="*/ 1627701 h 3867150"/>
                <a:gd name="T4" fmla="*/ 1266953 w 3851276"/>
                <a:gd name="T5" fmla="*/ 1549037 h 3867150"/>
                <a:gd name="T6" fmla="*/ 1451061 w 3851276"/>
                <a:gd name="T7" fmla="*/ 1469122 h 3867150"/>
                <a:gd name="T8" fmla="*/ 1477049 w 3851276"/>
                <a:gd name="T9" fmla="*/ 1373568 h 3867150"/>
                <a:gd name="T10" fmla="*/ 1663505 w 3851276"/>
                <a:gd name="T11" fmla="*/ 1293653 h 3867150"/>
                <a:gd name="T12" fmla="*/ 1436814 w 3851276"/>
                <a:gd name="T13" fmla="*/ 1552947 h 3867150"/>
                <a:gd name="T14" fmla="*/ 1777790 w 3851276"/>
                <a:gd name="T15" fmla="*/ 1204199 h 3867150"/>
                <a:gd name="T16" fmla="*/ 659695 w 3851276"/>
                <a:gd name="T17" fmla="*/ 1139353 h 3867150"/>
                <a:gd name="T18" fmla="*/ 1690119 w 3851276"/>
                <a:gd name="T19" fmla="*/ 1091755 h 3867150"/>
                <a:gd name="T20" fmla="*/ 556723 w 3851276"/>
                <a:gd name="T21" fmla="*/ 919923 h 3867150"/>
                <a:gd name="T22" fmla="*/ 522816 w 3851276"/>
                <a:gd name="T23" fmla="*/ 1028232 h 3867150"/>
                <a:gd name="T24" fmla="*/ 1814580 w 3851276"/>
                <a:gd name="T25" fmla="*/ 949753 h 3867150"/>
                <a:gd name="T26" fmla="*/ 1617791 w 3851276"/>
                <a:gd name="T27" fmla="*/ 1088470 h 3867150"/>
                <a:gd name="T28" fmla="*/ 710010 w 3851276"/>
                <a:gd name="T29" fmla="*/ 948211 h 3867150"/>
                <a:gd name="T30" fmla="*/ 652039 w 3851276"/>
                <a:gd name="T31" fmla="*/ 1063553 h 3867150"/>
                <a:gd name="T32" fmla="*/ 630788 w 3851276"/>
                <a:gd name="T33" fmla="*/ 1256414 h 3867150"/>
                <a:gd name="T34" fmla="*/ 504690 w 3851276"/>
                <a:gd name="T35" fmla="*/ 1179832 h 3867150"/>
                <a:gd name="T36" fmla="*/ 450001 w 3851276"/>
                <a:gd name="T37" fmla="*/ 1011508 h 3867150"/>
                <a:gd name="T38" fmla="*/ 503698 w 3851276"/>
                <a:gd name="T39" fmla="*/ 747004 h 3867150"/>
                <a:gd name="T40" fmla="*/ 248093 w 3851276"/>
                <a:gd name="T41" fmla="*/ 1036554 h 3867150"/>
                <a:gd name="T42" fmla="*/ 434514 w 3851276"/>
                <a:gd name="T43" fmla="*/ 1372094 h 3867150"/>
                <a:gd name="T44" fmla="*/ 811427 w 3851276"/>
                <a:gd name="T45" fmla="*/ 1312807 h 3867150"/>
                <a:gd name="T46" fmla="*/ 884837 w 3851276"/>
                <a:gd name="T47" fmla="*/ 934562 h 3867150"/>
                <a:gd name="T48" fmla="*/ 1706401 w 3851276"/>
                <a:gd name="T49" fmla="*/ 671693 h 3867150"/>
                <a:gd name="T50" fmla="*/ 1700139 w 3851276"/>
                <a:gd name="T51" fmla="*/ 636818 h 3867150"/>
                <a:gd name="T52" fmla="*/ 991430 w 3851276"/>
                <a:gd name="T53" fmla="*/ 909846 h 3867150"/>
                <a:gd name="T54" fmla="*/ 880141 w 3851276"/>
                <a:gd name="T55" fmla="*/ 1396184 h 3867150"/>
                <a:gd name="T56" fmla="*/ 433418 w 3851276"/>
                <a:gd name="T57" fmla="*/ 1488008 h 3867150"/>
                <a:gd name="T58" fmla="*/ 142125 w 3851276"/>
                <a:gd name="T59" fmla="*/ 1014810 h 3867150"/>
                <a:gd name="T60" fmla="*/ 468637 w 3851276"/>
                <a:gd name="T61" fmla="*/ 644543 h 3867150"/>
                <a:gd name="T62" fmla="*/ 1609181 w 3851276"/>
                <a:gd name="T63" fmla="*/ 590683 h 3867150"/>
                <a:gd name="T64" fmla="*/ 1621392 w 3851276"/>
                <a:gd name="T65" fmla="*/ 399888 h 3867150"/>
                <a:gd name="T66" fmla="*/ 1800177 w 3851276"/>
                <a:gd name="T67" fmla="*/ 613985 h 3867150"/>
                <a:gd name="T68" fmla="*/ 1590864 w 3851276"/>
                <a:gd name="T69" fmla="*/ 545956 h 3867150"/>
                <a:gd name="T70" fmla="*/ 1297011 w 3851276"/>
                <a:gd name="T71" fmla="*/ 473078 h 3867150"/>
                <a:gd name="T72" fmla="*/ 864608 w 3851276"/>
                <a:gd name="T73" fmla="*/ 229267 h 3867150"/>
                <a:gd name="T74" fmla="*/ 1442763 w 3851276"/>
                <a:gd name="T75" fmla="*/ 157484 h 3867150"/>
                <a:gd name="T76" fmla="*/ 1798768 w 3851276"/>
                <a:gd name="T77" fmla="*/ 541576 h 3867150"/>
                <a:gd name="T78" fmla="*/ 1560805 w 3851276"/>
                <a:gd name="T79" fmla="*/ 211751 h 3867150"/>
                <a:gd name="T80" fmla="*/ 559326 w 3851276"/>
                <a:gd name="T81" fmla="*/ 205496 h 3867150"/>
                <a:gd name="T82" fmla="*/ 527233 w 3851276"/>
                <a:gd name="T83" fmla="*/ 319660 h 3867150"/>
                <a:gd name="T84" fmla="*/ 1297481 w 3851276"/>
                <a:gd name="T85" fmla="*/ 182350 h 3867150"/>
                <a:gd name="T86" fmla="*/ 1292001 w 3851276"/>
                <a:gd name="T87" fmla="*/ 93208 h 3867150"/>
                <a:gd name="T88" fmla="*/ 619600 w 3851276"/>
                <a:gd name="T89" fmla="*/ 270241 h 3867150"/>
                <a:gd name="T90" fmla="*/ 1207932 w 3851276"/>
                <a:gd name="T91" fmla="*/ 190482 h 3867150"/>
                <a:gd name="T92" fmla="*/ 994391 w 3851276"/>
                <a:gd name="T93" fmla="*/ 47699 h 3867150"/>
                <a:gd name="T94" fmla="*/ 1076896 w 3851276"/>
                <a:gd name="T95" fmla="*/ 156 h 3867150"/>
                <a:gd name="T96" fmla="*/ 1557987 w 3851276"/>
                <a:gd name="T97" fmla="*/ 165616 h 3867150"/>
                <a:gd name="T98" fmla="*/ 1856380 w 3851276"/>
                <a:gd name="T99" fmla="*/ 577390 h 3867150"/>
                <a:gd name="T100" fmla="*/ 1862486 w 3851276"/>
                <a:gd name="T101" fmla="*/ 1085812 h 3867150"/>
                <a:gd name="T102" fmla="*/ 1574426 w 3851276"/>
                <a:gd name="T103" fmla="*/ 1504779 h 3867150"/>
                <a:gd name="T104" fmla="*/ 1097560 w 3851276"/>
                <a:gd name="T105" fmla="*/ 1681812 h 3867150"/>
                <a:gd name="T106" fmla="*/ 735607 w 3851276"/>
                <a:gd name="T107" fmla="*/ 1578126 h 3867150"/>
                <a:gd name="T108" fmla="*/ 900928 w 3851276"/>
                <a:gd name="T109" fmla="*/ 1563268 h 3867150"/>
                <a:gd name="T110" fmla="*/ 1048403 w 3851276"/>
                <a:gd name="T111" fmla="*/ 1320865 h 3867150"/>
                <a:gd name="T112" fmla="*/ 1176777 w 3851276"/>
                <a:gd name="T113" fmla="*/ 1222183 h 3867150"/>
                <a:gd name="T114" fmla="*/ 1043706 w 3851276"/>
                <a:gd name="T115" fmla="*/ 813381 h 3867150"/>
                <a:gd name="T116" fmla="*/ 633533 w 3851276"/>
                <a:gd name="T117" fmla="*/ 505138 h 3867150"/>
                <a:gd name="T118" fmla="*/ 477292 w 3851276"/>
                <a:gd name="T119" fmla="*/ 525312 h 3867150"/>
                <a:gd name="T120" fmla="*/ 324495 w 3851276"/>
                <a:gd name="T121" fmla="*/ 560812 h 3867150"/>
                <a:gd name="T122" fmla="*/ 355649 w 3851276"/>
                <a:gd name="T123" fmla="*/ 373771 h 3867150"/>
                <a:gd name="T124" fmla="*/ 752828 w 3851276"/>
                <a:gd name="T125" fmla="*/ 56144 h 386715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851276" h="3867150">
                  <a:moveTo>
                    <a:pt x="40010" y="3597275"/>
                  </a:moveTo>
                  <a:lnTo>
                    <a:pt x="414338" y="3827016"/>
                  </a:lnTo>
                  <a:lnTo>
                    <a:pt x="407017" y="3831441"/>
                  </a:lnTo>
                  <a:lnTo>
                    <a:pt x="399696" y="3835865"/>
                  </a:lnTo>
                  <a:lnTo>
                    <a:pt x="392056" y="3839657"/>
                  </a:lnTo>
                  <a:lnTo>
                    <a:pt x="384417" y="3843449"/>
                  </a:lnTo>
                  <a:lnTo>
                    <a:pt x="376459" y="3846925"/>
                  </a:lnTo>
                  <a:lnTo>
                    <a:pt x="368820" y="3850401"/>
                  </a:lnTo>
                  <a:lnTo>
                    <a:pt x="360544" y="3853246"/>
                  </a:lnTo>
                  <a:lnTo>
                    <a:pt x="352586" y="3855774"/>
                  </a:lnTo>
                  <a:lnTo>
                    <a:pt x="344310" y="3858302"/>
                  </a:lnTo>
                  <a:lnTo>
                    <a:pt x="336671" y="3860514"/>
                  </a:lnTo>
                  <a:lnTo>
                    <a:pt x="328395" y="3862094"/>
                  </a:lnTo>
                  <a:lnTo>
                    <a:pt x="319801" y="3863674"/>
                  </a:lnTo>
                  <a:lnTo>
                    <a:pt x="311525" y="3864938"/>
                  </a:lnTo>
                  <a:lnTo>
                    <a:pt x="302931" y="3866202"/>
                  </a:lnTo>
                  <a:lnTo>
                    <a:pt x="294655" y="3866834"/>
                  </a:lnTo>
                  <a:lnTo>
                    <a:pt x="286060" y="3867150"/>
                  </a:lnTo>
                  <a:lnTo>
                    <a:pt x="277466" y="3867150"/>
                  </a:lnTo>
                  <a:lnTo>
                    <a:pt x="268872" y="3866834"/>
                  </a:lnTo>
                  <a:lnTo>
                    <a:pt x="260596" y="3866518"/>
                  </a:lnTo>
                  <a:lnTo>
                    <a:pt x="252002" y="3865254"/>
                  </a:lnTo>
                  <a:lnTo>
                    <a:pt x="243407" y="3864306"/>
                  </a:lnTo>
                  <a:lnTo>
                    <a:pt x="234813" y="3862726"/>
                  </a:lnTo>
                  <a:lnTo>
                    <a:pt x="226537" y="3861146"/>
                  </a:lnTo>
                  <a:lnTo>
                    <a:pt x="217943" y="3859250"/>
                  </a:lnTo>
                  <a:lnTo>
                    <a:pt x="209667" y="3856722"/>
                  </a:lnTo>
                  <a:lnTo>
                    <a:pt x="201391" y="3853878"/>
                  </a:lnTo>
                  <a:lnTo>
                    <a:pt x="193115" y="3851033"/>
                  </a:lnTo>
                  <a:lnTo>
                    <a:pt x="184839" y="3847557"/>
                  </a:lnTo>
                  <a:lnTo>
                    <a:pt x="176563" y="3844081"/>
                  </a:lnTo>
                  <a:lnTo>
                    <a:pt x="168605" y="3839973"/>
                  </a:lnTo>
                  <a:lnTo>
                    <a:pt x="160648" y="3835865"/>
                  </a:lnTo>
                  <a:lnTo>
                    <a:pt x="152690" y="3831125"/>
                  </a:lnTo>
                  <a:lnTo>
                    <a:pt x="145051" y="3826384"/>
                  </a:lnTo>
                  <a:lnTo>
                    <a:pt x="137411" y="3821012"/>
                  </a:lnTo>
                  <a:lnTo>
                    <a:pt x="130409" y="3815956"/>
                  </a:lnTo>
                  <a:lnTo>
                    <a:pt x="123406" y="3810268"/>
                  </a:lnTo>
                  <a:lnTo>
                    <a:pt x="117040" y="3804264"/>
                  </a:lnTo>
                  <a:lnTo>
                    <a:pt x="110355" y="3798575"/>
                  </a:lnTo>
                  <a:lnTo>
                    <a:pt x="104307" y="3792255"/>
                  </a:lnTo>
                  <a:lnTo>
                    <a:pt x="98260" y="3785619"/>
                  </a:lnTo>
                  <a:lnTo>
                    <a:pt x="92848" y="3778983"/>
                  </a:lnTo>
                  <a:lnTo>
                    <a:pt x="87437" y="3772346"/>
                  </a:lnTo>
                  <a:lnTo>
                    <a:pt x="82344" y="3765710"/>
                  </a:lnTo>
                  <a:lnTo>
                    <a:pt x="77570" y="3758442"/>
                  </a:lnTo>
                  <a:lnTo>
                    <a:pt x="72795" y="3751173"/>
                  </a:lnTo>
                  <a:lnTo>
                    <a:pt x="68657" y="3743905"/>
                  </a:lnTo>
                  <a:lnTo>
                    <a:pt x="64519" y="3736321"/>
                  </a:lnTo>
                  <a:lnTo>
                    <a:pt x="60699" y="3728736"/>
                  </a:lnTo>
                  <a:lnTo>
                    <a:pt x="57516" y="3721152"/>
                  </a:lnTo>
                  <a:lnTo>
                    <a:pt x="54015" y="3713252"/>
                  </a:lnTo>
                  <a:lnTo>
                    <a:pt x="51469" y="3705668"/>
                  </a:lnTo>
                  <a:lnTo>
                    <a:pt x="48922" y="3697451"/>
                  </a:lnTo>
                  <a:lnTo>
                    <a:pt x="46376" y="3689551"/>
                  </a:lnTo>
                  <a:lnTo>
                    <a:pt x="44148" y="3681335"/>
                  </a:lnTo>
                  <a:lnTo>
                    <a:pt x="42556" y="3673118"/>
                  </a:lnTo>
                  <a:lnTo>
                    <a:pt x="41283" y="3664586"/>
                  </a:lnTo>
                  <a:lnTo>
                    <a:pt x="40010" y="3656370"/>
                  </a:lnTo>
                  <a:lnTo>
                    <a:pt x="38736" y="3648153"/>
                  </a:lnTo>
                  <a:lnTo>
                    <a:pt x="38100" y="3639621"/>
                  </a:lnTo>
                  <a:lnTo>
                    <a:pt x="38100" y="3631089"/>
                  </a:lnTo>
                  <a:lnTo>
                    <a:pt x="38100" y="3622556"/>
                  </a:lnTo>
                  <a:lnTo>
                    <a:pt x="38100" y="3614340"/>
                  </a:lnTo>
                  <a:lnTo>
                    <a:pt x="38736" y="3605807"/>
                  </a:lnTo>
                  <a:lnTo>
                    <a:pt x="40010" y="3597275"/>
                  </a:lnTo>
                  <a:close/>
                  <a:moveTo>
                    <a:pt x="282694" y="3070225"/>
                  </a:moveTo>
                  <a:lnTo>
                    <a:pt x="750888" y="3359468"/>
                  </a:lnTo>
                  <a:lnTo>
                    <a:pt x="468193" y="3816350"/>
                  </a:lnTo>
                  <a:lnTo>
                    <a:pt x="0" y="3526473"/>
                  </a:lnTo>
                  <a:lnTo>
                    <a:pt x="282694" y="3070225"/>
                  </a:lnTo>
                  <a:close/>
                  <a:moveTo>
                    <a:pt x="2572781" y="3007398"/>
                  </a:moveTo>
                  <a:lnTo>
                    <a:pt x="2548329" y="3012478"/>
                  </a:lnTo>
                  <a:lnTo>
                    <a:pt x="2523877" y="3017557"/>
                  </a:lnTo>
                  <a:lnTo>
                    <a:pt x="2499425" y="3021684"/>
                  </a:lnTo>
                  <a:lnTo>
                    <a:pt x="2474972" y="3026129"/>
                  </a:lnTo>
                  <a:lnTo>
                    <a:pt x="2450203" y="3029621"/>
                  </a:lnTo>
                  <a:lnTo>
                    <a:pt x="2425751" y="3033113"/>
                  </a:lnTo>
                  <a:lnTo>
                    <a:pt x="2400981" y="3036605"/>
                  </a:lnTo>
                  <a:lnTo>
                    <a:pt x="2376212" y="3039463"/>
                  </a:lnTo>
                  <a:lnTo>
                    <a:pt x="2351442" y="3042320"/>
                  </a:lnTo>
                  <a:lnTo>
                    <a:pt x="2326672" y="3044860"/>
                  </a:lnTo>
                  <a:lnTo>
                    <a:pt x="2301902" y="3046764"/>
                  </a:lnTo>
                  <a:lnTo>
                    <a:pt x="2277133" y="3048669"/>
                  </a:lnTo>
                  <a:lnTo>
                    <a:pt x="2252363" y="3050257"/>
                  </a:lnTo>
                  <a:lnTo>
                    <a:pt x="2227276" y="3051844"/>
                  </a:lnTo>
                  <a:lnTo>
                    <a:pt x="2202506" y="3052796"/>
                  </a:lnTo>
                  <a:lnTo>
                    <a:pt x="2177737" y="3053431"/>
                  </a:lnTo>
                  <a:lnTo>
                    <a:pt x="2177737" y="3343599"/>
                  </a:lnTo>
                  <a:lnTo>
                    <a:pt x="2189487" y="3342012"/>
                  </a:lnTo>
                  <a:lnTo>
                    <a:pt x="2200601" y="3340107"/>
                  </a:lnTo>
                  <a:lnTo>
                    <a:pt x="2212033" y="3337567"/>
                  </a:lnTo>
                  <a:lnTo>
                    <a:pt x="2223465" y="3334710"/>
                  </a:lnTo>
                  <a:lnTo>
                    <a:pt x="2234580" y="3331535"/>
                  </a:lnTo>
                  <a:lnTo>
                    <a:pt x="2245694" y="3327726"/>
                  </a:lnTo>
                  <a:lnTo>
                    <a:pt x="2256809" y="3323916"/>
                  </a:lnTo>
                  <a:lnTo>
                    <a:pt x="2267924" y="3319472"/>
                  </a:lnTo>
                  <a:lnTo>
                    <a:pt x="2278403" y="3314710"/>
                  </a:lnTo>
                  <a:lnTo>
                    <a:pt x="2289200" y="3309630"/>
                  </a:lnTo>
                  <a:lnTo>
                    <a:pt x="2299997" y="3304233"/>
                  </a:lnTo>
                  <a:lnTo>
                    <a:pt x="2310477" y="3298519"/>
                  </a:lnTo>
                  <a:lnTo>
                    <a:pt x="2320638" y="3292487"/>
                  </a:lnTo>
                  <a:lnTo>
                    <a:pt x="2330800" y="3286137"/>
                  </a:lnTo>
                  <a:lnTo>
                    <a:pt x="2340645" y="3279153"/>
                  </a:lnTo>
                  <a:lnTo>
                    <a:pt x="2350807" y="3272486"/>
                  </a:lnTo>
                  <a:lnTo>
                    <a:pt x="2362239" y="3263914"/>
                  </a:lnTo>
                  <a:lnTo>
                    <a:pt x="2373671" y="3255025"/>
                  </a:lnTo>
                  <a:lnTo>
                    <a:pt x="2385103" y="3245818"/>
                  </a:lnTo>
                  <a:lnTo>
                    <a:pt x="2395900" y="3236294"/>
                  </a:lnTo>
                  <a:lnTo>
                    <a:pt x="2406380" y="3226453"/>
                  </a:lnTo>
                  <a:lnTo>
                    <a:pt x="2416859" y="3216294"/>
                  </a:lnTo>
                  <a:lnTo>
                    <a:pt x="2427656" y="3206135"/>
                  </a:lnTo>
                  <a:lnTo>
                    <a:pt x="2437818" y="3195658"/>
                  </a:lnTo>
                  <a:lnTo>
                    <a:pt x="2447662" y="3184547"/>
                  </a:lnTo>
                  <a:lnTo>
                    <a:pt x="2457189" y="3173435"/>
                  </a:lnTo>
                  <a:lnTo>
                    <a:pt x="2466716" y="3162324"/>
                  </a:lnTo>
                  <a:lnTo>
                    <a:pt x="2476560" y="3150895"/>
                  </a:lnTo>
                  <a:lnTo>
                    <a:pt x="2485770" y="3139148"/>
                  </a:lnTo>
                  <a:lnTo>
                    <a:pt x="2494661" y="3127719"/>
                  </a:lnTo>
                  <a:lnTo>
                    <a:pt x="2503553" y="3115656"/>
                  </a:lnTo>
                  <a:lnTo>
                    <a:pt x="2512127" y="3103592"/>
                  </a:lnTo>
                  <a:lnTo>
                    <a:pt x="2528322" y="3080099"/>
                  </a:lnTo>
                  <a:lnTo>
                    <a:pt x="2543248" y="3056289"/>
                  </a:lnTo>
                  <a:lnTo>
                    <a:pt x="2558491" y="3031843"/>
                  </a:lnTo>
                  <a:lnTo>
                    <a:pt x="2572781" y="3007398"/>
                  </a:lnTo>
                  <a:close/>
                  <a:moveTo>
                    <a:pt x="3072620" y="2827710"/>
                  </a:moveTo>
                  <a:lnTo>
                    <a:pt x="3048485" y="2840726"/>
                  </a:lnTo>
                  <a:lnTo>
                    <a:pt x="3023716" y="2852790"/>
                  </a:lnTo>
                  <a:lnTo>
                    <a:pt x="2998946" y="2864854"/>
                  </a:lnTo>
                  <a:lnTo>
                    <a:pt x="2974176" y="2875965"/>
                  </a:lnTo>
                  <a:lnTo>
                    <a:pt x="2949089" y="2887077"/>
                  </a:lnTo>
                  <a:lnTo>
                    <a:pt x="2924002" y="2897553"/>
                  </a:lnTo>
                  <a:lnTo>
                    <a:pt x="2898597" y="2908347"/>
                  </a:lnTo>
                  <a:lnTo>
                    <a:pt x="2873192" y="2918189"/>
                  </a:lnTo>
                  <a:lnTo>
                    <a:pt x="2847788" y="2927713"/>
                  </a:lnTo>
                  <a:lnTo>
                    <a:pt x="2822065" y="2936920"/>
                  </a:lnTo>
                  <a:lnTo>
                    <a:pt x="2796025" y="2946126"/>
                  </a:lnTo>
                  <a:lnTo>
                    <a:pt x="2769986" y="2954381"/>
                  </a:lnTo>
                  <a:lnTo>
                    <a:pt x="2743946" y="2962635"/>
                  </a:lnTo>
                  <a:lnTo>
                    <a:pt x="2717906" y="2970571"/>
                  </a:lnTo>
                  <a:lnTo>
                    <a:pt x="2691548" y="2978191"/>
                  </a:lnTo>
                  <a:lnTo>
                    <a:pt x="2665191" y="2985175"/>
                  </a:lnTo>
                  <a:lnTo>
                    <a:pt x="2654394" y="3005493"/>
                  </a:lnTo>
                  <a:lnTo>
                    <a:pt x="2643279" y="3026129"/>
                  </a:lnTo>
                  <a:lnTo>
                    <a:pt x="2631847" y="3046129"/>
                  </a:lnTo>
                  <a:lnTo>
                    <a:pt x="2620415" y="3066130"/>
                  </a:lnTo>
                  <a:lnTo>
                    <a:pt x="2608030" y="3086131"/>
                  </a:lnTo>
                  <a:lnTo>
                    <a:pt x="2595963" y="3105496"/>
                  </a:lnTo>
                  <a:lnTo>
                    <a:pt x="2582943" y="3124862"/>
                  </a:lnTo>
                  <a:lnTo>
                    <a:pt x="2569923" y="3144545"/>
                  </a:lnTo>
                  <a:lnTo>
                    <a:pt x="2553727" y="3166133"/>
                  </a:lnTo>
                  <a:lnTo>
                    <a:pt x="2536897" y="3188039"/>
                  </a:lnTo>
                  <a:lnTo>
                    <a:pt x="2528322" y="3198515"/>
                  </a:lnTo>
                  <a:lnTo>
                    <a:pt x="2519431" y="3208992"/>
                  </a:lnTo>
                  <a:lnTo>
                    <a:pt x="2510539" y="3219468"/>
                  </a:lnTo>
                  <a:lnTo>
                    <a:pt x="2501012" y="3229945"/>
                  </a:lnTo>
                  <a:lnTo>
                    <a:pt x="2491803" y="3240104"/>
                  </a:lnTo>
                  <a:lnTo>
                    <a:pt x="2482276" y="3249946"/>
                  </a:lnTo>
                  <a:lnTo>
                    <a:pt x="2472432" y="3259787"/>
                  </a:lnTo>
                  <a:lnTo>
                    <a:pt x="2462588" y="3269311"/>
                  </a:lnTo>
                  <a:lnTo>
                    <a:pt x="2452743" y="3278835"/>
                  </a:lnTo>
                  <a:lnTo>
                    <a:pt x="2442264" y="3288042"/>
                  </a:lnTo>
                  <a:lnTo>
                    <a:pt x="2431784" y="3297566"/>
                  </a:lnTo>
                  <a:lnTo>
                    <a:pt x="2420987" y="3306455"/>
                  </a:lnTo>
                  <a:lnTo>
                    <a:pt x="2438136" y="3301376"/>
                  </a:lnTo>
                  <a:lnTo>
                    <a:pt x="2455284" y="3295979"/>
                  </a:lnTo>
                  <a:lnTo>
                    <a:pt x="2472114" y="3290582"/>
                  </a:lnTo>
                  <a:lnTo>
                    <a:pt x="2489263" y="3284550"/>
                  </a:lnTo>
                  <a:lnTo>
                    <a:pt x="2506093" y="3278200"/>
                  </a:lnTo>
                  <a:lnTo>
                    <a:pt x="2522606" y="3271851"/>
                  </a:lnTo>
                  <a:lnTo>
                    <a:pt x="2539437" y="3264867"/>
                  </a:lnTo>
                  <a:lnTo>
                    <a:pt x="2555633" y="3257882"/>
                  </a:lnTo>
                  <a:lnTo>
                    <a:pt x="2572146" y="3250580"/>
                  </a:lnTo>
                  <a:lnTo>
                    <a:pt x="2588341" y="3242961"/>
                  </a:lnTo>
                  <a:lnTo>
                    <a:pt x="2604537" y="3235024"/>
                  </a:lnTo>
                  <a:lnTo>
                    <a:pt x="2620732" y="3226770"/>
                  </a:lnTo>
                  <a:lnTo>
                    <a:pt x="2636293" y="3218198"/>
                  </a:lnTo>
                  <a:lnTo>
                    <a:pt x="2651853" y="3209627"/>
                  </a:lnTo>
                  <a:lnTo>
                    <a:pt x="2667731" y="3200738"/>
                  </a:lnTo>
                  <a:lnTo>
                    <a:pt x="2682974" y="3191531"/>
                  </a:lnTo>
                  <a:lnTo>
                    <a:pt x="2697582" y="3182959"/>
                  </a:lnTo>
                  <a:lnTo>
                    <a:pt x="2711237" y="3174070"/>
                  </a:lnTo>
                  <a:lnTo>
                    <a:pt x="2725527" y="3164863"/>
                  </a:lnTo>
                  <a:lnTo>
                    <a:pt x="2739500" y="3155657"/>
                  </a:lnTo>
                  <a:lnTo>
                    <a:pt x="2753155" y="3146133"/>
                  </a:lnTo>
                  <a:lnTo>
                    <a:pt x="2766810" y="3136609"/>
                  </a:lnTo>
                  <a:lnTo>
                    <a:pt x="2780147" y="3126450"/>
                  </a:lnTo>
                  <a:lnTo>
                    <a:pt x="2793485" y="3116290"/>
                  </a:lnTo>
                  <a:lnTo>
                    <a:pt x="2806822" y="3106131"/>
                  </a:lnTo>
                  <a:lnTo>
                    <a:pt x="2819842" y="3095655"/>
                  </a:lnTo>
                  <a:lnTo>
                    <a:pt x="2832862" y="3085178"/>
                  </a:lnTo>
                  <a:lnTo>
                    <a:pt x="2845565" y="3074384"/>
                  </a:lnTo>
                  <a:lnTo>
                    <a:pt x="2858267" y="3063273"/>
                  </a:lnTo>
                  <a:lnTo>
                    <a:pt x="2870652" y="3052479"/>
                  </a:lnTo>
                  <a:lnTo>
                    <a:pt x="2883354" y="3041050"/>
                  </a:lnTo>
                  <a:lnTo>
                    <a:pt x="2895422" y="3029621"/>
                  </a:lnTo>
                  <a:lnTo>
                    <a:pt x="2907489" y="3018192"/>
                  </a:lnTo>
                  <a:lnTo>
                    <a:pt x="2919556" y="3006128"/>
                  </a:lnTo>
                  <a:lnTo>
                    <a:pt x="2931306" y="2994382"/>
                  </a:lnTo>
                  <a:lnTo>
                    <a:pt x="2943373" y="2982318"/>
                  </a:lnTo>
                  <a:lnTo>
                    <a:pt x="2954805" y="2970254"/>
                  </a:lnTo>
                  <a:lnTo>
                    <a:pt x="2965920" y="2958190"/>
                  </a:lnTo>
                  <a:lnTo>
                    <a:pt x="2988466" y="2933110"/>
                  </a:lnTo>
                  <a:lnTo>
                    <a:pt x="3010696" y="2907395"/>
                  </a:lnTo>
                  <a:lnTo>
                    <a:pt x="3031654" y="2881680"/>
                  </a:lnTo>
                  <a:lnTo>
                    <a:pt x="3052614" y="2854695"/>
                  </a:lnTo>
                  <a:lnTo>
                    <a:pt x="3072620" y="2827710"/>
                  </a:lnTo>
                  <a:close/>
                  <a:moveTo>
                    <a:pt x="3344133" y="2258803"/>
                  </a:moveTo>
                  <a:lnTo>
                    <a:pt x="3315235" y="2272136"/>
                  </a:lnTo>
                  <a:lnTo>
                    <a:pt x="3286020" y="2284518"/>
                  </a:lnTo>
                  <a:lnTo>
                    <a:pt x="3256487" y="2296582"/>
                  </a:lnTo>
                  <a:lnTo>
                    <a:pt x="3226954" y="2308011"/>
                  </a:lnTo>
                  <a:lnTo>
                    <a:pt x="3197421" y="2319122"/>
                  </a:lnTo>
                  <a:lnTo>
                    <a:pt x="3167252" y="2329916"/>
                  </a:lnTo>
                  <a:lnTo>
                    <a:pt x="3137402" y="2340393"/>
                  </a:lnTo>
                  <a:lnTo>
                    <a:pt x="3107234" y="2349917"/>
                  </a:lnTo>
                  <a:lnTo>
                    <a:pt x="3075796" y="2359758"/>
                  </a:lnTo>
                  <a:lnTo>
                    <a:pt x="3044992" y="2368965"/>
                  </a:lnTo>
                  <a:lnTo>
                    <a:pt x="3013554" y="2377854"/>
                  </a:lnTo>
                  <a:lnTo>
                    <a:pt x="2981798" y="2386108"/>
                  </a:lnTo>
                  <a:lnTo>
                    <a:pt x="2950677" y="2394363"/>
                  </a:lnTo>
                  <a:lnTo>
                    <a:pt x="2918921" y="2401982"/>
                  </a:lnTo>
                  <a:lnTo>
                    <a:pt x="2887165" y="2409601"/>
                  </a:lnTo>
                  <a:lnTo>
                    <a:pt x="2855409" y="2416585"/>
                  </a:lnTo>
                  <a:lnTo>
                    <a:pt x="2848105" y="2451190"/>
                  </a:lnTo>
                  <a:lnTo>
                    <a:pt x="2840484" y="2485477"/>
                  </a:lnTo>
                  <a:lnTo>
                    <a:pt x="2832227" y="2520081"/>
                  </a:lnTo>
                  <a:lnTo>
                    <a:pt x="2823653" y="2554368"/>
                  </a:lnTo>
                  <a:lnTo>
                    <a:pt x="2814444" y="2588654"/>
                  </a:lnTo>
                  <a:lnTo>
                    <a:pt x="2804917" y="2622941"/>
                  </a:lnTo>
                  <a:lnTo>
                    <a:pt x="2795073" y="2656911"/>
                  </a:lnTo>
                  <a:lnTo>
                    <a:pt x="2784593" y="2690880"/>
                  </a:lnTo>
                  <a:lnTo>
                    <a:pt x="2776019" y="2717548"/>
                  </a:lnTo>
                  <a:lnTo>
                    <a:pt x="2766810" y="2743898"/>
                  </a:lnTo>
                  <a:lnTo>
                    <a:pt x="2757600" y="2770248"/>
                  </a:lnTo>
                  <a:lnTo>
                    <a:pt x="2747756" y="2796915"/>
                  </a:lnTo>
                  <a:lnTo>
                    <a:pt x="2737594" y="2823265"/>
                  </a:lnTo>
                  <a:lnTo>
                    <a:pt x="2727115" y="2849298"/>
                  </a:lnTo>
                  <a:lnTo>
                    <a:pt x="2716318" y="2875330"/>
                  </a:lnTo>
                  <a:lnTo>
                    <a:pt x="2705203" y="2901045"/>
                  </a:lnTo>
                  <a:lnTo>
                    <a:pt x="2735054" y="2892156"/>
                  </a:lnTo>
                  <a:lnTo>
                    <a:pt x="2764904" y="2882632"/>
                  </a:lnTo>
                  <a:lnTo>
                    <a:pt x="2794438" y="2872156"/>
                  </a:lnTo>
                  <a:lnTo>
                    <a:pt x="2823970" y="2861679"/>
                  </a:lnTo>
                  <a:lnTo>
                    <a:pt x="2852868" y="2850568"/>
                  </a:lnTo>
                  <a:lnTo>
                    <a:pt x="2881766" y="2839139"/>
                  </a:lnTo>
                  <a:lnTo>
                    <a:pt x="2910982" y="2827075"/>
                  </a:lnTo>
                  <a:lnTo>
                    <a:pt x="2939245" y="2814693"/>
                  </a:lnTo>
                  <a:lnTo>
                    <a:pt x="2967825" y="2801677"/>
                  </a:lnTo>
                  <a:lnTo>
                    <a:pt x="2996088" y="2788343"/>
                  </a:lnTo>
                  <a:lnTo>
                    <a:pt x="3023716" y="2774057"/>
                  </a:lnTo>
                  <a:lnTo>
                    <a:pt x="3051343" y="2759454"/>
                  </a:lnTo>
                  <a:lnTo>
                    <a:pt x="3078971" y="2744533"/>
                  </a:lnTo>
                  <a:lnTo>
                    <a:pt x="3105964" y="2729294"/>
                  </a:lnTo>
                  <a:lnTo>
                    <a:pt x="3132638" y="2713103"/>
                  </a:lnTo>
                  <a:lnTo>
                    <a:pt x="3158996" y="2696594"/>
                  </a:lnTo>
                  <a:lnTo>
                    <a:pt x="3174239" y="2670879"/>
                  </a:lnTo>
                  <a:lnTo>
                    <a:pt x="3188529" y="2644847"/>
                  </a:lnTo>
                  <a:lnTo>
                    <a:pt x="3202502" y="2618814"/>
                  </a:lnTo>
                  <a:lnTo>
                    <a:pt x="3216157" y="2591829"/>
                  </a:lnTo>
                  <a:lnTo>
                    <a:pt x="3229177" y="2565162"/>
                  </a:lnTo>
                  <a:lnTo>
                    <a:pt x="3241879" y="2538494"/>
                  </a:lnTo>
                  <a:lnTo>
                    <a:pt x="3253946" y="2511192"/>
                  </a:lnTo>
                  <a:lnTo>
                    <a:pt x="3266014" y="2483889"/>
                  </a:lnTo>
                  <a:lnTo>
                    <a:pt x="3277128" y="2456269"/>
                  </a:lnTo>
                  <a:lnTo>
                    <a:pt x="3287925" y="2428649"/>
                  </a:lnTo>
                  <a:lnTo>
                    <a:pt x="3298722" y="2400712"/>
                  </a:lnTo>
                  <a:lnTo>
                    <a:pt x="3308566" y="2372775"/>
                  </a:lnTo>
                  <a:lnTo>
                    <a:pt x="3318094" y="2344202"/>
                  </a:lnTo>
                  <a:lnTo>
                    <a:pt x="3327303" y="2315947"/>
                  </a:lnTo>
                  <a:lnTo>
                    <a:pt x="3335877" y="2287692"/>
                  </a:lnTo>
                  <a:lnTo>
                    <a:pt x="3344133" y="2258803"/>
                  </a:lnTo>
                  <a:close/>
                  <a:moveTo>
                    <a:pt x="3688686" y="2249279"/>
                  </a:moveTo>
                  <a:lnTo>
                    <a:pt x="3679159" y="2267057"/>
                  </a:lnTo>
                  <a:lnTo>
                    <a:pt x="3673760" y="2275946"/>
                  </a:lnTo>
                  <a:lnTo>
                    <a:pt x="3668679" y="2284835"/>
                  </a:lnTo>
                  <a:lnTo>
                    <a:pt x="3658835" y="2301026"/>
                  </a:lnTo>
                  <a:lnTo>
                    <a:pt x="3648673" y="2317217"/>
                  </a:lnTo>
                  <a:lnTo>
                    <a:pt x="3638511" y="2333091"/>
                  </a:lnTo>
                  <a:lnTo>
                    <a:pt x="3628032" y="2348647"/>
                  </a:lnTo>
                  <a:lnTo>
                    <a:pt x="3616917" y="2364203"/>
                  </a:lnTo>
                  <a:lnTo>
                    <a:pt x="3605802" y="2379441"/>
                  </a:lnTo>
                  <a:lnTo>
                    <a:pt x="3594688" y="2394680"/>
                  </a:lnTo>
                  <a:lnTo>
                    <a:pt x="3583256" y="2409601"/>
                  </a:lnTo>
                  <a:lnTo>
                    <a:pt x="3571506" y="2424522"/>
                  </a:lnTo>
                  <a:lnTo>
                    <a:pt x="3559756" y="2439126"/>
                  </a:lnTo>
                  <a:lnTo>
                    <a:pt x="3547689" y="2453412"/>
                  </a:lnTo>
                  <a:lnTo>
                    <a:pt x="3535304" y="2468016"/>
                  </a:lnTo>
                  <a:lnTo>
                    <a:pt x="3522920" y="2481984"/>
                  </a:lnTo>
                  <a:lnTo>
                    <a:pt x="3510217" y="2495953"/>
                  </a:lnTo>
                  <a:lnTo>
                    <a:pt x="3497197" y="2509922"/>
                  </a:lnTo>
                  <a:lnTo>
                    <a:pt x="3484495" y="2523256"/>
                  </a:lnTo>
                  <a:lnTo>
                    <a:pt x="3471157" y="2536907"/>
                  </a:lnTo>
                  <a:lnTo>
                    <a:pt x="3458137" y="2549923"/>
                  </a:lnTo>
                  <a:lnTo>
                    <a:pt x="3444482" y="2563257"/>
                  </a:lnTo>
                  <a:lnTo>
                    <a:pt x="3430510" y="2576273"/>
                  </a:lnTo>
                  <a:lnTo>
                    <a:pt x="3416854" y="2588972"/>
                  </a:lnTo>
                  <a:lnTo>
                    <a:pt x="3402882" y="2601671"/>
                  </a:lnTo>
                  <a:lnTo>
                    <a:pt x="3388592" y="2614052"/>
                  </a:lnTo>
                  <a:lnTo>
                    <a:pt x="3374302" y="2626116"/>
                  </a:lnTo>
                  <a:lnTo>
                    <a:pt x="3360011" y="2638180"/>
                  </a:lnTo>
                  <a:lnTo>
                    <a:pt x="3345086" y="2649926"/>
                  </a:lnTo>
                  <a:lnTo>
                    <a:pt x="3330478" y="2661990"/>
                  </a:lnTo>
                  <a:lnTo>
                    <a:pt x="3315870" y="2673419"/>
                  </a:lnTo>
                  <a:lnTo>
                    <a:pt x="3300628" y="2684531"/>
                  </a:lnTo>
                  <a:lnTo>
                    <a:pt x="3285702" y="2695960"/>
                  </a:lnTo>
                  <a:lnTo>
                    <a:pt x="3270460" y="2706754"/>
                  </a:lnTo>
                  <a:lnTo>
                    <a:pt x="3255216" y="2717548"/>
                  </a:lnTo>
                  <a:lnTo>
                    <a:pt x="3233305" y="2732151"/>
                  </a:lnTo>
                  <a:lnTo>
                    <a:pt x="3211393" y="2746755"/>
                  </a:lnTo>
                  <a:lnTo>
                    <a:pt x="3197421" y="2769930"/>
                  </a:lnTo>
                  <a:lnTo>
                    <a:pt x="3182496" y="2793105"/>
                  </a:lnTo>
                  <a:lnTo>
                    <a:pt x="3167570" y="2815963"/>
                  </a:lnTo>
                  <a:lnTo>
                    <a:pt x="3152010" y="2838504"/>
                  </a:lnTo>
                  <a:lnTo>
                    <a:pt x="3132321" y="2866441"/>
                  </a:lnTo>
                  <a:lnTo>
                    <a:pt x="3111997" y="2894061"/>
                  </a:lnTo>
                  <a:lnTo>
                    <a:pt x="3090721" y="2921046"/>
                  </a:lnTo>
                  <a:lnTo>
                    <a:pt x="3069127" y="2947714"/>
                  </a:lnTo>
                  <a:lnTo>
                    <a:pt x="3046898" y="2973746"/>
                  </a:lnTo>
                  <a:lnTo>
                    <a:pt x="3023716" y="2999461"/>
                  </a:lnTo>
                  <a:lnTo>
                    <a:pt x="3012284" y="3012160"/>
                  </a:lnTo>
                  <a:lnTo>
                    <a:pt x="3000216" y="3024541"/>
                  </a:lnTo>
                  <a:lnTo>
                    <a:pt x="2988466" y="3037240"/>
                  </a:lnTo>
                  <a:lnTo>
                    <a:pt x="2976399" y="3049304"/>
                  </a:lnTo>
                  <a:lnTo>
                    <a:pt x="2964014" y="3061368"/>
                  </a:lnTo>
                  <a:lnTo>
                    <a:pt x="2951947" y="3073432"/>
                  </a:lnTo>
                  <a:lnTo>
                    <a:pt x="2939245" y="3085178"/>
                  </a:lnTo>
                  <a:lnTo>
                    <a:pt x="2926542" y="3096925"/>
                  </a:lnTo>
                  <a:lnTo>
                    <a:pt x="2913840" y="3108036"/>
                  </a:lnTo>
                  <a:lnTo>
                    <a:pt x="2900820" y="3119783"/>
                  </a:lnTo>
                  <a:lnTo>
                    <a:pt x="2887800" y="3130894"/>
                  </a:lnTo>
                  <a:lnTo>
                    <a:pt x="2874780" y="3141688"/>
                  </a:lnTo>
                  <a:lnTo>
                    <a:pt x="2861125" y="3152482"/>
                  </a:lnTo>
                  <a:lnTo>
                    <a:pt x="2847470" y="3163276"/>
                  </a:lnTo>
                  <a:lnTo>
                    <a:pt x="2834132" y="3173753"/>
                  </a:lnTo>
                  <a:lnTo>
                    <a:pt x="2820160" y="3184229"/>
                  </a:lnTo>
                  <a:lnTo>
                    <a:pt x="2806505" y="3194071"/>
                  </a:lnTo>
                  <a:lnTo>
                    <a:pt x="2792214" y="3204547"/>
                  </a:lnTo>
                  <a:lnTo>
                    <a:pt x="2777924" y="3214071"/>
                  </a:lnTo>
                  <a:lnTo>
                    <a:pt x="2763317" y="3223595"/>
                  </a:lnTo>
                  <a:lnTo>
                    <a:pt x="2766492" y="3222643"/>
                  </a:lnTo>
                  <a:lnTo>
                    <a:pt x="2769350" y="3221691"/>
                  </a:lnTo>
                  <a:lnTo>
                    <a:pt x="2787769" y="3213754"/>
                  </a:lnTo>
                  <a:lnTo>
                    <a:pt x="2806505" y="3205817"/>
                  </a:lnTo>
                  <a:lnTo>
                    <a:pt x="2824606" y="3197563"/>
                  </a:lnTo>
                  <a:lnTo>
                    <a:pt x="2843024" y="3188991"/>
                  </a:lnTo>
                  <a:lnTo>
                    <a:pt x="2861125" y="3180102"/>
                  </a:lnTo>
                  <a:lnTo>
                    <a:pt x="2878908" y="3171213"/>
                  </a:lnTo>
                  <a:lnTo>
                    <a:pt x="2896692" y="3162006"/>
                  </a:lnTo>
                  <a:lnTo>
                    <a:pt x="2914475" y="3152482"/>
                  </a:lnTo>
                  <a:lnTo>
                    <a:pt x="2932258" y="3142958"/>
                  </a:lnTo>
                  <a:lnTo>
                    <a:pt x="2949724" y="3133116"/>
                  </a:lnTo>
                  <a:lnTo>
                    <a:pt x="2967508" y="3123275"/>
                  </a:lnTo>
                  <a:lnTo>
                    <a:pt x="2984656" y="3113116"/>
                  </a:lnTo>
                  <a:lnTo>
                    <a:pt x="3001804" y="3102639"/>
                  </a:lnTo>
                  <a:lnTo>
                    <a:pt x="3018952" y="3091845"/>
                  </a:lnTo>
                  <a:lnTo>
                    <a:pt x="3035783" y="3081051"/>
                  </a:lnTo>
                  <a:lnTo>
                    <a:pt x="3052614" y="3069940"/>
                  </a:lnTo>
                  <a:lnTo>
                    <a:pt x="3069444" y="3058511"/>
                  </a:lnTo>
                  <a:lnTo>
                    <a:pt x="3085957" y="3047082"/>
                  </a:lnTo>
                  <a:lnTo>
                    <a:pt x="3101835" y="3035653"/>
                  </a:lnTo>
                  <a:lnTo>
                    <a:pt x="3118031" y="3023589"/>
                  </a:lnTo>
                  <a:lnTo>
                    <a:pt x="3134226" y="3011525"/>
                  </a:lnTo>
                  <a:lnTo>
                    <a:pt x="3150104" y="2999144"/>
                  </a:lnTo>
                  <a:lnTo>
                    <a:pt x="3165982" y="2986762"/>
                  </a:lnTo>
                  <a:lnTo>
                    <a:pt x="3181860" y="2974064"/>
                  </a:lnTo>
                  <a:lnTo>
                    <a:pt x="3197103" y="2961365"/>
                  </a:lnTo>
                  <a:lnTo>
                    <a:pt x="3212664" y="2948031"/>
                  </a:lnTo>
                  <a:lnTo>
                    <a:pt x="3227589" y="2935015"/>
                  </a:lnTo>
                  <a:lnTo>
                    <a:pt x="3242514" y="2921681"/>
                  </a:lnTo>
                  <a:lnTo>
                    <a:pt x="3257440" y="2908030"/>
                  </a:lnTo>
                  <a:lnTo>
                    <a:pt x="3272047" y="2894379"/>
                  </a:lnTo>
                  <a:lnTo>
                    <a:pt x="3286338" y="2880092"/>
                  </a:lnTo>
                  <a:lnTo>
                    <a:pt x="3300945" y="2866441"/>
                  </a:lnTo>
                  <a:lnTo>
                    <a:pt x="3314918" y="2851838"/>
                  </a:lnTo>
                  <a:lnTo>
                    <a:pt x="3328890" y="2837234"/>
                  </a:lnTo>
                  <a:lnTo>
                    <a:pt x="3342863" y="2822948"/>
                  </a:lnTo>
                  <a:lnTo>
                    <a:pt x="3356518" y="2808027"/>
                  </a:lnTo>
                  <a:lnTo>
                    <a:pt x="3369538" y="2793105"/>
                  </a:lnTo>
                  <a:lnTo>
                    <a:pt x="3382876" y="2777867"/>
                  </a:lnTo>
                  <a:lnTo>
                    <a:pt x="3395896" y="2762628"/>
                  </a:lnTo>
                  <a:lnTo>
                    <a:pt x="3408916" y="2747072"/>
                  </a:lnTo>
                  <a:lnTo>
                    <a:pt x="3421300" y="2731516"/>
                  </a:lnTo>
                  <a:lnTo>
                    <a:pt x="3434003" y="2715643"/>
                  </a:lnTo>
                  <a:lnTo>
                    <a:pt x="3446070" y="2699769"/>
                  </a:lnTo>
                  <a:lnTo>
                    <a:pt x="3458455" y="2683578"/>
                  </a:lnTo>
                  <a:lnTo>
                    <a:pt x="3470204" y="2667387"/>
                  </a:lnTo>
                  <a:lnTo>
                    <a:pt x="3481637" y="2650879"/>
                  </a:lnTo>
                  <a:lnTo>
                    <a:pt x="3493386" y="2634370"/>
                  </a:lnTo>
                  <a:lnTo>
                    <a:pt x="3504818" y="2617862"/>
                  </a:lnTo>
                  <a:lnTo>
                    <a:pt x="3515616" y="2601036"/>
                  </a:lnTo>
                  <a:lnTo>
                    <a:pt x="3526730" y="2584527"/>
                  </a:lnTo>
                  <a:lnTo>
                    <a:pt x="3537210" y="2567067"/>
                  </a:lnTo>
                  <a:lnTo>
                    <a:pt x="3547689" y="2549923"/>
                  </a:lnTo>
                  <a:lnTo>
                    <a:pt x="3557851" y="2532780"/>
                  </a:lnTo>
                  <a:lnTo>
                    <a:pt x="3568330" y="2515319"/>
                  </a:lnTo>
                  <a:lnTo>
                    <a:pt x="3577857" y="2497858"/>
                  </a:lnTo>
                  <a:lnTo>
                    <a:pt x="3587384" y="2480080"/>
                  </a:lnTo>
                  <a:lnTo>
                    <a:pt x="3596911" y="2462301"/>
                  </a:lnTo>
                  <a:lnTo>
                    <a:pt x="3606120" y="2444523"/>
                  </a:lnTo>
                  <a:lnTo>
                    <a:pt x="3615012" y="2426427"/>
                  </a:lnTo>
                  <a:lnTo>
                    <a:pt x="3623586" y="2408331"/>
                  </a:lnTo>
                  <a:lnTo>
                    <a:pt x="3632160" y="2390235"/>
                  </a:lnTo>
                  <a:lnTo>
                    <a:pt x="3640416" y="2371505"/>
                  </a:lnTo>
                  <a:lnTo>
                    <a:pt x="3648356" y="2353091"/>
                  </a:lnTo>
                  <a:lnTo>
                    <a:pt x="3656294" y="2334678"/>
                  </a:lnTo>
                  <a:lnTo>
                    <a:pt x="3664868" y="2313725"/>
                  </a:lnTo>
                  <a:lnTo>
                    <a:pt x="3673125" y="2292455"/>
                  </a:lnTo>
                  <a:lnTo>
                    <a:pt x="3681064" y="2271184"/>
                  </a:lnTo>
                  <a:lnTo>
                    <a:pt x="3688686" y="2249279"/>
                  </a:lnTo>
                  <a:close/>
                  <a:moveTo>
                    <a:pt x="1219922" y="2218024"/>
                  </a:moveTo>
                  <a:lnTo>
                    <a:pt x="1219922" y="2474059"/>
                  </a:lnTo>
                  <a:lnTo>
                    <a:pt x="1226578" y="2472473"/>
                  </a:lnTo>
                  <a:lnTo>
                    <a:pt x="1233234" y="2470569"/>
                  </a:lnTo>
                  <a:lnTo>
                    <a:pt x="1239256" y="2468665"/>
                  </a:lnTo>
                  <a:lnTo>
                    <a:pt x="1245595" y="2466762"/>
                  </a:lnTo>
                  <a:lnTo>
                    <a:pt x="1251934" y="2464224"/>
                  </a:lnTo>
                  <a:lnTo>
                    <a:pt x="1257639" y="2461686"/>
                  </a:lnTo>
                  <a:lnTo>
                    <a:pt x="1263661" y="2459147"/>
                  </a:lnTo>
                  <a:lnTo>
                    <a:pt x="1269366" y="2455975"/>
                  </a:lnTo>
                  <a:lnTo>
                    <a:pt x="1274755" y="2453119"/>
                  </a:lnTo>
                  <a:lnTo>
                    <a:pt x="1280143" y="2449947"/>
                  </a:lnTo>
                  <a:lnTo>
                    <a:pt x="1285531" y="2446457"/>
                  </a:lnTo>
                  <a:lnTo>
                    <a:pt x="1290285" y="2442967"/>
                  </a:lnTo>
                  <a:lnTo>
                    <a:pt x="1295040" y="2439160"/>
                  </a:lnTo>
                  <a:lnTo>
                    <a:pt x="1299477" y="2435352"/>
                  </a:lnTo>
                  <a:lnTo>
                    <a:pt x="1304231" y="2431545"/>
                  </a:lnTo>
                  <a:lnTo>
                    <a:pt x="1308352" y="2427421"/>
                  </a:lnTo>
                  <a:lnTo>
                    <a:pt x="1312472" y="2423296"/>
                  </a:lnTo>
                  <a:lnTo>
                    <a:pt x="1315958" y="2418537"/>
                  </a:lnTo>
                  <a:lnTo>
                    <a:pt x="1319762" y="2414413"/>
                  </a:lnTo>
                  <a:lnTo>
                    <a:pt x="1323248" y="2409654"/>
                  </a:lnTo>
                  <a:lnTo>
                    <a:pt x="1326418" y="2404577"/>
                  </a:lnTo>
                  <a:lnTo>
                    <a:pt x="1329271" y="2399818"/>
                  </a:lnTo>
                  <a:lnTo>
                    <a:pt x="1331806" y="2394742"/>
                  </a:lnTo>
                  <a:lnTo>
                    <a:pt x="1334025" y="2389983"/>
                  </a:lnTo>
                  <a:lnTo>
                    <a:pt x="1336244" y="2384590"/>
                  </a:lnTo>
                  <a:lnTo>
                    <a:pt x="1338145" y="2379196"/>
                  </a:lnTo>
                  <a:lnTo>
                    <a:pt x="1339730" y="2374120"/>
                  </a:lnTo>
                  <a:lnTo>
                    <a:pt x="1340998" y="2368409"/>
                  </a:lnTo>
                  <a:lnTo>
                    <a:pt x="1341949" y="2362698"/>
                  </a:lnTo>
                  <a:lnTo>
                    <a:pt x="1342583" y="2357622"/>
                  </a:lnTo>
                  <a:lnTo>
                    <a:pt x="1343533" y="2351594"/>
                  </a:lnTo>
                  <a:lnTo>
                    <a:pt x="1343533" y="2345883"/>
                  </a:lnTo>
                  <a:lnTo>
                    <a:pt x="1343533" y="2340489"/>
                  </a:lnTo>
                  <a:lnTo>
                    <a:pt x="1342583" y="2334779"/>
                  </a:lnTo>
                  <a:lnTo>
                    <a:pt x="1341949" y="2329068"/>
                  </a:lnTo>
                  <a:lnTo>
                    <a:pt x="1340998" y="2323674"/>
                  </a:lnTo>
                  <a:lnTo>
                    <a:pt x="1339730" y="2317963"/>
                  </a:lnTo>
                  <a:lnTo>
                    <a:pt x="1338145" y="2312887"/>
                  </a:lnTo>
                  <a:lnTo>
                    <a:pt x="1336244" y="2307494"/>
                  </a:lnTo>
                  <a:lnTo>
                    <a:pt x="1334025" y="2302100"/>
                  </a:lnTo>
                  <a:lnTo>
                    <a:pt x="1331806" y="2297341"/>
                  </a:lnTo>
                  <a:lnTo>
                    <a:pt x="1329271" y="2292265"/>
                  </a:lnTo>
                  <a:lnTo>
                    <a:pt x="1326418" y="2287506"/>
                  </a:lnTo>
                  <a:lnTo>
                    <a:pt x="1323248" y="2282747"/>
                  </a:lnTo>
                  <a:lnTo>
                    <a:pt x="1319762" y="2277670"/>
                  </a:lnTo>
                  <a:lnTo>
                    <a:pt x="1315958" y="2273546"/>
                  </a:lnTo>
                  <a:lnTo>
                    <a:pt x="1312472" y="2268787"/>
                  </a:lnTo>
                  <a:lnTo>
                    <a:pt x="1308352" y="2264662"/>
                  </a:lnTo>
                  <a:lnTo>
                    <a:pt x="1304231" y="2260538"/>
                  </a:lnTo>
                  <a:lnTo>
                    <a:pt x="1299477" y="2256731"/>
                  </a:lnTo>
                  <a:lnTo>
                    <a:pt x="1295040" y="2252606"/>
                  </a:lnTo>
                  <a:lnTo>
                    <a:pt x="1290285" y="2249116"/>
                  </a:lnTo>
                  <a:lnTo>
                    <a:pt x="1285531" y="2245626"/>
                  </a:lnTo>
                  <a:lnTo>
                    <a:pt x="1280143" y="2242136"/>
                  </a:lnTo>
                  <a:lnTo>
                    <a:pt x="1274755" y="2238964"/>
                  </a:lnTo>
                  <a:lnTo>
                    <a:pt x="1269366" y="2235791"/>
                  </a:lnTo>
                  <a:lnTo>
                    <a:pt x="1263661" y="2232936"/>
                  </a:lnTo>
                  <a:lnTo>
                    <a:pt x="1257639" y="2230397"/>
                  </a:lnTo>
                  <a:lnTo>
                    <a:pt x="1251934" y="2227859"/>
                  </a:lnTo>
                  <a:lnTo>
                    <a:pt x="1245595" y="2225321"/>
                  </a:lnTo>
                  <a:lnTo>
                    <a:pt x="1239256" y="2223418"/>
                  </a:lnTo>
                  <a:lnTo>
                    <a:pt x="1233234" y="2221514"/>
                  </a:lnTo>
                  <a:lnTo>
                    <a:pt x="1226578" y="2219928"/>
                  </a:lnTo>
                  <a:lnTo>
                    <a:pt x="1219922" y="2218024"/>
                  </a:lnTo>
                  <a:close/>
                  <a:moveTo>
                    <a:pt x="3722982" y="1986413"/>
                  </a:moveTo>
                  <a:lnTo>
                    <a:pt x="3714090" y="1997207"/>
                  </a:lnTo>
                  <a:lnTo>
                    <a:pt x="3705199" y="2008001"/>
                  </a:lnTo>
                  <a:lnTo>
                    <a:pt x="3695672" y="2018160"/>
                  </a:lnTo>
                  <a:lnTo>
                    <a:pt x="3685828" y="2028319"/>
                  </a:lnTo>
                  <a:lnTo>
                    <a:pt x="3676301" y="2038161"/>
                  </a:lnTo>
                  <a:lnTo>
                    <a:pt x="3666456" y="2047685"/>
                  </a:lnTo>
                  <a:lnTo>
                    <a:pt x="3656612" y="2057209"/>
                  </a:lnTo>
                  <a:lnTo>
                    <a:pt x="3646450" y="2067050"/>
                  </a:lnTo>
                  <a:lnTo>
                    <a:pt x="3636288" y="2075940"/>
                  </a:lnTo>
                  <a:lnTo>
                    <a:pt x="3625491" y="2085146"/>
                  </a:lnTo>
                  <a:lnTo>
                    <a:pt x="3615329" y="2093718"/>
                  </a:lnTo>
                  <a:lnTo>
                    <a:pt x="3604532" y="2102290"/>
                  </a:lnTo>
                  <a:lnTo>
                    <a:pt x="3594053" y="2110861"/>
                  </a:lnTo>
                  <a:lnTo>
                    <a:pt x="3582938" y="2119116"/>
                  </a:lnTo>
                  <a:lnTo>
                    <a:pt x="3561026" y="2135307"/>
                  </a:lnTo>
                  <a:lnTo>
                    <a:pt x="3544831" y="2146418"/>
                  </a:lnTo>
                  <a:lnTo>
                    <a:pt x="3528636" y="2156895"/>
                  </a:lnTo>
                  <a:lnTo>
                    <a:pt x="3512122" y="2167371"/>
                  </a:lnTo>
                  <a:lnTo>
                    <a:pt x="3495609" y="2177848"/>
                  </a:lnTo>
                  <a:lnTo>
                    <a:pt x="3479096" y="2187689"/>
                  </a:lnTo>
                  <a:lnTo>
                    <a:pt x="3462266" y="2197531"/>
                  </a:lnTo>
                  <a:lnTo>
                    <a:pt x="3445435" y="2207055"/>
                  </a:lnTo>
                  <a:lnTo>
                    <a:pt x="3428286" y="2216262"/>
                  </a:lnTo>
                  <a:lnTo>
                    <a:pt x="3421936" y="2241342"/>
                  </a:lnTo>
                  <a:lnTo>
                    <a:pt x="3415267" y="2266422"/>
                  </a:lnTo>
                  <a:lnTo>
                    <a:pt x="3408598" y="2291185"/>
                  </a:lnTo>
                  <a:lnTo>
                    <a:pt x="3401294" y="2315947"/>
                  </a:lnTo>
                  <a:lnTo>
                    <a:pt x="3393672" y="2340710"/>
                  </a:lnTo>
                  <a:lnTo>
                    <a:pt x="3385734" y="2365473"/>
                  </a:lnTo>
                  <a:lnTo>
                    <a:pt x="3377477" y="2389918"/>
                  </a:lnTo>
                  <a:lnTo>
                    <a:pt x="3368903" y="2414046"/>
                  </a:lnTo>
                  <a:lnTo>
                    <a:pt x="3360011" y="2438491"/>
                  </a:lnTo>
                  <a:lnTo>
                    <a:pt x="3350802" y="2462619"/>
                  </a:lnTo>
                  <a:lnTo>
                    <a:pt x="3341275" y="2486746"/>
                  </a:lnTo>
                  <a:lnTo>
                    <a:pt x="3331431" y="2510557"/>
                  </a:lnTo>
                  <a:lnTo>
                    <a:pt x="3320952" y="2534367"/>
                  </a:lnTo>
                  <a:lnTo>
                    <a:pt x="3310472" y="2557860"/>
                  </a:lnTo>
                  <a:lnTo>
                    <a:pt x="3299992" y="2581353"/>
                  </a:lnTo>
                  <a:lnTo>
                    <a:pt x="3288878" y="2604845"/>
                  </a:lnTo>
                  <a:lnTo>
                    <a:pt x="3312060" y="2585797"/>
                  </a:lnTo>
                  <a:lnTo>
                    <a:pt x="3335242" y="2566432"/>
                  </a:lnTo>
                  <a:lnTo>
                    <a:pt x="3358106" y="2546748"/>
                  </a:lnTo>
                  <a:lnTo>
                    <a:pt x="3380335" y="2526430"/>
                  </a:lnTo>
                  <a:lnTo>
                    <a:pt x="3402247" y="2505477"/>
                  </a:lnTo>
                  <a:lnTo>
                    <a:pt x="3423523" y="2484524"/>
                  </a:lnTo>
                  <a:lnTo>
                    <a:pt x="3444482" y="2462619"/>
                  </a:lnTo>
                  <a:lnTo>
                    <a:pt x="3464806" y="2441031"/>
                  </a:lnTo>
                  <a:lnTo>
                    <a:pt x="3485130" y="2418173"/>
                  </a:lnTo>
                  <a:lnTo>
                    <a:pt x="3504183" y="2395315"/>
                  </a:lnTo>
                  <a:lnTo>
                    <a:pt x="3522920" y="2371822"/>
                  </a:lnTo>
                  <a:lnTo>
                    <a:pt x="3541338" y="2348329"/>
                  </a:lnTo>
                  <a:lnTo>
                    <a:pt x="3558804" y="2323884"/>
                  </a:lnTo>
                  <a:lnTo>
                    <a:pt x="3575952" y="2299121"/>
                  </a:lnTo>
                  <a:lnTo>
                    <a:pt x="3592465" y="2274041"/>
                  </a:lnTo>
                  <a:lnTo>
                    <a:pt x="3608343" y="2248644"/>
                  </a:lnTo>
                  <a:lnTo>
                    <a:pt x="3617552" y="2233088"/>
                  </a:lnTo>
                  <a:lnTo>
                    <a:pt x="3626444" y="2217531"/>
                  </a:lnTo>
                  <a:lnTo>
                    <a:pt x="3635018" y="2201658"/>
                  </a:lnTo>
                  <a:lnTo>
                    <a:pt x="3643274" y="2186102"/>
                  </a:lnTo>
                  <a:lnTo>
                    <a:pt x="3651531" y="2169911"/>
                  </a:lnTo>
                  <a:lnTo>
                    <a:pt x="3659470" y="2154037"/>
                  </a:lnTo>
                  <a:lnTo>
                    <a:pt x="3667092" y="2137529"/>
                  </a:lnTo>
                  <a:lnTo>
                    <a:pt x="3674395" y="2121338"/>
                  </a:lnTo>
                  <a:lnTo>
                    <a:pt x="3681699" y="2104829"/>
                  </a:lnTo>
                  <a:lnTo>
                    <a:pt x="3688368" y="2088003"/>
                  </a:lnTo>
                  <a:lnTo>
                    <a:pt x="3695037" y="2071495"/>
                  </a:lnTo>
                  <a:lnTo>
                    <a:pt x="3701070" y="2054669"/>
                  </a:lnTo>
                  <a:lnTo>
                    <a:pt x="3707104" y="2037843"/>
                  </a:lnTo>
                  <a:lnTo>
                    <a:pt x="3712820" y="2020700"/>
                  </a:lnTo>
                  <a:lnTo>
                    <a:pt x="3717901" y="2003556"/>
                  </a:lnTo>
                  <a:lnTo>
                    <a:pt x="3722982" y="1986413"/>
                  </a:lnTo>
                  <a:close/>
                  <a:moveTo>
                    <a:pt x="1135929" y="1865857"/>
                  </a:moveTo>
                  <a:lnTo>
                    <a:pt x="1129273" y="1867443"/>
                  </a:lnTo>
                  <a:lnTo>
                    <a:pt x="1122617" y="1869030"/>
                  </a:lnTo>
                  <a:lnTo>
                    <a:pt x="1116278" y="1870933"/>
                  </a:lnTo>
                  <a:lnTo>
                    <a:pt x="1110256" y="1873471"/>
                  </a:lnTo>
                  <a:lnTo>
                    <a:pt x="1103917" y="1875692"/>
                  </a:lnTo>
                  <a:lnTo>
                    <a:pt x="1098211" y="1877913"/>
                  </a:lnTo>
                  <a:lnTo>
                    <a:pt x="1092189" y="1880769"/>
                  </a:lnTo>
                  <a:lnTo>
                    <a:pt x="1086484" y="1883624"/>
                  </a:lnTo>
                  <a:lnTo>
                    <a:pt x="1080779" y="1886479"/>
                  </a:lnTo>
                  <a:lnTo>
                    <a:pt x="1075708" y="1889969"/>
                  </a:lnTo>
                  <a:lnTo>
                    <a:pt x="1070320" y="1893142"/>
                  </a:lnTo>
                  <a:lnTo>
                    <a:pt x="1065565" y="1896632"/>
                  </a:lnTo>
                  <a:lnTo>
                    <a:pt x="1060494" y="1900439"/>
                  </a:lnTo>
                  <a:lnTo>
                    <a:pt x="1056057" y="1904246"/>
                  </a:lnTo>
                  <a:lnTo>
                    <a:pt x="1051619" y="1908371"/>
                  </a:lnTo>
                  <a:lnTo>
                    <a:pt x="1047499" y="1912495"/>
                  </a:lnTo>
                  <a:lnTo>
                    <a:pt x="1043378" y="1916937"/>
                  </a:lnTo>
                  <a:lnTo>
                    <a:pt x="1039575" y="1921062"/>
                  </a:lnTo>
                  <a:lnTo>
                    <a:pt x="1035772" y="1925821"/>
                  </a:lnTo>
                  <a:lnTo>
                    <a:pt x="1032602" y="1930262"/>
                  </a:lnTo>
                  <a:lnTo>
                    <a:pt x="1029433" y="1935021"/>
                  </a:lnTo>
                  <a:lnTo>
                    <a:pt x="1026580" y="1940098"/>
                  </a:lnTo>
                  <a:lnTo>
                    <a:pt x="1024044" y="1944857"/>
                  </a:lnTo>
                  <a:lnTo>
                    <a:pt x="1021509" y="1950250"/>
                  </a:lnTo>
                  <a:lnTo>
                    <a:pt x="1019290" y="1955326"/>
                  </a:lnTo>
                  <a:lnTo>
                    <a:pt x="1017705" y="1960720"/>
                  </a:lnTo>
                  <a:lnTo>
                    <a:pt x="1016120" y="1966114"/>
                  </a:lnTo>
                  <a:lnTo>
                    <a:pt x="1014853" y="1971190"/>
                  </a:lnTo>
                  <a:lnTo>
                    <a:pt x="1013902" y="1976901"/>
                  </a:lnTo>
                  <a:lnTo>
                    <a:pt x="1012634" y="1982611"/>
                  </a:lnTo>
                  <a:lnTo>
                    <a:pt x="1012317" y="1988005"/>
                  </a:lnTo>
                  <a:lnTo>
                    <a:pt x="1012317" y="1994033"/>
                  </a:lnTo>
                  <a:lnTo>
                    <a:pt x="1012317" y="1999744"/>
                  </a:lnTo>
                  <a:lnTo>
                    <a:pt x="1012634" y="2005137"/>
                  </a:lnTo>
                  <a:lnTo>
                    <a:pt x="1013902" y="2010848"/>
                  </a:lnTo>
                  <a:lnTo>
                    <a:pt x="1014853" y="2016559"/>
                  </a:lnTo>
                  <a:lnTo>
                    <a:pt x="1016120" y="2021635"/>
                  </a:lnTo>
                  <a:lnTo>
                    <a:pt x="1017705" y="2027346"/>
                  </a:lnTo>
                  <a:lnTo>
                    <a:pt x="1019290" y="2032740"/>
                  </a:lnTo>
                  <a:lnTo>
                    <a:pt x="1021509" y="2037499"/>
                  </a:lnTo>
                  <a:lnTo>
                    <a:pt x="1024044" y="2042892"/>
                  </a:lnTo>
                  <a:lnTo>
                    <a:pt x="1026580" y="2047651"/>
                  </a:lnTo>
                  <a:lnTo>
                    <a:pt x="1029433" y="2052728"/>
                  </a:lnTo>
                  <a:lnTo>
                    <a:pt x="1032602" y="2057169"/>
                  </a:lnTo>
                  <a:lnTo>
                    <a:pt x="1035772" y="2061928"/>
                  </a:lnTo>
                  <a:lnTo>
                    <a:pt x="1039575" y="2066687"/>
                  </a:lnTo>
                  <a:lnTo>
                    <a:pt x="1043378" y="2070812"/>
                  </a:lnTo>
                  <a:lnTo>
                    <a:pt x="1047499" y="2075254"/>
                  </a:lnTo>
                  <a:lnTo>
                    <a:pt x="1051619" y="2079378"/>
                  </a:lnTo>
                  <a:lnTo>
                    <a:pt x="1056057" y="2083185"/>
                  </a:lnTo>
                  <a:lnTo>
                    <a:pt x="1060494" y="2087310"/>
                  </a:lnTo>
                  <a:lnTo>
                    <a:pt x="1065565" y="2090800"/>
                  </a:lnTo>
                  <a:lnTo>
                    <a:pt x="1070320" y="2094607"/>
                  </a:lnTo>
                  <a:lnTo>
                    <a:pt x="1075708" y="2097780"/>
                  </a:lnTo>
                  <a:lnTo>
                    <a:pt x="1080779" y="2101270"/>
                  </a:lnTo>
                  <a:lnTo>
                    <a:pt x="1086484" y="2104125"/>
                  </a:lnTo>
                  <a:lnTo>
                    <a:pt x="1092189" y="2106980"/>
                  </a:lnTo>
                  <a:lnTo>
                    <a:pt x="1098211" y="2109836"/>
                  </a:lnTo>
                  <a:lnTo>
                    <a:pt x="1103917" y="2112374"/>
                  </a:lnTo>
                  <a:lnTo>
                    <a:pt x="1110256" y="2114595"/>
                  </a:lnTo>
                  <a:lnTo>
                    <a:pt x="1116278" y="2116498"/>
                  </a:lnTo>
                  <a:lnTo>
                    <a:pt x="1122617" y="2118719"/>
                  </a:lnTo>
                  <a:lnTo>
                    <a:pt x="1129273" y="2120306"/>
                  </a:lnTo>
                  <a:lnTo>
                    <a:pt x="1135929" y="2121892"/>
                  </a:lnTo>
                  <a:lnTo>
                    <a:pt x="1135929" y="1865857"/>
                  </a:lnTo>
                  <a:close/>
                  <a:moveTo>
                    <a:pt x="3488623" y="1743231"/>
                  </a:moveTo>
                  <a:lnTo>
                    <a:pt x="3487988" y="1767358"/>
                  </a:lnTo>
                  <a:lnTo>
                    <a:pt x="3487353" y="1791169"/>
                  </a:lnTo>
                  <a:lnTo>
                    <a:pt x="3486400" y="1814979"/>
                  </a:lnTo>
                  <a:lnTo>
                    <a:pt x="3485130" y="1839107"/>
                  </a:lnTo>
                  <a:lnTo>
                    <a:pt x="3483542" y="1862599"/>
                  </a:lnTo>
                  <a:lnTo>
                    <a:pt x="3481637" y="1886410"/>
                  </a:lnTo>
                  <a:lnTo>
                    <a:pt x="3479414" y="1910537"/>
                  </a:lnTo>
                  <a:lnTo>
                    <a:pt x="3477191" y="1934348"/>
                  </a:lnTo>
                  <a:lnTo>
                    <a:pt x="3474333" y="1958158"/>
                  </a:lnTo>
                  <a:lnTo>
                    <a:pt x="3471475" y="1981968"/>
                  </a:lnTo>
                  <a:lnTo>
                    <a:pt x="3468617" y="2005461"/>
                  </a:lnTo>
                  <a:lnTo>
                    <a:pt x="3464806" y="2029271"/>
                  </a:lnTo>
                  <a:lnTo>
                    <a:pt x="3461313" y="2053082"/>
                  </a:lnTo>
                  <a:lnTo>
                    <a:pt x="3457184" y="2076575"/>
                  </a:lnTo>
                  <a:lnTo>
                    <a:pt x="3453374" y="2100067"/>
                  </a:lnTo>
                  <a:lnTo>
                    <a:pt x="3448610" y="2123560"/>
                  </a:lnTo>
                  <a:lnTo>
                    <a:pt x="3467029" y="2112766"/>
                  </a:lnTo>
                  <a:lnTo>
                    <a:pt x="3484812" y="2101337"/>
                  </a:lnTo>
                  <a:lnTo>
                    <a:pt x="3502596" y="2089591"/>
                  </a:lnTo>
                  <a:lnTo>
                    <a:pt x="3520061" y="2077844"/>
                  </a:lnTo>
                  <a:lnTo>
                    <a:pt x="3532128" y="2068955"/>
                  </a:lnTo>
                  <a:lnTo>
                    <a:pt x="3544196" y="2060066"/>
                  </a:lnTo>
                  <a:lnTo>
                    <a:pt x="3555946" y="2051177"/>
                  </a:lnTo>
                  <a:lnTo>
                    <a:pt x="3567378" y="2041970"/>
                  </a:lnTo>
                  <a:lnTo>
                    <a:pt x="3579128" y="2032764"/>
                  </a:lnTo>
                  <a:lnTo>
                    <a:pt x="3590242" y="2022922"/>
                  </a:lnTo>
                  <a:lnTo>
                    <a:pt x="3601039" y="2013080"/>
                  </a:lnTo>
                  <a:lnTo>
                    <a:pt x="3612154" y="2003239"/>
                  </a:lnTo>
                  <a:lnTo>
                    <a:pt x="3622633" y="1993080"/>
                  </a:lnTo>
                  <a:lnTo>
                    <a:pt x="3632795" y="1982921"/>
                  </a:lnTo>
                  <a:lnTo>
                    <a:pt x="3642957" y="1972127"/>
                  </a:lnTo>
                  <a:lnTo>
                    <a:pt x="3653119" y="1961333"/>
                  </a:lnTo>
                  <a:lnTo>
                    <a:pt x="3662646" y="1950539"/>
                  </a:lnTo>
                  <a:lnTo>
                    <a:pt x="3671855" y="1939427"/>
                  </a:lnTo>
                  <a:lnTo>
                    <a:pt x="3680746" y="1927998"/>
                  </a:lnTo>
                  <a:lnTo>
                    <a:pt x="3689321" y="1916252"/>
                  </a:lnTo>
                  <a:lnTo>
                    <a:pt x="3696307" y="1906728"/>
                  </a:lnTo>
                  <a:lnTo>
                    <a:pt x="3702658" y="1896251"/>
                  </a:lnTo>
                  <a:lnTo>
                    <a:pt x="3709009" y="1886092"/>
                  </a:lnTo>
                  <a:lnTo>
                    <a:pt x="3715360" y="1875933"/>
                  </a:lnTo>
                  <a:lnTo>
                    <a:pt x="3721076" y="1865457"/>
                  </a:lnTo>
                  <a:lnTo>
                    <a:pt x="3726158" y="1854980"/>
                  </a:lnTo>
                  <a:lnTo>
                    <a:pt x="3731556" y="1844186"/>
                  </a:lnTo>
                  <a:lnTo>
                    <a:pt x="3736002" y="1833392"/>
                  </a:lnTo>
                  <a:lnTo>
                    <a:pt x="3740448" y="1822598"/>
                  </a:lnTo>
                  <a:lnTo>
                    <a:pt x="3744258" y="1811169"/>
                  </a:lnTo>
                  <a:lnTo>
                    <a:pt x="3748069" y="1800375"/>
                  </a:lnTo>
                  <a:lnTo>
                    <a:pt x="3751245" y="1789264"/>
                  </a:lnTo>
                  <a:lnTo>
                    <a:pt x="3754420" y="1777517"/>
                  </a:lnTo>
                  <a:lnTo>
                    <a:pt x="3756643" y="1766406"/>
                  </a:lnTo>
                  <a:lnTo>
                    <a:pt x="3758549" y="1754977"/>
                  </a:lnTo>
                  <a:lnTo>
                    <a:pt x="3760136" y="1743231"/>
                  </a:lnTo>
                  <a:lnTo>
                    <a:pt x="3488623" y="1743231"/>
                  </a:lnTo>
                  <a:close/>
                  <a:moveTo>
                    <a:pt x="2924954" y="1743231"/>
                  </a:moveTo>
                  <a:lnTo>
                    <a:pt x="2924002" y="1781010"/>
                  </a:lnTo>
                  <a:lnTo>
                    <a:pt x="2923049" y="1818471"/>
                  </a:lnTo>
                  <a:lnTo>
                    <a:pt x="2922096" y="1855933"/>
                  </a:lnTo>
                  <a:lnTo>
                    <a:pt x="2920509" y="1893394"/>
                  </a:lnTo>
                  <a:lnTo>
                    <a:pt x="2918603" y="1930538"/>
                  </a:lnTo>
                  <a:lnTo>
                    <a:pt x="2916063" y="1968317"/>
                  </a:lnTo>
                  <a:lnTo>
                    <a:pt x="2913205" y="2005461"/>
                  </a:lnTo>
                  <a:lnTo>
                    <a:pt x="2910347" y="2043240"/>
                  </a:lnTo>
                  <a:lnTo>
                    <a:pt x="2906536" y="2080384"/>
                  </a:lnTo>
                  <a:lnTo>
                    <a:pt x="2902725" y="2117846"/>
                  </a:lnTo>
                  <a:lnTo>
                    <a:pt x="2898280" y="2154990"/>
                  </a:lnTo>
                  <a:lnTo>
                    <a:pt x="2893834" y="2192134"/>
                  </a:lnTo>
                  <a:lnTo>
                    <a:pt x="2888435" y="2229595"/>
                  </a:lnTo>
                  <a:lnTo>
                    <a:pt x="2883037" y="2266739"/>
                  </a:lnTo>
                  <a:lnTo>
                    <a:pt x="2877003" y="2303566"/>
                  </a:lnTo>
                  <a:lnTo>
                    <a:pt x="2870652" y="2340710"/>
                  </a:lnTo>
                  <a:lnTo>
                    <a:pt x="2897644" y="2334361"/>
                  </a:lnTo>
                  <a:lnTo>
                    <a:pt x="2924954" y="2327694"/>
                  </a:lnTo>
                  <a:lnTo>
                    <a:pt x="2951947" y="2321344"/>
                  </a:lnTo>
                  <a:lnTo>
                    <a:pt x="2978940" y="2314360"/>
                  </a:lnTo>
                  <a:lnTo>
                    <a:pt x="3005615" y="2306741"/>
                  </a:lnTo>
                  <a:lnTo>
                    <a:pt x="3032607" y="2299121"/>
                  </a:lnTo>
                  <a:lnTo>
                    <a:pt x="3059282" y="2291185"/>
                  </a:lnTo>
                  <a:lnTo>
                    <a:pt x="3085957" y="2282930"/>
                  </a:lnTo>
                  <a:lnTo>
                    <a:pt x="3121842" y="2271184"/>
                  </a:lnTo>
                  <a:lnTo>
                    <a:pt x="3157726" y="2258485"/>
                  </a:lnTo>
                  <a:lnTo>
                    <a:pt x="3193292" y="2245786"/>
                  </a:lnTo>
                  <a:lnTo>
                    <a:pt x="3228859" y="2231818"/>
                  </a:lnTo>
                  <a:lnTo>
                    <a:pt x="3246642" y="2224516"/>
                  </a:lnTo>
                  <a:lnTo>
                    <a:pt x="3264108" y="2217214"/>
                  </a:lnTo>
                  <a:lnTo>
                    <a:pt x="3281574" y="2209595"/>
                  </a:lnTo>
                  <a:lnTo>
                    <a:pt x="3298722" y="2201975"/>
                  </a:lnTo>
                  <a:lnTo>
                    <a:pt x="3315870" y="2194356"/>
                  </a:lnTo>
                  <a:lnTo>
                    <a:pt x="3333019" y="2186419"/>
                  </a:lnTo>
                  <a:lnTo>
                    <a:pt x="3350167" y="2178165"/>
                  </a:lnTo>
                  <a:lnTo>
                    <a:pt x="3366998" y="2169593"/>
                  </a:lnTo>
                  <a:lnTo>
                    <a:pt x="3372396" y="2143243"/>
                  </a:lnTo>
                  <a:lnTo>
                    <a:pt x="3378112" y="2116576"/>
                  </a:lnTo>
                  <a:lnTo>
                    <a:pt x="3383193" y="2090226"/>
                  </a:lnTo>
                  <a:lnTo>
                    <a:pt x="3387956" y="2063876"/>
                  </a:lnTo>
                  <a:lnTo>
                    <a:pt x="3392402" y="2037526"/>
                  </a:lnTo>
                  <a:lnTo>
                    <a:pt x="3396213" y="2010858"/>
                  </a:lnTo>
                  <a:lnTo>
                    <a:pt x="3400341" y="1984508"/>
                  </a:lnTo>
                  <a:lnTo>
                    <a:pt x="3403517" y="1957841"/>
                  </a:lnTo>
                  <a:lnTo>
                    <a:pt x="3406375" y="1931173"/>
                  </a:lnTo>
                  <a:lnTo>
                    <a:pt x="3409233" y="1904188"/>
                  </a:lnTo>
                  <a:lnTo>
                    <a:pt x="3411456" y="1877521"/>
                  </a:lnTo>
                  <a:lnTo>
                    <a:pt x="3413361" y="1850536"/>
                  </a:lnTo>
                  <a:lnTo>
                    <a:pt x="3414949" y="1823868"/>
                  </a:lnTo>
                  <a:lnTo>
                    <a:pt x="3416537" y="1797201"/>
                  </a:lnTo>
                  <a:lnTo>
                    <a:pt x="3417490" y="1770533"/>
                  </a:lnTo>
                  <a:lnTo>
                    <a:pt x="3418125" y="1743231"/>
                  </a:lnTo>
                  <a:lnTo>
                    <a:pt x="2924954" y="1743231"/>
                  </a:lnTo>
                  <a:close/>
                  <a:moveTo>
                    <a:pt x="1135929" y="1741488"/>
                  </a:moveTo>
                  <a:lnTo>
                    <a:pt x="1219922" y="1741488"/>
                  </a:lnTo>
                  <a:lnTo>
                    <a:pt x="1219922" y="1776705"/>
                  </a:lnTo>
                  <a:lnTo>
                    <a:pt x="1232283" y="1778608"/>
                  </a:lnTo>
                  <a:lnTo>
                    <a:pt x="1244644" y="1780512"/>
                  </a:lnTo>
                  <a:lnTo>
                    <a:pt x="1256371" y="1783050"/>
                  </a:lnTo>
                  <a:lnTo>
                    <a:pt x="1268099" y="1785906"/>
                  </a:lnTo>
                  <a:lnTo>
                    <a:pt x="1279509" y="1789713"/>
                  </a:lnTo>
                  <a:lnTo>
                    <a:pt x="1290602" y="1793203"/>
                  </a:lnTo>
                  <a:lnTo>
                    <a:pt x="1301696" y="1797644"/>
                  </a:lnTo>
                  <a:lnTo>
                    <a:pt x="1312472" y="1801769"/>
                  </a:lnTo>
                  <a:lnTo>
                    <a:pt x="1322931" y="1806845"/>
                  </a:lnTo>
                  <a:lnTo>
                    <a:pt x="1332757" y="1812239"/>
                  </a:lnTo>
                  <a:lnTo>
                    <a:pt x="1342583" y="1817632"/>
                  </a:lnTo>
                  <a:lnTo>
                    <a:pt x="1352408" y="1823660"/>
                  </a:lnTo>
                  <a:lnTo>
                    <a:pt x="1361600" y="1829688"/>
                  </a:lnTo>
                  <a:lnTo>
                    <a:pt x="1370158" y="1836034"/>
                  </a:lnTo>
                  <a:lnTo>
                    <a:pt x="1378715" y="1843014"/>
                  </a:lnTo>
                  <a:lnTo>
                    <a:pt x="1386639" y="1849994"/>
                  </a:lnTo>
                  <a:lnTo>
                    <a:pt x="1394563" y="1857291"/>
                  </a:lnTo>
                  <a:lnTo>
                    <a:pt x="1401536" y="1865222"/>
                  </a:lnTo>
                  <a:lnTo>
                    <a:pt x="1408192" y="1873154"/>
                  </a:lnTo>
                  <a:lnTo>
                    <a:pt x="1414848" y="1881086"/>
                  </a:lnTo>
                  <a:lnTo>
                    <a:pt x="1420870" y="1889652"/>
                  </a:lnTo>
                  <a:lnTo>
                    <a:pt x="1426258" y="1898218"/>
                  </a:lnTo>
                  <a:lnTo>
                    <a:pt x="1431330" y="1906784"/>
                  </a:lnTo>
                  <a:lnTo>
                    <a:pt x="1436084" y="1915985"/>
                  </a:lnTo>
                  <a:lnTo>
                    <a:pt x="1440204" y="1924869"/>
                  </a:lnTo>
                  <a:lnTo>
                    <a:pt x="1443691" y="1934387"/>
                  </a:lnTo>
                  <a:lnTo>
                    <a:pt x="1446860" y="1943905"/>
                  </a:lnTo>
                  <a:lnTo>
                    <a:pt x="1449396" y="1953423"/>
                  </a:lnTo>
                  <a:lnTo>
                    <a:pt x="1451298" y="1963258"/>
                  </a:lnTo>
                  <a:lnTo>
                    <a:pt x="1452882" y="1973728"/>
                  </a:lnTo>
                  <a:lnTo>
                    <a:pt x="1453833" y="1983563"/>
                  </a:lnTo>
                  <a:lnTo>
                    <a:pt x="1454150" y="1994033"/>
                  </a:lnTo>
                  <a:lnTo>
                    <a:pt x="1344167" y="1994033"/>
                  </a:lnTo>
                  <a:lnTo>
                    <a:pt x="1343850" y="1988005"/>
                  </a:lnTo>
                  <a:lnTo>
                    <a:pt x="1343533" y="1982611"/>
                  </a:lnTo>
                  <a:lnTo>
                    <a:pt x="1342266" y="1976901"/>
                  </a:lnTo>
                  <a:lnTo>
                    <a:pt x="1341315" y="1971190"/>
                  </a:lnTo>
                  <a:lnTo>
                    <a:pt x="1340047" y="1966114"/>
                  </a:lnTo>
                  <a:lnTo>
                    <a:pt x="1338462" y="1960403"/>
                  </a:lnTo>
                  <a:lnTo>
                    <a:pt x="1336877" y="1955009"/>
                  </a:lnTo>
                  <a:lnTo>
                    <a:pt x="1334659" y="1949933"/>
                  </a:lnTo>
                  <a:lnTo>
                    <a:pt x="1332123" y="1944857"/>
                  </a:lnTo>
                  <a:lnTo>
                    <a:pt x="1329587" y="1940098"/>
                  </a:lnTo>
                  <a:lnTo>
                    <a:pt x="1326735" y="1935021"/>
                  </a:lnTo>
                  <a:lnTo>
                    <a:pt x="1323565" y="1930262"/>
                  </a:lnTo>
                  <a:lnTo>
                    <a:pt x="1320079" y="1925503"/>
                  </a:lnTo>
                  <a:lnTo>
                    <a:pt x="1316592" y="1921062"/>
                  </a:lnTo>
                  <a:lnTo>
                    <a:pt x="1312789" y="1916620"/>
                  </a:lnTo>
                  <a:lnTo>
                    <a:pt x="1308669" y="1912178"/>
                  </a:lnTo>
                  <a:lnTo>
                    <a:pt x="1304548" y="1908371"/>
                  </a:lnTo>
                  <a:lnTo>
                    <a:pt x="1299794" y="1904246"/>
                  </a:lnTo>
                  <a:lnTo>
                    <a:pt x="1295357" y="1900439"/>
                  </a:lnTo>
                  <a:lnTo>
                    <a:pt x="1290602" y="1896632"/>
                  </a:lnTo>
                  <a:lnTo>
                    <a:pt x="1285531" y="1893142"/>
                  </a:lnTo>
                  <a:lnTo>
                    <a:pt x="1280460" y="1889969"/>
                  </a:lnTo>
                  <a:lnTo>
                    <a:pt x="1274755" y="1886479"/>
                  </a:lnTo>
                  <a:lnTo>
                    <a:pt x="1269683" y="1883624"/>
                  </a:lnTo>
                  <a:lnTo>
                    <a:pt x="1263661" y="1880769"/>
                  </a:lnTo>
                  <a:lnTo>
                    <a:pt x="1257956" y="1877913"/>
                  </a:lnTo>
                  <a:lnTo>
                    <a:pt x="1251934" y="1875375"/>
                  </a:lnTo>
                  <a:lnTo>
                    <a:pt x="1245912" y="1873154"/>
                  </a:lnTo>
                  <a:lnTo>
                    <a:pt x="1239573" y="1870933"/>
                  </a:lnTo>
                  <a:lnTo>
                    <a:pt x="1233234" y="1869030"/>
                  </a:lnTo>
                  <a:lnTo>
                    <a:pt x="1226578" y="1867443"/>
                  </a:lnTo>
                  <a:lnTo>
                    <a:pt x="1219922" y="1865857"/>
                  </a:lnTo>
                  <a:lnTo>
                    <a:pt x="1219922" y="2128872"/>
                  </a:lnTo>
                  <a:lnTo>
                    <a:pt x="1232283" y="2130458"/>
                  </a:lnTo>
                  <a:lnTo>
                    <a:pt x="1244327" y="2132679"/>
                  </a:lnTo>
                  <a:lnTo>
                    <a:pt x="1256371" y="2135534"/>
                  </a:lnTo>
                  <a:lnTo>
                    <a:pt x="1268099" y="2138390"/>
                  </a:lnTo>
                  <a:lnTo>
                    <a:pt x="1279509" y="2141563"/>
                  </a:lnTo>
                  <a:lnTo>
                    <a:pt x="1290602" y="2145687"/>
                  </a:lnTo>
                  <a:lnTo>
                    <a:pt x="1301696" y="2149494"/>
                  </a:lnTo>
                  <a:lnTo>
                    <a:pt x="1312155" y="2154253"/>
                  </a:lnTo>
                  <a:lnTo>
                    <a:pt x="1322615" y="2159012"/>
                  </a:lnTo>
                  <a:lnTo>
                    <a:pt x="1332757" y="2164406"/>
                  </a:lnTo>
                  <a:lnTo>
                    <a:pt x="1342266" y="2170117"/>
                  </a:lnTo>
                  <a:lnTo>
                    <a:pt x="1352091" y="2175510"/>
                  </a:lnTo>
                  <a:lnTo>
                    <a:pt x="1361283" y="2181856"/>
                  </a:lnTo>
                  <a:lnTo>
                    <a:pt x="1369841" y="2188518"/>
                  </a:lnTo>
                  <a:lnTo>
                    <a:pt x="1378398" y="2195498"/>
                  </a:lnTo>
                  <a:lnTo>
                    <a:pt x="1386322" y="2202478"/>
                  </a:lnTo>
                  <a:lnTo>
                    <a:pt x="1394246" y="2209458"/>
                  </a:lnTo>
                  <a:lnTo>
                    <a:pt x="1401219" y="2217390"/>
                  </a:lnTo>
                  <a:lnTo>
                    <a:pt x="1407875" y="2225004"/>
                  </a:lnTo>
                  <a:lnTo>
                    <a:pt x="1414531" y="2233253"/>
                  </a:lnTo>
                  <a:lnTo>
                    <a:pt x="1420553" y="2241502"/>
                  </a:lnTo>
                  <a:lnTo>
                    <a:pt x="1425941" y="2250068"/>
                  </a:lnTo>
                  <a:lnTo>
                    <a:pt x="1431013" y="2258952"/>
                  </a:lnTo>
                  <a:lnTo>
                    <a:pt x="1435450" y="2267835"/>
                  </a:lnTo>
                  <a:lnTo>
                    <a:pt x="1439570" y="2277036"/>
                  </a:lnTo>
                  <a:lnTo>
                    <a:pt x="1443057" y="2286554"/>
                  </a:lnTo>
                  <a:lnTo>
                    <a:pt x="1446543" y="2296389"/>
                  </a:lnTo>
                  <a:lnTo>
                    <a:pt x="1448762" y="2305907"/>
                  </a:lnTo>
                  <a:lnTo>
                    <a:pt x="1450664" y="2315742"/>
                  </a:lnTo>
                  <a:lnTo>
                    <a:pt x="1452248" y="2325578"/>
                  </a:lnTo>
                  <a:lnTo>
                    <a:pt x="1453199" y="2335730"/>
                  </a:lnTo>
                  <a:lnTo>
                    <a:pt x="1453516" y="2345883"/>
                  </a:lnTo>
                  <a:lnTo>
                    <a:pt x="1453199" y="2356353"/>
                  </a:lnTo>
                  <a:lnTo>
                    <a:pt x="1452248" y="2366505"/>
                  </a:lnTo>
                  <a:lnTo>
                    <a:pt x="1450664" y="2376341"/>
                  </a:lnTo>
                  <a:lnTo>
                    <a:pt x="1448762" y="2386176"/>
                  </a:lnTo>
                  <a:lnTo>
                    <a:pt x="1446543" y="2395694"/>
                  </a:lnTo>
                  <a:lnTo>
                    <a:pt x="1443057" y="2405212"/>
                  </a:lnTo>
                  <a:lnTo>
                    <a:pt x="1439570" y="2415047"/>
                  </a:lnTo>
                  <a:lnTo>
                    <a:pt x="1435450" y="2424248"/>
                  </a:lnTo>
                  <a:lnTo>
                    <a:pt x="1431013" y="2433131"/>
                  </a:lnTo>
                  <a:lnTo>
                    <a:pt x="1425941" y="2442015"/>
                  </a:lnTo>
                  <a:lnTo>
                    <a:pt x="1420553" y="2450581"/>
                  </a:lnTo>
                  <a:lnTo>
                    <a:pt x="1414531" y="2458830"/>
                  </a:lnTo>
                  <a:lnTo>
                    <a:pt x="1407875" y="2467079"/>
                  </a:lnTo>
                  <a:lnTo>
                    <a:pt x="1401219" y="2475011"/>
                  </a:lnTo>
                  <a:lnTo>
                    <a:pt x="1394246" y="2482625"/>
                  </a:lnTo>
                  <a:lnTo>
                    <a:pt x="1386322" y="2489605"/>
                  </a:lnTo>
                  <a:lnTo>
                    <a:pt x="1378398" y="2496902"/>
                  </a:lnTo>
                  <a:lnTo>
                    <a:pt x="1369841" y="2503565"/>
                  </a:lnTo>
                  <a:lnTo>
                    <a:pt x="1361283" y="2510227"/>
                  </a:lnTo>
                  <a:lnTo>
                    <a:pt x="1352091" y="2516573"/>
                  </a:lnTo>
                  <a:lnTo>
                    <a:pt x="1342266" y="2522284"/>
                  </a:lnTo>
                  <a:lnTo>
                    <a:pt x="1332757" y="2527994"/>
                  </a:lnTo>
                  <a:lnTo>
                    <a:pt x="1322615" y="2532753"/>
                  </a:lnTo>
                  <a:lnTo>
                    <a:pt x="1312155" y="2537830"/>
                  </a:lnTo>
                  <a:lnTo>
                    <a:pt x="1301696" y="2542589"/>
                  </a:lnTo>
                  <a:lnTo>
                    <a:pt x="1290602" y="2546396"/>
                  </a:lnTo>
                  <a:lnTo>
                    <a:pt x="1279509" y="2550520"/>
                  </a:lnTo>
                  <a:lnTo>
                    <a:pt x="1268099" y="2553693"/>
                  </a:lnTo>
                  <a:lnTo>
                    <a:pt x="1256371" y="2556549"/>
                  </a:lnTo>
                  <a:lnTo>
                    <a:pt x="1244327" y="2559404"/>
                  </a:lnTo>
                  <a:lnTo>
                    <a:pt x="1232283" y="2561625"/>
                  </a:lnTo>
                  <a:lnTo>
                    <a:pt x="1219922" y="2563211"/>
                  </a:lnTo>
                  <a:lnTo>
                    <a:pt x="1219922" y="2608263"/>
                  </a:lnTo>
                  <a:lnTo>
                    <a:pt x="1135929" y="2608263"/>
                  </a:lnTo>
                  <a:lnTo>
                    <a:pt x="1135929" y="2563211"/>
                  </a:lnTo>
                  <a:lnTo>
                    <a:pt x="1123568" y="2561625"/>
                  </a:lnTo>
                  <a:lnTo>
                    <a:pt x="1111207" y="2559404"/>
                  </a:lnTo>
                  <a:lnTo>
                    <a:pt x="1099479" y="2556549"/>
                  </a:lnTo>
                  <a:lnTo>
                    <a:pt x="1087435" y="2553693"/>
                  </a:lnTo>
                  <a:lnTo>
                    <a:pt x="1076342" y="2550520"/>
                  </a:lnTo>
                  <a:lnTo>
                    <a:pt x="1065248" y="2546396"/>
                  </a:lnTo>
                  <a:lnTo>
                    <a:pt x="1053838" y="2542589"/>
                  </a:lnTo>
                  <a:lnTo>
                    <a:pt x="1043378" y="2537830"/>
                  </a:lnTo>
                  <a:lnTo>
                    <a:pt x="1032919" y="2532753"/>
                  </a:lnTo>
                  <a:lnTo>
                    <a:pt x="1022776" y="2527994"/>
                  </a:lnTo>
                  <a:lnTo>
                    <a:pt x="1012951" y="2522284"/>
                  </a:lnTo>
                  <a:lnTo>
                    <a:pt x="1003442" y="2516573"/>
                  </a:lnTo>
                  <a:lnTo>
                    <a:pt x="994251" y="2510227"/>
                  </a:lnTo>
                  <a:lnTo>
                    <a:pt x="985376" y="2503565"/>
                  </a:lnTo>
                  <a:lnTo>
                    <a:pt x="977135" y="2496902"/>
                  </a:lnTo>
                  <a:lnTo>
                    <a:pt x="968894" y="2489605"/>
                  </a:lnTo>
                  <a:lnTo>
                    <a:pt x="961288" y="2482625"/>
                  </a:lnTo>
                  <a:lnTo>
                    <a:pt x="953998" y="2475011"/>
                  </a:lnTo>
                  <a:lnTo>
                    <a:pt x="947342" y="2467079"/>
                  </a:lnTo>
                  <a:lnTo>
                    <a:pt x="941002" y="2458830"/>
                  </a:lnTo>
                  <a:lnTo>
                    <a:pt x="934663" y="2450581"/>
                  </a:lnTo>
                  <a:lnTo>
                    <a:pt x="929592" y="2442015"/>
                  </a:lnTo>
                  <a:lnTo>
                    <a:pt x="924204" y="2433131"/>
                  </a:lnTo>
                  <a:lnTo>
                    <a:pt x="919450" y="2424248"/>
                  </a:lnTo>
                  <a:lnTo>
                    <a:pt x="915646" y="2415047"/>
                  </a:lnTo>
                  <a:lnTo>
                    <a:pt x="911843" y="2405212"/>
                  </a:lnTo>
                  <a:lnTo>
                    <a:pt x="908990" y="2396011"/>
                  </a:lnTo>
                  <a:lnTo>
                    <a:pt x="906455" y="2386176"/>
                  </a:lnTo>
                  <a:lnTo>
                    <a:pt x="904553" y="2376341"/>
                  </a:lnTo>
                  <a:lnTo>
                    <a:pt x="902651" y="2366505"/>
                  </a:lnTo>
                  <a:lnTo>
                    <a:pt x="902017" y="2356353"/>
                  </a:lnTo>
                  <a:lnTo>
                    <a:pt x="901700" y="2345883"/>
                  </a:lnTo>
                  <a:lnTo>
                    <a:pt x="1011683" y="2345883"/>
                  </a:lnTo>
                  <a:lnTo>
                    <a:pt x="1011683" y="2351594"/>
                  </a:lnTo>
                  <a:lnTo>
                    <a:pt x="1012317" y="2357622"/>
                  </a:lnTo>
                  <a:lnTo>
                    <a:pt x="1012951" y="2363015"/>
                  </a:lnTo>
                  <a:lnTo>
                    <a:pt x="1014219" y="2368409"/>
                  </a:lnTo>
                  <a:lnTo>
                    <a:pt x="1015487" y="2374120"/>
                  </a:lnTo>
                  <a:lnTo>
                    <a:pt x="1017071" y="2379196"/>
                  </a:lnTo>
                  <a:lnTo>
                    <a:pt x="1018973" y="2384590"/>
                  </a:lnTo>
                  <a:lnTo>
                    <a:pt x="1020875" y="2389983"/>
                  </a:lnTo>
                  <a:lnTo>
                    <a:pt x="1023727" y="2395059"/>
                  </a:lnTo>
                  <a:lnTo>
                    <a:pt x="1026263" y="2400136"/>
                  </a:lnTo>
                  <a:lnTo>
                    <a:pt x="1028799" y="2404577"/>
                  </a:lnTo>
                  <a:lnTo>
                    <a:pt x="1032285" y="2409654"/>
                  </a:lnTo>
                  <a:lnTo>
                    <a:pt x="1035455" y="2414413"/>
                  </a:lnTo>
                  <a:lnTo>
                    <a:pt x="1039258" y="2418854"/>
                  </a:lnTo>
                  <a:lnTo>
                    <a:pt x="1043062" y="2423296"/>
                  </a:lnTo>
                  <a:lnTo>
                    <a:pt x="1046865" y="2427421"/>
                  </a:lnTo>
                  <a:lnTo>
                    <a:pt x="1051302" y="2431862"/>
                  </a:lnTo>
                  <a:lnTo>
                    <a:pt x="1055423" y="2435670"/>
                  </a:lnTo>
                  <a:lnTo>
                    <a:pt x="1060177" y="2439160"/>
                  </a:lnTo>
                  <a:lnTo>
                    <a:pt x="1065248" y="2443284"/>
                  </a:lnTo>
                  <a:lnTo>
                    <a:pt x="1070003" y="2446457"/>
                  </a:lnTo>
                  <a:lnTo>
                    <a:pt x="1075391" y="2450264"/>
                  </a:lnTo>
                  <a:lnTo>
                    <a:pt x="1080779" y="2453119"/>
                  </a:lnTo>
                  <a:lnTo>
                    <a:pt x="1086167" y="2456292"/>
                  </a:lnTo>
                  <a:lnTo>
                    <a:pt x="1092189" y="2459147"/>
                  </a:lnTo>
                  <a:lnTo>
                    <a:pt x="1097578" y="2461686"/>
                  </a:lnTo>
                  <a:lnTo>
                    <a:pt x="1103917" y="2464224"/>
                  </a:lnTo>
                  <a:lnTo>
                    <a:pt x="1109939" y="2466762"/>
                  </a:lnTo>
                  <a:lnTo>
                    <a:pt x="1116278" y="2468665"/>
                  </a:lnTo>
                  <a:lnTo>
                    <a:pt x="1122617" y="2470569"/>
                  </a:lnTo>
                  <a:lnTo>
                    <a:pt x="1128956" y="2472473"/>
                  </a:lnTo>
                  <a:lnTo>
                    <a:pt x="1135929" y="2474059"/>
                  </a:lnTo>
                  <a:lnTo>
                    <a:pt x="1135929" y="2211044"/>
                  </a:lnTo>
                  <a:lnTo>
                    <a:pt x="1123568" y="2209141"/>
                  </a:lnTo>
                  <a:lnTo>
                    <a:pt x="1111207" y="2206920"/>
                  </a:lnTo>
                  <a:lnTo>
                    <a:pt x="1099479" y="2204699"/>
                  </a:lnTo>
                  <a:lnTo>
                    <a:pt x="1087752" y="2201526"/>
                  </a:lnTo>
                  <a:lnTo>
                    <a:pt x="1076342" y="2198036"/>
                  </a:lnTo>
                  <a:lnTo>
                    <a:pt x="1065248" y="2194546"/>
                  </a:lnTo>
                  <a:lnTo>
                    <a:pt x="1054155" y="2190104"/>
                  </a:lnTo>
                  <a:lnTo>
                    <a:pt x="1043378" y="2185663"/>
                  </a:lnTo>
                  <a:lnTo>
                    <a:pt x="1033236" y="2180904"/>
                  </a:lnTo>
                  <a:lnTo>
                    <a:pt x="1023093" y="2175510"/>
                  </a:lnTo>
                  <a:lnTo>
                    <a:pt x="1012951" y="2170117"/>
                  </a:lnTo>
                  <a:lnTo>
                    <a:pt x="1003759" y="2164089"/>
                  </a:lnTo>
                  <a:lnTo>
                    <a:pt x="994568" y="2157743"/>
                  </a:lnTo>
                  <a:lnTo>
                    <a:pt x="985693" y="2151715"/>
                  </a:lnTo>
                  <a:lnTo>
                    <a:pt x="977452" y="2144735"/>
                  </a:lnTo>
                  <a:lnTo>
                    <a:pt x="969211" y="2137438"/>
                  </a:lnTo>
                  <a:lnTo>
                    <a:pt x="961604" y="2130141"/>
                  </a:lnTo>
                  <a:lnTo>
                    <a:pt x="954631" y="2122527"/>
                  </a:lnTo>
                  <a:lnTo>
                    <a:pt x="947659" y="2114595"/>
                  </a:lnTo>
                  <a:lnTo>
                    <a:pt x="941319" y="2106346"/>
                  </a:lnTo>
                  <a:lnTo>
                    <a:pt x="935297" y="2098097"/>
                  </a:lnTo>
                  <a:lnTo>
                    <a:pt x="929909" y="2089531"/>
                  </a:lnTo>
                  <a:lnTo>
                    <a:pt x="924838" y="2080647"/>
                  </a:lnTo>
                  <a:lnTo>
                    <a:pt x="920084" y="2071764"/>
                  </a:lnTo>
                  <a:lnTo>
                    <a:pt x="915963" y="2062563"/>
                  </a:lnTo>
                  <a:lnTo>
                    <a:pt x="912794" y="2053362"/>
                  </a:lnTo>
                  <a:lnTo>
                    <a:pt x="909307" y="2043844"/>
                  </a:lnTo>
                  <a:lnTo>
                    <a:pt x="907088" y="2034009"/>
                  </a:lnTo>
                  <a:lnTo>
                    <a:pt x="905187" y="2024491"/>
                  </a:lnTo>
                  <a:lnTo>
                    <a:pt x="903285" y="2014021"/>
                  </a:lnTo>
                  <a:lnTo>
                    <a:pt x="902651" y="2004186"/>
                  </a:lnTo>
                  <a:lnTo>
                    <a:pt x="902334" y="1994033"/>
                  </a:lnTo>
                  <a:lnTo>
                    <a:pt x="902651" y="1983563"/>
                  </a:lnTo>
                  <a:lnTo>
                    <a:pt x="903285" y="1973728"/>
                  </a:lnTo>
                  <a:lnTo>
                    <a:pt x="905187" y="1963258"/>
                  </a:lnTo>
                  <a:lnTo>
                    <a:pt x="907088" y="1953740"/>
                  </a:lnTo>
                  <a:lnTo>
                    <a:pt x="909307" y="1943905"/>
                  </a:lnTo>
                  <a:lnTo>
                    <a:pt x="912794" y="1934387"/>
                  </a:lnTo>
                  <a:lnTo>
                    <a:pt x="915963" y="1925186"/>
                  </a:lnTo>
                  <a:lnTo>
                    <a:pt x="920084" y="1915985"/>
                  </a:lnTo>
                  <a:lnTo>
                    <a:pt x="924838" y="1907102"/>
                  </a:lnTo>
                  <a:lnTo>
                    <a:pt x="929909" y="1898218"/>
                  </a:lnTo>
                  <a:lnTo>
                    <a:pt x="935297" y="1889652"/>
                  </a:lnTo>
                  <a:lnTo>
                    <a:pt x="941319" y="1881403"/>
                  </a:lnTo>
                  <a:lnTo>
                    <a:pt x="947659" y="1873154"/>
                  </a:lnTo>
                  <a:lnTo>
                    <a:pt x="954631" y="1865222"/>
                  </a:lnTo>
                  <a:lnTo>
                    <a:pt x="961604" y="1857608"/>
                  </a:lnTo>
                  <a:lnTo>
                    <a:pt x="969211" y="1850311"/>
                  </a:lnTo>
                  <a:lnTo>
                    <a:pt x="977452" y="1843014"/>
                  </a:lnTo>
                  <a:lnTo>
                    <a:pt x="985693" y="1836034"/>
                  </a:lnTo>
                  <a:lnTo>
                    <a:pt x="994568" y="1830006"/>
                  </a:lnTo>
                  <a:lnTo>
                    <a:pt x="1003759" y="1823660"/>
                  </a:lnTo>
                  <a:lnTo>
                    <a:pt x="1012951" y="1817632"/>
                  </a:lnTo>
                  <a:lnTo>
                    <a:pt x="1023093" y="1812239"/>
                  </a:lnTo>
                  <a:lnTo>
                    <a:pt x="1033236" y="1806845"/>
                  </a:lnTo>
                  <a:lnTo>
                    <a:pt x="1043378" y="1802086"/>
                  </a:lnTo>
                  <a:lnTo>
                    <a:pt x="1054155" y="1797644"/>
                  </a:lnTo>
                  <a:lnTo>
                    <a:pt x="1065248" y="1793203"/>
                  </a:lnTo>
                  <a:lnTo>
                    <a:pt x="1076342" y="1789713"/>
                  </a:lnTo>
                  <a:lnTo>
                    <a:pt x="1087752" y="1785906"/>
                  </a:lnTo>
                  <a:lnTo>
                    <a:pt x="1099479" y="1783050"/>
                  </a:lnTo>
                  <a:lnTo>
                    <a:pt x="1111207" y="1780829"/>
                  </a:lnTo>
                  <a:lnTo>
                    <a:pt x="1123568" y="1778608"/>
                  </a:lnTo>
                  <a:lnTo>
                    <a:pt x="1135929" y="1776705"/>
                  </a:lnTo>
                  <a:lnTo>
                    <a:pt x="1135929" y="1741488"/>
                  </a:lnTo>
                  <a:close/>
                  <a:moveTo>
                    <a:pt x="1183323" y="1498000"/>
                  </a:moveTo>
                  <a:lnTo>
                    <a:pt x="1166813" y="1498635"/>
                  </a:lnTo>
                  <a:lnTo>
                    <a:pt x="1150621" y="1498953"/>
                  </a:lnTo>
                  <a:lnTo>
                    <a:pt x="1134111" y="1499588"/>
                  </a:lnTo>
                  <a:lnTo>
                    <a:pt x="1117918" y="1500858"/>
                  </a:lnTo>
                  <a:lnTo>
                    <a:pt x="1101726" y="1502446"/>
                  </a:lnTo>
                  <a:lnTo>
                    <a:pt x="1085533" y="1504351"/>
                  </a:lnTo>
                  <a:lnTo>
                    <a:pt x="1069341" y="1507209"/>
                  </a:lnTo>
                  <a:lnTo>
                    <a:pt x="1053466" y="1509749"/>
                  </a:lnTo>
                  <a:lnTo>
                    <a:pt x="1037273" y="1512925"/>
                  </a:lnTo>
                  <a:lnTo>
                    <a:pt x="1021716" y="1516418"/>
                  </a:lnTo>
                  <a:lnTo>
                    <a:pt x="1005841" y="1520229"/>
                  </a:lnTo>
                  <a:lnTo>
                    <a:pt x="990283" y="1524674"/>
                  </a:lnTo>
                  <a:lnTo>
                    <a:pt x="974726" y="1529120"/>
                  </a:lnTo>
                  <a:lnTo>
                    <a:pt x="959168" y="1534518"/>
                  </a:lnTo>
                  <a:lnTo>
                    <a:pt x="943611" y="1539599"/>
                  </a:lnTo>
                  <a:lnTo>
                    <a:pt x="928688" y="1545633"/>
                  </a:lnTo>
                  <a:lnTo>
                    <a:pt x="913448" y="1551666"/>
                  </a:lnTo>
                  <a:lnTo>
                    <a:pt x="898526" y="1558335"/>
                  </a:lnTo>
                  <a:lnTo>
                    <a:pt x="883603" y="1565003"/>
                  </a:lnTo>
                  <a:lnTo>
                    <a:pt x="869316" y="1572307"/>
                  </a:lnTo>
                  <a:lnTo>
                    <a:pt x="854711" y="1579928"/>
                  </a:lnTo>
                  <a:lnTo>
                    <a:pt x="840106" y="1587867"/>
                  </a:lnTo>
                  <a:lnTo>
                    <a:pt x="826453" y="1596123"/>
                  </a:lnTo>
                  <a:lnTo>
                    <a:pt x="812166" y="1604697"/>
                  </a:lnTo>
                  <a:lnTo>
                    <a:pt x="798513" y="1613906"/>
                  </a:lnTo>
                  <a:lnTo>
                    <a:pt x="785178" y="1623115"/>
                  </a:lnTo>
                  <a:lnTo>
                    <a:pt x="771526" y="1632642"/>
                  </a:lnTo>
                  <a:lnTo>
                    <a:pt x="758191" y="1643121"/>
                  </a:lnTo>
                  <a:lnTo>
                    <a:pt x="745491" y="1653600"/>
                  </a:lnTo>
                  <a:lnTo>
                    <a:pt x="732791" y="1664079"/>
                  </a:lnTo>
                  <a:lnTo>
                    <a:pt x="720408" y="1675193"/>
                  </a:lnTo>
                  <a:lnTo>
                    <a:pt x="708343" y="1686625"/>
                  </a:lnTo>
                  <a:lnTo>
                    <a:pt x="695961" y="1698375"/>
                  </a:lnTo>
                  <a:lnTo>
                    <a:pt x="684531" y="1710442"/>
                  </a:lnTo>
                  <a:lnTo>
                    <a:pt x="672783" y="1723144"/>
                  </a:lnTo>
                  <a:lnTo>
                    <a:pt x="661671" y="1735528"/>
                  </a:lnTo>
                  <a:lnTo>
                    <a:pt x="650876" y="1748865"/>
                  </a:lnTo>
                  <a:lnTo>
                    <a:pt x="640398" y="1762520"/>
                  </a:lnTo>
                  <a:lnTo>
                    <a:pt x="629921" y="1776175"/>
                  </a:lnTo>
                  <a:lnTo>
                    <a:pt x="620078" y="1790464"/>
                  </a:lnTo>
                  <a:lnTo>
                    <a:pt x="610236" y="1804754"/>
                  </a:lnTo>
                  <a:lnTo>
                    <a:pt x="601028" y="1819361"/>
                  </a:lnTo>
                  <a:lnTo>
                    <a:pt x="592138" y="1834286"/>
                  </a:lnTo>
                  <a:lnTo>
                    <a:pt x="583566" y="1849529"/>
                  </a:lnTo>
                  <a:lnTo>
                    <a:pt x="575311" y="1864771"/>
                  </a:lnTo>
                  <a:lnTo>
                    <a:pt x="567373" y="1880014"/>
                  </a:lnTo>
                  <a:lnTo>
                    <a:pt x="560071" y="1895574"/>
                  </a:lnTo>
                  <a:lnTo>
                    <a:pt x="553086" y="1911134"/>
                  </a:lnTo>
                  <a:lnTo>
                    <a:pt x="546736" y="1927011"/>
                  </a:lnTo>
                  <a:lnTo>
                    <a:pt x="541021" y="1942889"/>
                  </a:lnTo>
                  <a:lnTo>
                    <a:pt x="535306" y="1958766"/>
                  </a:lnTo>
                  <a:lnTo>
                    <a:pt x="529908" y="1974644"/>
                  </a:lnTo>
                  <a:lnTo>
                    <a:pt x="525146" y="1990521"/>
                  </a:lnTo>
                  <a:lnTo>
                    <a:pt x="520701" y="2006716"/>
                  </a:lnTo>
                  <a:lnTo>
                    <a:pt x="516891" y="2022912"/>
                  </a:lnTo>
                  <a:lnTo>
                    <a:pt x="513398" y="2039107"/>
                  </a:lnTo>
                  <a:lnTo>
                    <a:pt x="510223" y="2055302"/>
                  </a:lnTo>
                  <a:lnTo>
                    <a:pt x="507683" y="2071497"/>
                  </a:lnTo>
                  <a:lnTo>
                    <a:pt x="505461" y="2088009"/>
                  </a:lnTo>
                  <a:lnTo>
                    <a:pt x="503238" y="2104205"/>
                  </a:lnTo>
                  <a:lnTo>
                    <a:pt x="501651" y="2120717"/>
                  </a:lnTo>
                  <a:lnTo>
                    <a:pt x="500698" y="2136912"/>
                  </a:lnTo>
                  <a:lnTo>
                    <a:pt x="500063" y="2153425"/>
                  </a:lnTo>
                  <a:lnTo>
                    <a:pt x="499746" y="2169938"/>
                  </a:lnTo>
                  <a:lnTo>
                    <a:pt x="499746" y="2185815"/>
                  </a:lnTo>
                  <a:lnTo>
                    <a:pt x="500063" y="2202328"/>
                  </a:lnTo>
                  <a:lnTo>
                    <a:pt x="501016" y="2218523"/>
                  </a:lnTo>
                  <a:lnTo>
                    <a:pt x="502286" y="2234718"/>
                  </a:lnTo>
                  <a:lnTo>
                    <a:pt x="503556" y="2250913"/>
                  </a:lnTo>
                  <a:lnTo>
                    <a:pt x="506096" y="2267108"/>
                  </a:lnTo>
                  <a:lnTo>
                    <a:pt x="508318" y="2283303"/>
                  </a:lnTo>
                  <a:lnTo>
                    <a:pt x="510858" y="2299181"/>
                  </a:lnTo>
                  <a:lnTo>
                    <a:pt x="514351" y="2315376"/>
                  </a:lnTo>
                  <a:lnTo>
                    <a:pt x="517843" y="2331253"/>
                  </a:lnTo>
                  <a:lnTo>
                    <a:pt x="521336" y="2346813"/>
                  </a:lnTo>
                  <a:lnTo>
                    <a:pt x="525781" y="2362373"/>
                  </a:lnTo>
                  <a:lnTo>
                    <a:pt x="530861" y="2377933"/>
                  </a:lnTo>
                  <a:lnTo>
                    <a:pt x="535623" y="2393493"/>
                  </a:lnTo>
                  <a:lnTo>
                    <a:pt x="541021" y="2409053"/>
                  </a:lnTo>
                  <a:lnTo>
                    <a:pt x="546736" y="2424296"/>
                  </a:lnTo>
                  <a:lnTo>
                    <a:pt x="552768" y="2439221"/>
                  </a:lnTo>
                  <a:lnTo>
                    <a:pt x="559436" y="2454146"/>
                  </a:lnTo>
                  <a:lnTo>
                    <a:pt x="566421" y="2469071"/>
                  </a:lnTo>
                  <a:lnTo>
                    <a:pt x="573723" y="2483678"/>
                  </a:lnTo>
                  <a:lnTo>
                    <a:pt x="581343" y="2497968"/>
                  </a:lnTo>
                  <a:lnTo>
                    <a:pt x="588963" y="2512257"/>
                  </a:lnTo>
                  <a:lnTo>
                    <a:pt x="597218" y="2526547"/>
                  </a:lnTo>
                  <a:lnTo>
                    <a:pt x="605791" y="2540519"/>
                  </a:lnTo>
                  <a:lnTo>
                    <a:pt x="615316" y="2554174"/>
                  </a:lnTo>
                  <a:lnTo>
                    <a:pt x="624523" y="2567511"/>
                  </a:lnTo>
                  <a:lnTo>
                    <a:pt x="634366" y="2581166"/>
                  </a:lnTo>
                  <a:lnTo>
                    <a:pt x="644208" y="2594503"/>
                  </a:lnTo>
                  <a:lnTo>
                    <a:pt x="654686" y="2607205"/>
                  </a:lnTo>
                  <a:lnTo>
                    <a:pt x="665163" y="2619907"/>
                  </a:lnTo>
                  <a:lnTo>
                    <a:pt x="676593" y="2632292"/>
                  </a:lnTo>
                  <a:lnTo>
                    <a:pt x="688023" y="2644676"/>
                  </a:lnTo>
                  <a:lnTo>
                    <a:pt x="699771" y="2656426"/>
                  </a:lnTo>
                  <a:lnTo>
                    <a:pt x="711836" y="2668175"/>
                  </a:lnTo>
                  <a:lnTo>
                    <a:pt x="724218" y="2679924"/>
                  </a:lnTo>
                  <a:lnTo>
                    <a:pt x="737236" y="2691039"/>
                  </a:lnTo>
                  <a:lnTo>
                    <a:pt x="749936" y="2701835"/>
                  </a:lnTo>
                  <a:lnTo>
                    <a:pt x="763588" y="2712632"/>
                  </a:lnTo>
                  <a:lnTo>
                    <a:pt x="777558" y="2722794"/>
                  </a:lnTo>
                  <a:lnTo>
                    <a:pt x="791528" y="2732638"/>
                  </a:lnTo>
                  <a:lnTo>
                    <a:pt x="805816" y="2742482"/>
                  </a:lnTo>
                  <a:lnTo>
                    <a:pt x="820738" y="2751691"/>
                  </a:lnTo>
                  <a:lnTo>
                    <a:pt x="835661" y="2760582"/>
                  </a:lnTo>
                  <a:lnTo>
                    <a:pt x="850583" y="2769156"/>
                  </a:lnTo>
                  <a:lnTo>
                    <a:pt x="866141" y="2777412"/>
                  </a:lnTo>
                  <a:lnTo>
                    <a:pt x="881381" y="2785351"/>
                  </a:lnTo>
                  <a:lnTo>
                    <a:pt x="896938" y="2792655"/>
                  </a:lnTo>
                  <a:lnTo>
                    <a:pt x="912496" y="2799641"/>
                  </a:lnTo>
                  <a:lnTo>
                    <a:pt x="928371" y="2805992"/>
                  </a:lnTo>
                  <a:lnTo>
                    <a:pt x="943928" y="2811708"/>
                  </a:lnTo>
                  <a:lnTo>
                    <a:pt x="959803" y="2817424"/>
                  </a:lnTo>
                  <a:lnTo>
                    <a:pt x="975678" y="2822505"/>
                  </a:lnTo>
                  <a:lnTo>
                    <a:pt x="991871" y="2827585"/>
                  </a:lnTo>
                  <a:lnTo>
                    <a:pt x="1008063" y="2832031"/>
                  </a:lnTo>
                  <a:lnTo>
                    <a:pt x="1024256" y="2835842"/>
                  </a:lnTo>
                  <a:lnTo>
                    <a:pt x="1040448" y="2839335"/>
                  </a:lnTo>
                  <a:lnTo>
                    <a:pt x="1056641" y="2842510"/>
                  </a:lnTo>
                  <a:lnTo>
                    <a:pt x="1073151" y="2845051"/>
                  </a:lnTo>
                  <a:lnTo>
                    <a:pt x="1089343" y="2847591"/>
                  </a:lnTo>
                  <a:lnTo>
                    <a:pt x="1105853" y="2849496"/>
                  </a:lnTo>
                  <a:lnTo>
                    <a:pt x="1121728" y="2851084"/>
                  </a:lnTo>
                  <a:lnTo>
                    <a:pt x="1138238" y="2852037"/>
                  </a:lnTo>
                  <a:lnTo>
                    <a:pt x="1154431" y="2852989"/>
                  </a:lnTo>
                  <a:lnTo>
                    <a:pt x="1170941" y="2853307"/>
                  </a:lnTo>
                  <a:lnTo>
                    <a:pt x="1187133" y="2852989"/>
                  </a:lnTo>
                  <a:lnTo>
                    <a:pt x="1203643" y="2852672"/>
                  </a:lnTo>
                  <a:lnTo>
                    <a:pt x="1219836" y="2851719"/>
                  </a:lnTo>
                  <a:lnTo>
                    <a:pt x="1236346" y="2850767"/>
                  </a:lnTo>
                  <a:lnTo>
                    <a:pt x="1252538" y="2849179"/>
                  </a:lnTo>
                  <a:lnTo>
                    <a:pt x="1268731" y="2846956"/>
                  </a:lnTo>
                  <a:lnTo>
                    <a:pt x="1284606" y="2844416"/>
                  </a:lnTo>
                  <a:lnTo>
                    <a:pt x="1300799" y="2841875"/>
                  </a:lnTo>
                  <a:lnTo>
                    <a:pt x="1316356" y="2838382"/>
                  </a:lnTo>
                  <a:lnTo>
                    <a:pt x="1332231" y="2835207"/>
                  </a:lnTo>
                  <a:lnTo>
                    <a:pt x="1348106" y="2831396"/>
                  </a:lnTo>
                  <a:lnTo>
                    <a:pt x="1363981" y="2826950"/>
                  </a:lnTo>
                  <a:lnTo>
                    <a:pt x="1379539" y="2822187"/>
                  </a:lnTo>
                  <a:lnTo>
                    <a:pt x="1395096" y="2817106"/>
                  </a:lnTo>
                  <a:lnTo>
                    <a:pt x="1410336" y="2811708"/>
                  </a:lnTo>
                  <a:lnTo>
                    <a:pt x="1425259" y="2805992"/>
                  </a:lnTo>
                  <a:lnTo>
                    <a:pt x="1440499" y="2799958"/>
                  </a:lnTo>
                  <a:lnTo>
                    <a:pt x="1455421" y="2793290"/>
                  </a:lnTo>
                  <a:lnTo>
                    <a:pt x="1470344" y="2786304"/>
                  </a:lnTo>
                  <a:lnTo>
                    <a:pt x="1484949" y="2779000"/>
                  </a:lnTo>
                  <a:lnTo>
                    <a:pt x="1499554" y="2771379"/>
                  </a:lnTo>
                  <a:lnTo>
                    <a:pt x="1513841" y="2763758"/>
                  </a:lnTo>
                  <a:lnTo>
                    <a:pt x="1527811" y="2755501"/>
                  </a:lnTo>
                  <a:lnTo>
                    <a:pt x="1541781" y="2746927"/>
                  </a:lnTo>
                  <a:lnTo>
                    <a:pt x="1555751" y="2738036"/>
                  </a:lnTo>
                  <a:lnTo>
                    <a:pt x="1569086" y="2728192"/>
                  </a:lnTo>
                  <a:lnTo>
                    <a:pt x="1582421" y="2718665"/>
                  </a:lnTo>
                  <a:lnTo>
                    <a:pt x="1595439" y="2708504"/>
                  </a:lnTo>
                  <a:lnTo>
                    <a:pt x="1608456" y="2698342"/>
                  </a:lnTo>
                  <a:lnTo>
                    <a:pt x="1621156" y="2687545"/>
                  </a:lnTo>
                  <a:lnTo>
                    <a:pt x="1633856" y="2676431"/>
                  </a:lnTo>
                  <a:lnTo>
                    <a:pt x="1645921" y="2664999"/>
                  </a:lnTo>
                  <a:lnTo>
                    <a:pt x="1657986" y="2653250"/>
                  </a:lnTo>
                  <a:lnTo>
                    <a:pt x="1669416" y="2640866"/>
                  </a:lnTo>
                  <a:lnTo>
                    <a:pt x="1681164" y="2628799"/>
                  </a:lnTo>
                  <a:lnTo>
                    <a:pt x="1692276" y="2615779"/>
                  </a:lnTo>
                  <a:lnTo>
                    <a:pt x="1703071" y="2602759"/>
                  </a:lnTo>
                  <a:lnTo>
                    <a:pt x="1713549" y="2589422"/>
                  </a:lnTo>
                  <a:lnTo>
                    <a:pt x="1724026" y="2575450"/>
                  </a:lnTo>
                  <a:lnTo>
                    <a:pt x="1734186" y="2561478"/>
                  </a:lnTo>
                  <a:lnTo>
                    <a:pt x="1743711" y="2546870"/>
                  </a:lnTo>
                  <a:lnTo>
                    <a:pt x="1753236" y="2532263"/>
                  </a:lnTo>
                  <a:lnTo>
                    <a:pt x="1762126" y="2517338"/>
                  </a:lnTo>
                  <a:lnTo>
                    <a:pt x="1770699" y="2502096"/>
                  </a:lnTo>
                  <a:lnTo>
                    <a:pt x="1778954" y="2486853"/>
                  </a:lnTo>
                  <a:lnTo>
                    <a:pt x="1786574" y="2471611"/>
                  </a:lnTo>
                  <a:lnTo>
                    <a:pt x="1793876" y="2456051"/>
                  </a:lnTo>
                  <a:lnTo>
                    <a:pt x="1800861" y="2440173"/>
                  </a:lnTo>
                  <a:lnTo>
                    <a:pt x="1807211" y="2424931"/>
                  </a:lnTo>
                  <a:lnTo>
                    <a:pt x="1813244" y="2409053"/>
                  </a:lnTo>
                  <a:lnTo>
                    <a:pt x="1818959" y="2393176"/>
                  </a:lnTo>
                  <a:lnTo>
                    <a:pt x="1824039" y="2376981"/>
                  </a:lnTo>
                  <a:lnTo>
                    <a:pt x="1828801" y="2361103"/>
                  </a:lnTo>
                  <a:lnTo>
                    <a:pt x="1833246" y="2344908"/>
                  </a:lnTo>
                  <a:lnTo>
                    <a:pt x="1837056" y="2328713"/>
                  </a:lnTo>
                  <a:lnTo>
                    <a:pt x="1840549" y="2312518"/>
                  </a:lnTo>
                  <a:lnTo>
                    <a:pt x="1844041" y="2296005"/>
                  </a:lnTo>
                  <a:lnTo>
                    <a:pt x="1846581" y="2280128"/>
                  </a:lnTo>
                  <a:lnTo>
                    <a:pt x="1848804" y="2263615"/>
                  </a:lnTo>
                  <a:lnTo>
                    <a:pt x="1851026" y="2247420"/>
                  </a:lnTo>
                  <a:lnTo>
                    <a:pt x="1852614" y="2230907"/>
                  </a:lnTo>
                  <a:lnTo>
                    <a:pt x="1853566" y="2214712"/>
                  </a:lnTo>
                  <a:lnTo>
                    <a:pt x="1854201" y="2198200"/>
                  </a:lnTo>
                  <a:lnTo>
                    <a:pt x="1854519" y="2182005"/>
                  </a:lnTo>
                  <a:lnTo>
                    <a:pt x="1854519" y="2165492"/>
                  </a:lnTo>
                  <a:lnTo>
                    <a:pt x="1853884" y="2149297"/>
                  </a:lnTo>
                  <a:lnTo>
                    <a:pt x="1853249" y="2132784"/>
                  </a:lnTo>
                  <a:lnTo>
                    <a:pt x="1851979" y="2116589"/>
                  </a:lnTo>
                  <a:lnTo>
                    <a:pt x="1850391" y="2100394"/>
                  </a:lnTo>
                  <a:lnTo>
                    <a:pt x="1848169" y="2084516"/>
                  </a:lnTo>
                  <a:lnTo>
                    <a:pt x="1845946" y="2068321"/>
                  </a:lnTo>
                  <a:lnTo>
                    <a:pt x="1843089" y="2052444"/>
                  </a:lnTo>
                  <a:lnTo>
                    <a:pt x="1839914" y="2036249"/>
                  </a:lnTo>
                  <a:lnTo>
                    <a:pt x="1836421" y="2020371"/>
                  </a:lnTo>
                  <a:lnTo>
                    <a:pt x="1832294" y="2004494"/>
                  </a:lnTo>
                  <a:lnTo>
                    <a:pt x="1828166" y="1988934"/>
                  </a:lnTo>
                  <a:lnTo>
                    <a:pt x="1823404" y="1973374"/>
                  </a:lnTo>
                  <a:lnTo>
                    <a:pt x="1818641" y="1958131"/>
                  </a:lnTo>
                  <a:lnTo>
                    <a:pt x="1812926" y="1942571"/>
                  </a:lnTo>
                  <a:lnTo>
                    <a:pt x="1807211" y="1927329"/>
                  </a:lnTo>
                  <a:lnTo>
                    <a:pt x="1801179" y="1912086"/>
                  </a:lnTo>
                  <a:lnTo>
                    <a:pt x="1794829" y="1897161"/>
                  </a:lnTo>
                  <a:lnTo>
                    <a:pt x="1787844" y="1882554"/>
                  </a:lnTo>
                  <a:lnTo>
                    <a:pt x="1780541" y="1867947"/>
                  </a:lnTo>
                  <a:lnTo>
                    <a:pt x="1772921" y="1853339"/>
                  </a:lnTo>
                  <a:lnTo>
                    <a:pt x="1764984" y="1839050"/>
                  </a:lnTo>
                  <a:lnTo>
                    <a:pt x="1757046" y="1825077"/>
                  </a:lnTo>
                  <a:lnTo>
                    <a:pt x="1747839" y="1810788"/>
                  </a:lnTo>
                  <a:lnTo>
                    <a:pt x="1738949" y="1797450"/>
                  </a:lnTo>
                  <a:lnTo>
                    <a:pt x="1729741" y="1783478"/>
                  </a:lnTo>
                  <a:lnTo>
                    <a:pt x="1719899" y="1770459"/>
                  </a:lnTo>
                  <a:lnTo>
                    <a:pt x="1710056" y="1757121"/>
                  </a:lnTo>
                  <a:lnTo>
                    <a:pt x="1699579" y="1744102"/>
                  </a:lnTo>
                  <a:lnTo>
                    <a:pt x="1688466" y="1731400"/>
                  </a:lnTo>
                  <a:lnTo>
                    <a:pt x="1677671" y="1719333"/>
                  </a:lnTo>
                  <a:lnTo>
                    <a:pt x="1666241" y="1706948"/>
                  </a:lnTo>
                  <a:lnTo>
                    <a:pt x="1654176" y="1694882"/>
                  </a:lnTo>
                  <a:lnTo>
                    <a:pt x="1642429" y="1683132"/>
                  </a:lnTo>
                  <a:lnTo>
                    <a:pt x="1629729" y="1671700"/>
                  </a:lnTo>
                  <a:lnTo>
                    <a:pt x="1617029" y="1660586"/>
                  </a:lnTo>
                  <a:lnTo>
                    <a:pt x="1603694" y="1649472"/>
                  </a:lnTo>
                  <a:lnTo>
                    <a:pt x="1590676" y="1638993"/>
                  </a:lnTo>
                  <a:lnTo>
                    <a:pt x="1576706" y="1628831"/>
                  </a:lnTo>
                  <a:lnTo>
                    <a:pt x="1562736" y="1618987"/>
                  </a:lnTo>
                  <a:lnTo>
                    <a:pt x="1548131" y="1609143"/>
                  </a:lnTo>
                  <a:lnTo>
                    <a:pt x="1533526" y="1599616"/>
                  </a:lnTo>
                  <a:lnTo>
                    <a:pt x="1518286" y="1590407"/>
                  </a:lnTo>
                  <a:lnTo>
                    <a:pt x="1503364" y="1581833"/>
                  </a:lnTo>
                  <a:lnTo>
                    <a:pt x="1488124" y="1573895"/>
                  </a:lnTo>
                  <a:lnTo>
                    <a:pt x="1472884" y="1565956"/>
                  </a:lnTo>
                  <a:lnTo>
                    <a:pt x="1457326" y="1558970"/>
                  </a:lnTo>
                  <a:lnTo>
                    <a:pt x="1441451" y="1551984"/>
                  </a:lnTo>
                  <a:lnTo>
                    <a:pt x="1425894" y="1545633"/>
                  </a:lnTo>
                  <a:lnTo>
                    <a:pt x="1410336" y="1539282"/>
                  </a:lnTo>
                  <a:lnTo>
                    <a:pt x="1394461" y="1533883"/>
                  </a:lnTo>
                  <a:lnTo>
                    <a:pt x="1378269" y="1528802"/>
                  </a:lnTo>
                  <a:lnTo>
                    <a:pt x="1362393" y="1523722"/>
                  </a:lnTo>
                  <a:lnTo>
                    <a:pt x="1346201" y="1519593"/>
                  </a:lnTo>
                  <a:lnTo>
                    <a:pt x="1330008" y="1515783"/>
                  </a:lnTo>
                  <a:lnTo>
                    <a:pt x="1313816" y="1511972"/>
                  </a:lnTo>
                  <a:lnTo>
                    <a:pt x="1297306" y="1509114"/>
                  </a:lnTo>
                  <a:lnTo>
                    <a:pt x="1281114" y="1505939"/>
                  </a:lnTo>
                  <a:lnTo>
                    <a:pt x="1264604" y="1503716"/>
                  </a:lnTo>
                  <a:lnTo>
                    <a:pt x="1248411" y="1502128"/>
                  </a:lnTo>
                  <a:lnTo>
                    <a:pt x="1231901" y="1500540"/>
                  </a:lnTo>
                  <a:lnTo>
                    <a:pt x="1216026" y="1499588"/>
                  </a:lnTo>
                  <a:lnTo>
                    <a:pt x="1199516" y="1498635"/>
                  </a:lnTo>
                  <a:lnTo>
                    <a:pt x="1183323" y="1498000"/>
                  </a:lnTo>
                  <a:close/>
                  <a:moveTo>
                    <a:pt x="3448610" y="1292740"/>
                  </a:moveTo>
                  <a:lnTo>
                    <a:pt x="3453374" y="1316233"/>
                  </a:lnTo>
                  <a:lnTo>
                    <a:pt x="3457184" y="1339726"/>
                  </a:lnTo>
                  <a:lnTo>
                    <a:pt x="3461313" y="1363536"/>
                  </a:lnTo>
                  <a:lnTo>
                    <a:pt x="3464806" y="1387029"/>
                  </a:lnTo>
                  <a:lnTo>
                    <a:pt x="3468617" y="1410521"/>
                  </a:lnTo>
                  <a:lnTo>
                    <a:pt x="3471475" y="1434332"/>
                  </a:lnTo>
                  <a:lnTo>
                    <a:pt x="3474333" y="1458142"/>
                  </a:lnTo>
                  <a:lnTo>
                    <a:pt x="3477191" y="1482270"/>
                  </a:lnTo>
                  <a:lnTo>
                    <a:pt x="3479414" y="1505763"/>
                  </a:lnTo>
                  <a:lnTo>
                    <a:pt x="3481637" y="1529573"/>
                  </a:lnTo>
                  <a:lnTo>
                    <a:pt x="3483542" y="1553383"/>
                  </a:lnTo>
                  <a:lnTo>
                    <a:pt x="3485130" y="1577511"/>
                  </a:lnTo>
                  <a:lnTo>
                    <a:pt x="3486400" y="1601321"/>
                  </a:lnTo>
                  <a:lnTo>
                    <a:pt x="3487353" y="1625449"/>
                  </a:lnTo>
                  <a:lnTo>
                    <a:pt x="3487988" y="1648942"/>
                  </a:lnTo>
                  <a:lnTo>
                    <a:pt x="3488623" y="1672752"/>
                  </a:lnTo>
                  <a:lnTo>
                    <a:pt x="3760136" y="1672752"/>
                  </a:lnTo>
                  <a:lnTo>
                    <a:pt x="3758549" y="1661641"/>
                  </a:lnTo>
                  <a:lnTo>
                    <a:pt x="3756643" y="1649894"/>
                  </a:lnTo>
                  <a:lnTo>
                    <a:pt x="3754420" y="1638465"/>
                  </a:lnTo>
                  <a:lnTo>
                    <a:pt x="3751245" y="1627354"/>
                  </a:lnTo>
                  <a:lnTo>
                    <a:pt x="3748069" y="1615925"/>
                  </a:lnTo>
                  <a:lnTo>
                    <a:pt x="3744258" y="1604813"/>
                  </a:lnTo>
                  <a:lnTo>
                    <a:pt x="3740448" y="1594019"/>
                  </a:lnTo>
                  <a:lnTo>
                    <a:pt x="3736002" y="1583225"/>
                  </a:lnTo>
                  <a:lnTo>
                    <a:pt x="3731238" y="1572114"/>
                  </a:lnTo>
                  <a:lnTo>
                    <a:pt x="3726158" y="1561320"/>
                  </a:lnTo>
                  <a:lnTo>
                    <a:pt x="3721076" y="1550843"/>
                  </a:lnTo>
                  <a:lnTo>
                    <a:pt x="3715043" y="1540049"/>
                  </a:lnTo>
                  <a:lnTo>
                    <a:pt x="3709009" y="1529890"/>
                  </a:lnTo>
                  <a:lnTo>
                    <a:pt x="3702658" y="1519731"/>
                  </a:lnTo>
                  <a:lnTo>
                    <a:pt x="3696307" y="1509890"/>
                  </a:lnTo>
                  <a:lnTo>
                    <a:pt x="3689321" y="1500048"/>
                  </a:lnTo>
                  <a:lnTo>
                    <a:pt x="3680746" y="1488302"/>
                  </a:lnTo>
                  <a:lnTo>
                    <a:pt x="3671855" y="1476873"/>
                  </a:lnTo>
                  <a:lnTo>
                    <a:pt x="3662646" y="1465761"/>
                  </a:lnTo>
                  <a:lnTo>
                    <a:pt x="3653119" y="1454650"/>
                  </a:lnTo>
                  <a:lnTo>
                    <a:pt x="3642957" y="1443856"/>
                  </a:lnTo>
                  <a:lnTo>
                    <a:pt x="3632795" y="1433379"/>
                  </a:lnTo>
                  <a:lnTo>
                    <a:pt x="3622633" y="1423220"/>
                  </a:lnTo>
                  <a:lnTo>
                    <a:pt x="3612154" y="1412744"/>
                  </a:lnTo>
                  <a:lnTo>
                    <a:pt x="3601039" y="1402902"/>
                  </a:lnTo>
                  <a:lnTo>
                    <a:pt x="3590242" y="1393061"/>
                  </a:lnTo>
                  <a:lnTo>
                    <a:pt x="3578810" y="1383536"/>
                  </a:lnTo>
                  <a:lnTo>
                    <a:pt x="3567378" y="1374330"/>
                  </a:lnTo>
                  <a:lnTo>
                    <a:pt x="3555946" y="1365123"/>
                  </a:lnTo>
                  <a:lnTo>
                    <a:pt x="3544196" y="1356234"/>
                  </a:lnTo>
                  <a:lnTo>
                    <a:pt x="3532128" y="1347345"/>
                  </a:lnTo>
                  <a:lnTo>
                    <a:pt x="3520061" y="1338456"/>
                  </a:lnTo>
                  <a:lnTo>
                    <a:pt x="3502596" y="1326392"/>
                  </a:lnTo>
                  <a:lnTo>
                    <a:pt x="3484812" y="1314963"/>
                  </a:lnTo>
                  <a:lnTo>
                    <a:pt x="3467029" y="1303851"/>
                  </a:lnTo>
                  <a:lnTo>
                    <a:pt x="3448610" y="1292740"/>
                  </a:lnTo>
                  <a:close/>
                  <a:moveTo>
                    <a:pt x="1163321" y="1279525"/>
                  </a:moveTo>
                  <a:lnTo>
                    <a:pt x="1184911" y="1279525"/>
                  </a:lnTo>
                  <a:lnTo>
                    <a:pt x="1206501" y="1279843"/>
                  </a:lnTo>
                  <a:lnTo>
                    <a:pt x="1228408" y="1280795"/>
                  </a:lnTo>
                  <a:lnTo>
                    <a:pt x="1249998" y="1282383"/>
                  </a:lnTo>
                  <a:lnTo>
                    <a:pt x="1271589" y="1284288"/>
                  </a:lnTo>
                  <a:lnTo>
                    <a:pt x="1293179" y="1287146"/>
                  </a:lnTo>
                  <a:lnTo>
                    <a:pt x="1314769" y="1290004"/>
                  </a:lnTo>
                  <a:lnTo>
                    <a:pt x="1336358" y="1293497"/>
                  </a:lnTo>
                  <a:lnTo>
                    <a:pt x="1357631" y="1297625"/>
                  </a:lnTo>
                  <a:lnTo>
                    <a:pt x="1379221" y="1302389"/>
                  </a:lnTo>
                  <a:lnTo>
                    <a:pt x="1400494" y="1307787"/>
                  </a:lnTo>
                  <a:lnTo>
                    <a:pt x="1422084" y="1313503"/>
                  </a:lnTo>
                  <a:lnTo>
                    <a:pt x="1443039" y="1319536"/>
                  </a:lnTo>
                  <a:lnTo>
                    <a:pt x="1464311" y="1326523"/>
                  </a:lnTo>
                  <a:lnTo>
                    <a:pt x="1485266" y="1334144"/>
                  </a:lnTo>
                  <a:lnTo>
                    <a:pt x="1506221" y="1342083"/>
                  </a:lnTo>
                  <a:lnTo>
                    <a:pt x="1526859" y="1350656"/>
                  </a:lnTo>
                  <a:lnTo>
                    <a:pt x="1547814" y="1359548"/>
                  </a:lnTo>
                  <a:lnTo>
                    <a:pt x="1568134" y="1369392"/>
                  </a:lnTo>
                  <a:lnTo>
                    <a:pt x="1588454" y="1379871"/>
                  </a:lnTo>
                  <a:lnTo>
                    <a:pt x="1608456" y="1390350"/>
                  </a:lnTo>
                  <a:lnTo>
                    <a:pt x="1628459" y="1401782"/>
                  </a:lnTo>
                  <a:lnTo>
                    <a:pt x="1648461" y="1413849"/>
                  </a:lnTo>
                  <a:lnTo>
                    <a:pt x="1667829" y="1426234"/>
                  </a:lnTo>
                  <a:lnTo>
                    <a:pt x="1686879" y="1438618"/>
                  </a:lnTo>
                  <a:lnTo>
                    <a:pt x="1705611" y="1451955"/>
                  </a:lnTo>
                  <a:lnTo>
                    <a:pt x="1724026" y="1465927"/>
                  </a:lnTo>
                  <a:lnTo>
                    <a:pt x="1741806" y="1479582"/>
                  </a:lnTo>
                  <a:lnTo>
                    <a:pt x="1759269" y="1494189"/>
                  </a:lnTo>
                  <a:lnTo>
                    <a:pt x="1776096" y="1509114"/>
                  </a:lnTo>
                  <a:lnTo>
                    <a:pt x="1792606" y="1524357"/>
                  </a:lnTo>
                  <a:lnTo>
                    <a:pt x="1808481" y="1539599"/>
                  </a:lnTo>
                  <a:lnTo>
                    <a:pt x="1824039" y="1555159"/>
                  </a:lnTo>
                  <a:lnTo>
                    <a:pt x="1838961" y="1571354"/>
                  </a:lnTo>
                  <a:lnTo>
                    <a:pt x="1853884" y="1587867"/>
                  </a:lnTo>
                  <a:lnTo>
                    <a:pt x="1868171" y="1604697"/>
                  </a:lnTo>
                  <a:lnTo>
                    <a:pt x="1881824" y="1621845"/>
                  </a:lnTo>
                  <a:lnTo>
                    <a:pt x="1895159" y="1639310"/>
                  </a:lnTo>
                  <a:lnTo>
                    <a:pt x="1907859" y="1656775"/>
                  </a:lnTo>
                  <a:lnTo>
                    <a:pt x="1920559" y="1674876"/>
                  </a:lnTo>
                  <a:lnTo>
                    <a:pt x="1932306" y="1692976"/>
                  </a:lnTo>
                  <a:lnTo>
                    <a:pt x="1944054" y="1711712"/>
                  </a:lnTo>
                  <a:lnTo>
                    <a:pt x="1954849" y="1730130"/>
                  </a:lnTo>
                  <a:lnTo>
                    <a:pt x="1965326" y="1749183"/>
                  </a:lnTo>
                  <a:lnTo>
                    <a:pt x="1975169" y="1768236"/>
                  </a:lnTo>
                  <a:lnTo>
                    <a:pt x="1984694" y="1787924"/>
                  </a:lnTo>
                  <a:lnTo>
                    <a:pt x="1994219" y="1807295"/>
                  </a:lnTo>
                  <a:lnTo>
                    <a:pt x="2002791" y="1826983"/>
                  </a:lnTo>
                  <a:lnTo>
                    <a:pt x="2011046" y="1846988"/>
                  </a:lnTo>
                  <a:lnTo>
                    <a:pt x="2018349" y="1866994"/>
                  </a:lnTo>
                  <a:lnTo>
                    <a:pt x="2025334" y="1887317"/>
                  </a:lnTo>
                  <a:lnTo>
                    <a:pt x="2032319" y="1907958"/>
                  </a:lnTo>
                  <a:lnTo>
                    <a:pt x="2038351" y="1928281"/>
                  </a:lnTo>
                  <a:lnTo>
                    <a:pt x="2044066" y="1949240"/>
                  </a:lnTo>
                  <a:lnTo>
                    <a:pt x="2049146" y="1970198"/>
                  </a:lnTo>
                  <a:lnTo>
                    <a:pt x="2054226" y="1991156"/>
                  </a:lnTo>
                  <a:lnTo>
                    <a:pt x="2058036" y="2012115"/>
                  </a:lnTo>
                  <a:lnTo>
                    <a:pt x="2061846" y="2033391"/>
                  </a:lnTo>
                  <a:lnTo>
                    <a:pt x="2065021" y="2054667"/>
                  </a:lnTo>
                  <a:lnTo>
                    <a:pt x="2067561" y="2076260"/>
                  </a:lnTo>
                  <a:lnTo>
                    <a:pt x="2070101" y="2097536"/>
                  </a:lnTo>
                  <a:lnTo>
                    <a:pt x="2071689" y="2119130"/>
                  </a:lnTo>
                  <a:lnTo>
                    <a:pt x="2072641" y="2140405"/>
                  </a:lnTo>
                  <a:lnTo>
                    <a:pt x="2073276" y="2161999"/>
                  </a:lnTo>
                  <a:lnTo>
                    <a:pt x="2073276" y="2183592"/>
                  </a:lnTo>
                  <a:lnTo>
                    <a:pt x="2072959" y="2205503"/>
                  </a:lnTo>
                  <a:lnTo>
                    <a:pt x="2072006" y="2226779"/>
                  </a:lnTo>
                  <a:lnTo>
                    <a:pt x="2070419" y="2248690"/>
                  </a:lnTo>
                  <a:lnTo>
                    <a:pt x="2068196" y="2269966"/>
                  </a:lnTo>
                  <a:lnTo>
                    <a:pt x="2065974" y="2291877"/>
                  </a:lnTo>
                  <a:lnTo>
                    <a:pt x="2062799" y="2313153"/>
                  </a:lnTo>
                  <a:lnTo>
                    <a:pt x="2058989" y="2335064"/>
                  </a:lnTo>
                  <a:lnTo>
                    <a:pt x="2055179" y="2356658"/>
                  </a:lnTo>
                  <a:lnTo>
                    <a:pt x="2050099" y="2377933"/>
                  </a:lnTo>
                  <a:lnTo>
                    <a:pt x="2045336" y="2399527"/>
                  </a:lnTo>
                  <a:lnTo>
                    <a:pt x="2039304" y="2420485"/>
                  </a:lnTo>
                  <a:lnTo>
                    <a:pt x="2032954" y="2442079"/>
                  </a:lnTo>
                  <a:lnTo>
                    <a:pt x="2025969" y="2463037"/>
                  </a:lnTo>
                  <a:lnTo>
                    <a:pt x="2018666" y="2483995"/>
                  </a:lnTo>
                  <a:lnTo>
                    <a:pt x="2010411" y="2504954"/>
                  </a:lnTo>
                  <a:lnTo>
                    <a:pt x="2002474" y="2525912"/>
                  </a:lnTo>
                  <a:lnTo>
                    <a:pt x="1992949" y="2546235"/>
                  </a:lnTo>
                  <a:lnTo>
                    <a:pt x="1983424" y="2566876"/>
                  </a:lnTo>
                  <a:lnTo>
                    <a:pt x="1973264" y="2587199"/>
                  </a:lnTo>
                  <a:lnTo>
                    <a:pt x="1962469" y="2607205"/>
                  </a:lnTo>
                  <a:lnTo>
                    <a:pt x="1951039" y="2627211"/>
                  </a:lnTo>
                  <a:lnTo>
                    <a:pt x="1939291" y="2647217"/>
                  </a:lnTo>
                  <a:lnTo>
                    <a:pt x="1928179" y="2664682"/>
                  </a:lnTo>
                  <a:lnTo>
                    <a:pt x="1916431" y="2681830"/>
                  </a:lnTo>
                  <a:lnTo>
                    <a:pt x="1905001" y="2698660"/>
                  </a:lnTo>
                  <a:lnTo>
                    <a:pt x="1892936" y="2715172"/>
                  </a:lnTo>
                  <a:lnTo>
                    <a:pt x="1880236" y="2731367"/>
                  </a:lnTo>
                  <a:lnTo>
                    <a:pt x="1867854" y="2747245"/>
                  </a:lnTo>
                  <a:lnTo>
                    <a:pt x="1854519" y="2762170"/>
                  </a:lnTo>
                  <a:lnTo>
                    <a:pt x="1841184" y="2777412"/>
                  </a:lnTo>
                  <a:lnTo>
                    <a:pt x="1827849" y="2792337"/>
                  </a:lnTo>
                  <a:lnTo>
                    <a:pt x="1813879" y="2806627"/>
                  </a:lnTo>
                  <a:lnTo>
                    <a:pt x="1799909" y="2820282"/>
                  </a:lnTo>
                  <a:lnTo>
                    <a:pt x="1785304" y="2834254"/>
                  </a:lnTo>
                  <a:lnTo>
                    <a:pt x="1770699" y="2847274"/>
                  </a:lnTo>
                  <a:lnTo>
                    <a:pt x="1755776" y="2860293"/>
                  </a:lnTo>
                  <a:lnTo>
                    <a:pt x="1740854" y="2872678"/>
                  </a:lnTo>
                  <a:lnTo>
                    <a:pt x="1725296" y="2885062"/>
                  </a:lnTo>
                  <a:lnTo>
                    <a:pt x="1709739" y="2896811"/>
                  </a:lnTo>
                  <a:lnTo>
                    <a:pt x="1693864" y="2908243"/>
                  </a:lnTo>
                  <a:lnTo>
                    <a:pt x="1677671" y="2919358"/>
                  </a:lnTo>
                  <a:lnTo>
                    <a:pt x="1661161" y="2929837"/>
                  </a:lnTo>
                  <a:lnTo>
                    <a:pt x="1644969" y="2940316"/>
                  </a:lnTo>
                  <a:lnTo>
                    <a:pt x="1628141" y="2950478"/>
                  </a:lnTo>
                  <a:lnTo>
                    <a:pt x="1611314" y="2960004"/>
                  </a:lnTo>
                  <a:lnTo>
                    <a:pt x="1594169" y="2969213"/>
                  </a:lnTo>
                  <a:lnTo>
                    <a:pt x="1577024" y="2977787"/>
                  </a:lnTo>
                  <a:lnTo>
                    <a:pt x="1559561" y="2986361"/>
                  </a:lnTo>
                  <a:lnTo>
                    <a:pt x="1542099" y="2994300"/>
                  </a:lnTo>
                  <a:lnTo>
                    <a:pt x="1524319" y="3001921"/>
                  </a:lnTo>
                  <a:lnTo>
                    <a:pt x="1506539" y="3008907"/>
                  </a:lnTo>
                  <a:lnTo>
                    <a:pt x="1488441" y="3015893"/>
                  </a:lnTo>
                  <a:lnTo>
                    <a:pt x="1470344" y="3022562"/>
                  </a:lnTo>
                  <a:lnTo>
                    <a:pt x="1451929" y="3028595"/>
                  </a:lnTo>
                  <a:lnTo>
                    <a:pt x="1433514" y="3034311"/>
                  </a:lnTo>
                  <a:lnTo>
                    <a:pt x="1415099" y="3039709"/>
                  </a:lnTo>
                  <a:lnTo>
                    <a:pt x="1396684" y="3044473"/>
                  </a:lnTo>
                  <a:lnTo>
                    <a:pt x="1377951" y="3048918"/>
                  </a:lnTo>
                  <a:lnTo>
                    <a:pt x="1358901" y="3053364"/>
                  </a:lnTo>
                  <a:lnTo>
                    <a:pt x="1340168" y="3056857"/>
                  </a:lnTo>
                  <a:lnTo>
                    <a:pt x="1321119" y="3060033"/>
                  </a:lnTo>
                  <a:lnTo>
                    <a:pt x="1302069" y="3062891"/>
                  </a:lnTo>
                  <a:lnTo>
                    <a:pt x="1282701" y="3065431"/>
                  </a:lnTo>
                  <a:lnTo>
                    <a:pt x="1263651" y="3067336"/>
                  </a:lnTo>
                  <a:lnTo>
                    <a:pt x="1244601" y="3069242"/>
                  </a:lnTo>
                  <a:lnTo>
                    <a:pt x="1225551" y="3070512"/>
                  </a:lnTo>
                  <a:lnTo>
                    <a:pt x="1205866" y="3071464"/>
                  </a:lnTo>
                  <a:lnTo>
                    <a:pt x="1186816" y="3071782"/>
                  </a:lnTo>
                  <a:lnTo>
                    <a:pt x="1167448" y="3071782"/>
                  </a:lnTo>
                  <a:lnTo>
                    <a:pt x="1148081" y="3071464"/>
                  </a:lnTo>
                  <a:lnTo>
                    <a:pt x="1128396" y="3070512"/>
                  </a:lnTo>
                  <a:lnTo>
                    <a:pt x="1109346" y="3069242"/>
                  </a:lnTo>
                  <a:lnTo>
                    <a:pt x="1089978" y="3067336"/>
                  </a:lnTo>
                  <a:lnTo>
                    <a:pt x="1070293" y="3065431"/>
                  </a:lnTo>
                  <a:lnTo>
                    <a:pt x="1051243" y="3062891"/>
                  </a:lnTo>
                  <a:lnTo>
                    <a:pt x="1031876" y="3059715"/>
                  </a:lnTo>
                  <a:lnTo>
                    <a:pt x="1012826" y="3056540"/>
                  </a:lnTo>
                  <a:lnTo>
                    <a:pt x="993141" y="3053046"/>
                  </a:lnTo>
                  <a:lnTo>
                    <a:pt x="974091" y="3048601"/>
                  </a:lnTo>
                  <a:lnTo>
                    <a:pt x="955041" y="3043837"/>
                  </a:lnTo>
                  <a:lnTo>
                    <a:pt x="935673" y="3038757"/>
                  </a:lnTo>
                  <a:lnTo>
                    <a:pt x="916941" y="3033041"/>
                  </a:lnTo>
                  <a:lnTo>
                    <a:pt x="897891" y="3027325"/>
                  </a:lnTo>
                  <a:lnTo>
                    <a:pt x="879158" y="3020656"/>
                  </a:lnTo>
                  <a:lnTo>
                    <a:pt x="860426" y="3013988"/>
                  </a:lnTo>
                  <a:lnTo>
                    <a:pt x="841376" y="3006367"/>
                  </a:lnTo>
                  <a:lnTo>
                    <a:pt x="682626" y="3263900"/>
                  </a:lnTo>
                  <a:lnTo>
                    <a:pt x="424180" y="3104490"/>
                  </a:lnTo>
                  <a:lnTo>
                    <a:pt x="583566" y="2846956"/>
                  </a:lnTo>
                  <a:lnTo>
                    <a:pt x="568326" y="2833619"/>
                  </a:lnTo>
                  <a:lnTo>
                    <a:pt x="553721" y="2819647"/>
                  </a:lnTo>
                  <a:lnTo>
                    <a:pt x="539751" y="2805992"/>
                  </a:lnTo>
                  <a:lnTo>
                    <a:pt x="526098" y="2791702"/>
                  </a:lnTo>
                  <a:lnTo>
                    <a:pt x="512446" y="2777095"/>
                  </a:lnTo>
                  <a:lnTo>
                    <a:pt x="499428" y="2762170"/>
                  </a:lnTo>
                  <a:lnTo>
                    <a:pt x="486411" y="2747245"/>
                  </a:lnTo>
                  <a:lnTo>
                    <a:pt x="474346" y="2732003"/>
                  </a:lnTo>
                  <a:lnTo>
                    <a:pt x="462280" y="2716443"/>
                  </a:lnTo>
                  <a:lnTo>
                    <a:pt x="450533" y="2700565"/>
                  </a:lnTo>
                  <a:lnTo>
                    <a:pt x="439420" y="2684688"/>
                  </a:lnTo>
                  <a:lnTo>
                    <a:pt x="428308" y="2668492"/>
                  </a:lnTo>
                  <a:lnTo>
                    <a:pt x="417830" y="2651980"/>
                  </a:lnTo>
                  <a:lnTo>
                    <a:pt x="407988" y="2635467"/>
                  </a:lnTo>
                  <a:lnTo>
                    <a:pt x="398145" y="2618637"/>
                  </a:lnTo>
                  <a:lnTo>
                    <a:pt x="388620" y="2601489"/>
                  </a:lnTo>
                  <a:lnTo>
                    <a:pt x="379730" y="2584341"/>
                  </a:lnTo>
                  <a:lnTo>
                    <a:pt x="371158" y="2567194"/>
                  </a:lnTo>
                  <a:lnTo>
                    <a:pt x="362903" y="2549728"/>
                  </a:lnTo>
                  <a:lnTo>
                    <a:pt x="354965" y="2531946"/>
                  </a:lnTo>
                  <a:lnTo>
                    <a:pt x="347663" y="2514163"/>
                  </a:lnTo>
                  <a:lnTo>
                    <a:pt x="340360" y="2496380"/>
                  </a:lnTo>
                  <a:lnTo>
                    <a:pt x="333693" y="2478280"/>
                  </a:lnTo>
                  <a:lnTo>
                    <a:pt x="327660" y="2460179"/>
                  </a:lnTo>
                  <a:lnTo>
                    <a:pt x="321628" y="2441761"/>
                  </a:lnTo>
                  <a:lnTo>
                    <a:pt x="315913" y="2423343"/>
                  </a:lnTo>
                  <a:lnTo>
                    <a:pt x="310833" y="2404608"/>
                  </a:lnTo>
                  <a:lnTo>
                    <a:pt x="306070" y="2386190"/>
                  </a:lnTo>
                  <a:lnTo>
                    <a:pt x="301943" y="2367454"/>
                  </a:lnTo>
                  <a:lnTo>
                    <a:pt x="297815" y="2348719"/>
                  </a:lnTo>
                  <a:lnTo>
                    <a:pt x="294323" y="2329348"/>
                  </a:lnTo>
                  <a:lnTo>
                    <a:pt x="291148" y="2310613"/>
                  </a:lnTo>
                  <a:lnTo>
                    <a:pt x="288608" y="2291560"/>
                  </a:lnTo>
                  <a:lnTo>
                    <a:pt x="286385" y="2272507"/>
                  </a:lnTo>
                  <a:lnTo>
                    <a:pt x="284163" y="2253136"/>
                  </a:lnTo>
                  <a:lnTo>
                    <a:pt x="282893" y="2233765"/>
                  </a:lnTo>
                  <a:lnTo>
                    <a:pt x="281623" y="2214712"/>
                  </a:lnTo>
                  <a:lnTo>
                    <a:pt x="280988" y="2195342"/>
                  </a:lnTo>
                  <a:lnTo>
                    <a:pt x="280988" y="2175971"/>
                  </a:lnTo>
                  <a:lnTo>
                    <a:pt x="280988" y="2156600"/>
                  </a:lnTo>
                  <a:lnTo>
                    <a:pt x="281623" y="2137230"/>
                  </a:lnTo>
                  <a:lnTo>
                    <a:pt x="282575" y="2117859"/>
                  </a:lnTo>
                  <a:lnTo>
                    <a:pt x="284163" y="2098489"/>
                  </a:lnTo>
                  <a:lnTo>
                    <a:pt x="286068" y="2079118"/>
                  </a:lnTo>
                  <a:lnTo>
                    <a:pt x="288290" y="2060065"/>
                  </a:lnTo>
                  <a:lnTo>
                    <a:pt x="290830" y="2040377"/>
                  </a:lnTo>
                  <a:lnTo>
                    <a:pt x="294323" y="2021324"/>
                  </a:lnTo>
                  <a:lnTo>
                    <a:pt x="297815" y="2001953"/>
                  </a:lnTo>
                  <a:lnTo>
                    <a:pt x="301943" y="1982900"/>
                  </a:lnTo>
                  <a:lnTo>
                    <a:pt x="306070" y="1963530"/>
                  </a:lnTo>
                  <a:lnTo>
                    <a:pt x="311150" y="1944476"/>
                  </a:lnTo>
                  <a:lnTo>
                    <a:pt x="316230" y="1925423"/>
                  </a:lnTo>
                  <a:lnTo>
                    <a:pt x="322263" y="1906688"/>
                  </a:lnTo>
                  <a:lnTo>
                    <a:pt x="328613" y="1887317"/>
                  </a:lnTo>
                  <a:lnTo>
                    <a:pt x="334963" y="1868582"/>
                  </a:lnTo>
                  <a:lnTo>
                    <a:pt x="341948" y="1849846"/>
                  </a:lnTo>
                  <a:lnTo>
                    <a:pt x="349568" y="1831428"/>
                  </a:lnTo>
                  <a:lnTo>
                    <a:pt x="357505" y="1813010"/>
                  </a:lnTo>
                  <a:lnTo>
                    <a:pt x="366078" y="1794275"/>
                  </a:lnTo>
                  <a:lnTo>
                    <a:pt x="374968" y="1775857"/>
                  </a:lnTo>
                  <a:lnTo>
                    <a:pt x="384175" y="1757757"/>
                  </a:lnTo>
                  <a:lnTo>
                    <a:pt x="393700" y="1739974"/>
                  </a:lnTo>
                  <a:lnTo>
                    <a:pt x="404495" y="1721873"/>
                  </a:lnTo>
                  <a:lnTo>
                    <a:pt x="414973" y="1704408"/>
                  </a:lnTo>
                  <a:lnTo>
                    <a:pt x="427355" y="1684402"/>
                  </a:lnTo>
                  <a:lnTo>
                    <a:pt x="440055" y="1665667"/>
                  </a:lnTo>
                  <a:lnTo>
                    <a:pt x="453390" y="1646931"/>
                  </a:lnTo>
                  <a:lnTo>
                    <a:pt x="467043" y="1628831"/>
                  </a:lnTo>
                  <a:lnTo>
                    <a:pt x="481331" y="1611048"/>
                  </a:lnTo>
                  <a:lnTo>
                    <a:pt x="495301" y="1593583"/>
                  </a:lnTo>
                  <a:lnTo>
                    <a:pt x="510223" y="1576753"/>
                  </a:lnTo>
                  <a:lnTo>
                    <a:pt x="525463" y="1560240"/>
                  </a:lnTo>
                  <a:lnTo>
                    <a:pt x="541021" y="1544045"/>
                  </a:lnTo>
                  <a:lnTo>
                    <a:pt x="556896" y="1528485"/>
                  </a:lnTo>
                  <a:lnTo>
                    <a:pt x="573088" y="1513242"/>
                  </a:lnTo>
                  <a:lnTo>
                    <a:pt x="589598" y="1498953"/>
                  </a:lnTo>
                  <a:lnTo>
                    <a:pt x="606108" y="1484663"/>
                  </a:lnTo>
                  <a:lnTo>
                    <a:pt x="623571" y="1470691"/>
                  </a:lnTo>
                  <a:lnTo>
                    <a:pt x="640716" y="1457671"/>
                  </a:lnTo>
                  <a:lnTo>
                    <a:pt x="658496" y="1444651"/>
                  </a:lnTo>
                  <a:lnTo>
                    <a:pt x="676276" y="1432267"/>
                  </a:lnTo>
                  <a:lnTo>
                    <a:pt x="694373" y="1420200"/>
                  </a:lnTo>
                  <a:lnTo>
                    <a:pt x="712788" y="1408768"/>
                  </a:lnTo>
                  <a:lnTo>
                    <a:pt x="731521" y="1397972"/>
                  </a:lnTo>
                  <a:lnTo>
                    <a:pt x="750571" y="1387175"/>
                  </a:lnTo>
                  <a:lnTo>
                    <a:pt x="769621" y="1377331"/>
                  </a:lnTo>
                  <a:lnTo>
                    <a:pt x="788988" y="1367804"/>
                  </a:lnTo>
                  <a:lnTo>
                    <a:pt x="808673" y="1358595"/>
                  </a:lnTo>
                  <a:lnTo>
                    <a:pt x="828358" y="1350021"/>
                  </a:lnTo>
                  <a:lnTo>
                    <a:pt x="848361" y="1341765"/>
                  </a:lnTo>
                  <a:lnTo>
                    <a:pt x="868363" y="1334144"/>
                  </a:lnTo>
                  <a:lnTo>
                    <a:pt x="889001" y="1326840"/>
                  </a:lnTo>
                  <a:lnTo>
                    <a:pt x="909321" y="1320489"/>
                  </a:lnTo>
                  <a:lnTo>
                    <a:pt x="929958" y="1314456"/>
                  </a:lnTo>
                  <a:lnTo>
                    <a:pt x="950596" y="1308422"/>
                  </a:lnTo>
                  <a:lnTo>
                    <a:pt x="971551" y="1303659"/>
                  </a:lnTo>
                  <a:lnTo>
                    <a:pt x="992506" y="1298578"/>
                  </a:lnTo>
                  <a:lnTo>
                    <a:pt x="1013778" y="1294450"/>
                  </a:lnTo>
                  <a:lnTo>
                    <a:pt x="1034733" y="1290957"/>
                  </a:lnTo>
                  <a:lnTo>
                    <a:pt x="1056006" y="1287781"/>
                  </a:lnTo>
                  <a:lnTo>
                    <a:pt x="1077278" y="1284923"/>
                  </a:lnTo>
                  <a:lnTo>
                    <a:pt x="1098868" y="1282701"/>
                  </a:lnTo>
                  <a:lnTo>
                    <a:pt x="1120141" y="1281113"/>
                  </a:lnTo>
                  <a:lnTo>
                    <a:pt x="1142048" y="1280160"/>
                  </a:lnTo>
                  <a:lnTo>
                    <a:pt x="1163321" y="1279525"/>
                  </a:lnTo>
                  <a:close/>
                  <a:moveTo>
                    <a:pt x="2870652" y="1075590"/>
                  </a:moveTo>
                  <a:lnTo>
                    <a:pt x="2877003" y="1112417"/>
                  </a:lnTo>
                  <a:lnTo>
                    <a:pt x="2883037" y="1149561"/>
                  </a:lnTo>
                  <a:lnTo>
                    <a:pt x="2888435" y="1186705"/>
                  </a:lnTo>
                  <a:lnTo>
                    <a:pt x="2893834" y="1223849"/>
                  </a:lnTo>
                  <a:lnTo>
                    <a:pt x="2898280" y="1261310"/>
                  </a:lnTo>
                  <a:lnTo>
                    <a:pt x="2902725" y="1298454"/>
                  </a:lnTo>
                  <a:lnTo>
                    <a:pt x="2906536" y="1335598"/>
                  </a:lnTo>
                  <a:lnTo>
                    <a:pt x="2910347" y="1373377"/>
                  </a:lnTo>
                  <a:lnTo>
                    <a:pt x="2913205" y="1410521"/>
                  </a:lnTo>
                  <a:lnTo>
                    <a:pt x="2916063" y="1448300"/>
                  </a:lnTo>
                  <a:lnTo>
                    <a:pt x="2918603" y="1485444"/>
                  </a:lnTo>
                  <a:lnTo>
                    <a:pt x="2920509" y="1522906"/>
                  </a:lnTo>
                  <a:lnTo>
                    <a:pt x="2922096" y="1560685"/>
                  </a:lnTo>
                  <a:lnTo>
                    <a:pt x="2923049" y="1597829"/>
                  </a:lnTo>
                  <a:lnTo>
                    <a:pt x="2924002" y="1635608"/>
                  </a:lnTo>
                  <a:lnTo>
                    <a:pt x="2924954" y="1672752"/>
                  </a:lnTo>
                  <a:lnTo>
                    <a:pt x="3418125" y="1672752"/>
                  </a:lnTo>
                  <a:lnTo>
                    <a:pt x="3417490" y="1646085"/>
                  </a:lnTo>
                  <a:lnTo>
                    <a:pt x="3416537" y="1619417"/>
                  </a:lnTo>
                  <a:lnTo>
                    <a:pt x="3414949" y="1592432"/>
                  </a:lnTo>
                  <a:lnTo>
                    <a:pt x="3413361" y="1565447"/>
                  </a:lnTo>
                  <a:lnTo>
                    <a:pt x="3411456" y="1538780"/>
                  </a:lnTo>
                  <a:lnTo>
                    <a:pt x="3409233" y="1512112"/>
                  </a:lnTo>
                  <a:lnTo>
                    <a:pt x="3406375" y="1485127"/>
                  </a:lnTo>
                  <a:lnTo>
                    <a:pt x="3403517" y="1458777"/>
                  </a:lnTo>
                  <a:lnTo>
                    <a:pt x="3400341" y="1432109"/>
                  </a:lnTo>
                  <a:lnTo>
                    <a:pt x="3396213" y="1405442"/>
                  </a:lnTo>
                  <a:lnTo>
                    <a:pt x="3392402" y="1378774"/>
                  </a:lnTo>
                  <a:lnTo>
                    <a:pt x="3387956" y="1352107"/>
                  </a:lnTo>
                  <a:lnTo>
                    <a:pt x="3383193" y="1325757"/>
                  </a:lnTo>
                  <a:lnTo>
                    <a:pt x="3378112" y="1299407"/>
                  </a:lnTo>
                  <a:lnTo>
                    <a:pt x="3372396" y="1273374"/>
                  </a:lnTo>
                  <a:lnTo>
                    <a:pt x="3366998" y="1247024"/>
                  </a:lnTo>
                  <a:lnTo>
                    <a:pt x="3350167" y="1238452"/>
                  </a:lnTo>
                  <a:lnTo>
                    <a:pt x="3333019" y="1230198"/>
                  </a:lnTo>
                  <a:lnTo>
                    <a:pt x="3315870" y="1222261"/>
                  </a:lnTo>
                  <a:lnTo>
                    <a:pt x="3298722" y="1214325"/>
                  </a:lnTo>
                  <a:lnTo>
                    <a:pt x="3281574" y="1206705"/>
                  </a:lnTo>
                  <a:lnTo>
                    <a:pt x="3264108" y="1199086"/>
                  </a:lnTo>
                  <a:lnTo>
                    <a:pt x="3246642" y="1191784"/>
                  </a:lnTo>
                  <a:lnTo>
                    <a:pt x="3228542" y="1184800"/>
                  </a:lnTo>
                  <a:lnTo>
                    <a:pt x="3193292" y="1170831"/>
                  </a:lnTo>
                  <a:lnTo>
                    <a:pt x="3157726" y="1157815"/>
                  </a:lnTo>
                  <a:lnTo>
                    <a:pt x="3121842" y="1145434"/>
                  </a:lnTo>
                  <a:lnTo>
                    <a:pt x="3085957" y="1133687"/>
                  </a:lnTo>
                  <a:lnTo>
                    <a:pt x="3058965" y="1125433"/>
                  </a:lnTo>
                  <a:lnTo>
                    <a:pt x="3032290" y="1117179"/>
                  </a:lnTo>
                  <a:lnTo>
                    <a:pt x="3005615" y="1109559"/>
                  </a:lnTo>
                  <a:lnTo>
                    <a:pt x="2978940" y="1102258"/>
                  </a:lnTo>
                  <a:lnTo>
                    <a:pt x="2951947" y="1094956"/>
                  </a:lnTo>
                  <a:lnTo>
                    <a:pt x="2924954" y="1088289"/>
                  </a:lnTo>
                  <a:lnTo>
                    <a:pt x="2897644" y="1081622"/>
                  </a:lnTo>
                  <a:lnTo>
                    <a:pt x="2870652" y="1075590"/>
                  </a:lnTo>
                  <a:close/>
                  <a:moveTo>
                    <a:pt x="2177737" y="996540"/>
                  </a:moveTo>
                  <a:lnTo>
                    <a:pt x="2177737" y="1672752"/>
                  </a:lnTo>
                  <a:lnTo>
                    <a:pt x="2854139" y="1672752"/>
                  </a:lnTo>
                  <a:lnTo>
                    <a:pt x="2853821" y="1634656"/>
                  </a:lnTo>
                  <a:lnTo>
                    <a:pt x="2852868" y="1595924"/>
                  </a:lnTo>
                  <a:lnTo>
                    <a:pt x="2851281" y="1557510"/>
                  </a:lnTo>
                  <a:lnTo>
                    <a:pt x="2849693" y="1518779"/>
                  </a:lnTo>
                  <a:lnTo>
                    <a:pt x="2847470" y="1480047"/>
                  </a:lnTo>
                  <a:lnTo>
                    <a:pt x="2844930" y="1441634"/>
                  </a:lnTo>
                  <a:lnTo>
                    <a:pt x="2842072" y="1403220"/>
                  </a:lnTo>
                  <a:lnTo>
                    <a:pt x="2838578" y="1364806"/>
                  </a:lnTo>
                  <a:lnTo>
                    <a:pt x="2834768" y="1326392"/>
                  </a:lnTo>
                  <a:lnTo>
                    <a:pt x="2830322" y="1288295"/>
                  </a:lnTo>
                  <a:lnTo>
                    <a:pt x="2825876" y="1249881"/>
                  </a:lnTo>
                  <a:lnTo>
                    <a:pt x="2820478" y="1211785"/>
                  </a:lnTo>
                  <a:lnTo>
                    <a:pt x="2815396" y="1173688"/>
                  </a:lnTo>
                  <a:lnTo>
                    <a:pt x="2809045" y="1135592"/>
                  </a:lnTo>
                  <a:lnTo>
                    <a:pt x="2802694" y="1097496"/>
                  </a:lnTo>
                  <a:lnTo>
                    <a:pt x="2795390" y="1060034"/>
                  </a:lnTo>
                  <a:lnTo>
                    <a:pt x="2757600" y="1052732"/>
                  </a:lnTo>
                  <a:lnTo>
                    <a:pt x="2719176" y="1045748"/>
                  </a:lnTo>
                  <a:lnTo>
                    <a:pt x="2681069" y="1039081"/>
                  </a:lnTo>
                  <a:lnTo>
                    <a:pt x="2642644" y="1033684"/>
                  </a:lnTo>
                  <a:lnTo>
                    <a:pt x="2604219" y="1027969"/>
                  </a:lnTo>
                  <a:lnTo>
                    <a:pt x="2565477" y="1023207"/>
                  </a:lnTo>
                  <a:lnTo>
                    <a:pt x="2526735" y="1018445"/>
                  </a:lnTo>
                  <a:lnTo>
                    <a:pt x="2488310" y="1014636"/>
                  </a:lnTo>
                  <a:lnTo>
                    <a:pt x="2449568" y="1010826"/>
                  </a:lnTo>
                  <a:lnTo>
                    <a:pt x="2410826" y="1007651"/>
                  </a:lnTo>
                  <a:lnTo>
                    <a:pt x="2372083" y="1004477"/>
                  </a:lnTo>
                  <a:lnTo>
                    <a:pt x="2333341" y="1002254"/>
                  </a:lnTo>
                  <a:lnTo>
                    <a:pt x="2294281" y="1000350"/>
                  </a:lnTo>
                  <a:lnTo>
                    <a:pt x="2255221" y="998762"/>
                  </a:lnTo>
                  <a:lnTo>
                    <a:pt x="2216796" y="997810"/>
                  </a:lnTo>
                  <a:lnTo>
                    <a:pt x="2177737" y="996540"/>
                  </a:lnTo>
                  <a:close/>
                  <a:moveTo>
                    <a:pt x="3288878" y="811772"/>
                  </a:moveTo>
                  <a:lnTo>
                    <a:pt x="3299992" y="834947"/>
                  </a:lnTo>
                  <a:lnTo>
                    <a:pt x="3310472" y="858440"/>
                  </a:lnTo>
                  <a:lnTo>
                    <a:pt x="3320952" y="882251"/>
                  </a:lnTo>
                  <a:lnTo>
                    <a:pt x="3331431" y="906061"/>
                  </a:lnTo>
                  <a:lnTo>
                    <a:pt x="3341275" y="929871"/>
                  </a:lnTo>
                  <a:lnTo>
                    <a:pt x="3350802" y="953681"/>
                  </a:lnTo>
                  <a:lnTo>
                    <a:pt x="3360011" y="977809"/>
                  </a:lnTo>
                  <a:lnTo>
                    <a:pt x="3368903" y="1002254"/>
                  </a:lnTo>
                  <a:lnTo>
                    <a:pt x="3377477" y="1026700"/>
                  </a:lnTo>
                  <a:lnTo>
                    <a:pt x="3385734" y="1051145"/>
                  </a:lnTo>
                  <a:lnTo>
                    <a:pt x="3393672" y="1075590"/>
                  </a:lnTo>
                  <a:lnTo>
                    <a:pt x="3401294" y="1100353"/>
                  </a:lnTo>
                  <a:lnTo>
                    <a:pt x="3408598" y="1125115"/>
                  </a:lnTo>
                  <a:lnTo>
                    <a:pt x="3415267" y="1150196"/>
                  </a:lnTo>
                  <a:lnTo>
                    <a:pt x="3421936" y="1174641"/>
                  </a:lnTo>
                  <a:lnTo>
                    <a:pt x="3428286" y="1199721"/>
                  </a:lnTo>
                  <a:lnTo>
                    <a:pt x="3445435" y="1208928"/>
                  </a:lnTo>
                  <a:lnTo>
                    <a:pt x="3462266" y="1218769"/>
                  </a:lnTo>
                  <a:lnTo>
                    <a:pt x="3479096" y="1228611"/>
                  </a:lnTo>
                  <a:lnTo>
                    <a:pt x="3495609" y="1238452"/>
                  </a:lnTo>
                  <a:lnTo>
                    <a:pt x="3512122" y="1248611"/>
                  </a:lnTo>
                  <a:lnTo>
                    <a:pt x="3528636" y="1259088"/>
                  </a:lnTo>
                  <a:lnTo>
                    <a:pt x="3544831" y="1269882"/>
                  </a:lnTo>
                  <a:lnTo>
                    <a:pt x="3561026" y="1280993"/>
                  </a:lnTo>
                  <a:lnTo>
                    <a:pt x="3582620" y="1297184"/>
                  </a:lnTo>
                  <a:lnTo>
                    <a:pt x="3593735" y="1305439"/>
                  </a:lnTo>
                  <a:lnTo>
                    <a:pt x="3604532" y="1314010"/>
                  </a:lnTo>
                  <a:lnTo>
                    <a:pt x="3615012" y="1322582"/>
                  </a:lnTo>
                  <a:lnTo>
                    <a:pt x="3625491" y="1331154"/>
                  </a:lnTo>
                  <a:lnTo>
                    <a:pt x="3636288" y="1340360"/>
                  </a:lnTo>
                  <a:lnTo>
                    <a:pt x="3646450" y="1349567"/>
                  </a:lnTo>
                  <a:lnTo>
                    <a:pt x="3656612" y="1358774"/>
                  </a:lnTo>
                  <a:lnTo>
                    <a:pt x="3666456" y="1368298"/>
                  </a:lnTo>
                  <a:lnTo>
                    <a:pt x="3676301" y="1377822"/>
                  </a:lnTo>
                  <a:lnTo>
                    <a:pt x="3685828" y="1387981"/>
                  </a:lnTo>
                  <a:lnTo>
                    <a:pt x="3695672" y="1398140"/>
                  </a:lnTo>
                  <a:lnTo>
                    <a:pt x="3704881" y="1408299"/>
                  </a:lnTo>
                  <a:lnTo>
                    <a:pt x="3714090" y="1418776"/>
                  </a:lnTo>
                  <a:lnTo>
                    <a:pt x="3722982" y="1429570"/>
                  </a:lnTo>
                  <a:lnTo>
                    <a:pt x="3717901" y="1412426"/>
                  </a:lnTo>
                  <a:lnTo>
                    <a:pt x="3712502" y="1395283"/>
                  </a:lnTo>
                  <a:lnTo>
                    <a:pt x="3706786" y="1378457"/>
                  </a:lnTo>
                  <a:lnTo>
                    <a:pt x="3700753" y="1361314"/>
                  </a:lnTo>
                  <a:lnTo>
                    <a:pt x="3695037" y="1344488"/>
                  </a:lnTo>
                  <a:lnTo>
                    <a:pt x="3688368" y="1327979"/>
                  </a:lnTo>
                  <a:lnTo>
                    <a:pt x="3681382" y="1311471"/>
                  </a:lnTo>
                  <a:lnTo>
                    <a:pt x="3674395" y="1294962"/>
                  </a:lnTo>
                  <a:lnTo>
                    <a:pt x="3667092" y="1278771"/>
                  </a:lnTo>
                  <a:lnTo>
                    <a:pt x="3659470" y="1262580"/>
                  </a:lnTo>
                  <a:lnTo>
                    <a:pt x="3651531" y="1246389"/>
                  </a:lnTo>
                  <a:lnTo>
                    <a:pt x="3643274" y="1230198"/>
                  </a:lnTo>
                  <a:lnTo>
                    <a:pt x="3635018" y="1214325"/>
                  </a:lnTo>
                  <a:lnTo>
                    <a:pt x="3626444" y="1198451"/>
                  </a:lnTo>
                  <a:lnTo>
                    <a:pt x="3617552" y="1182895"/>
                  </a:lnTo>
                  <a:lnTo>
                    <a:pt x="3608343" y="1167657"/>
                  </a:lnTo>
                  <a:lnTo>
                    <a:pt x="3592465" y="1142259"/>
                  </a:lnTo>
                  <a:lnTo>
                    <a:pt x="3575952" y="1117179"/>
                  </a:lnTo>
                  <a:lnTo>
                    <a:pt x="3558804" y="1092416"/>
                  </a:lnTo>
                  <a:lnTo>
                    <a:pt x="3541338" y="1068288"/>
                  </a:lnTo>
                  <a:lnTo>
                    <a:pt x="3522920" y="1044478"/>
                  </a:lnTo>
                  <a:lnTo>
                    <a:pt x="3504183" y="1020985"/>
                  </a:lnTo>
                  <a:lnTo>
                    <a:pt x="3485130" y="998445"/>
                  </a:lnTo>
                  <a:lnTo>
                    <a:pt x="3464806" y="975587"/>
                  </a:lnTo>
                  <a:lnTo>
                    <a:pt x="3444482" y="953364"/>
                  </a:lnTo>
                  <a:lnTo>
                    <a:pt x="3423523" y="932093"/>
                  </a:lnTo>
                  <a:lnTo>
                    <a:pt x="3402247" y="910823"/>
                  </a:lnTo>
                  <a:lnTo>
                    <a:pt x="3380335" y="890187"/>
                  </a:lnTo>
                  <a:lnTo>
                    <a:pt x="3358106" y="869552"/>
                  </a:lnTo>
                  <a:lnTo>
                    <a:pt x="3335242" y="849869"/>
                  </a:lnTo>
                  <a:lnTo>
                    <a:pt x="3312060" y="830820"/>
                  </a:lnTo>
                  <a:lnTo>
                    <a:pt x="3288878" y="811772"/>
                  </a:lnTo>
                  <a:close/>
                  <a:moveTo>
                    <a:pt x="2705203" y="515572"/>
                  </a:moveTo>
                  <a:lnTo>
                    <a:pt x="2716318" y="541287"/>
                  </a:lnTo>
                  <a:lnTo>
                    <a:pt x="2727115" y="567320"/>
                  </a:lnTo>
                  <a:lnTo>
                    <a:pt x="2737594" y="593352"/>
                  </a:lnTo>
                  <a:lnTo>
                    <a:pt x="2747756" y="619385"/>
                  </a:lnTo>
                  <a:lnTo>
                    <a:pt x="2757600" y="645735"/>
                  </a:lnTo>
                  <a:lnTo>
                    <a:pt x="2766810" y="672403"/>
                  </a:lnTo>
                  <a:lnTo>
                    <a:pt x="2776019" y="698753"/>
                  </a:lnTo>
                  <a:lnTo>
                    <a:pt x="2784593" y="725420"/>
                  </a:lnTo>
                  <a:lnTo>
                    <a:pt x="2795073" y="759389"/>
                  </a:lnTo>
                  <a:lnTo>
                    <a:pt x="2804917" y="793359"/>
                  </a:lnTo>
                  <a:lnTo>
                    <a:pt x="2814444" y="827963"/>
                  </a:lnTo>
                  <a:lnTo>
                    <a:pt x="2823653" y="861932"/>
                  </a:lnTo>
                  <a:lnTo>
                    <a:pt x="2832227" y="896537"/>
                  </a:lnTo>
                  <a:lnTo>
                    <a:pt x="2840484" y="930824"/>
                  </a:lnTo>
                  <a:lnTo>
                    <a:pt x="2848105" y="965428"/>
                  </a:lnTo>
                  <a:lnTo>
                    <a:pt x="2855409" y="999715"/>
                  </a:lnTo>
                  <a:lnTo>
                    <a:pt x="2887165" y="1007016"/>
                  </a:lnTo>
                  <a:lnTo>
                    <a:pt x="2918921" y="1014001"/>
                  </a:lnTo>
                  <a:lnTo>
                    <a:pt x="2950677" y="1021938"/>
                  </a:lnTo>
                  <a:lnTo>
                    <a:pt x="2981798" y="1029874"/>
                  </a:lnTo>
                  <a:lnTo>
                    <a:pt x="3013554" y="1038446"/>
                  </a:lnTo>
                  <a:lnTo>
                    <a:pt x="3044992" y="1047335"/>
                  </a:lnTo>
                  <a:lnTo>
                    <a:pt x="3075796" y="1056224"/>
                  </a:lnTo>
                  <a:lnTo>
                    <a:pt x="3107234" y="1066383"/>
                  </a:lnTo>
                  <a:lnTo>
                    <a:pt x="3137402" y="1076225"/>
                  </a:lnTo>
                  <a:lnTo>
                    <a:pt x="3167252" y="1086384"/>
                  </a:lnTo>
                  <a:lnTo>
                    <a:pt x="3197421" y="1096861"/>
                  </a:lnTo>
                  <a:lnTo>
                    <a:pt x="3226954" y="1108290"/>
                  </a:lnTo>
                  <a:lnTo>
                    <a:pt x="3256487" y="1119718"/>
                  </a:lnTo>
                  <a:lnTo>
                    <a:pt x="3286020" y="1131782"/>
                  </a:lnTo>
                  <a:lnTo>
                    <a:pt x="3315235" y="1144481"/>
                  </a:lnTo>
                  <a:lnTo>
                    <a:pt x="3344133" y="1157497"/>
                  </a:lnTo>
                  <a:lnTo>
                    <a:pt x="3335877" y="1128925"/>
                  </a:lnTo>
                  <a:lnTo>
                    <a:pt x="3327303" y="1100353"/>
                  </a:lnTo>
                  <a:lnTo>
                    <a:pt x="3318094" y="1071780"/>
                  </a:lnTo>
                  <a:lnTo>
                    <a:pt x="3308566" y="1043843"/>
                  </a:lnTo>
                  <a:lnTo>
                    <a:pt x="3298722" y="1015588"/>
                  </a:lnTo>
                  <a:lnTo>
                    <a:pt x="3287925" y="987651"/>
                  </a:lnTo>
                  <a:lnTo>
                    <a:pt x="3277446" y="960031"/>
                  </a:lnTo>
                  <a:lnTo>
                    <a:pt x="3266014" y="932411"/>
                  </a:lnTo>
                  <a:lnTo>
                    <a:pt x="3253946" y="905108"/>
                  </a:lnTo>
                  <a:lnTo>
                    <a:pt x="3241879" y="877806"/>
                  </a:lnTo>
                  <a:lnTo>
                    <a:pt x="3229177" y="850821"/>
                  </a:lnTo>
                  <a:lnTo>
                    <a:pt x="3216157" y="824153"/>
                  </a:lnTo>
                  <a:lnTo>
                    <a:pt x="3202502" y="797803"/>
                  </a:lnTo>
                  <a:lnTo>
                    <a:pt x="3188846" y="771771"/>
                  </a:lnTo>
                  <a:lnTo>
                    <a:pt x="3174239" y="745738"/>
                  </a:lnTo>
                  <a:lnTo>
                    <a:pt x="3159314" y="720023"/>
                  </a:lnTo>
                  <a:lnTo>
                    <a:pt x="3132638" y="703515"/>
                  </a:lnTo>
                  <a:lnTo>
                    <a:pt x="3105964" y="687324"/>
                  </a:lnTo>
                  <a:lnTo>
                    <a:pt x="3078971" y="671768"/>
                  </a:lnTo>
                  <a:lnTo>
                    <a:pt x="3051343" y="656846"/>
                  </a:lnTo>
                  <a:lnTo>
                    <a:pt x="3023716" y="642560"/>
                  </a:lnTo>
                  <a:lnTo>
                    <a:pt x="2996088" y="628274"/>
                  </a:lnTo>
                  <a:lnTo>
                    <a:pt x="2967825" y="614623"/>
                  </a:lnTo>
                  <a:lnTo>
                    <a:pt x="2939245" y="601924"/>
                  </a:lnTo>
                  <a:lnTo>
                    <a:pt x="2910982" y="589225"/>
                  </a:lnTo>
                  <a:lnTo>
                    <a:pt x="2881766" y="577479"/>
                  </a:lnTo>
                  <a:lnTo>
                    <a:pt x="2853186" y="566050"/>
                  </a:lnTo>
                  <a:lnTo>
                    <a:pt x="2823970" y="554621"/>
                  </a:lnTo>
                  <a:lnTo>
                    <a:pt x="2794438" y="544144"/>
                  </a:lnTo>
                  <a:lnTo>
                    <a:pt x="2764904" y="533985"/>
                  </a:lnTo>
                  <a:lnTo>
                    <a:pt x="2735054" y="524461"/>
                  </a:lnTo>
                  <a:lnTo>
                    <a:pt x="2705203" y="515572"/>
                  </a:lnTo>
                  <a:close/>
                  <a:moveTo>
                    <a:pt x="2177737" y="433347"/>
                  </a:moveTo>
                  <a:lnTo>
                    <a:pt x="2177737" y="926379"/>
                  </a:lnTo>
                  <a:lnTo>
                    <a:pt x="2215526" y="927014"/>
                  </a:lnTo>
                  <a:lnTo>
                    <a:pt x="2253316" y="927966"/>
                  </a:lnTo>
                  <a:lnTo>
                    <a:pt x="2291423" y="929871"/>
                  </a:lnTo>
                  <a:lnTo>
                    <a:pt x="2329213" y="931458"/>
                  </a:lnTo>
                  <a:lnTo>
                    <a:pt x="2367002" y="933681"/>
                  </a:lnTo>
                  <a:lnTo>
                    <a:pt x="2404792" y="936221"/>
                  </a:lnTo>
                  <a:lnTo>
                    <a:pt x="2442264" y="939395"/>
                  </a:lnTo>
                  <a:lnTo>
                    <a:pt x="2480371" y="942887"/>
                  </a:lnTo>
                  <a:lnTo>
                    <a:pt x="2517843" y="946697"/>
                  </a:lnTo>
                  <a:lnTo>
                    <a:pt x="2555633" y="950824"/>
                  </a:lnTo>
                  <a:lnTo>
                    <a:pt x="2593105" y="955586"/>
                  </a:lnTo>
                  <a:lnTo>
                    <a:pt x="2630894" y="960348"/>
                  </a:lnTo>
                  <a:lnTo>
                    <a:pt x="2668366" y="966063"/>
                  </a:lnTo>
                  <a:lnTo>
                    <a:pt x="2706156" y="972095"/>
                  </a:lnTo>
                  <a:lnTo>
                    <a:pt x="2743310" y="978127"/>
                  </a:lnTo>
                  <a:lnTo>
                    <a:pt x="2780465" y="985111"/>
                  </a:lnTo>
                  <a:lnTo>
                    <a:pt x="2774114" y="955269"/>
                  </a:lnTo>
                  <a:lnTo>
                    <a:pt x="2766810" y="925109"/>
                  </a:lnTo>
                  <a:lnTo>
                    <a:pt x="2759506" y="894949"/>
                  </a:lnTo>
                  <a:lnTo>
                    <a:pt x="2751567" y="865107"/>
                  </a:lnTo>
                  <a:lnTo>
                    <a:pt x="2743628" y="835265"/>
                  </a:lnTo>
                  <a:lnTo>
                    <a:pt x="2735372" y="805740"/>
                  </a:lnTo>
                  <a:lnTo>
                    <a:pt x="2726480" y="776215"/>
                  </a:lnTo>
                  <a:lnTo>
                    <a:pt x="2717270" y="747008"/>
                  </a:lnTo>
                  <a:lnTo>
                    <a:pt x="2706791" y="714309"/>
                  </a:lnTo>
                  <a:lnTo>
                    <a:pt x="2695359" y="681609"/>
                  </a:lnTo>
                  <a:lnTo>
                    <a:pt x="2683609" y="649545"/>
                  </a:lnTo>
                  <a:lnTo>
                    <a:pt x="2671224" y="617163"/>
                  </a:lnTo>
                  <a:lnTo>
                    <a:pt x="2658204" y="585098"/>
                  </a:lnTo>
                  <a:lnTo>
                    <a:pt x="2644549" y="553351"/>
                  </a:lnTo>
                  <a:lnTo>
                    <a:pt x="2630894" y="522239"/>
                  </a:lnTo>
                  <a:lnTo>
                    <a:pt x="2615969" y="491127"/>
                  </a:lnTo>
                  <a:lnTo>
                    <a:pt x="2589294" y="484777"/>
                  </a:lnTo>
                  <a:lnTo>
                    <a:pt x="2562301" y="478746"/>
                  </a:lnTo>
                  <a:lnTo>
                    <a:pt x="2534991" y="473348"/>
                  </a:lnTo>
                  <a:lnTo>
                    <a:pt x="2507681" y="467952"/>
                  </a:lnTo>
                  <a:lnTo>
                    <a:pt x="2480689" y="463189"/>
                  </a:lnTo>
                  <a:lnTo>
                    <a:pt x="2453378" y="458427"/>
                  </a:lnTo>
                  <a:lnTo>
                    <a:pt x="2426068" y="454618"/>
                  </a:lnTo>
                  <a:lnTo>
                    <a:pt x="2398441" y="450491"/>
                  </a:lnTo>
                  <a:lnTo>
                    <a:pt x="2370813" y="447316"/>
                  </a:lnTo>
                  <a:lnTo>
                    <a:pt x="2343503" y="444141"/>
                  </a:lnTo>
                  <a:lnTo>
                    <a:pt x="2315875" y="441284"/>
                  </a:lnTo>
                  <a:lnTo>
                    <a:pt x="2288247" y="439062"/>
                  </a:lnTo>
                  <a:lnTo>
                    <a:pt x="2260620" y="436839"/>
                  </a:lnTo>
                  <a:lnTo>
                    <a:pt x="2232992" y="435570"/>
                  </a:lnTo>
                  <a:lnTo>
                    <a:pt x="2205047" y="434300"/>
                  </a:lnTo>
                  <a:lnTo>
                    <a:pt x="2177737" y="433347"/>
                  </a:lnTo>
                  <a:close/>
                  <a:moveTo>
                    <a:pt x="2107239" y="432712"/>
                  </a:moveTo>
                  <a:lnTo>
                    <a:pt x="2079928" y="433347"/>
                  </a:lnTo>
                  <a:lnTo>
                    <a:pt x="2052618" y="433982"/>
                  </a:lnTo>
                  <a:lnTo>
                    <a:pt x="2025308" y="434935"/>
                  </a:lnTo>
                  <a:lnTo>
                    <a:pt x="1997998" y="436205"/>
                  </a:lnTo>
                  <a:lnTo>
                    <a:pt x="1970688" y="438427"/>
                  </a:lnTo>
                  <a:lnTo>
                    <a:pt x="1943695" y="440332"/>
                  </a:lnTo>
                  <a:lnTo>
                    <a:pt x="1916068" y="442871"/>
                  </a:lnTo>
                  <a:lnTo>
                    <a:pt x="1889075" y="446046"/>
                  </a:lnTo>
                  <a:lnTo>
                    <a:pt x="1861765" y="448903"/>
                  </a:lnTo>
                  <a:lnTo>
                    <a:pt x="1834772" y="452395"/>
                  </a:lnTo>
                  <a:lnTo>
                    <a:pt x="1807462" y="456523"/>
                  </a:lnTo>
                  <a:lnTo>
                    <a:pt x="1780470" y="460650"/>
                  </a:lnTo>
                  <a:lnTo>
                    <a:pt x="1753795" y="465412"/>
                  </a:lnTo>
                  <a:lnTo>
                    <a:pt x="1726802" y="470491"/>
                  </a:lnTo>
                  <a:lnTo>
                    <a:pt x="1700127" y="475888"/>
                  </a:lnTo>
                  <a:lnTo>
                    <a:pt x="1673452" y="481920"/>
                  </a:lnTo>
                  <a:lnTo>
                    <a:pt x="1665513" y="497794"/>
                  </a:lnTo>
                  <a:lnTo>
                    <a:pt x="1657892" y="513985"/>
                  </a:lnTo>
                  <a:lnTo>
                    <a:pt x="1642966" y="546049"/>
                  </a:lnTo>
                  <a:lnTo>
                    <a:pt x="1628994" y="579066"/>
                  </a:lnTo>
                  <a:lnTo>
                    <a:pt x="1615656" y="612083"/>
                  </a:lnTo>
                  <a:lnTo>
                    <a:pt x="1602636" y="645418"/>
                  </a:lnTo>
                  <a:lnTo>
                    <a:pt x="1590251" y="679069"/>
                  </a:lnTo>
                  <a:lnTo>
                    <a:pt x="1578502" y="713039"/>
                  </a:lnTo>
                  <a:lnTo>
                    <a:pt x="1567387" y="747008"/>
                  </a:lnTo>
                  <a:lnTo>
                    <a:pt x="1558496" y="775263"/>
                  </a:lnTo>
                  <a:lnTo>
                    <a:pt x="1549921" y="804153"/>
                  </a:lnTo>
                  <a:lnTo>
                    <a:pt x="1541982" y="832725"/>
                  </a:lnTo>
                  <a:lnTo>
                    <a:pt x="1534043" y="861615"/>
                  </a:lnTo>
                  <a:lnTo>
                    <a:pt x="1526422" y="890505"/>
                  </a:lnTo>
                  <a:lnTo>
                    <a:pt x="1519118" y="919395"/>
                  </a:lnTo>
                  <a:lnTo>
                    <a:pt x="1512449" y="948602"/>
                  </a:lnTo>
                  <a:lnTo>
                    <a:pt x="1505781" y="977492"/>
                  </a:lnTo>
                  <a:lnTo>
                    <a:pt x="1542935" y="970825"/>
                  </a:lnTo>
                  <a:lnTo>
                    <a:pt x="1580407" y="965428"/>
                  </a:lnTo>
                  <a:lnTo>
                    <a:pt x="1617879" y="959713"/>
                  </a:lnTo>
                  <a:lnTo>
                    <a:pt x="1655034" y="954951"/>
                  </a:lnTo>
                  <a:lnTo>
                    <a:pt x="1692823" y="950189"/>
                  </a:lnTo>
                  <a:lnTo>
                    <a:pt x="1730295" y="946062"/>
                  </a:lnTo>
                  <a:lnTo>
                    <a:pt x="1768085" y="942252"/>
                  </a:lnTo>
                  <a:lnTo>
                    <a:pt x="1805557" y="939078"/>
                  </a:lnTo>
                  <a:lnTo>
                    <a:pt x="1843347" y="935903"/>
                  </a:lnTo>
                  <a:lnTo>
                    <a:pt x="1880819" y="933363"/>
                  </a:lnTo>
                  <a:lnTo>
                    <a:pt x="1918608" y="931458"/>
                  </a:lnTo>
                  <a:lnTo>
                    <a:pt x="1956398" y="929554"/>
                  </a:lnTo>
                  <a:lnTo>
                    <a:pt x="1994187" y="927966"/>
                  </a:lnTo>
                  <a:lnTo>
                    <a:pt x="2031659" y="926696"/>
                  </a:lnTo>
                  <a:lnTo>
                    <a:pt x="2069449" y="926061"/>
                  </a:lnTo>
                  <a:lnTo>
                    <a:pt x="2107239" y="925744"/>
                  </a:lnTo>
                  <a:lnTo>
                    <a:pt x="2107239" y="432712"/>
                  </a:lnTo>
                  <a:close/>
                  <a:moveTo>
                    <a:pt x="2763317" y="192705"/>
                  </a:moveTo>
                  <a:lnTo>
                    <a:pt x="2777924" y="202229"/>
                  </a:lnTo>
                  <a:lnTo>
                    <a:pt x="2792214" y="212070"/>
                  </a:lnTo>
                  <a:lnTo>
                    <a:pt x="2806505" y="221912"/>
                  </a:lnTo>
                  <a:lnTo>
                    <a:pt x="2820160" y="232071"/>
                  </a:lnTo>
                  <a:lnTo>
                    <a:pt x="2834132" y="242547"/>
                  </a:lnTo>
                  <a:lnTo>
                    <a:pt x="2847470" y="253024"/>
                  </a:lnTo>
                  <a:lnTo>
                    <a:pt x="2861125" y="263501"/>
                  </a:lnTo>
                  <a:lnTo>
                    <a:pt x="2874780" y="274294"/>
                  </a:lnTo>
                  <a:lnTo>
                    <a:pt x="2887800" y="285723"/>
                  </a:lnTo>
                  <a:lnTo>
                    <a:pt x="2900820" y="296517"/>
                  </a:lnTo>
                  <a:lnTo>
                    <a:pt x="2913840" y="307946"/>
                  </a:lnTo>
                  <a:lnTo>
                    <a:pt x="2926542" y="319693"/>
                  </a:lnTo>
                  <a:lnTo>
                    <a:pt x="2939245" y="331122"/>
                  </a:lnTo>
                  <a:lnTo>
                    <a:pt x="2951947" y="342868"/>
                  </a:lnTo>
                  <a:lnTo>
                    <a:pt x="2964014" y="354932"/>
                  </a:lnTo>
                  <a:lnTo>
                    <a:pt x="2976399" y="366996"/>
                  </a:lnTo>
                  <a:lnTo>
                    <a:pt x="2988466" y="379377"/>
                  </a:lnTo>
                  <a:lnTo>
                    <a:pt x="3000216" y="391441"/>
                  </a:lnTo>
                  <a:lnTo>
                    <a:pt x="3012284" y="404140"/>
                  </a:lnTo>
                  <a:lnTo>
                    <a:pt x="3023716" y="416839"/>
                  </a:lnTo>
                  <a:lnTo>
                    <a:pt x="3046898" y="442236"/>
                  </a:lnTo>
                  <a:lnTo>
                    <a:pt x="3069127" y="468586"/>
                  </a:lnTo>
                  <a:lnTo>
                    <a:pt x="3090721" y="495254"/>
                  </a:lnTo>
                  <a:lnTo>
                    <a:pt x="3111997" y="522556"/>
                  </a:lnTo>
                  <a:lnTo>
                    <a:pt x="3132321" y="549859"/>
                  </a:lnTo>
                  <a:lnTo>
                    <a:pt x="3152010" y="577479"/>
                  </a:lnTo>
                  <a:lnTo>
                    <a:pt x="3167570" y="600337"/>
                  </a:lnTo>
                  <a:lnTo>
                    <a:pt x="3182496" y="623195"/>
                  </a:lnTo>
                  <a:lnTo>
                    <a:pt x="3197421" y="646370"/>
                  </a:lnTo>
                  <a:lnTo>
                    <a:pt x="3211393" y="669863"/>
                  </a:lnTo>
                  <a:lnTo>
                    <a:pt x="3233305" y="684149"/>
                  </a:lnTo>
                  <a:lnTo>
                    <a:pt x="3255216" y="698753"/>
                  </a:lnTo>
                  <a:lnTo>
                    <a:pt x="3270142" y="709547"/>
                  </a:lnTo>
                  <a:lnTo>
                    <a:pt x="3285385" y="720658"/>
                  </a:lnTo>
                  <a:lnTo>
                    <a:pt x="3300628" y="731770"/>
                  </a:lnTo>
                  <a:lnTo>
                    <a:pt x="3315870" y="743198"/>
                  </a:lnTo>
                  <a:lnTo>
                    <a:pt x="3330478" y="754627"/>
                  </a:lnTo>
                  <a:lnTo>
                    <a:pt x="3345086" y="766056"/>
                  </a:lnTo>
                  <a:lnTo>
                    <a:pt x="3359694" y="778120"/>
                  </a:lnTo>
                  <a:lnTo>
                    <a:pt x="3374302" y="790184"/>
                  </a:lnTo>
                  <a:lnTo>
                    <a:pt x="3388592" y="802565"/>
                  </a:lnTo>
                  <a:lnTo>
                    <a:pt x="3402564" y="814947"/>
                  </a:lnTo>
                  <a:lnTo>
                    <a:pt x="3416854" y="827646"/>
                  </a:lnTo>
                  <a:lnTo>
                    <a:pt x="3430510" y="840027"/>
                  </a:lnTo>
                  <a:lnTo>
                    <a:pt x="3444164" y="853361"/>
                  </a:lnTo>
                  <a:lnTo>
                    <a:pt x="3457502" y="866060"/>
                  </a:lnTo>
                  <a:lnTo>
                    <a:pt x="3471157" y="879711"/>
                  </a:lnTo>
                  <a:lnTo>
                    <a:pt x="3484495" y="892727"/>
                  </a:lnTo>
                  <a:lnTo>
                    <a:pt x="3497197" y="906696"/>
                  </a:lnTo>
                  <a:lnTo>
                    <a:pt x="3510217" y="920030"/>
                  </a:lnTo>
                  <a:lnTo>
                    <a:pt x="3522920" y="934316"/>
                  </a:lnTo>
                  <a:lnTo>
                    <a:pt x="3535304" y="948602"/>
                  </a:lnTo>
                  <a:lnTo>
                    <a:pt x="3547689" y="962571"/>
                  </a:lnTo>
                  <a:lnTo>
                    <a:pt x="3559756" y="977174"/>
                  </a:lnTo>
                  <a:lnTo>
                    <a:pt x="3571506" y="991778"/>
                  </a:lnTo>
                  <a:lnTo>
                    <a:pt x="3583256" y="1006699"/>
                  </a:lnTo>
                  <a:lnTo>
                    <a:pt x="3594688" y="1021620"/>
                  </a:lnTo>
                  <a:lnTo>
                    <a:pt x="3605802" y="1036859"/>
                  </a:lnTo>
                  <a:lnTo>
                    <a:pt x="3616917" y="1052097"/>
                  </a:lnTo>
                  <a:lnTo>
                    <a:pt x="3628032" y="1067653"/>
                  </a:lnTo>
                  <a:lnTo>
                    <a:pt x="3638511" y="1083527"/>
                  </a:lnTo>
                  <a:lnTo>
                    <a:pt x="3648673" y="1099400"/>
                  </a:lnTo>
                  <a:lnTo>
                    <a:pt x="3658835" y="1114956"/>
                  </a:lnTo>
                  <a:lnTo>
                    <a:pt x="3668679" y="1131147"/>
                  </a:lnTo>
                  <a:lnTo>
                    <a:pt x="3673760" y="1140037"/>
                  </a:lnTo>
                  <a:lnTo>
                    <a:pt x="3679159" y="1148926"/>
                  </a:lnTo>
                  <a:lnTo>
                    <a:pt x="3688686" y="1167339"/>
                  </a:lnTo>
                  <a:lnTo>
                    <a:pt x="3681064" y="1145434"/>
                  </a:lnTo>
                  <a:lnTo>
                    <a:pt x="3673125" y="1123846"/>
                  </a:lnTo>
                  <a:lnTo>
                    <a:pt x="3664868" y="1102575"/>
                  </a:lnTo>
                  <a:lnTo>
                    <a:pt x="3656294" y="1081305"/>
                  </a:lnTo>
                  <a:lnTo>
                    <a:pt x="3648356" y="1062891"/>
                  </a:lnTo>
                  <a:lnTo>
                    <a:pt x="3640416" y="1044478"/>
                  </a:lnTo>
                  <a:lnTo>
                    <a:pt x="3632160" y="1026065"/>
                  </a:lnTo>
                  <a:lnTo>
                    <a:pt x="3623586" y="1007969"/>
                  </a:lnTo>
                  <a:lnTo>
                    <a:pt x="3615012" y="989873"/>
                  </a:lnTo>
                  <a:lnTo>
                    <a:pt x="3606120" y="972095"/>
                  </a:lnTo>
                  <a:lnTo>
                    <a:pt x="3596911" y="953681"/>
                  </a:lnTo>
                  <a:lnTo>
                    <a:pt x="3587384" y="936221"/>
                  </a:lnTo>
                  <a:lnTo>
                    <a:pt x="3577857" y="918442"/>
                  </a:lnTo>
                  <a:lnTo>
                    <a:pt x="3568330" y="900981"/>
                  </a:lnTo>
                  <a:lnTo>
                    <a:pt x="3557851" y="883520"/>
                  </a:lnTo>
                  <a:lnTo>
                    <a:pt x="3547689" y="866377"/>
                  </a:lnTo>
                  <a:lnTo>
                    <a:pt x="3537210" y="849234"/>
                  </a:lnTo>
                  <a:lnTo>
                    <a:pt x="3526730" y="832090"/>
                  </a:lnTo>
                  <a:lnTo>
                    <a:pt x="3515616" y="815264"/>
                  </a:lnTo>
                  <a:lnTo>
                    <a:pt x="3504818" y="798438"/>
                  </a:lnTo>
                  <a:lnTo>
                    <a:pt x="3493386" y="781612"/>
                  </a:lnTo>
                  <a:lnTo>
                    <a:pt x="3481637" y="765104"/>
                  </a:lnTo>
                  <a:lnTo>
                    <a:pt x="3470204" y="748913"/>
                  </a:lnTo>
                  <a:lnTo>
                    <a:pt x="3458455" y="732722"/>
                  </a:lnTo>
                  <a:lnTo>
                    <a:pt x="3446070" y="716531"/>
                  </a:lnTo>
                  <a:lnTo>
                    <a:pt x="3434003" y="700975"/>
                  </a:lnTo>
                  <a:lnTo>
                    <a:pt x="3421300" y="685101"/>
                  </a:lnTo>
                  <a:lnTo>
                    <a:pt x="3408916" y="669545"/>
                  </a:lnTo>
                  <a:lnTo>
                    <a:pt x="3395896" y="653989"/>
                  </a:lnTo>
                  <a:lnTo>
                    <a:pt x="3382876" y="638433"/>
                  </a:lnTo>
                  <a:lnTo>
                    <a:pt x="3369538" y="623195"/>
                  </a:lnTo>
                  <a:lnTo>
                    <a:pt x="3356518" y="608591"/>
                  </a:lnTo>
                  <a:lnTo>
                    <a:pt x="3342863" y="593670"/>
                  </a:lnTo>
                  <a:lnTo>
                    <a:pt x="3328890" y="579066"/>
                  </a:lnTo>
                  <a:lnTo>
                    <a:pt x="3314918" y="564780"/>
                  </a:lnTo>
                  <a:lnTo>
                    <a:pt x="3300945" y="550176"/>
                  </a:lnTo>
                  <a:lnTo>
                    <a:pt x="3286338" y="536208"/>
                  </a:lnTo>
                  <a:lnTo>
                    <a:pt x="3272047" y="522239"/>
                  </a:lnTo>
                  <a:lnTo>
                    <a:pt x="3257440" y="508588"/>
                  </a:lnTo>
                  <a:lnTo>
                    <a:pt x="3242514" y="494619"/>
                  </a:lnTo>
                  <a:lnTo>
                    <a:pt x="3227589" y="481603"/>
                  </a:lnTo>
                  <a:lnTo>
                    <a:pt x="3212664" y="468269"/>
                  </a:lnTo>
                  <a:lnTo>
                    <a:pt x="3197103" y="455253"/>
                  </a:lnTo>
                  <a:lnTo>
                    <a:pt x="3181860" y="442236"/>
                  </a:lnTo>
                  <a:lnTo>
                    <a:pt x="3165982" y="429855"/>
                  </a:lnTo>
                  <a:lnTo>
                    <a:pt x="3150104" y="417156"/>
                  </a:lnTo>
                  <a:lnTo>
                    <a:pt x="3134226" y="405092"/>
                  </a:lnTo>
                  <a:lnTo>
                    <a:pt x="3118031" y="392711"/>
                  </a:lnTo>
                  <a:lnTo>
                    <a:pt x="3101835" y="380965"/>
                  </a:lnTo>
                  <a:lnTo>
                    <a:pt x="3085957" y="369536"/>
                  </a:lnTo>
                  <a:lnTo>
                    <a:pt x="3069444" y="357789"/>
                  </a:lnTo>
                  <a:lnTo>
                    <a:pt x="3052614" y="346360"/>
                  </a:lnTo>
                  <a:lnTo>
                    <a:pt x="3035783" y="335566"/>
                  </a:lnTo>
                  <a:lnTo>
                    <a:pt x="3018952" y="324455"/>
                  </a:lnTo>
                  <a:lnTo>
                    <a:pt x="3001804" y="313661"/>
                  </a:lnTo>
                  <a:lnTo>
                    <a:pt x="2984656" y="303502"/>
                  </a:lnTo>
                  <a:lnTo>
                    <a:pt x="2967508" y="293343"/>
                  </a:lnTo>
                  <a:lnTo>
                    <a:pt x="2949724" y="282866"/>
                  </a:lnTo>
                  <a:lnTo>
                    <a:pt x="2932258" y="273025"/>
                  </a:lnTo>
                  <a:lnTo>
                    <a:pt x="2914475" y="263501"/>
                  </a:lnTo>
                  <a:lnTo>
                    <a:pt x="2896692" y="254294"/>
                  </a:lnTo>
                  <a:lnTo>
                    <a:pt x="2878908" y="245087"/>
                  </a:lnTo>
                  <a:lnTo>
                    <a:pt x="2861125" y="236198"/>
                  </a:lnTo>
                  <a:lnTo>
                    <a:pt x="2843024" y="227309"/>
                  </a:lnTo>
                  <a:lnTo>
                    <a:pt x="2824606" y="219055"/>
                  </a:lnTo>
                  <a:lnTo>
                    <a:pt x="2806505" y="210483"/>
                  </a:lnTo>
                  <a:lnTo>
                    <a:pt x="2787769" y="202546"/>
                  </a:lnTo>
                  <a:lnTo>
                    <a:pt x="2769350" y="194609"/>
                  </a:lnTo>
                  <a:lnTo>
                    <a:pt x="2766492" y="193657"/>
                  </a:lnTo>
                  <a:lnTo>
                    <a:pt x="2763317" y="192705"/>
                  </a:lnTo>
                  <a:close/>
                  <a:moveTo>
                    <a:pt x="1521341" y="192705"/>
                  </a:moveTo>
                  <a:lnTo>
                    <a:pt x="1518165" y="193657"/>
                  </a:lnTo>
                  <a:lnTo>
                    <a:pt x="1515307" y="194609"/>
                  </a:lnTo>
                  <a:lnTo>
                    <a:pt x="1496889" y="202546"/>
                  </a:lnTo>
                  <a:lnTo>
                    <a:pt x="1478471" y="210483"/>
                  </a:lnTo>
                  <a:lnTo>
                    <a:pt x="1459734" y="219055"/>
                  </a:lnTo>
                  <a:lnTo>
                    <a:pt x="1441634" y="227309"/>
                  </a:lnTo>
                  <a:lnTo>
                    <a:pt x="1423533" y="236198"/>
                  </a:lnTo>
                  <a:lnTo>
                    <a:pt x="1405749" y="245087"/>
                  </a:lnTo>
                  <a:lnTo>
                    <a:pt x="1387966" y="254294"/>
                  </a:lnTo>
                  <a:lnTo>
                    <a:pt x="1370183" y="263501"/>
                  </a:lnTo>
                  <a:lnTo>
                    <a:pt x="1352399" y="273025"/>
                  </a:lnTo>
                  <a:lnTo>
                    <a:pt x="1334934" y="282866"/>
                  </a:lnTo>
                  <a:lnTo>
                    <a:pt x="1317468" y="293343"/>
                  </a:lnTo>
                  <a:lnTo>
                    <a:pt x="1300320" y="303502"/>
                  </a:lnTo>
                  <a:lnTo>
                    <a:pt x="1282854" y="313661"/>
                  </a:lnTo>
                  <a:lnTo>
                    <a:pt x="1265706" y="324455"/>
                  </a:lnTo>
                  <a:lnTo>
                    <a:pt x="1248875" y="335566"/>
                  </a:lnTo>
                  <a:lnTo>
                    <a:pt x="1232044" y="346360"/>
                  </a:lnTo>
                  <a:lnTo>
                    <a:pt x="1215849" y="357789"/>
                  </a:lnTo>
                  <a:lnTo>
                    <a:pt x="1199336" y="369536"/>
                  </a:lnTo>
                  <a:lnTo>
                    <a:pt x="1182822" y="380965"/>
                  </a:lnTo>
                  <a:lnTo>
                    <a:pt x="1166627" y="392711"/>
                  </a:lnTo>
                  <a:lnTo>
                    <a:pt x="1150431" y="405092"/>
                  </a:lnTo>
                  <a:lnTo>
                    <a:pt x="1134553" y="417156"/>
                  </a:lnTo>
                  <a:lnTo>
                    <a:pt x="1118675" y="429855"/>
                  </a:lnTo>
                  <a:lnTo>
                    <a:pt x="1103115" y="442236"/>
                  </a:lnTo>
                  <a:lnTo>
                    <a:pt x="1087555" y="455253"/>
                  </a:lnTo>
                  <a:lnTo>
                    <a:pt x="1072312" y="468269"/>
                  </a:lnTo>
                  <a:lnTo>
                    <a:pt x="1057386" y="481603"/>
                  </a:lnTo>
                  <a:lnTo>
                    <a:pt x="1042144" y="494619"/>
                  </a:lnTo>
                  <a:lnTo>
                    <a:pt x="1027218" y="508588"/>
                  </a:lnTo>
                  <a:lnTo>
                    <a:pt x="1012928" y="522239"/>
                  </a:lnTo>
                  <a:lnTo>
                    <a:pt x="998320" y="536208"/>
                  </a:lnTo>
                  <a:lnTo>
                    <a:pt x="984030" y="550176"/>
                  </a:lnTo>
                  <a:lnTo>
                    <a:pt x="971328" y="562875"/>
                  </a:lnTo>
                  <a:lnTo>
                    <a:pt x="958625" y="575891"/>
                  </a:lnTo>
                  <a:lnTo>
                    <a:pt x="946558" y="588908"/>
                  </a:lnTo>
                  <a:lnTo>
                    <a:pt x="934173" y="602242"/>
                  </a:lnTo>
                  <a:lnTo>
                    <a:pt x="922106" y="615575"/>
                  </a:lnTo>
                  <a:lnTo>
                    <a:pt x="910039" y="628909"/>
                  </a:lnTo>
                  <a:lnTo>
                    <a:pt x="898289" y="642560"/>
                  </a:lnTo>
                  <a:lnTo>
                    <a:pt x="886857" y="656212"/>
                  </a:lnTo>
                  <a:lnTo>
                    <a:pt x="875107" y="670180"/>
                  </a:lnTo>
                  <a:lnTo>
                    <a:pt x="863993" y="684149"/>
                  </a:lnTo>
                  <a:lnTo>
                    <a:pt x="841763" y="712404"/>
                  </a:lnTo>
                  <a:lnTo>
                    <a:pt x="820487" y="740976"/>
                  </a:lnTo>
                  <a:lnTo>
                    <a:pt x="799210" y="770501"/>
                  </a:lnTo>
                  <a:lnTo>
                    <a:pt x="779204" y="800026"/>
                  </a:lnTo>
                  <a:lnTo>
                    <a:pt x="759515" y="830185"/>
                  </a:lnTo>
                  <a:lnTo>
                    <a:pt x="740462" y="860663"/>
                  </a:lnTo>
                  <a:lnTo>
                    <a:pt x="722361" y="891457"/>
                  </a:lnTo>
                  <a:lnTo>
                    <a:pt x="704578" y="922887"/>
                  </a:lnTo>
                  <a:lnTo>
                    <a:pt x="687747" y="954316"/>
                  </a:lnTo>
                  <a:lnTo>
                    <a:pt x="671551" y="986698"/>
                  </a:lnTo>
                  <a:lnTo>
                    <a:pt x="655991" y="1019080"/>
                  </a:lnTo>
                  <a:lnTo>
                    <a:pt x="673774" y="995905"/>
                  </a:lnTo>
                  <a:lnTo>
                    <a:pt x="692510" y="973365"/>
                  </a:lnTo>
                  <a:lnTo>
                    <a:pt x="711246" y="950824"/>
                  </a:lnTo>
                  <a:lnTo>
                    <a:pt x="730618" y="928919"/>
                  </a:lnTo>
                  <a:lnTo>
                    <a:pt x="750624" y="907648"/>
                  </a:lnTo>
                  <a:lnTo>
                    <a:pt x="770630" y="886378"/>
                  </a:lnTo>
                  <a:lnTo>
                    <a:pt x="791271" y="865742"/>
                  </a:lnTo>
                  <a:lnTo>
                    <a:pt x="812230" y="845741"/>
                  </a:lnTo>
                  <a:lnTo>
                    <a:pt x="833507" y="825741"/>
                  </a:lnTo>
                  <a:lnTo>
                    <a:pt x="855418" y="806375"/>
                  </a:lnTo>
                  <a:lnTo>
                    <a:pt x="877648" y="787327"/>
                  </a:lnTo>
                  <a:lnTo>
                    <a:pt x="900194" y="768914"/>
                  </a:lnTo>
                  <a:lnTo>
                    <a:pt x="923059" y="750500"/>
                  </a:lnTo>
                  <a:lnTo>
                    <a:pt x="946241" y="732722"/>
                  </a:lnTo>
                  <a:lnTo>
                    <a:pt x="969422" y="715579"/>
                  </a:lnTo>
                  <a:lnTo>
                    <a:pt x="993239" y="698753"/>
                  </a:lnTo>
                  <a:lnTo>
                    <a:pt x="1018327" y="681609"/>
                  </a:lnTo>
                  <a:lnTo>
                    <a:pt x="1043731" y="665101"/>
                  </a:lnTo>
                  <a:lnTo>
                    <a:pt x="1069454" y="648910"/>
                  </a:lnTo>
                  <a:lnTo>
                    <a:pt x="1095494" y="633354"/>
                  </a:lnTo>
                  <a:lnTo>
                    <a:pt x="1113594" y="605416"/>
                  </a:lnTo>
                  <a:lnTo>
                    <a:pt x="1132648" y="577479"/>
                  </a:lnTo>
                  <a:lnTo>
                    <a:pt x="1152337" y="549859"/>
                  </a:lnTo>
                  <a:lnTo>
                    <a:pt x="1172661" y="522556"/>
                  </a:lnTo>
                  <a:lnTo>
                    <a:pt x="1193937" y="495254"/>
                  </a:lnTo>
                  <a:lnTo>
                    <a:pt x="1215849" y="468586"/>
                  </a:lnTo>
                  <a:lnTo>
                    <a:pt x="1238078" y="442236"/>
                  </a:lnTo>
                  <a:lnTo>
                    <a:pt x="1260942" y="416839"/>
                  </a:lnTo>
                  <a:lnTo>
                    <a:pt x="1272374" y="404140"/>
                  </a:lnTo>
                  <a:lnTo>
                    <a:pt x="1284442" y="391441"/>
                  </a:lnTo>
                  <a:lnTo>
                    <a:pt x="1296191" y="379377"/>
                  </a:lnTo>
                  <a:lnTo>
                    <a:pt x="1308259" y="366996"/>
                  </a:lnTo>
                  <a:lnTo>
                    <a:pt x="1320643" y="354932"/>
                  </a:lnTo>
                  <a:lnTo>
                    <a:pt x="1332711" y="342868"/>
                  </a:lnTo>
                  <a:lnTo>
                    <a:pt x="1345413" y="331122"/>
                  </a:lnTo>
                  <a:lnTo>
                    <a:pt x="1358115" y="319693"/>
                  </a:lnTo>
                  <a:lnTo>
                    <a:pt x="1371135" y="307946"/>
                  </a:lnTo>
                  <a:lnTo>
                    <a:pt x="1383838" y="296517"/>
                  </a:lnTo>
                  <a:lnTo>
                    <a:pt x="1397175" y="285723"/>
                  </a:lnTo>
                  <a:lnTo>
                    <a:pt x="1410513" y="274294"/>
                  </a:lnTo>
                  <a:lnTo>
                    <a:pt x="1423533" y="263501"/>
                  </a:lnTo>
                  <a:lnTo>
                    <a:pt x="1437188" y="253024"/>
                  </a:lnTo>
                  <a:lnTo>
                    <a:pt x="1450843" y="242547"/>
                  </a:lnTo>
                  <a:lnTo>
                    <a:pt x="1464815" y="232071"/>
                  </a:lnTo>
                  <a:lnTo>
                    <a:pt x="1478788" y="221912"/>
                  </a:lnTo>
                  <a:lnTo>
                    <a:pt x="1492761" y="212070"/>
                  </a:lnTo>
                  <a:lnTo>
                    <a:pt x="1507051" y="202229"/>
                  </a:lnTo>
                  <a:lnTo>
                    <a:pt x="1521341" y="192705"/>
                  </a:lnTo>
                  <a:close/>
                  <a:moveTo>
                    <a:pt x="2420987" y="110162"/>
                  </a:moveTo>
                  <a:lnTo>
                    <a:pt x="2431784" y="119051"/>
                  </a:lnTo>
                  <a:lnTo>
                    <a:pt x="2442264" y="127941"/>
                  </a:lnTo>
                  <a:lnTo>
                    <a:pt x="2452743" y="137147"/>
                  </a:lnTo>
                  <a:lnTo>
                    <a:pt x="2462588" y="146671"/>
                  </a:lnTo>
                  <a:lnTo>
                    <a:pt x="2472432" y="156196"/>
                  </a:lnTo>
                  <a:lnTo>
                    <a:pt x="2482276" y="166355"/>
                  </a:lnTo>
                  <a:lnTo>
                    <a:pt x="2491803" y="176514"/>
                  </a:lnTo>
                  <a:lnTo>
                    <a:pt x="2501012" y="186355"/>
                  </a:lnTo>
                  <a:lnTo>
                    <a:pt x="2510539" y="196514"/>
                  </a:lnTo>
                  <a:lnTo>
                    <a:pt x="2519431" y="206991"/>
                  </a:lnTo>
                  <a:lnTo>
                    <a:pt x="2528322" y="217785"/>
                  </a:lnTo>
                  <a:lnTo>
                    <a:pt x="2536897" y="228261"/>
                  </a:lnTo>
                  <a:lnTo>
                    <a:pt x="2545471" y="239055"/>
                  </a:lnTo>
                  <a:lnTo>
                    <a:pt x="2553727" y="249849"/>
                  </a:lnTo>
                  <a:lnTo>
                    <a:pt x="2569923" y="272072"/>
                  </a:lnTo>
                  <a:lnTo>
                    <a:pt x="2582943" y="291120"/>
                  </a:lnTo>
                  <a:lnTo>
                    <a:pt x="2595963" y="310804"/>
                  </a:lnTo>
                  <a:lnTo>
                    <a:pt x="2608030" y="330169"/>
                  </a:lnTo>
                  <a:lnTo>
                    <a:pt x="2620415" y="349852"/>
                  </a:lnTo>
                  <a:lnTo>
                    <a:pt x="2631847" y="370171"/>
                  </a:lnTo>
                  <a:lnTo>
                    <a:pt x="2643279" y="390171"/>
                  </a:lnTo>
                  <a:lnTo>
                    <a:pt x="2654394" y="410489"/>
                  </a:lnTo>
                  <a:lnTo>
                    <a:pt x="2665191" y="431442"/>
                  </a:lnTo>
                  <a:lnTo>
                    <a:pt x="2691548" y="438427"/>
                  </a:lnTo>
                  <a:lnTo>
                    <a:pt x="2717906" y="446046"/>
                  </a:lnTo>
                  <a:lnTo>
                    <a:pt x="2743946" y="453348"/>
                  </a:lnTo>
                  <a:lnTo>
                    <a:pt x="2769986" y="461602"/>
                  </a:lnTo>
                  <a:lnTo>
                    <a:pt x="2796025" y="470174"/>
                  </a:lnTo>
                  <a:lnTo>
                    <a:pt x="2822065" y="479063"/>
                  </a:lnTo>
                  <a:lnTo>
                    <a:pt x="2847788" y="488587"/>
                  </a:lnTo>
                  <a:lnTo>
                    <a:pt x="2873192" y="498111"/>
                  </a:lnTo>
                  <a:lnTo>
                    <a:pt x="2898597" y="508270"/>
                  </a:lnTo>
                  <a:lnTo>
                    <a:pt x="2924002" y="518429"/>
                  </a:lnTo>
                  <a:lnTo>
                    <a:pt x="2949089" y="529223"/>
                  </a:lnTo>
                  <a:lnTo>
                    <a:pt x="2974176" y="540652"/>
                  </a:lnTo>
                  <a:lnTo>
                    <a:pt x="2999264" y="551764"/>
                  </a:lnTo>
                  <a:lnTo>
                    <a:pt x="3023716" y="563510"/>
                  </a:lnTo>
                  <a:lnTo>
                    <a:pt x="3048485" y="575891"/>
                  </a:lnTo>
                  <a:lnTo>
                    <a:pt x="3072620" y="588590"/>
                  </a:lnTo>
                  <a:lnTo>
                    <a:pt x="3052614" y="561605"/>
                  </a:lnTo>
                  <a:lnTo>
                    <a:pt x="3031654" y="534938"/>
                  </a:lnTo>
                  <a:lnTo>
                    <a:pt x="3010696" y="508905"/>
                  </a:lnTo>
                  <a:lnTo>
                    <a:pt x="2988784" y="483508"/>
                  </a:lnTo>
                  <a:lnTo>
                    <a:pt x="2966237" y="458427"/>
                  </a:lnTo>
                  <a:lnTo>
                    <a:pt x="2954805" y="446364"/>
                  </a:lnTo>
                  <a:lnTo>
                    <a:pt x="2943373" y="433982"/>
                  </a:lnTo>
                  <a:lnTo>
                    <a:pt x="2931306" y="421918"/>
                  </a:lnTo>
                  <a:lnTo>
                    <a:pt x="2919556" y="409854"/>
                  </a:lnTo>
                  <a:lnTo>
                    <a:pt x="2907489" y="398426"/>
                  </a:lnTo>
                  <a:lnTo>
                    <a:pt x="2895422" y="386997"/>
                  </a:lnTo>
                  <a:lnTo>
                    <a:pt x="2883354" y="375250"/>
                  </a:lnTo>
                  <a:lnTo>
                    <a:pt x="2870970" y="364139"/>
                  </a:lnTo>
                  <a:lnTo>
                    <a:pt x="2858584" y="353027"/>
                  </a:lnTo>
                  <a:lnTo>
                    <a:pt x="2845565" y="341916"/>
                  </a:lnTo>
                  <a:lnTo>
                    <a:pt x="2832862" y="331122"/>
                  </a:lnTo>
                  <a:lnTo>
                    <a:pt x="2819842" y="320645"/>
                  </a:lnTo>
                  <a:lnTo>
                    <a:pt x="2806822" y="310169"/>
                  </a:lnTo>
                  <a:lnTo>
                    <a:pt x="2793485" y="299692"/>
                  </a:lnTo>
                  <a:lnTo>
                    <a:pt x="2780147" y="289851"/>
                  </a:lnTo>
                  <a:lnTo>
                    <a:pt x="2766810" y="280009"/>
                  </a:lnTo>
                  <a:lnTo>
                    <a:pt x="2753155" y="270167"/>
                  </a:lnTo>
                  <a:lnTo>
                    <a:pt x="2739500" y="260643"/>
                  </a:lnTo>
                  <a:lnTo>
                    <a:pt x="2725527" y="251437"/>
                  </a:lnTo>
                  <a:lnTo>
                    <a:pt x="2711237" y="242230"/>
                  </a:lnTo>
                  <a:lnTo>
                    <a:pt x="2697582" y="233023"/>
                  </a:lnTo>
                  <a:lnTo>
                    <a:pt x="2682974" y="224452"/>
                  </a:lnTo>
                  <a:lnTo>
                    <a:pt x="2667731" y="215245"/>
                  </a:lnTo>
                  <a:lnTo>
                    <a:pt x="2651853" y="206356"/>
                  </a:lnTo>
                  <a:lnTo>
                    <a:pt x="2636293" y="197784"/>
                  </a:lnTo>
                  <a:lnTo>
                    <a:pt x="2620732" y="189212"/>
                  </a:lnTo>
                  <a:lnTo>
                    <a:pt x="2604537" y="180958"/>
                  </a:lnTo>
                  <a:lnTo>
                    <a:pt x="2588341" y="173339"/>
                  </a:lnTo>
                  <a:lnTo>
                    <a:pt x="2572146" y="166037"/>
                  </a:lnTo>
                  <a:lnTo>
                    <a:pt x="2555633" y="158418"/>
                  </a:lnTo>
                  <a:lnTo>
                    <a:pt x="2539437" y="151433"/>
                  </a:lnTo>
                  <a:lnTo>
                    <a:pt x="2522606" y="144767"/>
                  </a:lnTo>
                  <a:lnTo>
                    <a:pt x="2506093" y="138100"/>
                  </a:lnTo>
                  <a:lnTo>
                    <a:pt x="2489263" y="132068"/>
                  </a:lnTo>
                  <a:lnTo>
                    <a:pt x="2472114" y="126036"/>
                  </a:lnTo>
                  <a:lnTo>
                    <a:pt x="2455284" y="120321"/>
                  </a:lnTo>
                  <a:lnTo>
                    <a:pt x="2438136" y="115242"/>
                  </a:lnTo>
                  <a:lnTo>
                    <a:pt x="2420987" y="110162"/>
                  </a:lnTo>
                  <a:close/>
                  <a:moveTo>
                    <a:pt x="1863670" y="109845"/>
                  </a:moveTo>
                  <a:lnTo>
                    <a:pt x="1846522" y="114924"/>
                  </a:lnTo>
                  <a:lnTo>
                    <a:pt x="1829691" y="120321"/>
                  </a:lnTo>
                  <a:lnTo>
                    <a:pt x="1812543" y="126036"/>
                  </a:lnTo>
                  <a:lnTo>
                    <a:pt x="1795713" y="132068"/>
                  </a:lnTo>
                  <a:lnTo>
                    <a:pt x="1778882" y="138100"/>
                  </a:lnTo>
                  <a:lnTo>
                    <a:pt x="1762051" y="144449"/>
                  </a:lnTo>
                  <a:lnTo>
                    <a:pt x="1745538" y="151433"/>
                  </a:lnTo>
                  <a:lnTo>
                    <a:pt x="1729025" y="158418"/>
                  </a:lnTo>
                  <a:lnTo>
                    <a:pt x="1712512" y="166037"/>
                  </a:lnTo>
                  <a:lnTo>
                    <a:pt x="1696316" y="173339"/>
                  </a:lnTo>
                  <a:lnTo>
                    <a:pt x="1680121" y="180958"/>
                  </a:lnTo>
                  <a:lnTo>
                    <a:pt x="1664560" y="189212"/>
                  </a:lnTo>
                  <a:lnTo>
                    <a:pt x="1648682" y="197784"/>
                  </a:lnTo>
                  <a:lnTo>
                    <a:pt x="1632804" y="206356"/>
                  </a:lnTo>
                  <a:lnTo>
                    <a:pt x="1617244" y="215245"/>
                  </a:lnTo>
                  <a:lnTo>
                    <a:pt x="1601684" y="224452"/>
                  </a:lnTo>
                  <a:lnTo>
                    <a:pt x="1588346" y="232388"/>
                  </a:lnTo>
                  <a:lnTo>
                    <a:pt x="1575009" y="240960"/>
                  </a:lnTo>
                  <a:lnTo>
                    <a:pt x="1561989" y="249214"/>
                  </a:lnTo>
                  <a:lnTo>
                    <a:pt x="1548969" y="258104"/>
                  </a:lnTo>
                  <a:lnTo>
                    <a:pt x="1535949" y="266675"/>
                  </a:lnTo>
                  <a:lnTo>
                    <a:pt x="1523246" y="276199"/>
                  </a:lnTo>
                  <a:lnTo>
                    <a:pt x="1510544" y="285088"/>
                  </a:lnTo>
                  <a:lnTo>
                    <a:pt x="1498159" y="294295"/>
                  </a:lnTo>
                  <a:lnTo>
                    <a:pt x="1473390" y="313343"/>
                  </a:lnTo>
                  <a:lnTo>
                    <a:pt x="1449255" y="333027"/>
                  </a:lnTo>
                  <a:lnTo>
                    <a:pt x="1425438" y="353662"/>
                  </a:lnTo>
                  <a:lnTo>
                    <a:pt x="1402256" y="374298"/>
                  </a:lnTo>
                  <a:lnTo>
                    <a:pt x="1379392" y="395886"/>
                  </a:lnTo>
                  <a:lnTo>
                    <a:pt x="1356845" y="417791"/>
                  </a:lnTo>
                  <a:lnTo>
                    <a:pt x="1335251" y="440332"/>
                  </a:lnTo>
                  <a:lnTo>
                    <a:pt x="1313657" y="463189"/>
                  </a:lnTo>
                  <a:lnTo>
                    <a:pt x="1293016" y="486365"/>
                  </a:lnTo>
                  <a:lnTo>
                    <a:pt x="1272374" y="510493"/>
                  </a:lnTo>
                  <a:lnTo>
                    <a:pt x="1252686" y="534938"/>
                  </a:lnTo>
                  <a:lnTo>
                    <a:pt x="1233314" y="559701"/>
                  </a:lnTo>
                  <a:lnTo>
                    <a:pt x="1256814" y="548589"/>
                  </a:lnTo>
                  <a:lnTo>
                    <a:pt x="1280313" y="537478"/>
                  </a:lnTo>
                  <a:lnTo>
                    <a:pt x="1304448" y="527001"/>
                  </a:lnTo>
                  <a:lnTo>
                    <a:pt x="1328265" y="516842"/>
                  </a:lnTo>
                  <a:lnTo>
                    <a:pt x="1352717" y="507000"/>
                  </a:lnTo>
                  <a:lnTo>
                    <a:pt x="1376851" y="497476"/>
                  </a:lnTo>
                  <a:lnTo>
                    <a:pt x="1400986" y="488270"/>
                  </a:lnTo>
                  <a:lnTo>
                    <a:pt x="1425438" y="479698"/>
                  </a:lnTo>
                  <a:lnTo>
                    <a:pt x="1450208" y="470809"/>
                  </a:lnTo>
                  <a:lnTo>
                    <a:pt x="1474977" y="462872"/>
                  </a:lnTo>
                  <a:lnTo>
                    <a:pt x="1499747" y="454935"/>
                  </a:lnTo>
                  <a:lnTo>
                    <a:pt x="1524834" y="447316"/>
                  </a:lnTo>
                  <a:lnTo>
                    <a:pt x="1549921" y="440014"/>
                  </a:lnTo>
                  <a:lnTo>
                    <a:pt x="1575009" y="433347"/>
                  </a:lnTo>
                  <a:lnTo>
                    <a:pt x="1600096" y="426680"/>
                  </a:lnTo>
                  <a:lnTo>
                    <a:pt x="1625501" y="420649"/>
                  </a:lnTo>
                  <a:lnTo>
                    <a:pt x="1635663" y="401283"/>
                  </a:lnTo>
                  <a:lnTo>
                    <a:pt x="1645824" y="382235"/>
                  </a:lnTo>
                  <a:lnTo>
                    <a:pt x="1656939" y="363504"/>
                  </a:lnTo>
                  <a:lnTo>
                    <a:pt x="1667736" y="345091"/>
                  </a:lnTo>
                  <a:lnTo>
                    <a:pt x="1678851" y="326360"/>
                  </a:lnTo>
                  <a:lnTo>
                    <a:pt x="1690918" y="307946"/>
                  </a:lnTo>
                  <a:lnTo>
                    <a:pt x="1702668" y="289851"/>
                  </a:lnTo>
                  <a:lnTo>
                    <a:pt x="1715370" y="272072"/>
                  </a:lnTo>
                  <a:lnTo>
                    <a:pt x="1731248" y="249849"/>
                  </a:lnTo>
                  <a:lnTo>
                    <a:pt x="1747761" y="228261"/>
                  </a:lnTo>
                  <a:lnTo>
                    <a:pt x="1756653" y="217785"/>
                  </a:lnTo>
                  <a:lnTo>
                    <a:pt x="1765227" y="206991"/>
                  </a:lnTo>
                  <a:lnTo>
                    <a:pt x="1774436" y="196514"/>
                  </a:lnTo>
                  <a:lnTo>
                    <a:pt x="1783645" y="186355"/>
                  </a:lnTo>
                  <a:lnTo>
                    <a:pt x="1793172" y="176196"/>
                  </a:lnTo>
                  <a:lnTo>
                    <a:pt x="1802381" y="166355"/>
                  </a:lnTo>
                  <a:lnTo>
                    <a:pt x="1812226" y="156196"/>
                  </a:lnTo>
                  <a:lnTo>
                    <a:pt x="1822070" y="146671"/>
                  </a:lnTo>
                  <a:lnTo>
                    <a:pt x="1832232" y="137147"/>
                  </a:lnTo>
                  <a:lnTo>
                    <a:pt x="1842711" y="127941"/>
                  </a:lnTo>
                  <a:lnTo>
                    <a:pt x="1853191" y="118734"/>
                  </a:lnTo>
                  <a:lnTo>
                    <a:pt x="1863670" y="109845"/>
                  </a:lnTo>
                  <a:close/>
                  <a:moveTo>
                    <a:pt x="2177737" y="72701"/>
                  </a:moveTo>
                  <a:lnTo>
                    <a:pt x="2177737" y="362869"/>
                  </a:lnTo>
                  <a:lnTo>
                    <a:pt x="2202506" y="363821"/>
                  </a:lnTo>
                  <a:lnTo>
                    <a:pt x="2227276" y="364774"/>
                  </a:lnTo>
                  <a:lnTo>
                    <a:pt x="2252363" y="366043"/>
                  </a:lnTo>
                  <a:lnTo>
                    <a:pt x="2277133" y="367313"/>
                  </a:lnTo>
                  <a:lnTo>
                    <a:pt x="2301902" y="369536"/>
                  </a:lnTo>
                  <a:lnTo>
                    <a:pt x="2326672" y="371758"/>
                  </a:lnTo>
                  <a:lnTo>
                    <a:pt x="2351442" y="373980"/>
                  </a:lnTo>
                  <a:lnTo>
                    <a:pt x="2376212" y="376520"/>
                  </a:lnTo>
                  <a:lnTo>
                    <a:pt x="2400981" y="379695"/>
                  </a:lnTo>
                  <a:lnTo>
                    <a:pt x="2425751" y="382869"/>
                  </a:lnTo>
                  <a:lnTo>
                    <a:pt x="2450203" y="386679"/>
                  </a:lnTo>
                  <a:lnTo>
                    <a:pt x="2474972" y="390489"/>
                  </a:lnTo>
                  <a:lnTo>
                    <a:pt x="2499425" y="394933"/>
                  </a:lnTo>
                  <a:lnTo>
                    <a:pt x="2523877" y="399060"/>
                  </a:lnTo>
                  <a:lnTo>
                    <a:pt x="2548329" y="404140"/>
                  </a:lnTo>
                  <a:lnTo>
                    <a:pt x="2572781" y="408902"/>
                  </a:lnTo>
                  <a:lnTo>
                    <a:pt x="2558491" y="384139"/>
                  </a:lnTo>
                  <a:lnTo>
                    <a:pt x="2543565" y="360012"/>
                  </a:lnTo>
                  <a:lnTo>
                    <a:pt x="2528322" y="336201"/>
                  </a:lnTo>
                  <a:lnTo>
                    <a:pt x="2512127" y="312708"/>
                  </a:lnTo>
                  <a:lnTo>
                    <a:pt x="2503553" y="300645"/>
                  </a:lnTo>
                  <a:lnTo>
                    <a:pt x="2494661" y="288898"/>
                  </a:lnTo>
                  <a:lnTo>
                    <a:pt x="2485770" y="277152"/>
                  </a:lnTo>
                  <a:lnTo>
                    <a:pt x="2476560" y="265405"/>
                  </a:lnTo>
                  <a:lnTo>
                    <a:pt x="2466716" y="253976"/>
                  </a:lnTo>
                  <a:lnTo>
                    <a:pt x="2457189" y="242865"/>
                  </a:lnTo>
                  <a:lnTo>
                    <a:pt x="2447662" y="231753"/>
                  </a:lnTo>
                  <a:lnTo>
                    <a:pt x="2437818" y="220959"/>
                  </a:lnTo>
                  <a:lnTo>
                    <a:pt x="2427656" y="210483"/>
                  </a:lnTo>
                  <a:lnTo>
                    <a:pt x="2416859" y="200006"/>
                  </a:lnTo>
                  <a:lnTo>
                    <a:pt x="2406380" y="189847"/>
                  </a:lnTo>
                  <a:lnTo>
                    <a:pt x="2395900" y="180006"/>
                  </a:lnTo>
                  <a:lnTo>
                    <a:pt x="2385103" y="170482"/>
                  </a:lnTo>
                  <a:lnTo>
                    <a:pt x="2373671" y="161275"/>
                  </a:lnTo>
                  <a:lnTo>
                    <a:pt x="2362239" y="152386"/>
                  </a:lnTo>
                  <a:lnTo>
                    <a:pt x="2350807" y="143814"/>
                  </a:lnTo>
                  <a:lnTo>
                    <a:pt x="2340645" y="136830"/>
                  </a:lnTo>
                  <a:lnTo>
                    <a:pt x="2330800" y="130163"/>
                  </a:lnTo>
                  <a:lnTo>
                    <a:pt x="2320638" y="123814"/>
                  </a:lnTo>
                  <a:lnTo>
                    <a:pt x="2310477" y="117782"/>
                  </a:lnTo>
                  <a:lnTo>
                    <a:pt x="2299997" y="112067"/>
                  </a:lnTo>
                  <a:lnTo>
                    <a:pt x="2289200" y="106670"/>
                  </a:lnTo>
                  <a:lnTo>
                    <a:pt x="2278403" y="101591"/>
                  </a:lnTo>
                  <a:lnTo>
                    <a:pt x="2267924" y="96829"/>
                  </a:lnTo>
                  <a:lnTo>
                    <a:pt x="2256809" y="92384"/>
                  </a:lnTo>
                  <a:lnTo>
                    <a:pt x="2245694" y="88257"/>
                  </a:lnTo>
                  <a:lnTo>
                    <a:pt x="2234580" y="84765"/>
                  </a:lnTo>
                  <a:lnTo>
                    <a:pt x="2223465" y="81590"/>
                  </a:lnTo>
                  <a:lnTo>
                    <a:pt x="2212033" y="78733"/>
                  </a:lnTo>
                  <a:lnTo>
                    <a:pt x="2200601" y="76193"/>
                  </a:lnTo>
                  <a:lnTo>
                    <a:pt x="2189487" y="74288"/>
                  </a:lnTo>
                  <a:lnTo>
                    <a:pt x="2177737" y="72701"/>
                  </a:lnTo>
                  <a:close/>
                  <a:moveTo>
                    <a:pt x="2107239" y="72701"/>
                  </a:moveTo>
                  <a:lnTo>
                    <a:pt x="2095806" y="74288"/>
                  </a:lnTo>
                  <a:lnTo>
                    <a:pt x="2084057" y="76193"/>
                  </a:lnTo>
                  <a:lnTo>
                    <a:pt x="2072942" y="78733"/>
                  </a:lnTo>
                  <a:lnTo>
                    <a:pt x="2061192" y="81590"/>
                  </a:lnTo>
                  <a:lnTo>
                    <a:pt x="2050078" y="84765"/>
                  </a:lnTo>
                  <a:lnTo>
                    <a:pt x="2039281" y="88257"/>
                  </a:lnTo>
                  <a:lnTo>
                    <a:pt x="2028166" y="92384"/>
                  </a:lnTo>
                  <a:lnTo>
                    <a:pt x="2017052" y="96829"/>
                  </a:lnTo>
                  <a:lnTo>
                    <a:pt x="2006255" y="101591"/>
                  </a:lnTo>
                  <a:lnTo>
                    <a:pt x="1995775" y="106670"/>
                  </a:lnTo>
                  <a:lnTo>
                    <a:pt x="1984661" y="112067"/>
                  </a:lnTo>
                  <a:lnTo>
                    <a:pt x="1974499" y="117782"/>
                  </a:lnTo>
                  <a:lnTo>
                    <a:pt x="1964019" y="123814"/>
                  </a:lnTo>
                  <a:lnTo>
                    <a:pt x="1954175" y="130163"/>
                  </a:lnTo>
                  <a:lnTo>
                    <a:pt x="1944013" y="136830"/>
                  </a:lnTo>
                  <a:lnTo>
                    <a:pt x="1933851" y="143814"/>
                  </a:lnTo>
                  <a:lnTo>
                    <a:pt x="1922419" y="152386"/>
                  </a:lnTo>
                  <a:lnTo>
                    <a:pt x="1911304" y="161275"/>
                  </a:lnTo>
                  <a:lnTo>
                    <a:pt x="1899872" y="170482"/>
                  </a:lnTo>
                  <a:lnTo>
                    <a:pt x="1889075" y="180006"/>
                  </a:lnTo>
                  <a:lnTo>
                    <a:pt x="1878278" y="189847"/>
                  </a:lnTo>
                  <a:lnTo>
                    <a:pt x="1867799" y="200006"/>
                  </a:lnTo>
                  <a:lnTo>
                    <a:pt x="1857319" y="210483"/>
                  </a:lnTo>
                  <a:lnTo>
                    <a:pt x="1847157" y="220959"/>
                  </a:lnTo>
                  <a:lnTo>
                    <a:pt x="1837313" y="231753"/>
                  </a:lnTo>
                  <a:lnTo>
                    <a:pt x="1827469" y="242865"/>
                  </a:lnTo>
                  <a:lnTo>
                    <a:pt x="1817942" y="253976"/>
                  </a:lnTo>
                  <a:lnTo>
                    <a:pt x="1808733" y="265405"/>
                  </a:lnTo>
                  <a:lnTo>
                    <a:pt x="1799206" y="277152"/>
                  </a:lnTo>
                  <a:lnTo>
                    <a:pt x="1789997" y="288898"/>
                  </a:lnTo>
                  <a:lnTo>
                    <a:pt x="1781105" y="300645"/>
                  </a:lnTo>
                  <a:lnTo>
                    <a:pt x="1772531" y="312708"/>
                  </a:lnTo>
                  <a:lnTo>
                    <a:pt x="1758241" y="333979"/>
                  </a:lnTo>
                  <a:lnTo>
                    <a:pt x="1743950" y="356202"/>
                  </a:lnTo>
                  <a:lnTo>
                    <a:pt x="1729978" y="378425"/>
                  </a:lnTo>
                  <a:lnTo>
                    <a:pt x="1716958" y="400648"/>
                  </a:lnTo>
                  <a:lnTo>
                    <a:pt x="1741092" y="396521"/>
                  </a:lnTo>
                  <a:lnTo>
                    <a:pt x="1764909" y="392076"/>
                  </a:lnTo>
                  <a:lnTo>
                    <a:pt x="1789361" y="388266"/>
                  </a:lnTo>
                  <a:lnTo>
                    <a:pt x="1813496" y="384457"/>
                  </a:lnTo>
                  <a:lnTo>
                    <a:pt x="1837948" y="380965"/>
                  </a:lnTo>
                  <a:lnTo>
                    <a:pt x="1862400" y="378107"/>
                  </a:lnTo>
                  <a:lnTo>
                    <a:pt x="1886852" y="374933"/>
                  </a:lnTo>
                  <a:lnTo>
                    <a:pt x="1911304" y="372393"/>
                  </a:lnTo>
                  <a:lnTo>
                    <a:pt x="1935756" y="370488"/>
                  </a:lnTo>
                  <a:lnTo>
                    <a:pt x="1959891" y="368266"/>
                  </a:lnTo>
                  <a:lnTo>
                    <a:pt x="1984661" y="366361"/>
                  </a:lnTo>
                  <a:lnTo>
                    <a:pt x="2009113" y="365091"/>
                  </a:lnTo>
                  <a:lnTo>
                    <a:pt x="2033565" y="364139"/>
                  </a:lnTo>
                  <a:lnTo>
                    <a:pt x="2058017" y="363186"/>
                  </a:lnTo>
                  <a:lnTo>
                    <a:pt x="2082787" y="362551"/>
                  </a:lnTo>
                  <a:lnTo>
                    <a:pt x="2107239" y="362234"/>
                  </a:lnTo>
                  <a:lnTo>
                    <a:pt x="2107239" y="72701"/>
                  </a:lnTo>
                  <a:close/>
                  <a:moveTo>
                    <a:pt x="2121529" y="0"/>
                  </a:moveTo>
                  <a:lnTo>
                    <a:pt x="2142170" y="0"/>
                  </a:lnTo>
                  <a:lnTo>
                    <a:pt x="2142488" y="0"/>
                  </a:lnTo>
                  <a:lnTo>
                    <a:pt x="2163447" y="0"/>
                  </a:lnTo>
                  <a:lnTo>
                    <a:pt x="2184406" y="317"/>
                  </a:lnTo>
                  <a:lnTo>
                    <a:pt x="2205047" y="952"/>
                  </a:lnTo>
                  <a:lnTo>
                    <a:pt x="2226323" y="1905"/>
                  </a:lnTo>
                  <a:lnTo>
                    <a:pt x="2246965" y="2857"/>
                  </a:lnTo>
                  <a:lnTo>
                    <a:pt x="2268241" y="4762"/>
                  </a:lnTo>
                  <a:lnTo>
                    <a:pt x="2288882" y="6349"/>
                  </a:lnTo>
                  <a:lnTo>
                    <a:pt x="2309842" y="8254"/>
                  </a:lnTo>
                  <a:lnTo>
                    <a:pt x="2330800" y="10159"/>
                  </a:lnTo>
                  <a:lnTo>
                    <a:pt x="2351759" y="12381"/>
                  </a:lnTo>
                  <a:lnTo>
                    <a:pt x="2372401" y="15556"/>
                  </a:lnTo>
                  <a:lnTo>
                    <a:pt x="2393360" y="18096"/>
                  </a:lnTo>
                  <a:lnTo>
                    <a:pt x="2413684" y="21588"/>
                  </a:lnTo>
                  <a:lnTo>
                    <a:pt x="2434642" y="25080"/>
                  </a:lnTo>
                  <a:lnTo>
                    <a:pt x="2455284" y="28572"/>
                  </a:lnTo>
                  <a:lnTo>
                    <a:pt x="2475608" y="32699"/>
                  </a:lnTo>
                  <a:lnTo>
                    <a:pt x="2496249" y="36509"/>
                  </a:lnTo>
                  <a:lnTo>
                    <a:pt x="2516890" y="41271"/>
                  </a:lnTo>
                  <a:lnTo>
                    <a:pt x="2537532" y="45716"/>
                  </a:lnTo>
                  <a:lnTo>
                    <a:pt x="2557538" y="50795"/>
                  </a:lnTo>
                  <a:lnTo>
                    <a:pt x="2578180" y="56192"/>
                  </a:lnTo>
                  <a:lnTo>
                    <a:pt x="2598186" y="61272"/>
                  </a:lnTo>
                  <a:lnTo>
                    <a:pt x="2618192" y="67304"/>
                  </a:lnTo>
                  <a:lnTo>
                    <a:pt x="2638516" y="73336"/>
                  </a:lnTo>
                  <a:lnTo>
                    <a:pt x="2658522" y="79368"/>
                  </a:lnTo>
                  <a:lnTo>
                    <a:pt x="2678528" y="85717"/>
                  </a:lnTo>
                  <a:lnTo>
                    <a:pt x="2698534" y="92384"/>
                  </a:lnTo>
                  <a:lnTo>
                    <a:pt x="2718223" y="99368"/>
                  </a:lnTo>
                  <a:lnTo>
                    <a:pt x="2737912" y="106670"/>
                  </a:lnTo>
                  <a:lnTo>
                    <a:pt x="2757600" y="113972"/>
                  </a:lnTo>
                  <a:lnTo>
                    <a:pt x="2776972" y="121591"/>
                  </a:lnTo>
                  <a:lnTo>
                    <a:pt x="2796343" y="129528"/>
                  </a:lnTo>
                  <a:lnTo>
                    <a:pt x="2816032" y="137782"/>
                  </a:lnTo>
                  <a:lnTo>
                    <a:pt x="2835085" y="146037"/>
                  </a:lnTo>
                  <a:lnTo>
                    <a:pt x="2854139" y="154608"/>
                  </a:lnTo>
                  <a:lnTo>
                    <a:pt x="2872875" y="163497"/>
                  </a:lnTo>
                  <a:lnTo>
                    <a:pt x="2892246" y="172704"/>
                  </a:lnTo>
                  <a:lnTo>
                    <a:pt x="2910982" y="181911"/>
                  </a:lnTo>
                  <a:lnTo>
                    <a:pt x="2929400" y="191752"/>
                  </a:lnTo>
                  <a:lnTo>
                    <a:pt x="2947819" y="201594"/>
                  </a:lnTo>
                  <a:lnTo>
                    <a:pt x="2966237" y="211435"/>
                  </a:lnTo>
                  <a:lnTo>
                    <a:pt x="2984973" y="221594"/>
                  </a:lnTo>
                  <a:lnTo>
                    <a:pt x="3003074" y="232071"/>
                  </a:lnTo>
                  <a:lnTo>
                    <a:pt x="3020858" y="242865"/>
                  </a:lnTo>
                  <a:lnTo>
                    <a:pt x="3038958" y="253976"/>
                  </a:lnTo>
                  <a:lnTo>
                    <a:pt x="3056742" y="264770"/>
                  </a:lnTo>
                  <a:lnTo>
                    <a:pt x="3074208" y="276517"/>
                  </a:lnTo>
                  <a:lnTo>
                    <a:pt x="3091673" y="287946"/>
                  </a:lnTo>
                  <a:lnTo>
                    <a:pt x="3109139" y="299375"/>
                  </a:lnTo>
                  <a:lnTo>
                    <a:pt x="3126287" y="311756"/>
                  </a:lnTo>
                  <a:lnTo>
                    <a:pt x="3143436" y="323820"/>
                  </a:lnTo>
                  <a:lnTo>
                    <a:pt x="3160266" y="336201"/>
                  </a:lnTo>
                  <a:lnTo>
                    <a:pt x="3177097" y="348900"/>
                  </a:lnTo>
                  <a:lnTo>
                    <a:pt x="3193610" y="361599"/>
                  </a:lnTo>
                  <a:lnTo>
                    <a:pt x="3210123" y="374615"/>
                  </a:lnTo>
                  <a:lnTo>
                    <a:pt x="3226319" y="387949"/>
                  </a:lnTo>
                  <a:lnTo>
                    <a:pt x="3242514" y="400965"/>
                  </a:lnTo>
                  <a:lnTo>
                    <a:pt x="3258710" y="414934"/>
                  </a:lnTo>
                  <a:lnTo>
                    <a:pt x="3274270" y="428903"/>
                  </a:lnTo>
                  <a:lnTo>
                    <a:pt x="3290148" y="442554"/>
                  </a:lnTo>
                  <a:lnTo>
                    <a:pt x="3305708" y="456840"/>
                  </a:lnTo>
                  <a:lnTo>
                    <a:pt x="3320634" y="470809"/>
                  </a:lnTo>
                  <a:lnTo>
                    <a:pt x="3335877" y="485730"/>
                  </a:lnTo>
                  <a:lnTo>
                    <a:pt x="3350802" y="500333"/>
                  </a:lnTo>
                  <a:lnTo>
                    <a:pt x="3365727" y="515255"/>
                  </a:lnTo>
                  <a:lnTo>
                    <a:pt x="3380018" y="530176"/>
                  </a:lnTo>
                  <a:lnTo>
                    <a:pt x="3394308" y="545414"/>
                  </a:lnTo>
                  <a:lnTo>
                    <a:pt x="3408598" y="560970"/>
                  </a:lnTo>
                  <a:lnTo>
                    <a:pt x="3422570" y="576526"/>
                  </a:lnTo>
                  <a:lnTo>
                    <a:pt x="3436226" y="592400"/>
                  </a:lnTo>
                  <a:lnTo>
                    <a:pt x="3450198" y="608591"/>
                  </a:lnTo>
                  <a:lnTo>
                    <a:pt x="3463218" y="624464"/>
                  </a:lnTo>
                  <a:lnTo>
                    <a:pt x="3476556" y="640973"/>
                  </a:lnTo>
                  <a:lnTo>
                    <a:pt x="3489576" y="657164"/>
                  </a:lnTo>
                  <a:lnTo>
                    <a:pt x="3502278" y="673672"/>
                  </a:lnTo>
                  <a:lnTo>
                    <a:pt x="3514980" y="690498"/>
                  </a:lnTo>
                  <a:lnTo>
                    <a:pt x="3527365" y="707324"/>
                  </a:lnTo>
                  <a:lnTo>
                    <a:pt x="3539432" y="724468"/>
                  </a:lnTo>
                  <a:lnTo>
                    <a:pt x="3551500" y="741611"/>
                  </a:lnTo>
                  <a:lnTo>
                    <a:pt x="3563250" y="758755"/>
                  </a:lnTo>
                  <a:lnTo>
                    <a:pt x="3574682" y="776215"/>
                  </a:lnTo>
                  <a:lnTo>
                    <a:pt x="3586431" y="794311"/>
                  </a:lnTo>
                  <a:lnTo>
                    <a:pt x="3597228" y="812090"/>
                  </a:lnTo>
                  <a:lnTo>
                    <a:pt x="3608026" y="829868"/>
                  </a:lnTo>
                  <a:lnTo>
                    <a:pt x="3619140" y="847964"/>
                  </a:lnTo>
                  <a:lnTo>
                    <a:pt x="3629302" y="866060"/>
                  </a:lnTo>
                  <a:lnTo>
                    <a:pt x="3639781" y="884155"/>
                  </a:lnTo>
                  <a:lnTo>
                    <a:pt x="3649626" y="902569"/>
                  </a:lnTo>
                  <a:lnTo>
                    <a:pt x="3659470" y="921299"/>
                  </a:lnTo>
                  <a:lnTo>
                    <a:pt x="3668997" y="940030"/>
                  </a:lnTo>
                  <a:lnTo>
                    <a:pt x="3678524" y="958761"/>
                  </a:lnTo>
                  <a:lnTo>
                    <a:pt x="3687415" y="977492"/>
                  </a:lnTo>
                  <a:lnTo>
                    <a:pt x="3696307" y="996540"/>
                  </a:lnTo>
                  <a:lnTo>
                    <a:pt x="3705199" y="1015906"/>
                  </a:lnTo>
                  <a:lnTo>
                    <a:pt x="3713455" y="1034954"/>
                  </a:lnTo>
                  <a:lnTo>
                    <a:pt x="3721712" y="1054320"/>
                  </a:lnTo>
                  <a:lnTo>
                    <a:pt x="3729651" y="1074003"/>
                  </a:lnTo>
                  <a:lnTo>
                    <a:pt x="3737272" y="1093368"/>
                  </a:lnTo>
                  <a:lnTo>
                    <a:pt x="3744576" y="1112734"/>
                  </a:lnTo>
                  <a:lnTo>
                    <a:pt x="3751562" y="1132417"/>
                  </a:lnTo>
                  <a:lnTo>
                    <a:pt x="3758549" y="1152418"/>
                  </a:lnTo>
                  <a:lnTo>
                    <a:pt x="3765535" y="1172101"/>
                  </a:lnTo>
                  <a:lnTo>
                    <a:pt x="3771886" y="1192102"/>
                  </a:lnTo>
                  <a:lnTo>
                    <a:pt x="3777920" y="1212102"/>
                  </a:lnTo>
                  <a:lnTo>
                    <a:pt x="3783954" y="1232103"/>
                  </a:lnTo>
                  <a:lnTo>
                    <a:pt x="3789670" y="1252739"/>
                  </a:lnTo>
                  <a:lnTo>
                    <a:pt x="3795068" y="1272739"/>
                  </a:lnTo>
                  <a:lnTo>
                    <a:pt x="3800149" y="1293057"/>
                  </a:lnTo>
                  <a:lnTo>
                    <a:pt x="3805230" y="1313375"/>
                  </a:lnTo>
                  <a:lnTo>
                    <a:pt x="3809993" y="1333694"/>
                  </a:lnTo>
                  <a:lnTo>
                    <a:pt x="3814439" y="1354329"/>
                  </a:lnTo>
                  <a:lnTo>
                    <a:pt x="3818568" y="1374965"/>
                  </a:lnTo>
                  <a:lnTo>
                    <a:pt x="3822696" y="1395283"/>
                  </a:lnTo>
                  <a:lnTo>
                    <a:pt x="3826189" y="1416236"/>
                  </a:lnTo>
                  <a:lnTo>
                    <a:pt x="3829682" y="1436554"/>
                  </a:lnTo>
                  <a:lnTo>
                    <a:pt x="3832858" y="1457507"/>
                  </a:lnTo>
                  <a:lnTo>
                    <a:pt x="3835716" y="1478143"/>
                  </a:lnTo>
                  <a:lnTo>
                    <a:pt x="3838256" y="1499096"/>
                  </a:lnTo>
                  <a:lnTo>
                    <a:pt x="3841114" y="1519731"/>
                  </a:lnTo>
                  <a:lnTo>
                    <a:pt x="3843020" y="1540684"/>
                  </a:lnTo>
                  <a:lnTo>
                    <a:pt x="3844925" y="1561637"/>
                  </a:lnTo>
                  <a:lnTo>
                    <a:pt x="3846513" y="1582273"/>
                  </a:lnTo>
                  <a:lnTo>
                    <a:pt x="3848100" y="1603226"/>
                  </a:lnTo>
                  <a:lnTo>
                    <a:pt x="3849371" y="1624179"/>
                  </a:lnTo>
                  <a:lnTo>
                    <a:pt x="3850324" y="1645132"/>
                  </a:lnTo>
                  <a:lnTo>
                    <a:pt x="3850641" y="1666085"/>
                  </a:lnTo>
                  <a:lnTo>
                    <a:pt x="3851276" y="1687038"/>
                  </a:lnTo>
                  <a:lnTo>
                    <a:pt x="3851276" y="1707991"/>
                  </a:lnTo>
                  <a:lnTo>
                    <a:pt x="3851276" y="1728944"/>
                  </a:lnTo>
                  <a:lnTo>
                    <a:pt x="3850641" y="1749897"/>
                  </a:lnTo>
                  <a:lnTo>
                    <a:pt x="3850324" y="1770850"/>
                  </a:lnTo>
                  <a:lnTo>
                    <a:pt x="3849371" y="1791804"/>
                  </a:lnTo>
                  <a:lnTo>
                    <a:pt x="3848100" y="1812757"/>
                  </a:lnTo>
                  <a:lnTo>
                    <a:pt x="3846513" y="1833710"/>
                  </a:lnTo>
                  <a:lnTo>
                    <a:pt x="3844925" y="1854663"/>
                  </a:lnTo>
                  <a:lnTo>
                    <a:pt x="3843020" y="1875616"/>
                  </a:lnTo>
                  <a:lnTo>
                    <a:pt x="3841114" y="1896251"/>
                  </a:lnTo>
                  <a:lnTo>
                    <a:pt x="3838256" y="1917204"/>
                  </a:lnTo>
                  <a:lnTo>
                    <a:pt x="3835716" y="1937840"/>
                  </a:lnTo>
                  <a:lnTo>
                    <a:pt x="3832858" y="1958793"/>
                  </a:lnTo>
                  <a:lnTo>
                    <a:pt x="3829682" y="1979429"/>
                  </a:lnTo>
                  <a:lnTo>
                    <a:pt x="3826189" y="2000382"/>
                  </a:lnTo>
                  <a:lnTo>
                    <a:pt x="3822696" y="2020700"/>
                  </a:lnTo>
                  <a:lnTo>
                    <a:pt x="3818568" y="2041653"/>
                  </a:lnTo>
                  <a:lnTo>
                    <a:pt x="3814439" y="2061971"/>
                  </a:lnTo>
                  <a:lnTo>
                    <a:pt x="3809993" y="2082289"/>
                  </a:lnTo>
                  <a:lnTo>
                    <a:pt x="3805230" y="2102925"/>
                  </a:lnTo>
                  <a:lnTo>
                    <a:pt x="3800149" y="2123243"/>
                  </a:lnTo>
                  <a:lnTo>
                    <a:pt x="3795068" y="2143561"/>
                  </a:lnTo>
                  <a:lnTo>
                    <a:pt x="3789670" y="2163879"/>
                  </a:lnTo>
                  <a:lnTo>
                    <a:pt x="3783954" y="2183880"/>
                  </a:lnTo>
                  <a:lnTo>
                    <a:pt x="3777920" y="2204198"/>
                  </a:lnTo>
                  <a:lnTo>
                    <a:pt x="3771886" y="2224198"/>
                  </a:lnTo>
                  <a:lnTo>
                    <a:pt x="3765535" y="2243882"/>
                  </a:lnTo>
                  <a:lnTo>
                    <a:pt x="3758549" y="2263882"/>
                  </a:lnTo>
                  <a:lnTo>
                    <a:pt x="3751562" y="2283565"/>
                  </a:lnTo>
                  <a:lnTo>
                    <a:pt x="3744576" y="2303249"/>
                  </a:lnTo>
                  <a:lnTo>
                    <a:pt x="3737272" y="2323249"/>
                  </a:lnTo>
                  <a:lnTo>
                    <a:pt x="3729651" y="2342615"/>
                  </a:lnTo>
                  <a:lnTo>
                    <a:pt x="3721712" y="2361663"/>
                  </a:lnTo>
                  <a:lnTo>
                    <a:pt x="3713455" y="2381346"/>
                  </a:lnTo>
                  <a:lnTo>
                    <a:pt x="3705199" y="2400394"/>
                  </a:lnTo>
                  <a:lnTo>
                    <a:pt x="3696307" y="2419443"/>
                  </a:lnTo>
                  <a:lnTo>
                    <a:pt x="3687415" y="2438491"/>
                  </a:lnTo>
                  <a:lnTo>
                    <a:pt x="3678524" y="2457539"/>
                  </a:lnTo>
                  <a:lnTo>
                    <a:pt x="3668997" y="2476270"/>
                  </a:lnTo>
                  <a:lnTo>
                    <a:pt x="3659470" y="2495001"/>
                  </a:lnTo>
                  <a:lnTo>
                    <a:pt x="3649626" y="2513414"/>
                  </a:lnTo>
                  <a:lnTo>
                    <a:pt x="3639781" y="2531827"/>
                  </a:lnTo>
                  <a:lnTo>
                    <a:pt x="3629302" y="2549923"/>
                  </a:lnTo>
                  <a:lnTo>
                    <a:pt x="3619140" y="2568336"/>
                  </a:lnTo>
                  <a:lnTo>
                    <a:pt x="3608026" y="2586432"/>
                  </a:lnTo>
                  <a:lnTo>
                    <a:pt x="3597228" y="2604211"/>
                  </a:lnTo>
                  <a:lnTo>
                    <a:pt x="3586431" y="2621989"/>
                  </a:lnTo>
                  <a:lnTo>
                    <a:pt x="3574682" y="2639767"/>
                  </a:lnTo>
                  <a:lnTo>
                    <a:pt x="3563250" y="2657228"/>
                  </a:lnTo>
                  <a:lnTo>
                    <a:pt x="3551500" y="2674372"/>
                  </a:lnTo>
                  <a:lnTo>
                    <a:pt x="3539432" y="2691832"/>
                  </a:lnTo>
                  <a:lnTo>
                    <a:pt x="3527365" y="2708658"/>
                  </a:lnTo>
                  <a:lnTo>
                    <a:pt x="3514980" y="2725802"/>
                  </a:lnTo>
                  <a:lnTo>
                    <a:pt x="3502278" y="2742310"/>
                  </a:lnTo>
                  <a:lnTo>
                    <a:pt x="3489576" y="2759136"/>
                  </a:lnTo>
                  <a:lnTo>
                    <a:pt x="3476556" y="2775645"/>
                  </a:lnTo>
                  <a:lnTo>
                    <a:pt x="3463218" y="2791836"/>
                  </a:lnTo>
                  <a:lnTo>
                    <a:pt x="3450198" y="2808027"/>
                  </a:lnTo>
                  <a:lnTo>
                    <a:pt x="3436226" y="2823900"/>
                  </a:lnTo>
                  <a:lnTo>
                    <a:pt x="3422570" y="2839774"/>
                  </a:lnTo>
                  <a:lnTo>
                    <a:pt x="3408598" y="2855330"/>
                  </a:lnTo>
                  <a:lnTo>
                    <a:pt x="3394308" y="2870568"/>
                  </a:lnTo>
                  <a:lnTo>
                    <a:pt x="3380018" y="2886124"/>
                  </a:lnTo>
                  <a:lnTo>
                    <a:pt x="3365727" y="2901045"/>
                  </a:lnTo>
                  <a:lnTo>
                    <a:pt x="3350802" y="2916284"/>
                  </a:lnTo>
                  <a:lnTo>
                    <a:pt x="3335877" y="2930570"/>
                  </a:lnTo>
                  <a:lnTo>
                    <a:pt x="3320634" y="2945491"/>
                  </a:lnTo>
                  <a:lnTo>
                    <a:pt x="3305708" y="2959777"/>
                  </a:lnTo>
                  <a:lnTo>
                    <a:pt x="3290148" y="2973746"/>
                  </a:lnTo>
                  <a:lnTo>
                    <a:pt x="3274270" y="2987715"/>
                  </a:lnTo>
                  <a:lnTo>
                    <a:pt x="3258710" y="3001684"/>
                  </a:lnTo>
                  <a:lnTo>
                    <a:pt x="3242514" y="3015017"/>
                  </a:lnTo>
                  <a:lnTo>
                    <a:pt x="3226319" y="3028669"/>
                  </a:lnTo>
                  <a:lnTo>
                    <a:pt x="3210123" y="3041685"/>
                  </a:lnTo>
                  <a:lnTo>
                    <a:pt x="3193610" y="3054701"/>
                  </a:lnTo>
                  <a:lnTo>
                    <a:pt x="3177097" y="3067400"/>
                  </a:lnTo>
                  <a:lnTo>
                    <a:pt x="3160266" y="3080099"/>
                  </a:lnTo>
                  <a:lnTo>
                    <a:pt x="3143436" y="3092480"/>
                  </a:lnTo>
                  <a:lnTo>
                    <a:pt x="3126287" y="3104862"/>
                  </a:lnTo>
                  <a:lnTo>
                    <a:pt x="3109139" y="3116608"/>
                  </a:lnTo>
                  <a:lnTo>
                    <a:pt x="3091673" y="3128672"/>
                  </a:lnTo>
                  <a:lnTo>
                    <a:pt x="3074208" y="3140101"/>
                  </a:lnTo>
                  <a:lnTo>
                    <a:pt x="3056742" y="3151212"/>
                  </a:lnTo>
                  <a:lnTo>
                    <a:pt x="3038958" y="3162641"/>
                  </a:lnTo>
                  <a:lnTo>
                    <a:pt x="3020858" y="3173435"/>
                  </a:lnTo>
                  <a:lnTo>
                    <a:pt x="3003074" y="3183912"/>
                  </a:lnTo>
                  <a:lnTo>
                    <a:pt x="2984973" y="3194388"/>
                  </a:lnTo>
                  <a:lnTo>
                    <a:pt x="2966237" y="3204865"/>
                  </a:lnTo>
                  <a:lnTo>
                    <a:pt x="2947819" y="3214706"/>
                  </a:lnTo>
                  <a:lnTo>
                    <a:pt x="2929400" y="3224548"/>
                  </a:lnTo>
                  <a:lnTo>
                    <a:pt x="2910982" y="3234072"/>
                  </a:lnTo>
                  <a:lnTo>
                    <a:pt x="2892246" y="3243279"/>
                  </a:lnTo>
                  <a:lnTo>
                    <a:pt x="2872875" y="3252485"/>
                  </a:lnTo>
                  <a:lnTo>
                    <a:pt x="2854139" y="3261374"/>
                  </a:lnTo>
                  <a:lnTo>
                    <a:pt x="2835085" y="3269946"/>
                  </a:lnTo>
                  <a:lnTo>
                    <a:pt x="2816032" y="3278200"/>
                  </a:lnTo>
                  <a:lnTo>
                    <a:pt x="2796343" y="3286455"/>
                  </a:lnTo>
                  <a:lnTo>
                    <a:pt x="2776972" y="3294391"/>
                  </a:lnTo>
                  <a:lnTo>
                    <a:pt x="2757600" y="3302011"/>
                  </a:lnTo>
                  <a:lnTo>
                    <a:pt x="2737912" y="3309630"/>
                  </a:lnTo>
                  <a:lnTo>
                    <a:pt x="2718223" y="3316932"/>
                  </a:lnTo>
                  <a:lnTo>
                    <a:pt x="2698534" y="3323916"/>
                  </a:lnTo>
                  <a:lnTo>
                    <a:pt x="2678528" y="3330266"/>
                  </a:lnTo>
                  <a:lnTo>
                    <a:pt x="2658522" y="3336932"/>
                  </a:lnTo>
                  <a:lnTo>
                    <a:pt x="2638833" y="3342964"/>
                  </a:lnTo>
                  <a:lnTo>
                    <a:pt x="2618510" y="3348996"/>
                  </a:lnTo>
                  <a:lnTo>
                    <a:pt x="2598186" y="3354711"/>
                  </a:lnTo>
                  <a:lnTo>
                    <a:pt x="2578180" y="3360108"/>
                  </a:lnTo>
                  <a:lnTo>
                    <a:pt x="2557538" y="3365505"/>
                  </a:lnTo>
                  <a:lnTo>
                    <a:pt x="2537532" y="3370267"/>
                  </a:lnTo>
                  <a:lnTo>
                    <a:pt x="2516890" y="3375029"/>
                  </a:lnTo>
                  <a:lnTo>
                    <a:pt x="2496566" y="3379473"/>
                  </a:lnTo>
                  <a:lnTo>
                    <a:pt x="2475608" y="3383918"/>
                  </a:lnTo>
                  <a:lnTo>
                    <a:pt x="2455284" y="3387728"/>
                  </a:lnTo>
                  <a:lnTo>
                    <a:pt x="2434642" y="3391537"/>
                  </a:lnTo>
                  <a:lnTo>
                    <a:pt x="2413684" y="3394712"/>
                  </a:lnTo>
                  <a:lnTo>
                    <a:pt x="2393360" y="3397887"/>
                  </a:lnTo>
                  <a:lnTo>
                    <a:pt x="2372401" y="3401061"/>
                  </a:lnTo>
                  <a:lnTo>
                    <a:pt x="2351759" y="3403601"/>
                  </a:lnTo>
                  <a:lnTo>
                    <a:pt x="2330800" y="3405824"/>
                  </a:lnTo>
                  <a:lnTo>
                    <a:pt x="2309842" y="3408363"/>
                  </a:lnTo>
                  <a:lnTo>
                    <a:pt x="2288882" y="3409951"/>
                  </a:lnTo>
                  <a:lnTo>
                    <a:pt x="2268241" y="3411538"/>
                  </a:lnTo>
                  <a:lnTo>
                    <a:pt x="2246965" y="3413125"/>
                  </a:lnTo>
                  <a:lnTo>
                    <a:pt x="2226323" y="3414078"/>
                  </a:lnTo>
                  <a:lnTo>
                    <a:pt x="2205047" y="3415030"/>
                  </a:lnTo>
                  <a:lnTo>
                    <a:pt x="2184406" y="3415665"/>
                  </a:lnTo>
                  <a:lnTo>
                    <a:pt x="2163447" y="3416300"/>
                  </a:lnTo>
                  <a:lnTo>
                    <a:pt x="2142488" y="3416300"/>
                  </a:lnTo>
                  <a:lnTo>
                    <a:pt x="2142170" y="3416300"/>
                  </a:lnTo>
                  <a:lnTo>
                    <a:pt x="2121529" y="3416300"/>
                  </a:lnTo>
                  <a:lnTo>
                    <a:pt x="2100252" y="3415665"/>
                  </a:lnTo>
                  <a:lnTo>
                    <a:pt x="2079611" y="3415030"/>
                  </a:lnTo>
                  <a:lnTo>
                    <a:pt x="2058334" y="3414078"/>
                  </a:lnTo>
                  <a:lnTo>
                    <a:pt x="2037693" y="3413125"/>
                  </a:lnTo>
                  <a:lnTo>
                    <a:pt x="2016417" y="3411538"/>
                  </a:lnTo>
                  <a:lnTo>
                    <a:pt x="1995775" y="3409951"/>
                  </a:lnTo>
                  <a:lnTo>
                    <a:pt x="1974816" y="3408363"/>
                  </a:lnTo>
                  <a:lnTo>
                    <a:pt x="1954175" y="3405824"/>
                  </a:lnTo>
                  <a:lnTo>
                    <a:pt x="1933216" y="3403601"/>
                  </a:lnTo>
                  <a:lnTo>
                    <a:pt x="1912257" y="3400744"/>
                  </a:lnTo>
                  <a:lnTo>
                    <a:pt x="1891616" y="3397887"/>
                  </a:lnTo>
                  <a:lnTo>
                    <a:pt x="1870974" y="3394712"/>
                  </a:lnTo>
                  <a:lnTo>
                    <a:pt x="1850333" y="3391220"/>
                  </a:lnTo>
                  <a:lnTo>
                    <a:pt x="1829374" y="3387410"/>
                  </a:lnTo>
                  <a:lnTo>
                    <a:pt x="1809050" y="3383601"/>
                  </a:lnTo>
                  <a:lnTo>
                    <a:pt x="1788409" y="3379473"/>
                  </a:lnTo>
                  <a:lnTo>
                    <a:pt x="1768085" y="3375029"/>
                  </a:lnTo>
                  <a:lnTo>
                    <a:pt x="1747444" y="3370267"/>
                  </a:lnTo>
                  <a:lnTo>
                    <a:pt x="1727120" y="3365505"/>
                  </a:lnTo>
                  <a:lnTo>
                    <a:pt x="1706796" y="3360108"/>
                  </a:lnTo>
                  <a:lnTo>
                    <a:pt x="1686472" y="3354711"/>
                  </a:lnTo>
                  <a:lnTo>
                    <a:pt x="1666466" y="3348996"/>
                  </a:lnTo>
                  <a:lnTo>
                    <a:pt x="1646142" y="3342964"/>
                  </a:lnTo>
                  <a:lnTo>
                    <a:pt x="1626136" y="3336932"/>
                  </a:lnTo>
                  <a:lnTo>
                    <a:pt x="1606447" y="3330266"/>
                  </a:lnTo>
                  <a:lnTo>
                    <a:pt x="1586123" y="3323916"/>
                  </a:lnTo>
                  <a:lnTo>
                    <a:pt x="1566434" y="3316932"/>
                  </a:lnTo>
                  <a:lnTo>
                    <a:pt x="1547063" y="3309630"/>
                  </a:lnTo>
                  <a:lnTo>
                    <a:pt x="1527057" y="3302011"/>
                  </a:lnTo>
                  <a:lnTo>
                    <a:pt x="1507686" y="3294391"/>
                  </a:lnTo>
                  <a:lnTo>
                    <a:pt x="1488315" y="3286455"/>
                  </a:lnTo>
                  <a:lnTo>
                    <a:pt x="1458464" y="3274073"/>
                  </a:lnTo>
                  <a:lnTo>
                    <a:pt x="1429249" y="3260740"/>
                  </a:lnTo>
                  <a:lnTo>
                    <a:pt x="1400033" y="3247406"/>
                  </a:lnTo>
                  <a:lnTo>
                    <a:pt x="1371453" y="3232802"/>
                  </a:lnTo>
                  <a:lnTo>
                    <a:pt x="1399081" y="3227405"/>
                  </a:lnTo>
                  <a:lnTo>
                    <a:pt x="1426708" y="3221373"/>
                  </a:lnTo>
                  <a:lnTo>
                    <a:pt x="1454336" y="3214389"/>
                  </a:lnTo>
                  <a:lnTo>
                    <a:pt x="1481329" y="3206770"/>
                  </a:lnTo>
                  <a:lnTo>
                    <a:pt x="1515307" y="3221691"/>
                  </a:lnTo>
                  <a:lnTo>
                    <a:pt x="1518165" y="3222643"/>
                  </a:lnTo>
                  <a:lnTo>
                    <a:pt x="1521341" y="3223913"/>
                  </a:lnTo>
                  <a:lnTo>
                    <a:pt x="1506733" y="3214071"/>
                  </a:lnTo>
                  <a:lnTo>
                    <a:pt x="1492126" y="3203595"/>
                  </a:lnTo>
                  <a:lnTo>
                    <a:pt x="1513402" y="3196928"/>
                  </a:lnTo>
                  <a:lnTo>
                    <a:pt x="1533726" y="3189944"/>
                  </a:lnTo>
                  <a:lnTo>
                    <a:pt x="1554685" y="3182642"/>
                  </a:lnTo>
                  <a:lnTo>
                    <a:pt x="1574691" y="3174705"/>
                  </a:lnTo>
                  <a:lnTo>
                    <a:pt x="1588346" y="3183277"/>
                  </a:lnTo>
                  <a:lnTo>
                    <a:pt x="1601684" y="3191531"/>
                  </a:lnTo>
                  <a:lnTo>
                    <a:pt x="1617244" y="3200738"/>
                  </a:lnTo>
                  <a:lnTo>
                    <a:pt x="1632804" y="3209627"/>
                  </a:lnTo>
                  <a:lnTo>
                    <a:pt x="1648682" y="3218198"/>
                  </a:lnTo>
                  <a:lnTo>
                    <a:pt x="1664560" y="3226770"/>
                  </a:lnTo>
                  <a:lnTo>
                    <a:pt x="1680121" y="3235024"/>
                  </a:lnTo>
                  <a:lnTo>
                    <a:pt x="1696316" y="3242961"/>
                  </a:lnTo>
                  <a:lnTo>
                    <a:pt x="1712512" y="3250580"/>
                  </a:lnTo>
                  <a:lnTo>
                    <a:pt x="1729025" y="3257882"/>
                  </a:lnTo>
                  <a:lnTo>
                    <a:pt x="1745538" y="3264867"/>
                  </a:lnTo>
                  <a:lnTo>
                    <a:pt x="1762051" y="3271851"/>
                  </a:lnTo>
                  <a:lnTo>
                    <a:pt x="1778882" y="3278200"/>
                  </a:lnTo>
                  <a:lnTo>
                    <a:pt x="1795713" y="3284550"/>
                  </a:lnTo>
                  <a:lnTo>
                    <a:pt x="1812543" y="3290582"/>
                  </a:lnTo>
                  <a:lnTo>
                    <a:pt x="1829691" y="3295979"/>
                  </a:lnTo>
                  <a:lnTo>
                    <a:pt x="1846522" y="3301376"/>
                  </a:lnTo>
                  <a:lnTo>
                    <a:pt x="1863670" y="3306455"/>
                  </a:lnTo>
                  <a:lnTo>
                    <a:pt x="1853191" y="3297566"/>
                  </a:lnTo>
                  <a:lnTo>
                    <a:pt x="1842711" y="3288042"/>
                  </a:lnTo>
                  <a:lnTo>
                    <a:pt x="1832232" y="3278835"/>
                  </a:lnTo>
                  <a:lnTo>
                    <a:pt x="1822070" y="3269311"/>
                  </a:lnTo>
                  <a:lnTo>
                    <a:pt x="1812226" y="3259787"/>
                  </a:lnTo>
                  <a:lnTo>
                    <a:pt x="1802381" y="3249946"/>
                  </a:lnTo>
                  <a:lnTo>
                    <a:pt x="1793172" y="3240104"/>
                  </a:lnTo>
                  <a:lnTo>
                    <a:pt x="1783645" y="3229945"/>
                  </a:lnTo>
                  <a:lnTo>
                    <a:pt x="1774436" y="3219468"/>
                  </a:lnTo>
                  <a:lnTo>
                    <a:pt x="1765227" y="3208992"/>
                  </a:lnTo>
                  <a:lnTo>
                    <a:pt x="1756653" y="3198515"/>
                  </a:lnTo>
                  <a:lnTo>
                    <a:pt x="1747761" y="3188039"/>
                  </a:lnTo>
                  <a:lnTo>
                    <a:pt x="1731248" y="3166133"/>
                  </a:lnTo>
                  <a:lnTo>
                    <a:pt x="1715370" y="3144545"/>
                  </a:lnTo>
                  <a:lnTo>
                    <a:pt x="1705843" y="3130577"/>
                  </a:lnTo>
                  <a:lnTo>
                    <a:pt x="1696634" y="3116925"/>
                  </a:lnTo>
                  <a:lnTo>
                    <a:pt x="1712194" y="3108354"/>
                  </a:lnTo>
                  <a:lnTo>
                    <a:pt x="1727437" y="3099465"/>
                  </a:lnTo>
                  <a:lnTo>
                    <a:pt x="1742680" y="3090258"/>
                  </a:lnTo>
                  <a:lnTo>
                    <a:pt x="1757605" y="3080734"/>
                  </a:lnTo>
                  <a:lnTo>
                    <a:pt x="1764909" y="3092163"/>
                  </a:lnTo>
                  <a:lnTo>
                    <a:pt x="1772531" y="3103592"/>
                  </a:lnTo>
                  <a:lnTo>
                    <a:pt x="1781105" y="3115656"/>
                  </a:lnTo>
                  <a:lnTo>
                    <a:pt x="1789997" y="3127719"/>
                  </a:lnTo>
                  <a:lnTo>
                    <a:pt x="1799206" y="3139148"/>
                  </a:lnTo>
                  <a:lnTo>
                    <a:pt x="1808733" y="3150895"/>
                  </a:lnTo>
                  <a:lnTo>
                    <a:pt x="1817942" y="3162324"/>
                  </a:lnTo>
                  <a:lnTo>
                    <a:pt x="1827469" y="3173435"/>
                  </a:lnTo>
                  <a:lnTo>
                    <a:pt x="1837313" y="3184547"/>
                  </a:lnTo>
                  <a:lnTo>
                    <a:pt x="1847157" y="3195658"/>
                  </a:lnTo>
                  <a:lnTo>
                    <a:pt x="1857319" y="3206135"/>
                  </a:lnTo>
                  <a:lnTo>
                    <a:pt x="1867799" y="3216294"/>
                  </a:lnTo>
                  <a:lnTo>
                    <a:pt x="1878278" y="3226453"/>
                  </a:lnTo>
                  <a:lnTo>
                    <a:pt x="1889075" y="3236294"/>
                  </a:lnTo>
                  <a:lnTo>
                    <a:pt x="1899872" y="3245818"/>
                  </a:lnTo>
                  <a:lnTo>
                    <a:pt x="1911304" y="3255025"/>
                  </a:lnTo>
                  <a:lnTo>
                    <a:pt x="1922419" y="3263914"/>
                  </a:lnTo>
                  <a:lnTo>
                    <a:pt x="1933851" y="3272486"/>
                  </a:lnTo>
                  <a:lnTo>
                    <a:pt x="1944013" y="3279153"/>
                  </a:lnTo>
                  <a:lnTo>
                    <a:pt x="1954175" y="3286137"/>
                  </a:lnTo>
                  <a:lnTo>
                    <a:pt x="1964019" y="3292487"/>
                  </a:lnTo>
                  <a:lnTo>
                    <a:pt x="1974499" y="3298519"/>
                  </a:lnTo>
                  <a:lnTo>
                    <a:pt x="1984661" y="3304233"/>
                  </a:lnTo>
                  <a:lnTo>
                    <a:pt x="1995775" y="3309630"/>
                  </a:lnTo>
                  <a:lnTo>
                    <a:pt x="2006255" y="3314710"/>
                  </a:lnTo>
                  <a:lnTo>
                    <a:pt x="2017052" y="3319472"/>
                  </a:lnTo>
                  <a:lnTo>
                    <a:pt x="2028166" y="3323916"/>
                  </a:lnTo>
                  <a:lnTo>
                    <a:pt x="2039281" y="3327726"/>
                  </a:lnTo>
                  <a:lnTo>
                    <a:pt x="2050078" y="3331535"/>
                  </a:lnTo>
                  <a:lnTo>
                    <a:pt x="2061192" y="3334710"/>
                  </a:lnTo>
                  <a:lnTo>
                    <a:pt x="2072942" y="3337567"/>
                  </a:lnTo>
                  <a:lnTo>
                    <a:pt x="2084057" y="3340107"/>
                  </a:lnTo>
                  <a:lnTo>
                    <a:pt x="2095806" y="3342012"/>
                  </a:lnTo>
                  <a:lnTo>
                    <a:pt x="2107239" y="3343599"/>
                  </a:lnTo>
                  <a:lnTo>
                    <a:pt x="2107239" y="3054384"/>
                  </a:lnTo>
                  <a:lnTo>
                    <a:pt x="2071989" y="3053749"/>
                  </a:lnTo>
                  <a:lnTo>
                    <a:pt x="2036740" y="3052479"/>
                  </a:lnTo>
                  <a:lnTo>
                    <a:pt x="2001174" y="3050574"/>
                  </a:lnTo>
                  <a:lnTo>
                    <a:pt x="1965925" y="3048352"/>
                  </a:lnTo>
                  <a:lnTo>
                    <a:pt x="1930993" y="3045495"/>
                  </a:lnTo>
                  <a:lnTo>
                    <a:pt x="1895744" y="3042002"/>
                  </a:lnTo>
                  <a:lnTo>
                    <a:pt x="1860812" y="3038193"/>
                  </a:lnTo>
                  <a:lnTo>
                    <a:pt x="1825563" y="3033431"/>
                  </a:lnTo>
                  <a:lnTo>
                    <a:pt x="1844934" y="3018827"/>
                  </a:lnTo>
                  <a:lnTo>
                    <a:pt x="1863670" y="3003588"/>
                  </a:lnTo>
                  <a:lnTo>
                    <a:pt x="1882089" y="2987715"/>
                  </a:lnTo>
                  <a:lnTo>
                    <a:pt x="1900190" y="2971841"/>
                  </a:lnTo>
                  <a:lnTo>
                    <a:pt x="1925912" y="2974064"/>
                  </a:lnTo>
                  <a:lnTo>
                    <a:pt x="1952269" y="2976603"/>
                  </a:lnTo>
                  <a:lnTo>
                    <a:pt x="1977992" y="2978508"/>
                  </a:lnTo>
                  <a:lnTo>
                    <a:pt x="2003714" y="2980096"/>
                  </a:lnTo>
                  <a:lnTo>
                    <a:pt x="2029754" y="2981365"/>
                  </a:lnTo>
                  <a:lnTo>
                    <a:pt x="2055476" y="2982318"/>
                  </a:lnTo>
                  <a:lnTo>
                    <a:pt x="2081516" y="2982953"/>
                  </a:lnTo>
                  <a:lnTo>
                    <a:pt x="2107239" y="2983905"/>
                  </a:lnTo>
                  <a:lnTo>
                    <a:pt x="2107239" y="2716595"/>
                  </a:lnTo>
                  <a:lnTo>
                    <a:pt x="2117083" y="2698817"/>
                  </a:lnTo>
                  <a:lnTo>
                    <a:pt x="2126610" y="2681356"/>
                  </a:lnTo>
                  <a:lnTo>
                    <a:pt x="2136137" y="2663578"/>
                  </a:lnTo>
                  <a:lnTo>
                    <a:pt x="2145028" y="2645482"/>
                  </a:lnTo>
                  <a:lnTo>
                    <a:pt x="2153602" y="2627386"/>
                  </a:lnTo>
                  <a:lnTo>
                    <a:pt x="2161859" y="2608655"/>
                  </a:lnTo>
                  <a:lnTo>
                    <a:pt x="2169798" y="2590242"/>
                  </a:lnTo>
                  <a:lnTo>
                    <a:pt x="2177737" y="2571511"/>
                  </a:lnTo>
                  <a:lnTo>
                    <a:pt x="2177737" y="2982635"/>
                  </a:lnTo>
                  <a:lnTo>
                    <a:pt x="2205047" y="2982000"/>
                  </a:lnTo>
                  <a:lnTo>
                    <a:pt x="2232992" y="2980731"/>
                  </a:lnTo>
                  <a:lnTo>
                    <a:pt x="2260620" y="2979143"/>
                  </a:lnTo>
                  <a:lnTo>
                    <a:pt x="2288247" y="2977238"/>
                  </a:lnTo>
                  <a:lnTo>
                    <a:pt x="2315875" y="2975016"/>
                  </a:lnTo>
                  <a:lnTo>
                    <a:pt x="2343503" y="2972159"/>
                  </a:lnTo>
                  <a:lnTo>
                    <a:pt x="2370813" y="2969302"/>
                  </a:lnTo>
                  <a:lnTo>
                    <a:pt x="2398441" y="2965809"/>
                  </a:lnTo>
                  <a:lnTo>
                    <a:pt x="2426068" y="2962000"/>
                  </a:lnTo>
                  <a:lnTo>
                    <a:pt x="2453378" y="2957873"/>
                  </a:lnTo>
                  <a:lnTo>
                    <a:pt x="2480689" y="2953428"/>
                  </a:lnTo>
                  <a:lnTo>
                    <a:pt x="2507681" y="2948349"/>
                  </a:lnTo>
                  <a:lnTo>
                    <a:pt x="2534991" y="2943269"/>
                  </a:lnTo>
                  <a:lnTo>
                    <a:pt x="2562301" y="2937555"/>
                  </a:lnTo>
                  <a:lnTo>
                    <a:pt x="2589294" y="2931205"/>
                  </a:lnTo>
                  <a:lnTo>
                    <a:pt x="2615969" y="2925173"/>
                  </a:lnTo>
                  <a:lnTo>
                    <a:pt x="2630894" y="2894061"/>
                  </a:lnTo>
                  <a:lnTo>
                    <a:pt x="2644549" y="2862632"/>
                  </a:lnTo>
                  <a:lnTo>
                    <a:pt x="2658204" y="2831202"/>
                  </a:lnTo>
                  <a:lnTo>
                    <a:pt x="2671224" y="2799137"/>
                  </a:lnTo>
                  <a:lnTo>
                    <a:pt x="2683609" y="2767073"/>
                  </a:lnTo>
                  <a:lnTo>
                    <a:pt x="2695359" y="2734691"/>
                  </a:lnTo>
                  <a:lnTo>
                    <a:pt x="2706791" y="2701991"/>
                  </a:lnTo>
                  <a:lnTo>
                    <a:pt x="2717270" y="2669609"/>
                  </a:lnTo>
                  <a:lnTo>
                    <a:pt x="2726480" y="2640085"/>
                  </a:lnTo>
                  <a:lnTo>
                    <a:pt x="2735372" y="2610560"/>
                  </a:lnTo>
                  <a:lnTo>
                    <a:pt x="2743628" y="2581035"/>
                  </a:lnTo>
                  <a:lnTo>
                    <a:pt x="2751567" y="2551193"/>
                  </a:lnTo>
                  <a:lnTo>
                    <a:pt x="2759506" y="2521351"/>
                  </a:lnTo>
                  <a:lnTo>
                    <a:pt x="2766810" y="2491509"/>
                  </a:lnTo>
                  <a:lnTo>
                    <a:pt x="2774114" y="2461349"/>
                  </a:lnTo>
                  <a:lnTo>
                    <a:pt x="2780465" y="2431189"/>
                  </a:lnTo>
                  <a:lnTo>
                    <a:pt x="2744898" y="2437856"/>
                  </a:lnTo>
                  <a:lnTo>
                    <a:pt x="2709332" y="2443888"/>
                  </a:lnTo>
                  <a:lnTo>
                    <a:pt x="2673765" y="2449602"/>
                  </a:lnTo>
                  <a:lnTo>
                    <a:pt x="2638198" y="2454682"/>
                  </a:lnTo>
                  <a:lnTo>
                    <a:pt x="2602314" y="2459761"/>
                  </a:lnTo>
                  <a:lnTo>
                    <a:pt x="2566430" y="2464206"/>
                  </a:lnTo>
                  <a:lnTo>
                    <a:pt x="2530546" y="2468333"/>
                  </a:lnTo>
                  <a:lnTo>
                    <a:pt x="2494979" y="2471825"/>
                  </a:lnTo>
                  <a:lnTo>
                    <a:pt x="2458777" y="2475635"/>
                  </a:lnTo>
                  <a:lnTo>
                    <a:pt x="2422893" y="2478492"/>
                  </a:lnTo>
                  <a:lnTo>
                    <a:pt x="2387008" y="2481032"/>
                  </a:lnTo>
                  <a:lnTo>
                    <a:pt x="2350807" y="2483572"/>
                  </a:lnTo>
                  <a:lnTo>
                    <a:pt x="2314605" y="2485477"/>
                  </a:lnTo>
                  <a:lnTo>
                    <a:pt x="2278721" y="2486746"/>
                  </a:lnTo>
                  <a:lnTo>
                    <a:pt x="2242836" y="2488016"/>
                  </a:lnTo>
                  <a:lnTo>
                    <a:pt x="2206635" y="2488969"/>
                  </a:lnTo>
                  <a:lnTo>
                    <a:pt x="2211716" y="2471508"/>
                  </a:lnTo>
                  <a:lnTo>
                    <a:pt x="2216796" y="2453730"/>
                  </a:lnTo>
                  <a:lnTo>
                    <a:pt x="2221242" y="2435951"/>
                  </a:lnTo>
                  <a:lnTo>
                    <a:pt x="2225688" y="2418173"/>
                  </a:lnTo>
                  <a:lnTo>
                    <a:pt x="2261255" y="2417220"/>
                  </a:lnTo>
                  <a:lnTo>
                    <a:pt x="2297139" y="2415633"/>
                  </a:lnTo>
                  <a:lnTo>
                    <a:pt x="2333341" y="2413728"/>
                  </a:lnTo>
                  <a:lnTo>
                    <a:pt x="2369225" y="2411506"/>
                  </a:lnTo>
                  <a:lnTo>
                    <a:pt x="2404792" y="2409284"/>
                  </a:lnTo>
                  <a:lnTo>
                    <a:pt x="2440676" y="2406426"/>
                  </a:lnTo>
                  <a:lnTo>
                    <a:pt x="2476560" y="2402934"/>
                  </a:lnTo>
                  <a:lnTo>
                    <a:pt x="2512127" y="2399442"/>
                  </a:lnTo>
                  <a:lnTo>
                    <a:pt x="2547694" y="2395315"/>
                  </a:lnTo>
                  <a:lnTo>
                    <a:pt x="2583260" y="2391188"/>
                  </a:lnTo>
                  <a:lnTo>
                    <a:pt x="2618827" y="2386426"/>
                  </a:lnTo>
                  <a:lnTo>
                    <a:pt x="2654394" y="2381346"/>
                  </a:lnTo>
                  <a:lnTo>
                    <a:pt x="2689960" y="2375632"/>
                  </a:lnTo>
                  <a:lnTo>
                    <a:pt x="2725210" y="2369600"/>
                  </a:lnTo>
                  <a:lnTo>
                    <a:pt x="2760459" y="2363250"/>
                  </a:lnTo>
                  <a:lnTo>
                    <a:pt x="2795390" y="2356584"/>
                  </a:lnTo>
                  <a:lnTo>
                    <a:pt x="2802694" y="2318805"/>
                  </a:lnTo>
                  <a:lnTo>
                    <a:pt x="2809045" y="2281026"/>
                  </a:lnTo>
                  <a:lnTo>
                    <a:pt x="2815396" y="2242612"/>
                  </a:lnTo>
                  <a:lnTo>
                    <a:pt x="2820478" y="2204833"/>
                  </a:lnTo>
                  <a:lnTo>
                    <a:pt x="2825876" y="2166419"/>
                  </a:lnTo>
                  <a:lnTo>
                    <a:pt x="2830322" y="2128322"/>
                  </a:lnTo>
                  <a:lnTo>
                    <a:pt x="2834768" y="2089908"/>
                  </a:lnTo>
                  <a:lnTo>
                    <a:pt x="2838578" y="2051494"/>
                  </a:lnTo>
                  <a:lnTo>
                    <a:pt x="2842072" y="2013080"/>
                  </a:lnTo>
                  <a:lnTo>
                    <a:pt x="2844930" y="1974667"/>
                  </a:lnTo>
                  <a:lnTo>
                    <a:pt x="2847470" y="1936253"/>
                  </a:lnTo>
                  <a:lnTo>
                    <a:pt x="2849693" y="1897839"/>
                  </a:lnTo>
                  <a:lnTo>
                    <a:pt x="2851281" y="1859107"/>
                  </a:lnTo>
                  <a:lnTo>
                    <a:pt x="2852868" y="1820693"/>
                  </a:lnTo>
                  <a:lnTo>
                    <a:pt x="2853821" y="1781962"/>
                  </a:lnTo>
                  <a:lnTo>
                    <a:pt x="2854139" y="1743231"/>
                  </a:lnTo>
                  <a:lnTo>
                    <a:pt x="2177737" y="1743231"/>
                  </a:lnTo>
                  <a:lnTo>
                    <a:pt x="2177737" y="1778787"/>
                  </a:lnTo>
                  <a:lnTo>
                    <a:pt x="2169798" y="1759739"/>
                  </a:lnTo>
                  <a:lnTo>
                    <a:pt x="2161859" y="1741326"/>
                  </a:lnTo>
                  <a:lnTo>
                    <a:pt x="2153602" y="1722912"/>
                  </a:lnTo>
                  <a:lnTo>
                    <a:pt x="2145028" y="1704817"/>
                  </a:lnTo>
                  <a:lnTo>
                    <a:pt x="2136137" y="1686721"/>
                  </a:lnTo>
                  <a:lnTo>
                    <a:pt x="2126610" y="1668942"/>
                  </a:lnTo>
                  <a:lnTo>
                    <a:pt x="2117083" y="1651164"/>
                  </a:lnTo>
                  <a:lnTo>
                    <a:pt x="2107239" y="1633386"/>
                  </a:lnTo>
                  <a:lnTo>
                    <a:pt x="2107239" y="995905"/>
                  </a:lnTo>
                  <a:lnTo>
                    <a:pt x="2068496" y="996540"/>
                  </a:lnTo>
                  <a:lnTo>
                    <a:pt x="2029754" y="997492"/>
                  </a:lnTo>
                  <a:lnTo>
                    <a:pt x="1991012" y="998762"/>
                  </a:lnTo>
                  <a:lnTo>
                    <a:pt x="1952269" y="1000350"/>
                  </a:lnTo>
                  <a:lnTo>
                    <a:pt x="1913527" y="1002254"/>
                  </a:lnTo>
                  <a:lnTo>
                    <a:pt x="1874785" y="1004477"/>
                  </a:lnTo>
                  <a:lnTo>
                    <a:pt x="1836360" y="1007651"/>
                  </a:lnTo>
                  <a:lnTo>
                    <a:pt x="1797618" y="1010509"/>
                  </a:lnTo>
                  <a:lnTo>
                    <a:pt x="1759193" y="1014636"/>
                  </a:lnTo>
                  <a:lnTo>
                    <a:pt x="1720451" y="1018445"/>
                  </a:lnTo>
                  <a:lnTo>
                    <a:pt x="1682026" y="1023207"/>
                  </a:lnTo>
                  <a:lnTo>
                    <a:pt x="1643601" y="1027969"/>
                  </a:lnTo>
                  <a:lnTo>
                    <a:pt x="1605494" y="1033366"/>
                  </a:lnTo>
                  <a:lnTo>
                    <a:pt x="1567070" y="1039081"/>
                  </a:lnTo>
                  <a:lnTo>
                    <a:pt x="1528962" y="1045430"/>
                  </a:lnTo>
                  <a:lnTo>
                    <a:pt x="1490855" y="1052415"/>
                  </a:lnTo>
                  <a:lnTo>
                    <a:pt x="1482599" y="1096861"/>
                  </a:lnTo>
                  <a:lnTo>
                    <a:pt x="1474977" y="1141306"/>
                  </a:lnTo>
                  <a:lnTo>
                    <a:pt x="1457829" y="1136862"/>
                  </a:lnTo>
                  <a:lnTo>
                    <a:pt x="1440681" y="1132100"/>
                  </a:lnTo>
                  <a:lnTo>
                    <a:pt x="1423533" y="1127973"/>
                  </a:lnTo>
                  <a:lnTo>
                    <a:pt x="1406067" y="1124163"/>
                  </a:lnTo>
                  <a:lnTo>
                    <a:pt x="1411148" y="1095591"/>
                  </a:lnTo>
                  <a:lnTo>
                    <a:pt x="1415911" y="1067018"/>
                  </a:lnTo>
                  <a:lnTo>
                    <a:pt x="1378122" y="1075590"/>
                  </a:lnTo>
                  <a:lnTo>
                    <a:pt x="1340332" y="1084479"/>
                  </a:lnTo>
                  <a:lnTo>
                    <a:pt x="1302860" y="1093686"/>
                  </a:lnTo>
                  <a:lnTo>
                    <a:pt x="1265388" y="1103527"/>
                  </a:lnTo>
                  <a:lnTo>
                    <a:pt x="1243794" y="1101940"/>
                  </a:lnTo>
                  <a:lnTo>
                    <a:pt x="1221565" y="1100670"/>
                  </a:lnTo>
                  <a:lnTo>
                    <a:pt x="1199971" y="1100035"/>
                  </a:lnTo>
                  <a:lnTo>
                    <a:pt x="1177424" y="1099718"/>
                  </a:lnTo>
                  <a:lnTo>
                    <a:pt x="1156465" y="1099718"/>
                  </a:lnTo>
                  <a:lnTo>
                    <a:pt x="1135189" y="1100353"/>
                  </a:lnTo>
                  <a:lnTo>
                    <a:pt x="1114547" y="1101623"/>
                  </a:lnTo>
                  <a:lnTo>
                    <a:pt x="1093588" y="1102893"/>
                  </a:lnTo>
                  <a:lnTo>
                    <a:pt x="1072947" y="1104797"/>
                  </a:lnTo>
                  <a:lnTo>
                    <a:pt x="1051988" y="1106702"/>
                  </a:lnTo>
                  <a:lnTo>
                    <a:pt x="1031664" y="1109559"/>
                  </a:lnTo>
                  <a:lnTo>
                    <a:pt x="1011023" y="1112417"/>
                  </a:lnTo>
                  <a:lnTo>
                    <a:pt x="1043414" y="1100353"/>
                  </a:lnTo>
                  <a:lnTo>
                    <a:pt x="1075805" y="1088289"/>
                  </a:lnTo>
                  <a:lnTo>
                    <a:pt x="1108196" y="1077177"/>
                  </a:lnTo>
                  <a:lnTo>
                    <a:pt x="1141222" y="1066383"/>
                  </a:lnTo>
                  <a:lnTo>
                    <a:pt x="1176789" y="1054954"/>
                  </a:lnTo>
                  <a:lnTo>
                    <a:pt x="1212673" y="1044795"/>
                  </a:lnTo>
                  <a:lnTo>
                    <a:pt x="1248875" y="1034954"/>
                  </a:lnTo>
                  <a:lnTo>
                    <a:pt x="1285077" y="1025430"/>
                  </a:lnTo>
                  <a:lnTo>
                    <a:pt x="1321278" y="1016541"/>
                  </a:lnTo>
                  <a:lnTo>
                    <a:pt x="1357798" y="1007969"/>
                  </a:lnTo>
                  <a:lnTo>
                    <a:pt x="1394317" y="1000032"/>
                  </a:lnTo>
                  <a:lnTo>
                    <a:pt x="1430837" y="992413"/>
                  </a:lnTo>
                  <a:lnTo>
                    <a:pt x="1438140" y="958761"/>
                  </a:lnTo>
                  <a:lnTo>
                    <a:pt x="1445762" y="925109"/>
                  </a:lnTo>
                  <a:lnTo>
                    <a:pt x="1453701" y="891457"/>
                  </a:lnTo>
                  <a:lnTo>
                    <a:pt x="1462275" y="858123"/>
                  </a:lnTo>
                  <a:lnTo>
                    <a:pt x="1471167" y="824788"/>
                  </a:lnTo>
                  <a:lnTo>
                    <a:pt x="1480376" y="791454"/>
                  </a:lnTo>
                  <a:lnTo>
                    <a:pt x="1489903" y="758437"/>
                  </a:lnTo>
                  <a:lnTo>
                    <a:pt x="1500065" y="725420"/>
                  </a:lnTo>
                  <a:lnTo>
                    <a:pt x="1509274" y="697483"/>
                  </a:lnTo>
                  <a:lnTo>
                    <a:pt x="1518801" y="669545"/>
                  </a:lnTo>
                  <a:lnTo>
                    <a:pt x="1528962" y="641608"/>
                  </a:lnTo>
                  <a:lnTo>
                    <a:pt x="1539442" y="613353"/>
                  </a:lnTo>
                  <a:lnTo>
                    <a:pt x="1549921" y="585733"/>
                  </a:lnTo>
                  <a:lnTo>
                    <a:pt x="1561036" y="558431"/>
                  </a:lnTo>
                  <a:lnTo>
                    <a:pt x="1572786" y="531128"/>
                  </a:lnTo>
                  <a:lnTo>
                    <a:pt x="1584853" y="503508"/>
                  </a:lnTo>
                  <a:lnTo>
                    <a:pt x="1556273" y="511445"/>
                  </a:lnTo>
                  <a:lnTo>
                    <a:pt x="1527375" y="520017"/>
                  </a:lnTo>
                  <a:lnTo>
                    <a:pt x="1499112" y="528906"/>
                  </a:lnTo>
                  <a:lnTo>
                    <a:pt x="1471167" y="538113"/>
                  </a:lnTo>
                  <a:lnTo>
                    <a:pt x="1442586" y="548272"/>
                  </a:lnTo>
                  <a:lnTo>
                    <a:pt x="1414959" y="558431"/>
                  </a:lnTo>
                  <a:lnTo>
                    <a:pt x="1387331" y="569225"/>
                  </a:lnTo>
                  <a:lnTo>
                    <a:pt x="1359703" y="580019"/>
                  </a:lnTo>
                  <a:lnTo>
                    <a:pt x="1332075" y="591765"/>
                  </a:lnTo>
                  <a:lnTo>
                    <a:pt x="1304765" y="603829"/>
                  </a:lnTo>
                  <a:lnTo>
                    <a:pt x="1278090" y="616210"/>
                  </a:lnTo>
                  <a:lnTo>
                    <a:pt x="1251098" y="628909"/>
                  </a:lnTo>
                  <a:lnTo>
                    <a:pt x="1224740" y="642560"/>
                  </a:lnTo>
                  <a:lnTo>
                    <a:pt x="1198065" y="656212"/>
                  </a:lnTo>
                  <a:lnTo>
                    <a:pt x="1172025" y="670498"/>
                  </a:lnTo>
                  <a:lnTo>
                    <a:pt x="1146303" y="685101"/>
                  </a:lnTo>
                  <a:lnTo>
                    <a:pt x="1130425" y="710816"/>
                  </a:lnTo>
                  <a:lnTo>
                    <a:pt x="1115500" y="736849"/>
                  </a:lnTo>
                  <a:lnTo>
                    <a:pt x="1100575" y="762882"/>
                  </a:lnTo>
                  <a:lnTo>
                    <a:pt x="1086284" y="789549"/>
                  </a:lnTo>
                  <a:lnTo>
                    <a:pt x="1072629" y="816217"/>
                  </a:lnTo>
                  <a:lnTo>
                    <a:pt x="1058974" y="843202"/>
                  </a:lnTo>
                  <a:lnTo>
                    <a:pt x="1045954" y="870504"/>
                  </a:lnTo>
                  <a:lnTo>
                    <a:pt x="1033569" y="897807"/>
                  </a:lnTo>
                  <a:lnTo>
                    <a:pt x="1021820" y="925427"/>
                  </a:lnTo>
                  <a:lnTo>
                    <a:pt x="1010070" y="953046"/>
                  </a:lnTo>
                  <a:lnTo>
                    <a:pt x="998955" y="981301"/>
                  </a:lnTo>
                  <a:lnTo>
                    <a:pt x="988476" y="1009556"/>
                  </a:lnTo>
                  <a:lnTo>
                    <a:pt x="977996" y="1037811"/>
                  </a:lnTo>
                  <a:lnTo>
                    <a:pt x="968152" y="1066383"/>
                  </a:lnTo>
                  <a:lnTo>
                    <a:pt x="958943" y="1094956"/>
                  </a:lnTo>
                  <a:lnTo>
                    <a:pt x="950051" y="1123846"/>
                  </a:lnTo>
                  <a:lnTo>
                    <a:pt x="930363" y="1128608"/>
                  </a:lnTo>
                  <a:lnTo>
                    <a:pt x="910356" y="1133370"/>
                  </a:lnTo>
                  <a:lnTo>
                    <a:pt x="890668" y="1138449"/>
                  </a:lnTo>
                  <a:lnTo>
                    <a:pt x="871296" y="1144164"/>
                  </a:lnTo>
                  <a:lnTo>
                    <a:pt x="877965" y="1119718"/>
                  </a:lnTo>
                  <a:lnTo>
                    <a:pt x="884952" y="1095591"/>
                  </a:lnTo>
                  <a:lnTo>
                    <a:pt x="892573" y="1071145"/>
                  </a:lnTo>
                  <a:lnTo>
                    <a:pt x="900194" y="1047018"/>
                  </a:lnTo>
                  <a:lnTo>
                    <a:pt x="908451" y="1023525"/>
                  </a:lnTo>
                  <a:lnTo>
                    <a:pt x="916707" y="999715"/>
                  </a:lnTo>
                  <a:lnTo>
                    <a:pt x="925282" y="975904"/>
                  </a:lnTo>
                  <a:lnTo>
                    <a:pt x="934491" y="952094"/>
                  </a:lnTo>
                  <a:lnTo>
                    <a:pt x="943700" y="928601"/>
                  </a:lnTo>
                  <a:lnTo>
                    <a:pt x="953544" y="905426"/>
                  </a:lnTo>
                  <a:lnTo>
                    <a:pt x="963389" y="882251"/>
                  </a:lnTo>
                  <a:lnTo>
                    <a:pt x="973551" y="859075"/>
                  </a:lnTo>
                  <a:lnTo>
                    <a:pt x="984030" y="836217"/>
                  </a:lnTo>
                  <a:lnTo>
                    <a:pt x="994827" y="813359"/>
                  </a:lnTo>
                  <a:lnTo>
                    <a:pt x="1006259" y="790502"/>
                  </a:lnTo>
                  <a:lnTo>
                    <a:pt x="1017691" y="768279"/>
                  </a:lnTo>
                  <a:lnTo>
                    <a:pt x="989746" y="788597"/>
                  </a:lnTo>
                  <a:lnTo>
                    <a:pt x="962119" y="809550"/>
                  </a:lnTo>
                  <a:lnTo>
                    <a:pt x="948463" y="820661"/>
                  </a:lnTo>
                  <a:lnTo>
                    <a:pt x="934808" y="831455"/>
                  </a:lnTo>
                  <a:lnTo>
                    <a:pt x="921788" y="842567"/>
                  </a:lnTo>
                  <a:lnTo>
                    <a:pt x="908451" y="853996"/>
                  </a:lnTo>
                  <a:lnTo>
                    <a:pt x="895431" y="865107"/>
                  </a:lnTo>
                  <a:lnTo>
                    <a:pt x="882411" y="876536"/>
                  </a:lnTo>
                  <a:lnTo>
                    <a:pt x="869709" y="888600"/>
                  </a:lnTo>
                  <a:lnTo>
                    <a:pt x="857006" y="900346"/>
                  </a:lnTo>
                  <a:lnTo>
                    <a:pt x="844621" y="912093"/>
                  </a:lnTo>
                  <a:lnTo>
                    <a:pt x="831919" y="924474"/>
                  </a:lnTo>
                  <a:lnTo>
                    <a:pt x="819852" y="936538"/>
                  </a:lnTo>
                  <a:lnTo>
                    <a:pt x="807785" y="949237"/>
                  </a:lnTo>
                  <a:lnTo>
                    <a:pt x="796035" y="961618"/>
                  </a:lnTo>
                  <a:lnTo>
                    <a:pt x="784603" y="974634"/>
                  </a:lnTo>
                  <a:lnTo>
                    <a:pt x="772853" y="987333"/>
                  </a:lnTo>
                  <a:lnTo>
                    <a:pt x="761421" y="1000350"/>
                  </a:lnTo>
                  <a:lnTo>
                    <a:pt x="749989" y="1013366"/>
                  </a:lnTo>
                  <a:lnTo>
                    <a:pt x="739192" y="1026700"/>
                  </a:lnTo>
                  <a:lnTo>
                    <a:pt x="728395" y="1040351"/>
                  </a:lnTo>
                  <a:lnTo>
                    <a:pt x="717915" y="1053685"/>
                  </a:lnTo>
                  <a:lnTo>
                    <a:pt x="707118" y="1067653"/>
                  </a:lnTo>
                  <a:lnTo>
                    <a:pt x="696956" y="1081305"/>
                  </a:lnTo>
                  <a:lnTo>
                    <a:pt x="687112" y="1095591"/>
                  </a:lnTo>
                  <a:lnTo>
                    <a:pt x="677267" y="1109559"/>
                  </a:lnTo>
                  <a:lnTo>
                    <a:pt x="667741" y="1123846"/>
                  </a:lnTo>
                  <a:lnTo>
                    <a:pt x="658214" y="1138449"/>
                  </a:lnTo>
                  <a:lnTo>
                    <a:pt x="649005" y="1153053"/>
                  </a:lnTo>
                  <a:lnTo>
                    <a:pt x="639795" y="1167657"/>
                  </a:lnTo>
                  <a:lnTo>
                    <a:pt x="631856" y="1181308"/>
                  </a:lnTo>
                  <a:lnTo>
                    <a:pt x="623917" y="1195276"/>
                  </a:lnTo>
                  <a:lnTo>
                    <a:pt x="616296" y="1208928"/>
                  </a:lnTo>
                  <a:lnTo>
                    <a:pt x="608675" y="1223214"/>
                  </a:lnTo>
                  <a:lnTo>
                    <a:pt x="601371" y="1237183"/>
                  </a:lnTo>
                  <a:lnTo>
                    <a:pt x="594384" y="1251469"/>
                  </a:lnTo>
                  <a:lnTo>
                    <a:pt x="587398" y="1265755"/>
                  </a:lnTo>
                  <a:lnTo>
                    <a:pt x="580729" y="1280359"/>
                  </a:lnTo>
                  <a:lnTo>
                    <a:pt x="566122" y="1290200"/>
                  </a:lnTo>
                  <a:lnTo>
                    <a:pt x="551514" y="1300359"/>
                  </a:lnTo>
                  <a:lnTo>
                    <a:pt x="537224" y="1310836"/>
                  </a:lnTo>
                  <a:lnTo>
                    <a:pt x="523251" y="1321630"/>
                  </a:lnTo>
                  <a:lnTo>
                    <a:pt x="508961" y="1332424"/>
                  </a:lnTo>
                  <a:lnTo>
                    <a:pt x="495306" y="1343535"/>
                  </a:lnTo>
                  <a:lnTo>
                    <a:pt x="481651" y="1355282"/>
                  </a:lnTo>
                  <a:lnTo>
                    <a:pt x="468313" y="1366711"/>
                  </a:lnTo>
                  <a:lnTo>
                    <a:pt x="472442" y="1346710"/>
                  </a:lnTo>
                  <a:lnTo>
                    <a:pt x="476887" y="1326709"/>
                  </a:lnTo>
                  <a:lnTo>
                    <a:pt x="481651" y="1307026"/>
                  </a:lnTo>
                  <a:lnTo>
                    <a:pt x="486097" y="1287025"/>
                  </a:lnTo>
                  <a:lnTo>
                    <a:pt x="491495" y="1267025"/>
                  </a:lnTo>
                  <a:lnTo>
                    <a:pt x="496894" y="1247659"/>
                  </a:lnTo>
                  <a:lnTo>
                    <a:pt x="502292" y="1227976"/>
                  </a:lnTo>
                  <a:lnTo>
                    <a:pt x="508326" y="1208293"/>
                  </a:lnTo>
                  <a:lnTo>
                    <a:pt x="514359" y="1188610"/>
                  </a:lnTo>
                  <a:lnTo>
                    <a:pt x="520393" y="1169244"/>
                  </a:lnTo>
                  <a:lnTo>
                    <a:pt x="527062" y="1150196"/>
                  </a:lnTo>
                  <a:lnTo>
                    <a:pt x="533731" y="1130512"/>
                  </a:lnTo>
                  <a:lnTo>
                    <a:pt x="540717" y="1111464"/>
                  </a:lnTo>
                  <a:lnTo>
                    <a:pt x="548021" y="1092416"/>
                  </a:lnTo>
                  <a:lnTo>
                    <a:pt x="555325" y="1073050"/>
                  </a:lnTo>
                  <a:lnTo>
                    <a:pt x="563264" y="1054320"/>
                  </a:lnTo>
                  <a:lnTo>
                    <a:pt x="571203" y="1034954"/>
                  </a:lnTo>
                  <a:lnTo>
                    <a:pt x="579777" y="1015906"/>
                  </a:lnTo>
                  <a:lnTo>
                    <a:pt x="588351" y="996540"/>
                  </a:lnTo>
                  <a:lnTo>
                    <a:pt x="597242" y="977492"/>
                  </a:lnTo>
                  <a:lnTo>
                    <a:pt x="606134" y="958761"/>
                  </a:lnTo>
                  <a:lnTo>
                    <a:pt x="615978" y="940030"/>
                  </a:lnTo>
                  <a:lnTo>
                    <a:pt x="625505" y="921299"/>
                  </a:lnTo>
                  <a:lnTo>
                    <a:pt x="635032" y="902569"/>
                  </a:lnTo>
                  <a:lnTo>
                    <a:pt x="645194" y="884155"/>
                  </a:lnTo>
                  <a:lnTo>
                    <a:pt x="655356" y="866060"/>
                  </a:lnTo>
                  <a:lnTo>
                    <a:pt x="665835" y="847964"/>
                  </a:lnTo>
                  <a:lnTo>
                    <a:pt x="676632" y="829868"/>
                  </a:lnTo>
                  <a:lnTo>
                    <a:pt x="687429" y="812090"/>
                  </a:lnTo>
                  <a:lnTo>
                    <a:pt x="698544" y="794311"/>
                  </a:lnTo>
                  <a:lnTo>
                    <a:pt x="709976" y="776215"/>
                  </a:lnTo>
                  <a:lnTo>
                    <a:pt x="721408" y="758755"/>
                  </a:lnTo>
                  <a:lnTo>
                    <a:pt x="733476" y="741611"/>
                  </a:lnTo>
                  <a:lnTo>
                    <a:pt x="745225" y="724468"/>
                  </a:lnTo>
                  <a:lnTo>
                    <a:pt x="757293" y="707324"/>
                  </a:lnTo>
                  <a:lnTo>
                    <a:pt x="769995" y="690498"/>
                  </a:lnTo>
                  <a:lnTo>
                    <a:pt x="782380" y="673672"/>
                  </a:lnTo>
                  <a:lnTo>
                    <a:pt x="795400" y="657164"/>
                  </a:lnTo>
                  <a:lnTo>
                    <a:pt x="808102" y="640973"/>
                  </a:lnTo>
                  <a:lnTo>
                    <a:pt x="821440" y="624464"/>
                  </a:lnTo>
                  <a:lnTo>
                    <a:pt x="835095" y="608591"/>
                  </a:lnTo>
                  <a:lnTo>
                    <a:pt x="848432" y="592400"/>
                  </a:lnTo>
                  <a:lnTo>
                    <a:pt x="862405" y="576526"/>
                  </a:lnTo>
                  <a:lnTo>
                    <a:pt x="876060" y="560970"/>
                  </a:lnTo>
                  <a:lnTo>
                    <a:pt x="890350" y="545414"/>
                  </a:lnTo>
                  <a:lnTo>
                    <a:pt x="904958" y="530176"/>
                  </a:lnTo>
                  <a:lnTo>
                    <a:pt x="919566" y="515255"/>
                  </a:lnTo>
                  <a:lnTo>
                    <a:pt x="933856" y="500333"/>
                  </a:lnTo>
                  <a:lnTo>
                    <a:pt x="948781" y="485730"/>
                  </a:lnTo>
                  <a:lnTo>
                    <a:pt x="964024" y="470809"/>
                  </a:lnTo>
                  <a:lnTo>
                    <a:pt x="979584" y="456840"/>
                  </a:lnTo>
                  <a:lnTo>
                    <a:pt x="994510" y="442554"/>
                  </a:lnTo>
                  <a:lnTo>
                    <a:pt x="1010388" y="428903"/>
                  </a:lnTo>
                  <a:lnTo>
                    <a:pt x="1026266" y="414934"/>
                  </a:lnTo>
                  <a:lnTo>
                    <a:pt x="1042144" y="400965"/>
                  </a:lnTo>
                  <a:lnTo>
                    <a:pt x="1058339" y="387949"/>
                  </a:lnTo>
                  <a:lnTo>
                    <a:pt x="1074535" y="374615"/>
                  </a:lnTo>
                  <a:lnTo>
                    <a:pt x="1091048" y="361599"/>
                  </a:lnTo>
                  <a:lnTo>
                    <a:pt x="1107561" y="348900"/>
                  </a:lnTo>
                  <a:lnTo>
                    <a:pt x="1124391" y="336201"/>
                  </a:lnTo>
                  <a:lnTo>
                    <a:pt x="1141222" y="323820"/>
                  </a:lnTo>
                  <a:lnTo>
                    <a:pt x="1158370" y="311756"/>
                  </a:lnTo>
                  <a:lnTo>
                    <a:pt x="1175519" y="299375"/>
                  </a:lnTo>
                  <a:lnTo>
                    <a:pt x="1192984" y="287946"/>
                  </a:lnTo>
                  <a:lnTo>
                    <a:pt x="1210450" y="276517"/>
                  </a:lnTo>
                  <a:lnTo>
                    <a:pt x="1227916" y="264770"/>
                  </a:lnTo>
                  <a:lnTo>
                    <a:pt x="1245699" y="253976"/>
                  </a:lnTo>
                  <a:lnTo>
                    <a:pt x="1263800" y="242865"/>
                  </a:lnTo>
                  <a:lnTo>
                    <a:pt x="1281584" y="232071"/>
                  </a:lnTo>
                  <a:lnTo>
                    <a:pt x="1299684" y="221594"/>
                  </a:lnTo>
                  <a:lnTo>
                    <a:pt x="1318420" y="211435"/>
                  </a:lnTo>
                  <a:lnTo>
                    <a:pt x="1336839" y="201594"/>
                  </a:lnTo>
                  <a:lnTo>
                    <a:pt x="1355257" y="191752"/>
                  </a:lnTo>
                  <a:lnTo>
                    <a:pt x="1373676" y="181911"/>
                  </a:lnTo>
                  <a:lnTo>
                    <a:pt x="1392412" y="172704"/>
                  </a:lnTo>
                  <a:lnTo>
                    <a:pt x="1411783" y="163497"/>
                  </a:lnTo>
                  <a:lnTo>
                    <a:pt x="1430519" y="154608"/>
                  </a:lnTo>
                  <a:lnTo>
                    <a:pt x="1449573" y="146037"/>
                  </a:lnTo>
                  <a:lnTo>
                    <a:pt x="1468944" y="137782"/>
                  </a:lnTo>
                  <a:lnTo>
                    <a:pt x="1488315" y="129528"/>
                  </a:lnTo>
                  <a:lnTo>
                    <a:pt x="1507686" y="121591"/>
                  </a:lnTo>
                  <a:lnTo>
                    <a:pt x="1527057" y="113972"/>
                  </a:lnTo>
                  <a:lnTo>
                    <a:pt x="1547063" y="106670"/>
                  </a:lnTo>
                  <a:lnTo>
                    <a:pt x="1566434" y="99368"/>
                  </a:lnTo>
                  <a:lnTo>
                    <a:pt x="1586123" y="92384"/>
                  </a:lnTo>
                  <a:lnTo>
                    <a:pt x="1606447" y="85717"/>
                  </a:lnTo>
                  <a:lnTo>
                    <a:pt x="1626136" y="79368"/>
                  </a:lnTo>
                  <a:lnTo>
                    <a:pt x="1646142" y="73336"/>
                  </a:lnTo>
                  <a:lnTo>
                    <a:pt x="1666466" y="67304"/>
                  </a:lnTo>
                  <a:lnTo>
                    <a:pt x="1686472" y="61272"/>
                  </a:lnTo>
                  <a:lnTo>
                    <a:pt x="1706796" y="56192"/>
                  </a:lnTo>
                  <a:lnTo>
                    <a:pt x="1727120" y="50795"/>
                  </a:lnTo>
                  <a:lnTo>
                    <a:pt x="1747444" y="45716"/>
                  </a:lnTo>
                  <a:lnTo>
                    <a:pt x="1768085" y="41271"/>
                  </a:lnTo>
                  <a:lnTo>
                    <a:pt x="1788409" y="36509"/>
                  </a:lnTo>
                  <a:lnTo>
                    <a:pt x="1809050" y="32699"/>
                  </a:lnTo>
                  <a:lnTo>
                    <a:pt x="1829374" y="28572"/>
                  </a:lnTo>
                  <a:lnTo>
                    <a:pt x="1850333" y="25080"/>
                  </a:lnTo>
                  <a:lnTo>
                    <a:pt x="1870974" y="21588"/>
                  </a:lnTo>
                  <a:lnTo>
                    <a:pt x="1891616" y="18096"/>
                  </a:lnTo>
                  <a:lnTo>
                    <a:pt x="1912257" y="15556"/>
                  </a:lnTo>
                  <a:lnTo>
                    <a:pt x="1933216" y="12381"/>
                  </a:lnTo>
                  <a:lnTo>
                    <a:pt x="1954175" y="10159"/>
                  </a:lnTo>
                  <a:lnTo>
                    <a:pt x="1974816" y="8254"/>
                  </a:lnTo>
                  <a:lnTo>
                    <a:pt x="1995775" y="6349"/>
                  </a:lnTo>
                  <a:lnTo>
                    <a:pt x="2016417" y="4762"/>
                  </a:lnTo>
                  <a:lnTo>
                    <a:pt x="2037693" y="2857"/>
                  </a:lnTo>
                  <a:lnTo>
                    <a:pt x="2058334" y="1905"/>
                  </a:lnTo>
                  <a:lnTo>
                    <a:pt x="2079611" y="952"/>
                  </a:lnTo>
                  <a:lnTo>
                    <a:pt x="2100252" y="317"/>
                  </a:lnTo>
                  <a:lnTo>
                    <a:pt x="2121529" y="0"/>
                  </a:lnTo>
                  <a:close/>
                </a:path>
              </a:pathLst>
            </a:custGeom>
            <a:solidFill>
              <a:srgbClr val="E94744"/>
            </a:solidFill>
            <a:ln w="19050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994466" y="1159101"/>
            <a:ext cx="2570793" cy="257079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1" name="同心圆 3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椭圆 2"/>
          <p:cNvSpPr/>
          <p:nvPr/>
        </p:nvSpPr>
        <p:spPr>
          <a:xfrm>
            <a:off x="4918459" y="1081827"/>
            <a:ext cx="2729250" cy="272925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4800400" y="972162"/>
            <a:ext cx="2952678" cy="2952678"/>
          </a:xfrm>
          <a:prstGeom prst="ellipse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4668863" y="1215209"/>
            <a:ext cx="645364" cy="645364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168394" y="1975136"/>
            <a:ext cx="2195921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55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55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7739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4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pSp>
        <p:nvGrpSpPr>
          <p:cNvPr id="3" name="00b1e91f-8b86-4610-be93-06040721d8a4"/>
          <p:cNvGrpSpPr>
            <a:grpSpLocks noChangeAspect="1"/>
          </p:cNvGrpSpPr>
          <p:nvPr/>
        </p:nvGrpSpPr>
        <p:grpSpPr>
          <a:xfrm>
            <a:off x="572560" y="1938463"/>
            <a:ext cx="11151955" cy="4099677"/>
            <a:chOff x="572550" y="1597507"/>
            <a:chExt cx="11151974" cy="4099684"/>
          </a:xfrm>
        </p:grpSpPr>
        <p:grpSp>
          <p:nvGrpSpPr>
            <p:cNvPr id="4" name="Group 3"/>
            <p:cNvGrpSpPr/>
            <p:nvPr/>
          </p:nvGrpSpPr>
          <p:grpSpPr>
            <a:xfrm rot="19385170">
              <a:off x="5789189" y="3448679"/>
              <a:ext cx="204517" cy="293540"/>
              <a:chOff x="18561758" y="2385889"/>
              <a:chExt cx="2160750" cy="3102509"/>
            </a:xfrm>
          </p:grpSpPr>
          <p:sp>
            <p:nvSpPr>
              <p:cNvPr id="164" name="Freeform: Shape 4"/>
              <p:cNvSpPr>
                <a:spLocks/>
              </p:cNvSpPr>
              <p:nvPr/>
            </p:nvSpPr>
            <p:spPr bwMode="auto">
              <a:xfrm>
                <a:off x="18561758" y="2385889"/>
                <a:ext cx="2160750" cy="3102509"/>
              </a:xfrm>
              <a:custGeom>
                <a:avLst/>
                <a:gdLst>
                  <a:gd name="T0" fmla="*/ 0 w 366"/>
                  <a:gd name="T1" fmla="*/ 494 h 527"/>
                  <a:gd name="T2" fmla="*/ 34 w 366"/>
                  <a:gd name="T3" fmla="*/ 527 h 527"/>
                  <a:gd name="T4" fmla="*/ 333 w 366"/>
                  <a:gd name="T5" fmla="*/ 527 h 527"/>
                  <a:gd name="T6" fmla="*/ 366 w 366"/>
                  <a:gd name="T7" fmla="*/ 494 h 527"/>
                  <a:gd name="T8" fmla="*/ 366 w 366"/>
                  <a:gd name="T9" fmla="*/ 34 h 527"/>
                  <a:gd name="T10" fmla="*/ 333 w 366"/>
                  <a:gd name="T11" fmla="*/ 0 h 527"/>
                  <a:gd name="T12" fmla="*/ 34 w 366"/>
                  <a:gd name="T13" fmla="*/ 0 h 527"/>
                  <a:gd name="T14" fmla="*/ 0 w 366"/>
                  <a:gd name="T15" fmla="*/ 34 h 527"/>
                  <a:gd name="T16" fmla="*/ 0 w 366"/>
                  <a:gd name="T17" fmla="*/ 494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6" h="527">
                    <a:moveTo>
                      <a:pt x="0" y="494"/>
                    </a:moveTo>
                    <a:cubicBezTo>
                      <a:pt x="0" y="512"/>
                      <a:pt x="15" y="527"/>
                      <a:pt x="34" y="527"/>
                    </a:cubicBezTo>
                    <a:cubicBezTo>
                      <a:pt x="333" y="527"/>
                      <a:pt x="333" y="527"/>
                      <a:pt x="333" y="527"/>
                    </a:cubicBezTo>
                    <a:cubicBezTo>
                      <a:pt x="351" y="527"/>
                      <a:pt x="366" y="512"/>
                      <a:pt x="366" y="494"/>
                    </a:cubicBezTo>
                    <a:cubicBezTo>
                      <a:pt x="366" y="34"/>
                      <a:pt x="366" y="34"/>
                      <a:pt x="366" y="34"/>
                    </a:cubicBezTo>
                    <a:cubicBezTo>
                      <a:pt x="366" y="15"/>
                      <a:pt x="351" y="0"/>
                      <a:pt x="333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15" y="0"/>
                      <a:pt x="0" y="15"/>
                      <a:pt x="0" y="34"/>
                    </a:cubicBezTo>
                    <a:lnTo>
                      <a:pt x="0" y="494"/>
                    </a:lnTo>
                    <a:close/>
                  </a:path>
                </a:pathLst>
              </a:custGeom>
              <a:solidFill>
                <a:srgbClr val="2D3539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5" name="Rectangle 5"/>
              <p:cNvSpPr>
                <a:spLocks/>
              </p:cNvSpPr>
              <p:nvPr/>
            </p:nvSpPr>
            <p:spPr bwMode="auto">
              <a:xfrm>
                <a:off x="18721666" y="2532620"/>
                <a:ext cx="1842254" cy="272047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6" name="Freeform: Shape 6"/>
              <p:cNvSpPr>
                <a:spLocks/>
              </p:cNvSpPr>
              <p:nvPr/>
            </p:nvSpPr>
            <p:spPr bwMode="auto">
              <a:xfrm>
                <a:off x="18815497" y="3457953"/>
                <a:ext cx="1671773" cy="1718475"/>
              </a:xfrm>
              <a:custGeom>
                <a:avLst/>
                <a:gdLst>
                  <a:gd name="T0" fmla="*/ 278 w 283"/>
                  <a:gd name="T1" fmla="*/ 292 h 292"/>
                  <a:gd name="T2" fmla="*/ 5 w 283"/>
                  <a:gd name="T3" fmla="*/ 292 h 292"/>
                  <a:gd name="T4" fmla="*/ 0 w 283"/>
                  <a:gd name="T5" fmla="*/ 287 h 292"/>
                  <a:gd name="T6" fmla="*/ 5 w 283"/>
                  <a:gd name="T7" fmla="*/ 283 h 292"/>
                  <a:gd name="T8" fmla="*/ 274 w 283"/>
                  <a:gd name="T9" fmla="*/ 283 h 292"/>
                  <a:gd name="T10" fmla="*/ 274 w 283"/>
                  <a:gd name="T11" fmla="*/ 5 h 292"/>
                  <a:gd name="T12" fmla="*/ 278 w 283"/>
                  <a:gd name="T13" fmla="*/ 0 h 292"/>
                  <a:gd name="T14" fmla="*/ 283 w 283"/>
                  <a:gd name="T15" fmla="*/ 5 h 292"/>
                  <a:gd name="T16" fmla="*/ 283 w 283"/>
                  <a:gd name="T17" fmla="*/ 287 h 292"/>
                  <a:gd name="T18" fmla="*/ 278 w 283"/>
                  <a:gd name="T19" fmla="*/ 29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3" h="292">
                    <a:moveTo>
                      <a:pt x="278" y="292"/>
                    </a:moveTo>
                    <a:cubicBezTo>
                      <a:pt x="5" y="292"/>
                      <a:pt x="5" y="292"/>
                      <a:pt x="5" y="292"/>
                    </a:cubicBezTo>
                    <a:cubicBezTo>
                      <a:pt x="2" y="292"/>
                      <a:pt x="0" y="290"/>
                      <a:pt x="0" y="287"/>
                    </a:cubicBezTo>
                    <a:cubicBezTo>
                      <a:pt x="0" y="285"/>
                      <a:pt x="2" y="283"/>
                      <a:pt x="5" y="283"/>
                    </a:cubicBezTo>
                    <a:cubicBezTo>
                      <a:pt x="274" y="283"/>
                      <a:pt x="274" y="283"/>
                      <a:pt x="274" y="283"/>
                    </a:cubicBezTo>
                    <a:cubicBezTo>
                      <a:pt x="274" y="5"/>
                      <a:pt x="274" y="5"/>
                      <a:pt x="274" y="5"/>
                    </a:cubicBezTo>
                    <a:cubicBezTo>
                      <a:pt x="274" y="2"/>
                      <a:pt x="276" y="0"/>
                      <a:pt x="278" y="0"/>
                    </a:cubicBezTo>
                    <a:cubicBezTo>
                      <a:pt x="281" y="0"/>
                      <a:pt x="283" y="2"/>
                      <a:pt x="283" y="5"/>
                    </a:cubicBezTo>
                    <a:cubicBezTo>
                      <a:pt x="283" y="287"/>
                      <a:pt x="283" y="287"/>
                      <a:pt x="283" y="287"/>
                    </a:cubicBezTo>
                    <a:cubicBezTo>
                      <a:pt x="283" y="290"/>
                      <a:pt x="281" y="292"/>
                      <a:pt x="278" y="292"/>
                    </a:cubicBezTo>
                    <a:close/>
                  </a:path>
                </a:pathLst>
              </a:custGeom>
              <a:solidFill>
                <a:srgbClr val="BCBCBC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7" name="Freeform: Shape 7"/>
              <p:cNvSpPr>
                <a:spLocks/>
              </p:cNvSpPr>
              <p:nvPr/>
            </p:nvSpPr>
            <p:spPr bwMode="auto">
              <a:xfrm>
                <a:off x="18857787" y="2822118"/>
                <a:ext cx="1433892" cy="70061"/>
              </a:xfrm>
              <a:custGeom>
                <a:avLst/>
                <a:gdLst>
                  <a:gd name="T0" fmla="*/ 243 w 243"/>
                  <a:gd name="T1" fmla="*/ 6 h 12"/>
                  <a:gd name="T2" fmla="*/ 237 w 243"/>
                  <a:gd name="T3" fmla="*/ 12 h 12"/>
                  <a:gd name="T4" fmla="*/ 6 w 243"/>
                  <a:gd name="T5" fmla="*/ 12 h 12"/>
                  <a:gd name="T6" fmla="*/ 0 w 243"/>
                  <a:gd name="T7" fmla="*/ 6 h 12"/>
                  <a:gd name="T8" fmla="*/ 0 w 243"/>
                  <a:gd name="T9" fmla="*/ 6 h 12"/>
                  <a:gd name="T10" fmla="*/ 6 w 243"/>
                  <a:gd name="T11" fmla="*/ 0 h 12"/>
                  <a:gd name="T12" fmla="*/ 237 w 243"/>
                  <a:gd name="T13" fmla="*/ 0 h 12"/>
                  <a:gd name="T14" fmla="*/ 243 w 243"/>
                  <a:gd name="T1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3" h="12">
                    <a:moveTo>
                      <a:pt x="243" y="6"/>
                    </a:moveTo>
                    <a:cubicBezTo>
                      <a:pt x="243" y="10"/>
                      <a:pt x="240" y="12"/>
                      <a:pt x="237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2" y="12"/>
                      <a:pt x="0" y="10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237" y="0"/>
                      <a:pt x="237" y="0"/>
                      <a:pt x="237" y="0"/>
                    </a:cubicBezTo>
                    <a:cubicBezTo>
                      <a:pt x="240" y="0"/>
                      <a:pt x="243" y="3"/>
                      <a:pt x="243" y="6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8" name="Freeform: Shape 8"/>
              <p:cNvSpPr>
                <a:spLocks/>
              </p:cNvSpPr>
              <p:nvPr/>
            </p:nvSpPr>
            <p:spPr bwMode="auto">
              <a:xfrm>
                <a:off x="18851179" y="2939767"/>
                <a:ext cx="796900" cy="70061"/>
              </a:xfrm>
              <a:custGeom>
                <a:avLst/>
                <a:gdLst>
                  <a:gd name="T0" fmla="*/ 129 w 135"/>
                  <a:gd name="T1" fmla="*/ 0 h 12"/>
                  <a:gd name="T2" fmla="*/ 6 w 135"/>
                  <a:gd name="T3" fmla="*/ 0 h 12"/>
                  <a:gd name="T4" fmla="*/ 0 w 135"/>
                  <a:gd name="T5" fmla="*/ 6 h 12"/>
                  <a:gd name="T6" fmla="*/ 6 w 135"/>
                  <a:gd name="T7" fmla="*/ 12 h 12"/>
                  <a:gd name="T8" fmla="*/ 129 w 135"/>
                  <a:gd name="T9" fmla="*/ 12 h 12"/>
                  <a:gd name="T10" fmla="*/ 135 w 135"/>
                  <a:gd name="T11" fmla="*/ 6 h 12"/>
                  <a:gd name="T12" fmla="*/ 129 w 135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5" h="12">
                    <a:moveTo>
                      <a:pt x="129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2"/>
                      <a:pt x="6" y="12"/>
                    </a:cubicBezTo>
                    <a:cubicBezTo>
                      <a:pt x="129" y="12"/>
                      <a:pt x="129" y="12"/>
                      <a:pt x="129" y="12"/>
                    </a:cubicBezTo>
                    <a:cubicBezTo>
                      <a:pt x="132" y="12"/>
                      <a:pt x="135" y="9"/>
                      <a:pt x="135" y="6"/>
                    </a:cubicBezTo>
                    <a:cubicBezTo>
                      <a:pt x="135" y="3"/>
                      <a:pt x="132" y="0"/>
                      <a:pt x="129" y="0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9" name="Freeform: Shape 9"/>
              <p:cNvSpPr>
                <a:spLocks/>
              </p:cNvSpPr>
              <p:nvPr/>
            </p:nvSpPr>
            <p:spPr bwMode="auto">
              <a:xfrm>
                <a:off x="19712836" y="2945054"/>
                <a:ext cx="377966" cy="64773"/>
              </a:xfrm>
              <a:custGeom>
                <a:avLst/>
                <a:gdLst>
                  <a:gd name="T0" fmla="*/ 59 w 64"/>
                  <a:gd name="T1" fmla="*/ 0 h 11"/>
                  <a:gd name="T2" fmla="*/ 6 w 64"/>
                  <a:gd name="T3" fmla="*/ 0 h 11"/>
                  <a:gd name="T4" fmla="*/ 0 w 64"/>
                  <a:gd name="T5" fmla="*/ 5 h 11"/>
                  <a:gd name="T6" fmla="*/ 6 w 64"/>
                  <a:gd name="T7" fmla="*/ 11 h 11"/>
                  <a:gd name="T8" fmla="*/ 59 w 64"/>
                  <a:gd name="T9" fmla="*/ 11 h 11"/>
                  <a:gd name="T10" fmla="*/ 64 w 64"/>
                  <a:gd name="T11" fmla="*/ 5 h 11"/>
                  <a:gd name="T12" fmla="*/ 59 w 64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11">
                    <a:moveTo>
                      <a:pt x="59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2"/>
                      <a:pt x="0" y="5"/>
                    </a:cubicBezTo>
                    <a:cubicBezTo>
                      <a:pt x="0" y="8"/>
                      <a:pt x="3" y="11"/>
                      <a:pt x="6" y="11"/>
                    </a:cubicBezTo>
                    <a:cubicBezTo>
                      <a:pt x="59" y="11"/>
                      <a:pt x="59" y="11"/>
                      <a:pt x="59" y="11"/>
                    </a:cubicBezTo>
                    <a:cubicBezTo>
                      <a:pt x="62" y="11"/>
                      <a:pt x="64" y="8"/>
                      <a:pt x="64" y="5"/>
                    </a:cubicBezTo>
                    <a:cubicBezTo>
                      <a:pt x="64" y="2"/>
                      <a:pt x="62" y="0"/>
                      <a:pt x="59" y="0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0" name="Freeform: Shape 10"/>
              <p:cNvSpPr>
                <a:spLocks/>
              </p:cNvSpPr>
              <p:nvPr/>
            </p:nvSpPr>
            <p:spPr bwMode="auto">
              <a:xfrm>
                <a:off x="18857787" y="3057417"/>
                <a:ext cx="1433892" cy="70061"/>
              </a:xfrm>
              <a:custGeom>
                <a:avLst/>
                <a:gdLst>
                  <a:gd name="T0" fmla="*/ 243 w 243"/>
                  <a:gd name="T1" fmla="*/ 6 h 12"/>
                  <a:gd name="T2" fmla="*/ 237 w 243"/>
                  <a:gd name="T3" fmla="*/ 12 h 12"/>
                  <a:gd name="T4" fmla="*/ 6 w 243"/>
                  <a:gd name="T5" fmla="*/ 12 h 12"/>
                  <a:gd name="T6" fmla="*/ 0 w 243"/>
                  <a:gd name="T7" fmla="*/ 6 h 12"/>
                  <a:gd name="T8" fmla="*/ 0 w 243"/>
                  <a:gd name="T9" fmla="*/ 6 h 12"/>
                  <a:gd name="T10" fmla="*/ 6 w 243"/>
                  <a:gd name="T11" fmla="*/ 0 h 12"/>
                  <a:gd name="T12" fmla="*/ 237 w 243"/>
                  <a:gd name="T13" fmla="*/ 0 h 12"/>
                  <a:gd name="T14" fmla="*/ 243 w 243"/>
                  <a:gd name="T1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3" h="12">
                    <a:moveTo>
                      <a:pt x="243" y="6"/>
                    </a:moveTo>
                    <a:cubicBezTo>
                      <a:pt x="243" y="10"/>
                      <a:pt x="241" y="12"/>
                      <a:pt x="237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3" y="12"/>
                      <a:pt x="0" y="10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237" y="0"/>
                      <a:pt x="237" y="0"/>
                      <a:pt x="237" y="0"/>
                    </a:cubicBezTo>
                    <a:cubicBezTo>
                      <a:pt x="241" y="0"/>
                      <a:pt x="243" y="3"/>
                      <a:pt x="243" y="6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1" name="Freeform: Shape 11"/>
              <p:cNvSpPr>
                <a:spLocks/>
              </p:cNvSpPr>
              <p:nvPr/>
            </p:nvSpPr>
            <p:spPr bwMode="auto">
              <a:xfrm>
                <a:off x="19282008" y="3192251"/>
                <a:ext cx="377966" cy="59485"/>
              </a:xfrm>
              <a:custGeom>
                <a:avLst/>
                <a:gdLst>
                  <a:gd name="T0" fmla="*/ 64 w 64"/>
                  <a:gd name="T1" fmla="*/ 5 h 10"/>
                  <a:gd name="T2" fmla="*/ 58 w 64"/>
                  <a:gd name="T3" fmla="*/ 10 h 10"/>
                  <a:gd name="T4" fmla="*/ 6 w 64"/>
                  <a:gd name="T5" fmla="*/ 10 h 10"/>
                  <a:gd name="T6" fmla="*/ 0 w 64"/>
                  <a:gd name="T7" fmla="*/ 5 h 10"/>
                  <a:gd name="T8" fmla="*/ 0 w 64"/>
                  <a:gd name="T9" fmla="*/ 5 h 10"/>
                  <a:gd name="T10" fmla="*/ 6 w 64"/>
                  <a:gd name="T11" fmla="*/ 0 h 10"/>
                  <a:gd name="T12" fmla="*/ 58 w 64"/>
                  <a:gd name="T13" fmla="*/ 0 h 10"/>
                  <a:gd name="T14" fmla="*/ 64 w 64"/>
                  <a:gd name="T15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10">
                    <a:moveTo>
                      <a:pt x="64" y="5"/>
                    </a:moveTo>
                    <a:cubicBezTo>
                      <a:pt x="64" y="8"/>
                      <a:pt x="61" y="10"/>
                      <a:pt x="58" y="10"/>
                    </a:cubicBezTo>
                    <a:cubicBezTo>
                      <a:pt x="6" y="10"/>
                      <a:pt x="6" y="10"/>
                      <a:pt x="6" y="10"/>
                    </a:cubicBezTo>
                    <a:cubicBezTo>
                      <a:pt x="3" y="10"/>
                      <a:pt x="0" y="8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1" y="0"/>
                      <a:pt x="64" y="2"/>
                      <a:pt x="64" y="5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2" name="Freeform: Shape 12"/>
              <p:cNvSpPr>
                <a:spLocks/>
              </p:cNvSpPr>
              <p:nvPr/>
            </p:nvSpPr>
            <p:spPr bwMode="auto">
              <a:xfrm>
                <a:off x="18857787" y="3192251"/>
                <a:ext cx="371358" cy="59485"/>
              </a:xfrm>
              <a:custGeom>
                <a:avLst/>
                <a:gdLst>
                  <a:gd name="T0" fmla="*/ 58 w 63"/>
                  <a:gd name="T1" fmla="*/ 0 h 10"/>
                  <a:gd name="T2" fmla="*/ 5 w 63"/>
                  <a:gd name="T3" fmla="*/ 0 h 10"/>
                  <a:gd name="T4" fmla="*/ 0 w 63"/>
                  <a:gd name="T5" fmla="*/ 5 h 10"/>
                  <a:gd name="T6" fmla="*/ 5 w 63"/>
                  <a:gd name="T7" fmla="*/ 10 h 10"/>
                  <a:gd name="T8" fmla="*/ 58 w 63"/>
                  <a:gd name="T9" fmla="*/ 10 h 10"/>
                  <a:gd name="T10" fmla="*/ 63 w 63"/>
                  <a:gd name="T11" fmla="*/ 5 h 10"/>
                  <a:gd name="T12" fmla="*/ 58 w 63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" h="10">
                    <a:moveTo>
                      <a:pt x="58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8"/>
                      <a:pt x="2" y="10"/>
                      <a:pt x="5" y="10"/>
                    </a:cubicBezTo>
                    <a:cubicBezTo>
                      <a:pt x="58" y="10"/>
                      <a:pt x="58" y="10"/>
                      <a:pt x="58" y="10"/>
                    </a:cubicBezTo>
                    <a:cubicBezTo>
                      <a:pt x="61" y="10"/>
                      <a:pt x="63" y="8"/>
                      <a:pt x="63" y="5"/>
                    </a:cubicBezTo>
                    <a:cubicBezTo>
                      <a:pt x="63" y="2"/>
                      <a:pt x="61" y="0"/>
                      <a:pt x="58" y="0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3" name="Freeform: Shape 13"/>
              <p:cNvSpPr>
                <a:spLocks/>
              </p:cNvSpPr>
              <p:nvPr/>
            </p:nvSpPr>
            <p:spPr bwMode="auto">
              <a:xfrm>
                <a:off x="18845893" y="3357488"/>
                <a:ext cx="1433892" cy="70061"/>
              </a:xfrm>
              <a:custGeom>
                <a:avLst/>
                <a:gdLst>
                  <a:gd name="T0" fmla="*/ 243 w 243"/>
                  <a:gd name="T1" fmla="*/ 6 h 12"/>
                  <a:gd name="T2" fmla="*/ 237 w 243"/>
                  <a:gd name="T3" fmla="*/ 12 h 12"/>
                  <a:gd name="T4" fmla="*/ 6 w 243"/>
                  <a:gd name="T5" fmla="*/ 12 h 12"/>
                  <a:gd name="T6" fmla="*/ 0 w 243"/>
                  <a:gd name="T7" fmla="*/ 6 h 12"/>
                  <a:gd name="T8" fmla="*/ 0 w 243"/>
                  <a:gd name="T9" fmla="*/ 6 h 12"/>
                  <a:gd name="T10" fmla="*/ 6 w 243"/>
                  <a:gd name="T11" fmla="*/ 0 h 12"/>
                  <a:gd name="T12" fmla="*/ 237 w 243"/>
                  <a:gd name="T13" fmla="*/ 0 h 12"/>
                  <a:gd name="T14" fmla="*/ 243 w 243"/>
                  <a:gd name="T1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3" h="12">
                    <a:moveTo>
                      <a:pt x="243" y="6"/>
                    </a:moveTo>
                    <a:cubicBezTo>
                      <a:pt x="243" y="9"/>
                      <a:pt x="241" y="12"/>
                      <a:pt x="237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3" y="12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237" y="0"/>
                      <a:pt x="237" y="0"/>
                      <a:pt x="237" y="0"/>
                    </a:cubicBezTo>
                    <a:cubicBezTo>
                      <a:pt x="241" y="0"/>
                      <a:pt x="243" y="3"/>
                      <a:pt x="243" y="6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4" name="Freeform: Shape 14"/>
              <p:cNvSpPr>
                <a:spLocks/>
              </p:cNvSpPr>
              <p:nvPr/>
            </p:nvSpPr>
            <p:spPr bwMode="auto">
              <a:xfrm>
                <a:off x="18839286" y="3475138"/>
                <a:ext cx="796900" cy="64773"/>
              </a:xfrm>
              <a:custGeom>
                <a:avLst/>
                <a:gdLst>
                  <a:gd name="T0" fmla="*/ 130 w 135"/>
                  <a:gd name="T1" fmla="*/ 0 h 11"/>
                  <a:gd name="T2" fmla="*/ 6 w 135"/>
                  <a:gd name="T3" fmla="*/ 0 h 11"/>
                  <a:gd name="T4" fmla="*/ 0 w 135"/>
                  <a:gd name="T5" fmla="*/ 6 h 11"/>
                  <a:gd name="T6" fmla="*/ 6 w 135"/>
                  <a:gd name="T7" fmla="*/ 11 h 11"/>
                  <a:gd name="T8" fmla="*/ 130 w 135"/>
                  <a:gd name="T9" fmla="*/ 11 h 11"/>
                  <a:gd name="T10" fmla="*/ 135 w 135"/>
                  <a:gd name="T11" fmla="*/ 6 h 11"/>
                  <a:gd name="T12" fmla="*/ 130 w 135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5" h="11">
                    <a:moveTo>
                      <a:pt x="130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2"/>
                      <a:pt x="0" y="6"/>
                    </a:cubicBezTo>
                    <a:cubicBezTo>
                      <a:pt x="0" y="9"/>
                      <a:pt x="3" y="11"/>
                      <a:pt x="6" y="11"/>
                    </a:cubicBezTo>
                    <a:cubicBezTo>
                      <a:pt x="130" y="11"/>
                      <a:pt x="130" y="11"/>
                      <a:pt x="130" y="11"/>
                    </a:cubicBezTo>
                    <a:cubicBezTo>
                      <a:pt x="133" y="11"/>
                      <a:pt x="135" y="9"/>
                      <a:pt x="135" y="6"/>
                    </a:cubicBezTo>
                    <a:cubicBezTo>
                      <a:pt x="135" y="2"/>
                      <a:pt x="133" y="0"/>
                      <a:pt x="130" y="0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5" name="Freeform: Shape 15"/>
              <p:cNvSpPr>
                <a:spLocks/>
              </p:cNvSpPr>
              <p:nvPr/>
            </p:nvSpPr>
            <p:spPr bwMode="auto">
              <a:xfrm>
                <a:off x="19707550" y="3475138"/>
                <a:ext cx="371358" cy="64773"/>
              </a:xfrm>
              <a:custGeom>
                <a:avLst/>
                <a:gdLst>
                  <a:gd name="T0" fmla="*/ 58 w 63"/>
                  <a:gd name="T1" fmla="*/ 0 h 11"/>
                  <a:gd name="T2" fmla="*/ 5 w 63"/>
                  <a:gd name="T3" fmla="*/ 0 h 11"/>
                  <a:gd name="T4" fmla="*/ 0 w 63"/>
                  <a:gd name="T5" fmla="*/ 6 h 11"/>
                  <a:gd name="T6" fmla="*/ 5 w 63"/>
                  <a:gd name="T7" fmla="*/ 11 h 11"/>
                  <a:gd name="T8" fmla="*/ 58 w 63"/>
                  <a:gd name="T9" fmla="*/ 11 h 11"/>
                  <a:gd name="T10" fmla="*/ 63 w 63"/>
                  <a:gd name="T11" fmla="*/ 6 h 11"/>
                  <a:gd name="T12" fmla="*/ 58 w 63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" h="11">
                    <a:moveTo>
                      <a:pt x="58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1"/>
                      <a:pt x="5" y="11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61" y="11"/>
                      <a:pt x="63" y="9"/>
                      <a:pt x="63" y="6"/>
                    </a:cubicBezTo>
                    <a:cubicBezTo>
                      <a:pt x="63" y="3"/>
                      <a:pt x="61" y="0"/>
                      <a:pt x="58" y="0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6" name="Freeform: Shape 16"/>
              <p:cNvSpPr>
                <a:spLocks/>
              </p:cNvSpPr>
              <p:nvPr/>
            </p:nvSpPr>
            <p:spPr bwMode="auto">
              <a:xfrm>
                <a:off x="18851179" y="3592787"/>
                <a:ext cx="1435214" cy="71383"/>
              </a:xfrm>
              <a:custGeom>
                <a:avLst/>
                <a:gdLst>
                  <a:gd name="T0" fmla="*/ 243 w 243"/>
                  <a:gd name="T1" fmla="*/ 6 h 12"/>
                  <a:gd name="T2" fmla="*/ 237 w 243"/>
                  <a:gd name="T3" fmla="*/ 12 h 12"/>
                  <a:gd name="T4" fmla="*/ 6 w 243"/>
                  <a:gd name="T5" fmla="*/ 12 h 12"/>
                  <a:gd name="T6" fmla="*/ 0 w 243"/>
                  <a:gd name="T7" fmla="*/ 6 h 12"/>
                  <a:gd name="T8" fmla="*/ 0 w 243"/>
                  <a:gd name="T9" fmla="*/ 6 h 12"/>
                  <a:gd name="T10" fmla="*/ 6 w 243"/>
                  <a:gd name="T11" fmla="*/ 0 h 12"/>
                  <a:gd name="T12" fmla="*/ 237 w 243"/>
                  <a:gd name="T13" fmla="*/ 0 h 12"/>
                  <a:gd name="T14" fmla="*/ 243 w 243"/>
                  <a:gd name="T1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3" h="12">
                    <a:moveTo>
                      <a:pt x="243" y="6"/>
                    </a:moveTo>
                    <a:cubicBezTo>
                      <a:pt x="243" y="9"/>
                      <a:pt x="240" y="12"/>
                      <a:pt x="237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2" y="12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237" y="0"/>
                      <a:pt x="237" y="0"/>
                      <a:pt x="237" y="0"/>
                    </a:cubicBezTo>
                    <a:cubicBezTo>
                      <a:pt x="240" y="0"/>
                      <a:pt x="243" y="3"/>
                      <a:pt x="243" y="6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7" name="Freeform: Shape 17"/>
              <p:cNvSpPr>
                <a:spLocks/>
              </p:cNvSpPr>
              <p:nvPr/>
            </p:nvSpPr>
            <p:spPr bwMode="auto">
              <a:xfrm>
                <a:off x="19276721" y="3722334"/>
                <a:ext cx="371358" cy="64773"/>
              </a:xfrm>
              <a:custGeom>
                <a:avLst/>
                <a:gdLst>
                  <a:gd name="T0" fmla="*/ 63 w 63"/>
                  <a:gd name="T1" fmla="*/ 6 h 11"/>
                  <a:gd name="T2" fmla="*/ 58 w 63"/>
                  <a:gd name="T3" fmla="*/ 11 h 11"/>
                  <a:gd name="T4" fmla="*/ 5 w 63"/>
                  <a:gd name="T5" fmla="*/ 11 h 11"/>
                  <a:gd name="T6" fmla="*/ 0 w 63"/>
                  <a:gd name="T7" fmla="*/ 6 h 11"/>
                  <a:gd name="T8" fmla="*/ 0 w 63"/>
                  <a:gd name="T9" fmla="*/ 6 h 11"/>
                  <a:gd name="T10" fmla="*/ 5 w 63"/>
                  <a:gd name="T11" fmla="*/ 0 h 11"/>
                  <a:gd name="T12" fmla="*/ 58 w 63"/>
                  <a:gd name="T13" fmla="*/ 0 h 11"/>
                  <a:gd name="T14" fmla="*/ 63 w 63"/>
                  <a:gd name="T15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11">
                    <a:moveTo>
                      <a:pt x="63" y="6"/>
                    </a:moveTo>
                    <a:cubicBezTo>
                      <a:pt x="63" y="9"/>
                      <a:pt x="61" y="11"/>
                      <a:pt x="58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2" y="11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2" y="0"/>
                      <a:pt x="5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1" y="0"/>
                      <a:pt x="63" y="3"/>
                      <a:pt x="63" y="6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8" name="Freeform: Shape 18"/>
              <p:cNvSpPr>
                <a:spLocks/>
              </p:cNvSpPr>
              <p:nvPr/>
            </p:nvSpPr>
            <p:spPr bwMode="auto">
              <a:xfrm>
                <a:off x="18845893" y="3722334"/>
                <a:ext cx="377966" cy="64773"/>
              </a:xfrm>
              <a:custGeom>
                <a:avLst/>
                <a:gdLst>
                  <a:gd name="T0" fmla="*/ 58 w 64"/>
                  <a:gd name="T1" fmla="*/ 0 h 11"/>
                  <a:gd name="T2" fmla="*/ 5 w 64"/>
                  <a:gd name="T3" fmla="*/ 0 h 11"/>
                  <a:gd name="T4" fmla="*/ 0 w 64"/>
                  <a:gd name="T5" fmla="*/ 6 h 11"/>
                  <a:gd name="T6" fmla="*/ 5 w 64"/>
                  <a:gd name="T7" fmla="*/ 11 h 11"/>
                  <a:gd name="T8" fmla="*/ 58 w 64"/>
                  <a:gd name="T9" fmla="*/ 11 h 11"/>
                  <a:gd name="T10" fmla="*/ 64 w 64"/>
                  <a:gd name="T11" fmla="*/ 6 h 11"/>
                  <a:gd name="T12" fmla="*/ 58 w 64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11">
                    <a:moveTo>
                      <a:pt x="58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1"/>
                      <a:pt x="5" y="11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61" y="11"/>
                      <a:pt x="64" y="9"/>
                      <a:pt x="64" y="6"/>
                    </a:cubicBezTo>
                    <a:cubicBezTo>
                      <a:pt x="64" y="3"/>
                      <a:pt x="61" y="0"/>
                      <a:pt x="58" y="0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9" name="Freeform: Shape 19"/>
              <p:cNvSpPr>
                <a:spLocks/>
              </p:cNvSpPr>
              <p:nvPr/>
            </p:nvSpPr>
            <p:spPr bwMode="auto">
              <a:xfrm>
                <a:off x="18839286" y="4576284"/>
                <a:ext cx="1435214" cy="70061"/>
              </a:xfrm>
              <a:custGeom>
                <a:avLst/>
                <a:gdLst>
                  <a:gd name="T0" fmla="*/ 243 w 243"/>
                  <a:gd name="T1" fmla="*/ 6 h 12"/>
                  <a:gd name="T2" fmla="*/ 237 w 243"/>
                  <a:gd name="T3" fmla="*/ 12 h 12"/>
                  <a:gd name="T4" fmla="*/ 6 w 243"/>
                  <a:gd name="T5" fmla="*/ 12 h 12"/>
                  <a:gd name="T6" fmla="*/ 0 w 243"/>
                  <a:gd name="T7" fmla="*/ 6 h 12"/>
                  <a:gd name="T8" fmla="*/ 0 w 243"/>
                  <a:gd name="T9" fmla="*/ 6 h 12"/>
                  <a:gd name="T10" fmla="*/ 6 w 243"/>
                  <a:gd name="T11" fmla="*/ 0 h 12"/>
                  <a:gd name="T12" fmla="*/ 237 w 243"/>
                  <a:gd name="T13" fmla="*/ 0 h 12"/>
                  <a:gd name="T14" fmla="*/ 243 w 243"/>
                  <a:gd name="T1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3" h="12">
                    <a:moveTo>
                      <a:pt x="243" y="6"/>
                    </a:moveTo>
                    <a:cubicBezTo>
                      <a:pt x="243" y="9"/>
                      <a:pt x="240" y="12"/>
                      <a:pt x="237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2" y="12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2" y="0"/>
                      <a:pt x="6" y="0"/>
                    </a:cubicBezTo>
                    <a:cubicBezTo>
                      <a:pt x="237" y="0"/>
                      <a:pt x="237" y="0"/>
                      <a:pt x="237" y="0"/>
                    </a:cubicBezTo>
                    <a:cubicBezTo>
                      <a:pt x="240" y="0"/>
                      <a:pt x="243" y="2"/>
                      <a:pt x="243" y="6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0" name="Freeform: Shape 20"/>
              <p:cNvSpPr>
                <a:spLocks/>
              </p:cNvSpPr>
              <p:nvPr/>
            </p:nvSpPr>
            <p:spPr bwMode="auto">
              <a:xfrm>
                <a:off x="18833999" y="4693934"/>
                <a:ext cx="796900" cy="64773"/>
              </a:xfrm>
              <a:custGeom>
                <a:avLst/>
                <a:gdLst>
                  <a:gd name="T0" fmla="*/ 129 w 135"/>
                  <a:gd name="T1" fmla="*/ 0 h 11"/>
                  <a:gd name="T2" fmla="*/ 6 w 135"/>
                  <a:gd name="T3" fmla="*/ 0 h 11"/>
                  <a:gd name="T4" fmla="*/ 0 w 135"/>
                  <a:gd name="T5" fmla="*/ 5 h 11"/>
                  <a:gd name="T6" fmla="*/ 6 w 135"/>
                  <a:gd name="T7" fmla="*/ 11 h 11"/>
                  <a:gd name="T8" fmla="*/ 129 w 135"/>
                  <a:gd name="T9" fmla="*/ 11 h 11"/>
                  <a:gd name="T10" fmla="*/ 135 w 135"/>
                  <a:gd name="T11" fmla="*/ 5 h 11"/>
                  <a:gd name="T12" fmla="*/ 129 w 135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5" h="11">
                    <a:moveTo>
                      <a:pt x="129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9"/>
                      <a:pt x="2" y="11"/>
                      <a:pt x="6" y="11"/>
                    </a:cubicBezTo>
                    <a:cubicBezTo>
                      <a:pt x="129" y="11"/>
                      <a:pt x="129" y="11"/>
                      <a:pt x="129" y="11"/>
                    </a:cubicBezTo>
                    <a:cubicBezTo>
                      <a:pt x="132" y="11"/>
                      <a:pt x="135" y="9"/>
                      <a:pt x="135" y="5"/>
                    </a:cubicBezTo>
                    <a:cubicBezTo>
                      <a:pt x="135" y="2"/>
                      <a:pt x="132" y="0"/>
                      <a:pt x="129" y="0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1" name="Freeform: Shape 21"/>
              <p:cNvSpPr>
                <a:spLocks/>
              </p:cNvSpPr>
              <p:nvPr/>
            </p:nvSpPr>
            <p:spPr bwMode="auto">
              <a:xfrm>
                <a:off x="19695656" y="4693934"/>
                <a:ext cx="377966" cy="64773"/>
              </a:xfrm>
              <a:custGeom>
                <a:avLst/>
                <a:gdLst>
                  <a:gd name="T0" fmla="*/ 59 w 64"/>
                  <a:gd name="T1" fmla="*/ 0 h 11"/>
                  <a:gd name="T2" fmla="*/ 6 w 64"/>
                  <a:gd name="T3" fmla="*/ 0 h 11"/>
                  <a:gd name="T4" fmla="*/ 0 w 64"/>
                  <a:gd name="T5" fmla="*/ 6 h 11"/>
                  <a:gd name="T6" fmla="*/ 6 w 64"/>
                  <a:gd name="T7" fmla="*/ 11 h 11"/>
                  <a:gd name="T8" fmla="*/ 59 w 64"/>
                  <a:gd name="T9" fmla="*/ 11 h 11"/>
                  <a:gd name="T10" fmla="*/ 64 w 64"/>
                  <a:gd name="T11" fmla="*/ 6 h 11"/>
                  <a:gd name="T12" fmla="*/ 59 w 64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11">
                    <a:moveTo>
                      <a:pt x="59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1"/>
                      <a:pt x="6" y="11"/>
                    </a:cubicBezTo>
                    <a:cubicBezTo>
                      <a:pt x="59" y="11"/>
                      <a:pt x="59" y="11"/>
                      <a:pt x="59" y="11"/>
                    </a:cubicBezTo>
                    <a:cubicBezTo>
                      <a:pt x="62" y="11"/>
                      <a:pt x="64" y="9"/>
                      <a:pt x="64" y="6"/>
                    </a:cubicBezTo>
                    <a:cubicBezTo>
                      <a:pt x="64" y="3"/>
                      <a:pt x="62" y="0"/>
                      <a:pt x="59" y="0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2" name="Freeform: Shape 22"/>
              <p:cNvSpPr>
                <a:spLocks/>
              </p:cNvSpPr>
              <p:nvPr/>
            </p:nvSpPr>
            <p:spPr bwMode="auto">
              <a:xfrm>
                <a:off x="18839286" y="4811583"/>
                <a:ext cx="1435214" cy="71383"/>
              </a:xfrm>
              <a:custGeom>
                <a:avLst/>
                <a:gdLst>
                  <a:gd name="T0" fmla="*/ 243 w 243"/>
                  <a:gd name="T1" fmla="*/ 6 h 12"/>
                  <a:gd name="T2" fmla="*/ 237 w 243"/>
                  <a:gd name="T3" fmla="*/ 12 h 12"/>
                  <a:gd name="T4" fmla="*/ 6 w 243"/>
                  <a:gd name="T5" fmla="*/ 12 h 12"/>
                  <a:gd name="T6" fmla="*/ 0 w 243"/>
                  <a:gd name="T7" fmla="*/ 6 h 12"/>
                  <a:gd name="T8" fmla="*/ 0 w 243"/>
                  <a:gd name="T9" fmla="*/ 6 h 12"/>
                  <a:gd name="T10" fmla="*/ 6 w 243"/>
                  <a:gd name="T11" fmla="*/ 0 h 12"/>
                  <a:gd name="T12" fmla="*/ 237 w 243"/>
                  <a:gd name="T13" fmla="*/ 0 h 12"/>
                  <a:gd name="T14" fmla="*/ 243 w 243"/>
                  <a:gd name="T1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3" h="12">
                    <a:moveTo>
                      <a:pt x="243" y="6"/>
                    </a:moveTo>
                    <a:cubicBezTo>
                      <a:pt x="243" y="9"/>
                      <a:pt x="241" y="12"/>
                      <a:pt x="237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3" y="12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237" y="0"/>
                      <a:pt x="237" y="0"/>
                      <a:pt x="237" y="0"/>
                    </a:cubicBezTo>
                    <a:cubicBezTo>
                      <a:pt x="241" y="0"/>
                      <a:pt x="243" y="2"/>
                      <a:pt x="243" y="6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3" name="Freeform: Shape 23"/>
              <p:cNvSpPr>
                <a:spLocks/>
              </p:cNvSpPr>
              <p:nvPr/>
            </p:nvSpPr>
            <p:spPr bwMode="auto">
              <a:xfrm>
                <a:off x="19264828" y="4941130"/>
                <a:ext cx="377966" cy="64773"/>
              </a:xfrm>
              <a:custGeom>
                <a:avLst/>
                <a:gdLst>
                  <a:gd name="T0" fmla="*/ 64 w 64"/>
                  <a:gd name="T1" fmla="*/ 6 h 11"/>
                  <a:gd name="T2" fmla="*/ 58 w 64"/>
                  <a:gd name="T3" fmla="*/ 11 h 11"/>
                  <a:gd name="T4" fmla="*/ 6 w 64"/>
                  <a:gd name="T5" fmla="*/ 11 h 11"/>
                  <a:gd name="T6" fmla="*/ 0 w 64"/>
                  <a:gd name="T7" fmla="*/ 6 h 11"/>
                  <a:gd name="T8" fmla="*/ 0 w 64"/>
                  <a:gd name="T9" fmla="*/ 6 h 11"/>
                  <a:gd name="T10" fmla="*/ 6 w 64"/>
                  <a:gd name="T11" fmla="*/ 0 h 11"/>
                  <a:gd name="T12" fmla="*/ 58 w 64"/>
                  <a:gd name="T13" fmla="*/ 0 h 11"/>
                  <a:gd name="T14" fmla="*/ 64 w 64"/>
                  <a:gd name="T15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11">
                    <a:moveTo>
                      <a:pt x="64" y="6"/>
                    </a:moveTo>
                    <a:cubicBezTo>
                      <a:pt x="64" y="9"/>
                      <a:pt x="61" y="11"/>
                      <a:pt x="58" y="11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3" y="11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1" y="0"/>
                      <a:pt x="64" y="3"/>
                      <a:pt x="64" y="6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4" name="Freeform: Shape 24"/>
              <p:cNvSpPr>
                <a:spLocks/>
              </p:cNvSpPr>
              <p:nvPr/>
            </p:nvSpPr>
            <p:spPr bwMode="auto">
              <a:xfrm>
                <a:off x="18839286" y="4941130"/>
                <a:ext cx="372680" cy="64773"/>
              </a:xfrm>
              <a:custGeom>
                <a:avLst/>
                <a:gdLst>
                  <a:gd name="T0" fmla="*/ 58 w 63"/>
                  <a:gd name="T1" fmla="*/ 0 h 11"/>
                  <a:gd name="T2" fmla="*/ 5 w 63"/>
                  <a:gd name="T3" fmla="*/ 0 h 11"/>
                  <a:gd name="T4" fmla="*/ 0 w 63"/>
                  <a:gd name="T5" fmla="*/ 6 h 11"/>
                  <a:gd name="T6" fmla="*/ 5 w 63"/>
                  <a:gd name="T7" fmla="*/ 11 h 11"/>
                  <a:gd name="T8" fmla="*/ 58 w 63"/>
                  <a:gd name="T9" fmla="*/ 11 h 11"/>
                  <a:gd name="T10" fmla="*/ 63 w 63"/>
                  <a:gd name="T11" fmla="*/ 6 h 11"/>
                  <a:gd name="T12" fmla="*/ 58 w 63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" h="11">
                    <a:moveTo>
                      <a:pt x="58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1"/>
                      <a:pt x="5" y="11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61" y="11"/>
                      <a:pt x="63" y="9"/>
                      <a:pt x="63" y="6"/>
                    </a:cubicBezTo>
                    <a:cubicBezTo>
                      <a:pt x="63" y="3"/>
                      <a:pt x="61" y="0"/>
                      <a:pt x="58" y="0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5" name="Freeform: Shape 25"/>
              <p:cNvSpPr>
                <a:spLocks/>
              </p:cNvSpPr>
              <p:nvPr/>
            </p:nvSpPr>
            <p:spPr bwMode="auto">
              <a:xfrm>
                <a:off x="18869681" y="3875675"/>
                <a:ext cx="1392924" cy="606754"/>
              </a:xfrm>
              <a:custGeom>
                <a:avLst/>
                <a:gdLst>
                  <a:gd name="T0" fmla="*/ 5 w 236"/>
                  <a:gd name="T1" fmla="*/ 103 h 103"/>
                  <a:gd name="T2" fmla="*/ 2 w 236"/>
                  <a:gd name="T3" fmla="*/ 102 h 103"/>
                  <a:gd name="T4" fmla="*/ 2 w 236"/>
                  <a:gd name="T5" fmla="*/ 95 h 103"/>
                  <a:gd name="T6" fmla="*/ 63 w 236"/>
                  <a:gd name="T7" fmla="*/ 29 h 103"/>
                  <a:gd name="T8" fmla="*/ 69 w 236"/>
                  <a:gd name="T9" fmla="*/ 28 h 103"/>
                  <a:gd name="T10" fmla="*/ 145 w 236"/>
                  <a:gd name="T11" fmla="*/ 80 h 103"/>
                  <a:gd name="T12" fmla="*/ 228 w 236"/>
                  <a:gd name="T13" fmla="*/ 1 h 103"/>
                  <a:gd name="T14" fmla="*/ 235 w 236"/>
                  <a:gd name="T15" fmla="*/ 2 h 103"/>
                  <a:gd name="T16" fmla="*/ 235 w 236"/>
                  <a:gd name="T17" fmla="*/ 8 h 103"/>
                  <a:gd name="T18" fmla="*/ 148 w 236"/>
                  <a:gd name="T19" fmla="*/ 90 h 103"/>
                  <a:gd name="T20" fmla="*/ 143 w 236"/>
                  <a:gd name="T21" fmla="*/ 90 h 103"/>
                  <a:gd name="T22" fmla="*/ 67 w 236"/>
                  <a:gd name="T23" fmla="*/ 38 h 103"/>
                  <a:gd name="T24" fmla="*/ 8 w 236"/>
                  <a:gd name="T25" fmla="*/ 101 h 103"/>
                  <a:gd name="T26" fmla="*/ 5 w 236"/>
                  <a:gd name="T27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6" h="103">
                    <a:moveTo>
                      <a:pt x="5" y="103"/>
                    </a:moveTo>
                    <a:cubicBezTo>
                      <a:pt x="4" y="103"/>
                      <a:pt x="3" y="102"/>
                      <a:pt x="2" y="102"/>
                    </a:cubicBezTo>
                    <a:cubicBezTo>
                      <a:pt x="0" y="100"/>
                      <a:pt x="0" y="97"/>
                      <a:pt x="2" y="95"/>
                    </a:cubicBezTo>
                    <a:cubicBezTo>
                      <a:pt x="63" y="29"/>
                      <a:pt x="63" y="29"/>
                      <a:pt x="63" y="29"/>
                    </a:cubicBezTo>
                    <a:cubicBezTo>
                      <a:pt x="65" y="27"/>
                      <a:pt x="68" y="27"/>
                      <a:pt x="69" y="28"/>
                    </a:cubicBezTo>
                    <a:cubicBezTo>
                      <a:pt x="145" y="80"/>
                      <a:pt x="145" y="80"/>
                      <a:pt x="145" y="80"/>
                    </a:cubicBezTo>
                    <a:cubicBezTo>
                      <a:pt x="228" y="1"/>
                      <a:pt x="228" y="1"/>
                      <a:pt x="228" y="1"/>
                    </a:cubicBezTo>
                    <a:cubicBezTo>
                      <a:pt x="230" y="0"/>
                      <a:pt x="233" y="0"/>
                      <a:pt x="235" y="2"/>
                    </a:cubicBezTo>
                    <a:cubicBezTo>
                      <a:pt x="236" y="3"/>
                      <a:pt x="236" y="6"/>
                      <a:pt x="235" y="8"/>
                    </a:cubicBezTo>
                    <a:cubicBezTo>
                      <a:pt x="148" y="90"/>
                      <a:pt x="148" y="90"/>
                      <a:pt x="148" y="90"/>
                    </a:cubicBezTo>
                    <a:cubicBezTo>
                      <a:pt x="147" y="91"/>
                      <a:pt x="145" y="91"/>
                      <a:pt x="143" y="90"/>
                    </a:cubicBezTo>
                    <a:cubicBezTo>
                      <a:pt x="67" y="38"/>
                      <a:pt x="67" y="38"/>
                      <a:pt x="67" y="38"/>
                    </a:cubicBezTo>
                    <a:cubicBezTo>
                      <a:pt x="8" y="101"/>
                      <a:pt x="8" y="101"/>
                      <a:pt x="8" y="101"/>
                    </a:cubicBezTo>
                    <a:cubicBezTo>
                      <a:pt x="7" y="102"/>
                      <a:pt x="6" y="103"/>
                      <a:pt x="5" y="103"/>
                    </a:cubicBezTo>
                    <a:close/>
                  </a:path>
                </a:pathLst>
              </a:custGeom>
              <a:solidFill>
                <a:srgbClr val="FF7352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6" name="Oval 26"/>
              <p:cNvSpPr>
                <a:spLocks/>
              </p:cNvSpPr>
              <p:nvPr/>
            </p:nvSpPr>
            <p:spPr bwMode="auto">
              <a:xfrm>
                <a:off x="19181569" y="3993325"/>
                <a:ext cx="171803" cy="165238"/>
              </a:xfrm>
              <a:prstGeom prst="ellipse">
                <a:avLst/>
              </a:prstGeom>
              <a:solidFill>
                <a:srgbClr val="FF7352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7" name="Oval 27"/>
              <p:cNvSpPr>
                <a:spLocks/>
              </p:cNvSpPr>
              <p:nvPr/>
            </p:nvSpPr>
            <p:spPr bwMode="auto">
              <a:xfrm>
                <a:off x="19659974" y="4276212"/>
                <a:ext cx="171803" cy="163916"/>
              </a:xfrm>
              <a:prstGeom prst="ellipse">
                <a:avLst/>
              </a:prstGeom>
              <a:solidFill>
                <a:srgbClr val="FF7352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5" name="Group 28"/>
            <p:cNvGrpSpPr/>
            <p:nvPr/>
          </p:nvGrpSpPr>
          <p:grpSpPr>
            <a:xfrm rot="291304">
              <a:off x="4663524" y="4278219"/>
              <a:ext cx="615777" cy="613639"/>
              <a:chOff x="131763" y="111125"/>
              <a:chExt cx="3802063" cy="3789363"/>
            </a:xfrm>
          </p:grpSpPr>
          <p:sp>
            <p:nvSpPr>
              <p:cNvPr id="156" name="Freeform: Shape 29"/>
              <p:cNvSpPr>
                <a:spLocks/>
              </p:cNvSpPr>
              <p:nvPr/>
            </p:nvSpPr>
            <p:spPr bwMode="auto">
              <a:xfrm>
                <a:off x="1874838" y="1930400"/>
                <a:ext cx="447675" cy="460375"/>
              </a:xfrm>
              <a:custGeom>
                <a:avLst/>
                <a:gdLst>
                  <a:gd name="T0" fmla="*/ 11 w 65"/>
                  <a:gd name="T1" fmla="*/ 0 h 67"/>
                  <a:gd name="T2" fmla="*/ 2 w 65"/>
                  <a:gd name="T3" fmla="*/ 8 h 67"/>
                  <a:gd name="T4" fmla="*/ 2 w 65"/>
                  <a:gd name="T5" fmla="*/ 18 h 67"/>
                  <a:gd name="T6" fmla="*/ 52 w 65"/>
                  <a:gd name="T7" fmla="*/ 67 h 67"/>
                  <a:gd name="T8" fmla="*/ 65 w 65"/>
                  <a:gd name="T9" fmla="*/ 54 h 67"/>
                  <a:gd name="T10" fmla="*/ 11 w 65"/>
                  <a:gd name="T11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" h="67">
                    <a:moveTo>
                      <a:pt x="11" y="0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0" y="11"/>
                      <a:pt x="0" y="15"/>
                      <a:pt x="2" y="18"/>
                    </a:cubicBezTo>
                    <a:cubicBezTo>
                      <a:pt x="52" y="67"/>
                      <a:pt x="52" y="67"/>
                      <a:pt x="52" y="67"/>
                    </a:cubicBezTo>
                    <a:cubicBezTo>
                      <a:pt x="65" y="54"/>
                      <a:pt x="65" y="54"/>
                      <a:pt x="65" y="54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7352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7" name="Freeform: Shape 30"/>
              <p:cNvSpPr>
                <a:spLocks/>
              </p:cNvSpPr>
              <p:nvPr/>
            </p:nvSpPr>
            <p:spPr bwMode="auto">
              <a:xfrm>
                <a:off x="2116138" y="2301875"/>
                <a:ext cx="1597025" cy="1598613"/>
              </a:xfrm>
              <a:custGeom>
                <a:avLst/>
                <a:gdLst>
                  <a:gd name="T0" fmla="*/ 17 w 232"/>
                  <a:gd name="T1" fmla="*/ 13 h 232"/>
                  <a:gd name="T2" fmla="*/ 2 w 232"/>
                  <a:gd name="T3" fmla="*/ 28 h 232"/>
                  <a:gd name="T4" fmla="*/ 2 w 232"/>
                  <a:gd name="T5" fmla="*/ 37 h 232"/>
                  <a:gd name="T6" fmla="*/ 194 w 232"/>
                  <a:gd name="T7" fmla="*/ 229 h 232"/>
                  <a:gd name="T8" fmla="*/ 204 w 232"/>
                  <a:gd name="T9" fmla="*/ 229 h 232"/>
                  <a:gd name="T10" fmla="*/ 232 w 232"/>
                  <a:gd name="T11" fmla="*/ 201 h 232"/>
                  <a:gd name="T12" fmla="*/ 38 w 232"/>
                  <a:gd name="T13" fmla="*/ 8 h 232"/>
                  <a:gd name="T14" fmla="*/ 30 w 232"/>
                  <a:gd name="T15" fmla="*/ 0 h 232"/>
                  <a:gd name="T16" fmla="*/ 17 w 232"/>
                  <a:gd name="T17" fmla="*/ 1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2" h="232">
                    <a:moveTo>
                      <a:pt x="17" y="13"/>
                    </a:moveTo>
                    <a:cubicBezTo>
                      <a:pt x="2" y="28"/>
                      <a:pt x="2" y="28"/>
                      <a:pt x="2" y="28"/>
                    </a:cubicBezTo>
                    <a:cubicBezTo>
                      <a:pt x="0" y="31"/>
                      <a:pt x="0" y="35"/>
                      <a:pt x="2" y="37"/>
                    </a:cubicBezTo>
                    <a:cubicBezTo>
                      <a:pt x="194" y="229"/>
                      <a:pt x="194" y="229"/>
                      <a:pt x="194" y="229"/>
                    </a:cubicBezTo>
                    <a:cubicBezTo>
                      <a:pt x="197" y="232"/>
                      <a:pt x="201" y="232"/>
                      <a:pt x="204" y="229"/>
                    </a:cubicBezTo>
                    <a:cubicBezTo>
                      <a:pt x="232" y="201"/>
                      <a:pt x="232" y="201"/>
                      <a:pt x="232" y="201"/>
                    </a:cubicBezTo>
                    <a:cubicBezTo>
                      <a:pt x="38" y="8"/>
                      <a:pt x="38" y="8"/>
                      <a:pt x="38" y="8"/>
                    </a:cubicBezTo>
                    <a:cubicBezTo>
                      <a:pt x="30" y="0"/>
                      <a:pt x="30" y="0"/>
                      <a:pt x="30" y="0"/>
                    </a:cubicBezTo>
                    <a:lnTo>
                      <a:pt x="17" y="13"/>
                    </a:lnTo>
                    <a:close/>
                  </a:path>
                </a:pathLst>
              </a:custGeom>
              <a:solidFill>
                <a:srgbClr val="000529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8" name="Freeform: Shape 31"/>
              <p:cNvSpPr>
                <a:spLocks/>
              </p:cNvSpPr>
              <p:nvPr/>
            </p:nvSpPr>
            <p:spPr bwMode="auto">
              <a:xfrm>
                <a:off x="1951038" y="1839913"/>
                <a:ext cx="474663" cy="461963"/>
              </a:xfrm>
              <a:custGeom>
                <a:avLst/>
                <a:gdLst>
                  <a:gd name="T0" fmla="*/ 69 w 69"/>
                  <a:gd name="T1" fmla="*/ 52 h 67"/>
                  <a:gd name="T2" fmla="*/ 20 w 69"/>
                  <a:gd name="T3" fmla="*/ 2 h 67"/>
                  <a:gd name="T4" fmla="*/ 10 w 69"/>
                  <a:gd name="T5" fmla="*/ 2 h 67"/>
                  <a:gd name="T6" fmla="*/ 0 w 69"/>
                  <a:gd name="T7" fmla="*/ 13 h 67"/>
                  <a:gd name="T8" fmla="*/ 54 w 69"/>
                  <a:gd name="T9" fmla="*/ 67 h 67"/>
                  <a:gd name="T10" fmla="*/ 69 w 69"/>
                  <a:gd name="T11" fmla="*/ 52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9" h="67">
                    <a:moveTo>
                      <a:pt x="69" y="52"/>
                    </a:moveTo>
                    <a:cubicBezTo>
                      <a:pt x="20" y="2"/>
                      <a:pt x="20" y="2"/>
                      <a:pt x="20" y="2"/>
                    </a:cubicBezTo>
                    <a:cubicBezTo>
                      <a:pt x="17" y="0"/>
                      <a:pt x="13" y="0"/>
                      <a:pt x="10" y="2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54" y="67"/>
                      <a:pt x="54" y="67"/>
                      <a:pt x="54" y="67"/>
                    </a:cubicBezTo>
                    <a:lnTo>
                      <a:pt x="69" y="52"/>
                    </a:lnTo>
                    <a:close/>
                  </a:path>
                </a:pathLst>
              </a:custGeom>
              <a:solidFill>
                <a:srgbClr val="FF9973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9" name="Freeform: Shape 32"/>
              <p:cNvSpPr>
                <a:spLocks/>
              </p:cNvSpPr>
              <p:nvPr/>
            </p:nvSpPr>
            <p:spPr bwMode="auto">
              <a:xfrm>
                <a:off x="2322513" y="2074863"/>
                <a:ext cx="1611313" cy="1611313"/>
              </a:xfrm>
              <a:custGeom>
                <a:avLst/>
                <a:gdLst>
                  <a:gd name="T0" fmla="*/ 30 w 234"/>
                  <a:gd name="T1" fmla="*/ 3 h 234"/>
                  <a:gd name="T2" fmla="*/ 15 w 234"/>
                  <a:gd name="T3" fmla="*/ 18 h 234"/>
                  <a:gd name="T4" fmla="*/ 0 w 234"/>
                  <a:gd name="T5" fmla="*/ 33 h 234"/>
                  <a:gd name="T6" fmla="*/ 8 w 234"/>
                  <a:gd name="T7" fmla="*/ 41 h 234"/>
                  <a:gd name="T8" fmla="*/ 202 w 234"/>
                  <a:gd name="T9" fmla="*/ 234 h 234"/>
                  <a:gd name="T10" fmla="*/ 232 w 234"/>
                  <a:gd name="T11" fmla="*/ 204 h 234"/>
                  <a:gd name="T12" fmla="*/ 232 w 234"/>
                  <a:gd name="T13" fmla="*/ 195 h 234"/>
                  <a:gd name="T14" fmla="*/ 40 w 234"/>
                  <a:gd name="T15" fmla="*/ 3 h 234"/>
                  <a:gd name="T16" fmla="*/ 30 w 234"/>
                  <a:gd name="T17" fmla="*/ 3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4" h="234">
                    <a:moveTo>
                      <a:pt x="30" y="3"/>
                    </a:moveTo>
                    <a:cubicBezTo>
                      <a:pt x="15" y="18"/>
                      <a:pt x="15" y="18"/>
                      <a:pt x="15" y="18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202" y="234"/>
                      <a:pt x="202" y="234"/>
                      <a:pt x="202" y="234"/>
                    </a:cubicBezTo>
                    <a:cubicBezTo>
                      <a:pt x="232" y="204"/>
                      <a:pt x="232" y="204"/>
                      <a:pt x="232" y="204"/>
                    </a:cubicBezTo>
                    <a:cubicBezTo>
                      <a:pt x="234" y="202"/>
                      <a:pt x="234" y="197"/>
                      <a:pt x="232" y="195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37" y="0"/>
                      <a:pt x="33" y="0"/>
                      <a:pt x="30" y="3"/>
                    </a:cubicBezTo>
                    <a:close/>
                  </a:path>
                </a:pathLst>
              </a:custGeom>
              <a:solidFill>
                <a:srgbClr val="333754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0" name="Freeform: Shape 33"/>
              <p:cNvSpPr>
                <a:spLocks/>
              </p:cNvSpPr>
              <p:nvPr/>
            </p:nvSpPr>
            <p:spPr bwMode="auto">
              <a:xfrm>
                <a:off x="131763" y="111125"/>
                <a:ext cx="2355850" cy="2355850"/>
              </a:xfrm>
              <a:custGeom>
                <a:avLst/>
                <a:gdLst>
                  <a:gd name="T0" fmla="*/ 281 w 342"/>
                  <a:gd name="T1" fmla="*/ 61 h 342"/>
                  <a:gd name="T2" fmla="*/ 281 w 342"/>
                  <a:gd name="T3" fmla="*/ 282 h 342"/>
                  <a:gd name="T4" fmla="*/ 61 w 342"/>
                  <a:gd name="T5" fmla="*/ 282 h 342"/>
                  <a:gd name="T6" fmla="*/ 61 w 342"/>
                  <a:gd name="T7" fmla="*/ 61 h 342"/>
                  <a:gd name="T8" fmla="*/ 281 w 342"/>
                  <a:gd name="T9" fmla="*/ 61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2" h="342">
                    <a:moveTo>
                      <a:pt x="281" y="61"/>
                    </a:moveTo>
                    <a:cubicBezTo>
                      <a:pt x="342" y="122"/>
                      <a:pt x="342" y="221"/>
                      <a:pt x="281" y="282"/>
                    </a:cubicBezTo>
                    <a:cubicBezTo>
                      <a:pt x="220" y="342"/>
                      <a:pt x="122" y="342"/>
                      <a:pt x="61" y="282"/>
                    </a:cubicBezTo>
                    <a:cubicBezTo>
                      <a:pt x="0" y="221"/>
                      <a:pt x="0" y="122"/>
                      <a:pt x="61" y="61"/>
                    </a:cubicBezTo>
                    <a:cubicBezTo>
                      <a:pt x="122" y="0"/>
                      <a:pt x="220" y="0"/>
                      <a:pt x="281" y="61"/>
                    </a:cubicBezTo>
                    <a:close/>
                  </a:path>
                </a:pathLst>
              </a:custGeom>
              <a:solidFill>
                <a:srgbClr val="000529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1" name="Freeform: Shape 34"/>
              <p:cNvSpPr>
                <a:spLocks/>
              </p:cNvSpPr>
              <p:nvPr/>
            </p:nvSpPr>
            <p:spPr bwMode="auto">
              <a:xfrm>
                <a:off x="393700" y="379413"/>
                <a:ext cx="1831975" cy="1825625"/>
              </a:xfrm>
              <a:custGeom>
                <a:avLst/>
                <a:gdLst>
                  <a:gd name="T0" fmla="*/ 218 w 266"/>
                  <a:gd name="T1" fmla="*/ 47 h 265"/>
                  <a:gd name="T2" fmla="*/ 218 w 266"/>
                  <a:gd name="T3" fmla="*/ 218 h 265"/>
                  <a:gd name="T4" fmla="*/ 48 w 266"/>
                  <a:gd name="T5" fmla="*/ 218 h 265"/>
                  <a:gd name="T6" fmla="*/ 48 w 266"/>
                  <a:gd name="T7" fmla="*/ 47 h 265"/>
                  <a:gd name="T8" fmla="*/ 218 w 266"/>
                  <a:gd name="T9" fmla="*/ 47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6" h="265">
                    <a:moveTo>
                      <a:pt x="218" y="47"/>
                    </a:moveTo>
                    <a:cubicBezTo>
                      <a:pt x="266" y="94"/>
                      <a:pt x="266" y="171"/>
                      <a:pt x="218" y="218"/>
                    </a:cubicBezTo>
                    <a:cubicBezTo>
                      <a:pt x="171" y="265"/>
                      <a:pt x="95" y="265"/>
                      <a:pt x="48" y="218"/>
                    </a:cubicBezTo>
                    <a:cubicBezTo>
                      <a:pt x="0" y="171"/>
                      <a:pt x="0" y="94"/>
                      <a:pt x="48" y="47"/>
                    </a:cubicBezTo>
                    <a:cubicBezTo>
                      <a:pt x="95" y="0"/>
                      <a:pt x="171" y="0"/>
                      <a:pt x="218" y="47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2" name="Freeform: Shape 35"/>
              <p:cNvSpPr>
                <a:spLocks/>
              </p:cNvSpPr>
              <p:nvPr/>
            </p:nvSpPr>
            <p:spPr bwMode="auto">
              <a:xfrm>
                <a:off x="558800" y="758825"/>
                <a:ext cx="371475" cy="1033463"/>
              </a:xfrm>
              <a:custGeom>
                <a:avLst/>
                <a:gdLst>
                  <a:gd name="T0" fmla="*/ 51 w 54"/>
                  <a:gd name="T1" fmla="*/ 147 h 150"/>
                  <a:gd name="T2" fmla="*/ 40 w 54"/>
                  <a:gd name="T3" fmla="*/ 147 h 150"/>
                  <a:gd name="T4" fmla="*/ 40 w 54"/>
                  <a:gd name="T5" fmla="*/ 3 h 150"/>
                  <a:gd name="T6" fmla="*/ 51 w 54"/>
                  <a:gd name="T7" fmla="*/ 3 h 150"/>
                  <a:gd name="T8" fmla="*/ 51 w 54"/>
                  <a:gd name="T9" fmla="*/ 14 h 150"/>
                  <a:gd name="T10" fmla="*/ 51 w 54"/>
                  <a:gd name="T11" fmla="*/ 136 h 150"/>
                  <a:gd name="T12" fmla="*/ 51 w 54"/>
                  <a:gd name="T13" fmla="*/ 147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150">
                    <a:moveTo>
                      <a:pt x="51" y="147"/>
                    </a:moveTo>
                    <a:cubicBezTo>
                      <a:pt x="48" y="150"/>
                      <a:pt x="43" y="150"/>
                      <a:pt x="40" y="147"/>
                    </a:cubicBezTo>
                    <a:cubicBezTo>
                      <a:pt x="0" y="107"/>
                      <a:pt x="0" y="43"/>
                      <a:pt x="40" y="3"/>
                    </a:cubicBezTo>
                    <a:cubicBezTo>
                      <a:pt x="43" y="0"/>
                      <a:pt x="48" y="0"/>
                      <a:pt x="51" y="3"/>
                    </a:cubicBezTo>
                    <a:cubicBezTo>
                      <a:pt x="54" y="6"/>
                      <a:pt x="54" y="11"/>
                      <a:pt x="51" y="14"/>
                    </a:cubicBezTo>
                    <a:cubicBezTo>
                      <a:pt x="17" y="47"/>
                      <a:pt x="17" y="102"/>
                      <a:pt x="51" y="136"/>
                    </a:cubicBezTo>
                    <a:cubicBezTo>
                      <a:pt x="54" y="139"/>
                      <a:pt x="54" y="144"/>
                      <a:pt x="51" y="14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3" name="Freeform: Shape 36"/>
              <p:cNvSpPr>
                <a:spLocks/>
              </p:cNvSpPr>
              <p:nvPr/>
            </p:nvSpPr>
            <p:spPr bwMode="auto">
              <a:xfrm>
                <a:off x="1041400" y="1819275"/>
                <a:ext cx="412750" cy="165100"/>
              </a:xfrm>
              <a:custGeom>
                <a:avLst/>
                <a:gdLst>
                  <a:gd name="T0" fmla="*/ 58 w 60"/>
                  <a:gd name="T1" fmla="*/ 20 h 24"/>
                  <a:gd name="T2" fmla="*/ 53 w 60"/>
                  <a:gd name="T3" fmla="*/ 22 h 24"/>
                  <a:gd name="T4" fmla="*/ 6 w 60"/>
                  <a:gd name="T5" fmla="*/ 16 h 24"/>
                  <a:gd name="T6" fmla="*/ 2 w 60"/>
                  <a:gd name="T7" fmla="*/ 6 h 24"/>
                  <a:gd name="T8" fmla="*/ 12 w 60"/>
                  <a:gd name="T9" fmla="*/ 1 h 24"/>
                  <a:gd name="T10" fmla="*/ 51 w 60"/>
                  <a:gd name="T11" fmla="*/ 6 h 24"/>
                  <a:gd name="T12" fmla="*/ 60 w 60"/>
                  <a:gd name="T13" fmla="*/ 13 h 24"/>
                  <a:gd name="T14" fmla="*/ 58 w 60"/>
                  <a:gd name="T1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0" h="24">
                    <a:moveTo>
                      <a:pt x="58" y="20"/>
                    </a:moveTo>
                    <a:cubicBezTo>
                      <a:pt x="57" y="21"/>
                      <a:pt x="55" y="22"/>
                      <a:pt x="53" y="22"/>
                    </a:cubicBezTo>
                    <a:cubicBezTo>
                      <a:pt x="37" y="24"/>
                      <a:pt x="21" y="22"/>
                      <a:pt x="6" y="16"/>
                    </a:cubicBezTo>
                    <a:cubicBezTo>
                      <a:pt x="2" y="15"/>
                      <a:pt x="0" y="10"/>
                      <a:pt x="2" y="6"/>
                    </a:cubicBezTo>
                    <a:cubicBezTo>
                      <a:pt x="3" y="2"/>
                      <a:pt x="8" y="0"/>
                      <a:pt x="12" y="1"/>
                    </a:cubicBezTo>
                    <a:cubicBezTo>
                      <a:pt x="24" y="6"/>
                      <a:pt x="38" y="8"/>
                      <a:pt x="51" y="6"/>
                    </a:cubicBezTo>
                    <a:cubicBezTo>
                      <a:pt x="56" y="6"/>
                      <a:pt x="60" y="9"/>
                      <a:pt x="60" y="13"/>
                    </a:cubicBezTo>
                    <a:cubicBezTo>
                      <a:pt x="60" y="16"/>
                      <a:pt x="59" y="18"/>
                      <a:pt x="58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Group 37"/>
            <p:cNvGrpSpPr/>
            <p:nvPr/>
          </p:nvGrpSpPr>
          <p:grpSpPr>
            <a:xfrm rot="5400000">
              <a:off x="7092518" y="4288887"/>
              <a:ext cx="615532" cy="613878"/>
              <a:chOff x="131763" y="111125"/>
              <a:chExt cx="3802063" cy="3789363"/>
            </a:xfrm>
          </p:grpSpPr>
          <p:sp>
            <p:nvSpPr>
              <p:cNvPr id="148" name="Freeform: Shape 38"/>
              <p:cNvSpPr>
                <a:spLocks/>
              </p:cNvSpPr>
              <p:nvPr/>
            </p:nvSpPr>
            <p:spPr bwMode="auto">
              <a:xfrm>
                <a:off x="1874838" y="1930400"/>
                <a:ext cx="447675" cy="460375"/>
              </a:xfrm>
              <a:custGeom>
                <a:avLst/>
                <a:gdLst>
                  <a:gd name="T0" fmla="*/ 11 w 65"/>
                  <a:gd name="T1" fmla="*/ 0 h 67"/>
                  <a:gd name="T2" fmla="*/ 2 w 65"/>
                  <a:gd name="T3" fmla="*/ 8 h 67"/>
                  <a:gd name="T4" fmla="*/ 2 w 65"/>
                  <a:gd name="T5" fmla="*/ 18 h 67"/>
                  <a:gd name="T6" fmla="*/ 52 w 65"/>
                  <a:gd name="T7" fmla="*/ 67 h 67"/>
                  <a:gd name="T8" fmla="*/ 65 w 65"/>
                  <a:gd name="T9" fmla="*/ 54 h 67"/>
                  <a:gd name="T10" fmla="*/ 11 w 65"/>
                  <a:gd name="T11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" h="67">
                    <a:moveTo>
                      <a:pt x="11" y="0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0" y="11"/>
                      <a:pt x="0" y="15"/>
                      <a:pt x="2" y="18"/>
                    </a:cubicBezTo>
                    <a:cubicBezTo>
                      <a:pt x="52" y="67"/>
                      <a:pt x="52" y="67"/>
                      <a:pt x="52" y="67"/>
                    </a:cubicBezTo>
                    <a:cubicBezTo>
                      <a:pt x="65" y="54"/>
                      <a:pt x="65" y="54"/>
                      <a:pt x="65" y="54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7352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9" name="Freeform: Shape 39"/>
              <p:cNvSpPr>
                <a:spLocks/>
              </p:cNvSpPr>
              <p:nvPr/>
            </p:nvSpPr>
            <p:spPr bwMode="auto">
              <a:xfrm>
                <a:off x="2116138" y="2301875"/>
                <a:ext cx="1597025" cy="1598613"/>
              </a:xfrm>
              <a:custGeom>
                <a:avLst/>
                <a:gdLst>
                  <a:gd name="T0" fmla="*/ 17 w 232"/>
                  <a:gd name="T1" fmla="*/ 13 h 232"/>
                  <a:gd name="T2" fmla="*/ 2 w 232"/>
                  <a:gd name="T3" fmla="*/ 28 h 232"/>
                  <a:gd name="T4" fmla="*/ 2 w 232"/>
                  <a:gd name="T5" fmla="*/ 37 h 232"/>
                  <a:gd name="T6" fmla="*/ 194 w 232"/>
                  <a:gd name="T7" fmla="*/ 229 h 232"/>
                  <a:gd name="T8" fmla="*/ 204 w 232"/>
                  <a:gd name="T9" fmla="*/ 229 h 232"/>
                  <a:gd name="T10" fmla="*/ 232 w 232"/>
                  <a:gd name="T11" fmla="*/ 201 h 232"/>
                  <a:gd name="T12" fmla="*/ 38 w 232"/>
                  <a:gd name="T13" fmla="*/ 8 h 232"/>
                  <a:gd name="T14" fmla="*/ 30 w 232"/>
                  <a:gd name="T15" fmla="*/ 0 h 232"/>
                  <a:gd name="T16" fmla="*/ 17 w 232"/>
                  <a:gd name="T17" fmla="*/ 1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2" h="232">
                    <a:moveTo>
                      <a:pt x="17" y="13"/>
                    </a:moveTo>
                    <a:cubicBezTo>
                      <a:pt x="2" y="28"/>
                      <a:pt x="2" y="28"/>
                      <a:pt x="2" y="28"/>
                    </a:cubicBezTo>
                    <a:cubicBezTo>
                      <a:pt x="0" y="31"/>
                      <a:pt x="0" y="35"/>
                      <a:pt x="2" y="37"/>
                    </a:cubicBezTo>
                    <a:cubicBezTo>
                      <a:pt x="194" y="229"/>
                      <a:pt x="194" y="229"/>
                      <a:pt x="194" y="229"/>
                    </a:cubicBezTo>
                    <a:cubicBezTo>
                      <a:pt x="197" y="232"/>
                      <a:pt x="201" y="232"/>
                      <a:pt x="204" y="229"/>
                    </a:cubicBezTo>
                    <a:cubicBezTo>
                      <a:pt x="232" y="201"/>
                      <a:pt x="232" y="201"/>
                      <a:pt x="232" y="201"/>
                    </a:cubicBezTo>
                    <a:cubicBezTo>
                      <a:pt x="38" y="8"/>
                      <a:pt x="38" y="8"/>
                      <a:pt x="38" y="8"/>
                    </a:cubicBezTo>
                    <a:cubicBezTo>
                      <a:pt x="30" y="0"/>
                      <a:pt x="30" y="0"/>
                      <a:pt x="30" y="0"/>
                    </a:cubicBezTo>
                    <a:lnTo>
                      <a:pt x="17" y="13"/>
                    </a:lnTo>
                    <a:close/>
                  </a:path>
                </a:pathLst>
              </a:custGeom>
              <a:solidFill>
                <a:srgbClr val="000529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0" name="Freeform: Shape 40"/>
              <p:cNvSpPr>
                <a:spLocks/>
              </p:cNvSpPr>
              <p:nvPr/>
            </p:nvSpPr>
            <p:spPr bwMode="auto">
              <a:xfrm>
                <a:off x="1951038" y="1839913"/>
                <a:ext cx="474663" cy="461963"/>
              </a:xfrm>
              <a:custGeom>
                <a:avLst/>
                <a:gdLst>
                  <a:gd name="T0" fmla="*/ 69 w 69"/>
                  <a:gd name="T1" fmla="*/ 52 h 67"/>
                  <a:gd name="T2" fmla="*/ 20 w 69"/>
                  <a:gd name="T3" fmla="*/ 2 h 67"/>
                  <a:gd name="T4" fmla="*/ 10 w 69"/>
                  <a:gd name="T5" fmla="*/ 2 h 67"/>
                  <a:gd name="T6" fmla="*/ 0 w 69"/>
                  <a:gd name="T7" fmla="*/ 13 h 67"/>
                  <a:gd name="T8" fmla="*/ 54 w 69"/>
                  <a:gd name="T9" fmla="*/ 67 h 67"/>
                  <a:gd name="T10" fmla="*/ 69 w 69"/>
                  <a:gd name="T11" fmla="*/ 52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9" h="67">
                    <a:moveTo>
                      <a:pt x="69" y="52"/>
                    </a:moveTo>
                    <a:cubicBezTo>
                      <a:pt x="20" y="2"/>
                      <a:pt x="20" y="2"/>
                      <a:pt x="20" y="2"/>
                    </a:cubicBezTo>
                    <a:cubicBezTo>
                      <a:pt x="17" y="0"/>
                      <a:pt x="13" y="0"/>
                      <a:pt x="10" y="2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54" y="67"/>
                      <a:pt x="54" y="67"/>
                      <a:pt x="54" y="67"/>
                    </a:cubicBezTo>
                    <a:lnTo>
                      <a:pt x="69" y="52"/>
                    </a:lnTo>
                    <a:close/>
                  </a:path>
                </a:pathLst>
              </a:custGeom>
              <a:solidFill>
                <a:srgbClr val="FF9973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1" name="Freeform: Shape 41"/>
              <p:cNvSpPr>
                <a:spLocks/>
              </p:cNvSpPr>
              <p:nvPr/>
            </p:nvSpPr>
            <p:spPr bwMode="auto">
              <a:xfrm>
                <a:off x="2322513" y="2074863"/>
                <a:ext cx="1611313" cy="1611313"/>
              </a:xfrm>
              <a:custGeom>
                <a:avLst/>
                <a:gdLst>
                  <a:gd name="T0" fmla="*/ 30 w 234"/>
                  <a:gd name="T1" fmla="*/ 3 h 234"/>
                  <a:gd name="T2" fmla="*/ 15 w 234"/>
                  <a:gd name="T3" fmla="*/ 18 h 234"/>
                  <a:gd name="T4" fmla="*/ 0 w 234"/>
                  <a:gd name="T5" fmla="*/ 33 h 234"/>
                  <a:gd name="T6" fmla="*/ 8 w 234"/>
                  <a:gd name="T7" fmla="*/ 41 h 234"/>
                  <a:gd name="T8" fmla="*/ 202 w 234"/>
                  <a:gd name="T9" fmla="*/ 234 h 234"/>
                  <a:gd name="T10" fmla="*/ 232 w 234"/>
                  <a:gd name="T11" fmla="*/ 204 h 234"/>
                  <a:gd name="T12" fmla="*/ 232 w 234"/>
                  <a:gd name="T13" fmla="*/ 195 h 234"/>
                  <a:gd name="T14" fmla="*/ 40 w 234"/>
                  <a:gd name="T15" fmla="*/ 3 h 234"/>
                  <a:gd name="T16" fmla="*/ 30 w 234"/>
                  <a:gd name="T17" fmla="*/ 3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4" h="234">
                    <a:moveTo>
                      <a:pt x="30" y="3"/>
                    </a:moveTo>
                    <a:cubicBezTo>
                      <a:pt x="15" y="18"/>
                      <a:pt x="15" y="18"/>
                      <a:pt x="15" y="18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202" y="234"/>
                      <a:pt x="202" y="234"/>
                      <a:pt x="202" y="234"/>
                    </a:cubicBezTo>
                    <a:cubicBezTo>
                      <a:pt x="232" y="204"/>
                      <a:pt x="232" y="204"/>
                      <a:pt x="232" y="204"/>
                    </a:cubicBezTo>
                    <a:cubicBezTo>
                      <a:pt x="234" y="202"/>
                      <a:pt x="234" y="197"/>
                      <a:pt x="232" y="195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37" y="0"/>
                      <a:pt x="33" y="0"/>
                      <a:pt x="30" y="3"/>
                    </a:cubicBezTo>
                    <a:close/>
                  </a:path>
                </a:pathLst>
              </a:custGeom>
              <a:solidFill>
                <a:srgbClr val="333754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2" name="Freeform: Shape 42"/>
              <p:cNvSpPr>
                <a:spLocks/>
              </p:cNvSpPr>
              <p:nvPr/>
            </p:nvSpPr>
            <p:spPr bwMode="auto">
              <a:xfrm>
                <a:off x="131763" y="111125"/>
                <a:ext cx="2355850" cy="2355850"/>
              </a:xfrm>
              <a:custGeom>
                <a:avLst/>
                <a:gdLst>
                  <a:gd name="T0" fmla="*/ 281 w 342"/>
                  <a:gd name="T1" fmla="*/ 61 h 342"/>
                  <a:gd name="T2" fmla="*/ 281 w 342"/>
                  <a:gd name="T3" fmla="*/ 282 h 342"/>
                  <a:gd name="T4" fmla="*/ 61 w 342"/>
                  <a:gd name="T5" fmla="*/ 282 h 342"/>
                  <a:gd name="T6" fmla="*/ 61 w 342"/>
                  <a:gd name="T7" fmla="*/ 61 h 342"/>
                  <a:gd name="T8" fmla="*/ 281 w 342"/>
                  <a:gd name="T9" fmla="*/ 61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2" h="342">
                    <a:moveTo>
                      <a:pt x="281" y="61"/>
                    </a:moveTo>
                    <a:cubicBezTo>
                      <a:pt x="342" y="122"/>
                      <a:pt x="342" y="221"/>
                      <a:pt x="281" y="282"/>
                    </a:cubicBezTo>
                    <a:cubicBezTo>
                      <a:pt x="220" y="342"/>
                      <a:pt x="122" y="342"/>
                      <a:pt x="61" y="282"/>
                    </a:cubicBezTo>
                    <a:cubicBezTo>
                      <a:pt x="0" y="221"/>
                      <a:pt x="0" y="122"/>
                      <a:pt x="61" y="61"/>
                    </a:cubicBezTo>
                    <a:cubicBezTo>
                      <a:pt x="122" y="0"/>
                      <a:pt x="220" y="0"/>
                      <a:pt x="281" y="61"/>
                    </a:cubicBezTo>
                    <a:close/>
                  </a:path>
                </a:pathLst>
              </a:custGeom>
              <a:solidFill>
                <a:srgbClr val="000529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3" name="Freeform: Shape 43"/>
              <p:cNvSpPr>
                <a:spLocks/>
              </p:cNvSpPr>
              <p:nvPr/>
            </p:nvSpPr>
            <p:spPr bwMode="auto">
              <a:xfrm>
                <a:off x="393700" y="379413"/>
                <a:ext cx="1831975" cy="1825625"/>
              </a:xfrm>
              <a:custGeom>
                <a:avLst/>
                <a:gdLst>
                  <a:gd name="T0" fmla="*/ 218 w 266"/>
                  <a:gd name="T1" fmla="*/ 47 h 265"/>
                  <a:gd name="T2" fmla="*/ 218 w 266"/>
                  <a:gd name="T3" fmla="*/ 218 h 265"/>
                  <a:gd name="T4" fmla="*/ 48 w 266"/>
                  <a:gd name="T5" fmla="*/ 218 h 265"/>
                  <a:gd name="T6" fmla="*/ 48 w 266"/>
                  <a:gd name="T7" fmla="*/ 47 h 265"/>
                  <a:gd name="T8" fmla="*/ 218 w 266"/>
                  <a:gd name="T9" fmla="*/ 47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6" h="265">
                    <a:moveTo>
                      <a:pt x="218" y="47"/>
                    </a:moveTo>
                    <a:cubicBezTo>
                      <a:pt x="266" y="94"/>
                      <a:pt x="266" y="171"/>
                      <a:pt x="218" y="218"/>
                    </a:cubicBezTo>
                    <a:cubicBezTo>
                      <a:pt x="171" y="265"/>
                      <a:pt x="95" y="265"/>
                      <a:pt x="48" y="218"/>
                    </a:cubicBezTo>
                    <a:cubicBezTo>
                      <a:pt x="0" y="171"/>
                      <a:pt x="0" y="94"/>
                      <a:pt x="48" y="47"/>
                    </a:cubicBezTo>
                    <a:cubicBezTo>
                      <a:pt x="95" y="0"/>
                      <a:pt x="171" y="0"/>
                      <a:pt x="218" y="47"/>
                    </a:cubicBezTo>
                    <a:close/>
                  </a:path>
                </a:pathLst>
              </a:custGeom>
              <a:solidFill>
                <a:srgbClr val="8FD4B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4" name="Freeform: Shape 44"/>
              <p:cNvSpPr>
                <a:spLocks/>
              </p:cNvSpPr>
              <p:nvPr/>
            </p:nvSpPr>
            <p:spPr bwMode="auto">
              <a:xfrm>
                <a:off x="558800" y="758825"/>
                <a:ext cx="371475" cy="1033463"/>
              </a:xfrm>
              <a:custGeom>
                <a:avLst/>
                <a:gdLst>
                  <a:gd name="T0" fmla="*/ 51 w 54"/>
                  <a:gd name="T1" fmla="*/ 147 h 150"/>
                  <a:gd name="T2" fmla="*/ 40 w 54"/>
                  <a:gd name="T3" fmla="*/ 147 h 150"/>
                  <a:gd name="T4" fmla="*/ 40 w 54"/>
                  <a:gd name="T5" fmla="*/ 3 h 150"/>
                  <a:gd name="T6" fmla="*/ 51 w 54"/>
                  <a:gd name="T7" fmla="*/ 3 h 150"/>
                  <a:gd name="T8" fmla="*/ 51 w 54"/>
                  <a:gd name="T9" fmla="*/ 14 h 150"/>
                  <a:gd name="T10" fmla="*/ 51 w 54"/>
                  <a:gd name="T11" fmla="*/ 136 h 150"/>
                  <a:gd name="T12" fmla="*/ 51 w 54"/>
                  <a:gd name="T13" fmla="*/ 147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150">
                    <a:moveTo>
                      <a:pt x="51" y="147"/>
                    </a:moveTo>
                    <a:cubicBezTo>
                      <a:pt x="48" y="150"/>
                      <a:pt x="43" y="150"/>
                      <a:pt x="40" y="147"/>
                    </a:cubicBezTo>
                    <a:cubicBezTo>
                      <a:pt x="0" y="107"/>
                      <a:pt x="0" y="43"/>
                      <a:pt x="40" y="3"/>
                    </a:cubicBezTo>
                    <a:cubicBezTo>
                      <a:pt x="43" y="0"/>
                      <a:pt x="48" y="0"/>
                      <a:pt x="51" y="3"/>
                    </a:cubicBezTo>
                    <a:cubicBezTo>
                      <a:pt x="54" y="6"/>
                      <a:pt x="54" y="11"/>
                      <a:pt x="51" y="14"/>
                    </a:cubicBezTo>
                    <a:cubicBezTo>
                      <a:pt x="17" y="47"/>
                      <a:pt x="17" y="102"/>
                      <a:pt x="51" y="136"/>
                    </a:cubicBezTo>
                    <a:cubicBezTo>
                      <a:pt x="54" y="139"/>
                      <a:pt x="54" y="144"/>
                      <a:pt x="51" y="14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5" name="Freeform: Shape 45"/>
              <p:cNvSpPr>
                <a:spLocks/>
              </p:cNvSpPr>
              <p:nvPr/>
            </p:nvSpPr>
            <p:spPr bwMode="auto">
              <a:xfrm>
                <a:off x="1041400" y="1819275"/>
                <a:ext cx="412750" cy="165100"/>
              </a:xfrm>
              <a:custGeom>
                <a:avLst/>
                <a:gdLst>
                  <a:gd name="T0" fmla="*/ 58 w 60"/>
                  <a:gd name="T1" fmla="*/ 20 h 24"/>
                  <a:gd name="T2" fmla="*/ 53 w 60"/>
                  <a:gd name="T3" fmla="*/ 22 h 24"/>
                  <a:gd name="T4" fmla="*/ 6 w 60"/>
                  <a:gd name="T5" fmla="*/ 16 h 24"/>
                  <a:gd name="T6" fmla="*/ 2 w 60"/>
                  <a:gd name="T7" fmla="*/ 6 h 24"/>
                  <a:gd name="T8" fmla="*/ 12 w 60"/>
                  <a:gd name="T9" fmla="*/ 1 h 24"/>
                  <a:gd name="T10" fmla="*/ 51 w 60"/>
                  <a:gd name="T11" fmla="*/ 6 h 24"/>
                  <a:gd name="T12" fmla="*/ 60 w 60"/>
                  <a:gd name="T13" fmla="*/ 13 h 24"/>
                  <a:gd name="T14" fmla="*/ 58 w 60"/>
                  <a:gd name="T1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0" h="24">
                    <a:moveTo>
                      <a:pt x="58" y="20"/>
                    </a:moveTo>
                    <a:cubicBezTo>
                      <a:pt x="57" y="21"/>
                      <a:pt x="55" y="22"/>
                      <a:pt x="53" y="22"/>
                    </a:cubicBezTo>
                    <a:cubicBezTo>
                      <a:pt x="37" y="24"/>
                      <a:pt x="21" y="22"/>
                      <a:pt x="6" y="16"/>
                    </a:cubicBezTo>
                    <a:cubicBezTo>
                      <a:pt x="2" y="15"/>
                      <a:pt x="0" y="10"/>
                      <a:pt x="2" y="6"/>
                    </a:cubicBezTo>
                    <a:cubicBezTo>
                      <a:pt x="3" y="2"/>
                      <a:pt x="8" y="0"/>
                      <a:pt x="12" y="1"/>
                    </a:cubicBezTo>
                    <a:cubicBezTo>
                      <a:pt x="24" y="6"/>
                      <a:pt x="38" y="8"/>
                      <a:pt x="51" y="6"/>
                    </a:cubicBezTo>
                    <a:cubicBezTo>
                      <a:pt x="56" y="6"/>
                      <a:pt x="60" y="9"/>
                      <a:pt x="60" y="13"/>
                    </a:cubicBezTo>
                    <a:cubicBezTo>
                      <a:pt x="60" y="16"/>
                      <a:pt x="59" y="18"/>
                      <a:pt x="58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Group 46"/>
            <p:cNvGrpSpPr/>
            <p:nvPr/>
          </p:nvGrpSpPr>
          <p:grpSpPr>
            <a:xfrm>
              <a:off x="5034549" y="3725480"/>
              <a:ext cx="2303998" cy="1971711"/>
              <a:chOff x="9724729" y="7787490"/>
              <a:chExt cx="4606783" cy="3943931"/>
            </a:xfrm>
          </p:grpSpPr>
          <p:sp>
            <p:nvSpPr>
              <p:cNvPr id="102" name="Freeform: Shape 47"/>
              <p:cNvSpPr>
                <a:spLocks/>
              </p:cNvSpPr>
              <p:nvPr/>
            </p:nvSpPr>
            <p:spPr bwMode="auto">
              <a:xfrm>
                <a:off x="11792173" y="8870221"/>
                <a:ext cx="471894" cy="359500"/>
              </a:xfrm>
              <a:custGeom>
                <a:avLst/>
                <a:gdLst>
                  <a:gd name="T0" fmla="*/ 0 w 988"/>
                  <a:gd name="T1" fmla="*/ 0 h 753"/>
                  <a:gd name="T2" fmla="*/ 0 w 988"/>
                  <a:gd name="T3" fmla="*/ 437 h 753"/>
                  <a:gd name="T4" fmla="*/ 482 w 988"/>
                  <a:gd name="T5" fmla="*/ 752 h 753"/>
                  <a:gd name="T6" fmla="*/ 987 w 988"/>
                  <a:gd name="T7" fmla="*/ 437 h 753"/>
                  <a:gd name="T8" fmla="*/ 987 w 988"/>
                  <a:gd name="T9" fmla="*/ 0 h 753"/>
                  <a:gd name="T10" fmla="*/ 0 w 988"/>
                  <a:gd name="T11" fmla="*/ 0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8" h="753">
                    <a:moveTo>
                      <a:pt x="0" y="0"/>
                    </a:moveTo>
                    <a:lnTo>
                      <a:pt x="0" y="437"/>
                    </a:lnTo>
                    <a:lnTo>
                      <a:pt x="482" y="752"/>
                    </a:lnTo>
                    <a:lnTo>
                      <a:pt x="987" y="437"/>
                    </a:lnTo>
                    <a:lnTo>
                      <a:pt x="987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DD8A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3" name="Freeform: Shape 48"/>
              <p:cNvSpPr>
                <a:spLocks/>
              </p:cNvSpPr>
              <p:nvPr/>
            </p:nvSpPr>
            <p:spPr bwMode="auto">
              <a:xfrm>
                <a:off x="11792173" y="8870221"/>
                <a:ext cx="471894" cy="359500"/>
              </a:xfrm>
              <a:custGeom>
                <a:avLst/>
                <a:gdLst>
                  <a:gd name="T0" fmla="*/ 0 w 988"/>
                  <a:gd name="T1" fmla="*/ 0 h 753"/>
                  <a:gd name="T2" fmla="*/ 0 w 988"/>
                  <a:gd name="T3" fmla="*/ 437 h 753"/>
                  <a:gd name="T4" fmla="*/ 482 w 988"/>
                  <a:gd name="T5" fmla="*/ 752 h 753"/>
                  <a:gd name="T6" fmla="*/ 987 w 988"/>
                  <a:gd name="T7" fmla="*/ 437 h 753"/>
                  <a:gd name="T8" fmla="*/ 987 w 988"/>
                  <a:gd name="T9" fmla="*/ 0 h 753"/>
                  <a:gd name="T10" fmla="*/ 0 w 988"/>
                  <a:gd name="T11" fmla="*/ 0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8" h="753">
                    <a:moveTo>
                      <a:pt x="0" y="0"/>
                    </a:moveTo>
                    <a:lnTo>
                      <a:pt x="0" y="437"/>
                    </a:lnTo>
                    <a:lnTo>
                      <a:pt x="482" y="752"/>
                    </a:lnTo>
                    <a:lnTo>
                      <a:pt x="987" y="437"/>
                    </a:lnTo>
                    <a:lnTo>
                      <a:pt x="987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DD8A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4" name="Freeform: Shape 49"/>
              <p:cNvSpPr>
                <a:spLocks/>
              </p:cNvSpPr>
              <p:nvPr/>
            </p:nvSpPr>
            <p:spPr bwMode="auto">
              <a:xfrm>
                <a:off x="11792173" y="8870221"/>
                <a:ext cx="471894" cy="289715"/>
              </a:xfrm>
              <a:custGeom>
                <a:avLst/>
                <a:gdLst>
                  <a:gd name="T0" fmla="*/ 0 w 988"/>
                  <a:gd name="T1" fmla="*/ 0 h 610"/>
                  <a:gd name="T2" fmla="*/ 0 w 988"/>
                  <a:gd name="T3" fmla="*/ 437 h 610"/>
                  <a:gd name="T4" fmla="*/ 267 w 988"/>
                  <a:gd name="T5" fmla="*/ 609 h 610"/>
                  <a:gd name="T6" fmla="*/ 987 w 988"/>
                  <a:gd name="T7" fmla="*/ 163 h 610"/>
                  <a:gd name="T8" fmla="*/ 987 w 988"/>
                  <a:gd name="T9" fmla="*/ 0 h 610"/>
                  <a:gd name="T10" fmla="*/ 0 w 988"/>
                  <a:gd name="T11" fmla="*/ 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8" h="610">
                    <a:moveTo>
                      <a:pt x="0" y="0"/>
                    </a:moveTo>
                    <a:lnTo>
                      <a:pt x="0" y="437"/>
                    </a:lnTo>
                    <a:lnTo>
                      <a:pt x="267" y="609"/>
                    </a:lnTo>
                    <a:lnTo>
                      <a:pt x="987" y="163"/>
                    </a:lnTo>
                    <a:lnTo>
                      <a:pt x="987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6BF84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5" name="Freeform: Shape 50"/>
              <p:cNvSpPr>
                <a:spLocks/>
              </p:cNvSpPr>
              <p:nvPr/>
            </p:nvSpPr>
            <p:spPr bwMode="auto">
              <a:xfrm>
                <a:off x="11553052" y="7924946"/>
                <a:ext cx="948020" cy="1125025"/>
              </a:xfrm>
              <a:custGeom>
                <a:avLst/>
                <a:gdLst>
                  <a:gd name="T0" fmla="*/ 1867 w 1979"/>
                  <a:gd name="T1" fmla="*/ 1003 h 2349"/>
                  <a:gd name="T2" fmla="*/ 1867 w 1979"/>
                  <a:gd name="T3" fmla="*/ 1003 h 2349"/>
                  <a:gd name="T4" fmla="*/ 1763 w 1979"/>
                  <a:gd name="T5" fmla="*/ 1010 h 2349"/>
                  <a:gd name="T6" fmla="*/ 991 w 1979"/>
                  <a:gd name="T7" fmla="*/ 0 h 2349"/>
                  <a:gd name="T8" fmla="*/ 214 w 1979"/>
                  <a:gd name="T9" fmla="*/ 1010 h 2349"/>
                  <a:gd name="T10" fmla="*/ 115 w 1979"/>
                  <a:gd name="T11" fmla="*/ 1003 h 2349"/>
                  <a:gd name="T12" fmla="*/ 282 w 1979"/>
                  <a:gd name="T13" fmla="*/ 1552 h 2349"/>
                  <a:gd name="T14" fmla="*/ 541 w 1979"/>
                  <a:gd name="T15" fmla="*/ 2089 h 2349"/>
                  <a:gd name="T16" fmla="*/ 991 w 1979"/>
                  <a:gd name="T17" fmla="*/ 2348 h 2349"/>
                  <a:gd name="T18" fmla="*/ 1449 w 1979"/>
                  <a:gd name="T19" fmla="*/ 2058 h 2349"/>
                  <a:gd name="T20" fmla="*/ 1700 w 1979"/>
                  <a:gd name="T21" fmla="*/ 1552 h 2349"/>
                  <a:gd name="T22" fmla="*/ 1867 w 1979"/>
                  <a:gd name="T23" fmla="*/ 1003 h 2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79" h="2349">
                    <a:moveTo>
                      <a:pt x="1867" y="1003"/>
                    </a:moveTo>
                    <a:lnTo>
                      <a:pt x="1867" y="1003"/>
                    </a:lnTo>
                    <a:cubicBezTo>
                      <a:pt x="1867" y="1003"/>
                      <a:pt x="1799" y="923"/>
                      <a:pt x="1763" y="1010"/>
                    </a:cubicBezTo>
                    <a:cubicBezTo>
                      <a:pt x="1763" y="1010"/>
                      <a:pt x="1978" y="0"/>
                      <a:pt x="991" y="0"/>
                    </a:cubicBezTo>
                    <a:cubicBezTo>
                      <a:pt x="0" y="0"/>
                      <a:pt x="214" y="1010"/>
                      <a:pt x="214" y="1010"/>
                    </a:cubicBezTo>
                    <a:cubicBezTo>
                      <a:pt x="183" y="923"/>
                      <a:pt x="115" y="1003"/>
                      <a:pt x="115" y="1003"/>
                    </a:cubicBezTo>
                    <a:cubicBezTo>
                      <a:pt x="60" y="1508"/>
                      <a:pt x="282" y="1552"/>
                      <a:pt x="282" y="1552"/>
                    </a:cubicBezTo>
                    <a:cubicBezTo>
                      <a:pt x="282" y="1552"/>
                      <a:pt x="282" y="1831"/>
                      <a:pt x="541" y="2089"/>
                    </a:cubicBezTo>
                    <a:cubicBezTo>
                      <a:pt x="800" y="2348"/>
                      <a:pt x="991" y="2348"/>
                      <a:pt x="991" y="2348"/>
                    </a:cubicBezTo>
                    <a:cubicBezTo>
                      <a:pt x="991" y="2348"/>
                      <a:pt x="1194" y="2316"/>
                      <a:pt x="1449" y="2058"/>
                    </a:cubicBezTo>
                    <a:cubicBezTo>
                      <a:pt x="1707" y="1799"/>
                      <a:pt x="1700" y="1552"/>
                      <a:pt x="1700" y="1552"/>
                    </a:cubicBezTo>
                    <a:cubicBezTo>
                      <a:pt x="1700" y="1552"/>
                      <a:pt x="1922" y="1508"/>
                      <a:pt x="1867" y="1003"/>
                    </a:cubicBezTo>
                  </a:path>
                </a:pathLst>
              </a:custGeom>
              <a:solidFill>
                <a:srgbClr val="FDD8A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6" name="Freeform: Shape 51"/>
              <p:cNvSpPr>
                <a:spLocks/>
              </p:cNvSpPr>
              <p:nvPr/>
            </p:nvSpPr>
            <p:spPr bwMode="auto">
              <a:xfrm>
                <a:off x="11578446" y="7787490"/>
                <a:ext cx="886652" cy="699968"/>
              </a:xfrm>
              <a:custGeom>
                <a:avLst/>
                <a:gdLst>
                  <a:gd name="T0" fmla="*/ 180 w 1853"/>
                  <a:gd name="T1" fmla="*/ 1461 h 1462"/>
                  <a:gd name="T2" fmla="*/ 180 w 1853"/>
                  <a:gd name="T3" fmla="*/ 1461 h 1462"/>
                  <a:gd name="T4" fmla="*/ 247 w 1853"/>
                  <a:gd name="T5" fmla="*/ 1158 h 1462"/>
                  <a:gd name="T6" fmla="*/ 347 w 1853"/>
                  <a:gd name="T7" fmla="*/ 856 h 1462"/>
                  <a:gd name="T8" fmla="*/ 446 w 1853"/>
                  <a:gd name="T9" fmla="*/ 732 h 1462"/>
                  <a:gd name="T10" fmla="*/ 1000 w 1853"/>
                  <a:gd name="T11" fmla="*/ 887 h 1462"/>
                  <a:gd name="T12" fmla="*/ 1461 w 1853"/>
                  <a:gd name="T13" fmla="*/ 955 h 1462"/>
                  <a:gd name="T14" fmla="*/ 1358 w 1853"/>
                  <a:gd name="T15" fmla="*/ 832 h 1462"/>
                  <a:gd name="T16" fmla="*/ 1561 w 1853"/>
                  <a:gd name="T17" fmla="*/ 832 h 1462"/>
                  <a:gd name="T18" fmla="*/ 1628 w 1853"/>
                  <a:gd name="T19" fmla="*/ 1071 h 1462"/>
                  <a:gd name="T20" fmla="*/ 1708 w 1853"/>
                  <a:gd name="T21" fmla="*/ 1461 h 1462"/>
                  <a:gd name="T22" fmla="*/ 1796 w 1853"/>
                  <a:gd name="T23" fmla="*/ 1373 h 1462"/>
                  <a:gd name="T24" fmla="*/ 1852 w 1853"/>
                  <a:gd name="T25" fmla="*/ 1182 h 1462"/>
                  <a:gd name="T26" fmla="*/ 1852 w 1853"/>
                  <a:gd name="T27" fmla="*/ 565 h 1462"/>
                  <a:gd name="T28" fmla="*/ 944 w 1853"/>
                  <a:gd name="T29" fmla="*/ 0 h 1462"/>
                  <a:gd name="T30" fmla="*/ 44 w 1853"/>
                  <a:gd name="T31" fmla="*/ 621 h 1462"/>
                  <a:gd name="T32" fmla="*/ 44 w 1853"/>
                  <a:gd name="T33" fmla="*/ 1202 h 1462"/>
                  <a:gd name="T34" fmla="*/ 180 w 1853"/>
                  <a:gd name="T35" fmla="*/ 1461 h 1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53" h="1462">
                    <a:moveTo>
                      <a:pt x="180" y="1461"/>
                    </a:moveTo>
                    <a:lnTo>
                      <a:pt x="180" y="1461"/>
                    </a:lnTo>
                    <a:cubicBezTo>
                      <a:pt x="247" y="1158"/>
                      <a:pt x="247" y="1158"/>
                      <a:pt x="247" y="1158"/>
                    </a:cubicBezTo>
                    <a:cubicBezTo>
                      <a:pt x="247" y="1158"/>
                      <a:pt x="315" y="912"/>
                      <a:pt x="347" y="856"/>
                    </a:cubicBezTo>
                    <a:cubicBezTo>
                      <a:pt x="383" y="800"/>
                      <a:pt x="446" y="732"/>
                      <a:pt x="446" y="732"/>
                    </a:cubicBezTo>
                    <a:cubicBezTo>
                      <a:pt x="446" y="732"/>
                      <a:pt x="629" y="812"/>
                      <a:pt x="1000" y="887"/>
                    </a:cubicBezTo>
                    <a:cubicBezTo>
                      <a:pt x="1370" y="967"/>
                      <a:pt x="1461" y="955"/>
                      <a:pt x="1461" y="955"/>
                    </a:cubicBezTo>
                    <a:cubicBezTo>
                      <a:pt x="1358" y="832"/>
                      <a:pt x="1358" y="832"/>
                      <a:pt x="1358" y="832"/>
                    </a:cubicBezTo>
                    <a:cubicBezTo>
                      <a:pt x="1561" y="832"/>
                      <a:pt x="1561" y="832"/>
                      <a:pt x="1561" y="832"/>
                    </a:cubicBezTo>
                    <a:cubicBezTo>
                      <a:pt x="1561" y="832"/>
                      <a:pt x="1573" y="1011"/>
                      <a:pt x="1628" y="1071"/>
                    </a:cubicBezTo>
                    <a:cubicBezTo>
                      <a:pt x="1684" y="1126"/>
                      <a:pt x="1708" y="1461"/>
                      <a:pt x="1708" y="1461"/>
                    </a:cubicBezTo>
                    <a:cubicBezTo>
                      <a:pt x="1796" y="1373"/>
                      <a:pt x="1796" y="1373"/>
                      <a:pt x="1796" y="1373"/>
                    </a:cubicBezTo>
                    <a:cubicBezTo>
                      <a:pt x="1852" y="1182"/>
                      <a:pt x="1852" y="1182"/>
                      <a:pt x="1852" y="1182"/>
                    </a:cubicBezTo>
                    <a:cubicBezTo>
                      <a:pt x="1852" y="565"/>
                      <a:pt x="1852" y="565"/>
                      <a:pt x="1852" y="565"/>
                    </a:cubicBezTo>
                    <a:cubicBezTo>
                      <a:pt x="1852" y="565"/>
                      <a:pt x="1616" y="0"/>
                      <a:pt x="944" y="0"/>
                    </a:cubicBezTo>
                    <a:cubicBezTo>
                      <a:pt x="271" y="0"/>
                      <a:pt x="44" y="621"/>
                      <a:pt x="44" y="621"/>
                    </a:cubicBezTo>
                    <a:cubicBezTo>
                      <a:pt x="44" y="621"/>
                      <a:pt x="0" y="1146"/>
                      <a:pt x="44" y="1202"/>
                    </a:cubicBezTo>
                    <a:cubicBezTo>
                      <a:pt x="88" y="1258"/>
                      <a:pt x="180" y="1461"/>
                      <a:pt x="180" y="1461"/>
                    </a:cubicBezTo>
                  </a:path>
                </a:pathLst>
              </a:custGeom>
              <a:solidFill>
                <a:srgbClr val="4A4847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7" name="Freeform: Shape 52"/>
              <p:cNvSpPr>
                <a:spLocks/>
              </p:cNvSpPr>
              <p:nvPr/>
            </p:nvSpPr>
            <p:spPr bwMode="auto">
              <a:xfrm>
                <a:off x="9735309" y="9866248"/>
                <a:ext cx="785079" cy="401795"/>
              </a:xfrm>
              <a:custGeom>
                <a:avLst/>
                <a:gdLst>
                  <a:gd name="T0" fmla="*/ 637 w 1641"/>
                  <a:gd name="T1" fmla="*/ 8 h 841"/>
                  <a:gd name="T2" fmla="*/ 637 w 1641"/>
                  <a:gd name="T3" fmla="*/ 8 h 841"/>
                  <a:gd name="T4" fmla="*/ 1039 w 1641"/>
                  <a:gd name="T5" fmla="*/ 123 h 841"/>
                  <a:gd name="T6" fmla="*/ 1394 w 1641"/>
                  <a:gd name="T7" fmla="*/ 267 h 841"/>
                  <a:gd name="T8" fmla="*/ 1493 w 1641"/>
                  <a:gd name="T9" fmla="*/ 394 h 841"/>
                  <a:gd name="T10" fmla="*/ 1640 w 1641"/>
                  <a:gd name="T11" fmla="*/ 513 h 841"/>
                  <a:gd name="T12" fmla="*/ 1298 w 1641"/>
                  <a:gd name="T13" fmla="*/ 840 h 841"/>
                  <a:gd name="T14" fmla="*/ 1139 w 1641"/>
                  <a:gd name="T15" fmla="*/ 752 h 841"/>
                  <a:gd name="T16" fmla="*/ 482 w 1641"/>
                  <a:gd name="T17" fmla="*/ 597 h 841"/>
                  <a:gd name="T18" fmla="*/ 4 w 1641"/>
                  <a:gd name="T19" fmla="*/ 59 h 841"/>
                  <a:gd name="T20" fmla="*/ 20 w 1641"/>
                  <a:gd name="T21" fmla="*/ 8 h 841"/>
                  <a:gd name="T22" fmla="*/ 195 w 1641"/>
                  <a:gd name="T23" fmla="*/ 95 h 841"/>
                  <a:gd name="T24" fmla="*/ 462 w 1641"/>
                  <a:gd name="T25" fmla="*/ 362 h 841"/>
                  <a:gd name="T26" fmla="*/ 203 w 1641"/>
                  <a:gd name="T27" fmla="*/ 59 h 841"/>
                  <a:gd name="T28" fmla="*/ 203 w 1641"/>
                  <a:gd name="T29" fmla="*/ 8 h 841"/>
                  <a:gd name="T30" fmla="*/ 382 w 1641"/>
                  <a:gd name="T31" fmla="*/ 87 h 841"/>
                  <a:gd name="T32" fmla="*/ 848 w 1641"/>
                  <a:gd name="T33" fmla="*/ 390 h 841"/>
                  <a:gd name="T34" fmla="*/ 940 w 1641"/>
                  <a:gd name="T35" fmla="*/ 263 h 841"/>
                  <a:gd name="T36" fmla="*/ 741 w 1641"/>
                  <a:gd name="T37" fmla="*/ 211 h 841"/>
                  <a:gd name="T38" fmla="*/ 637 w 1641"/>
                  <a:gd name="T39" fmla="*/ 8 h 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41" h="841">
                    <a:moveTo>
                      <a:pt x="637" y="8"/>
                    </a:moveTo>
                    <a:lnTo>
                      <a:pt x="637" y="8"/>
                    </a:lnTo>
                    <a:cubicBezTo>
                      <a:pt x="637" y="8"/>
                      <a:pt x="959" y="111"/>
                      <a:pt x="1039" y="123"/>
                    </a:cubicBezTo>
                    <a:cubicBezTo>
                      <a:pt x="1118" y="135"/>
                      <a:pt x="1298" y="159"/>
                      <a:pt x="1394" y="267"/>
                    </a:cubicBezTo>
                    <a:cubicBezTo>
                      <a:pt x="1489" y="374"/>
                      <a:pt x="1457" y="366"/>
                      <a:pt x="1493" y="394"/>
                    </a:cubicBezTo>
                    <a:cubicBezTo>
                      <a:pt x="1525" y="422"/>
                      <a:pt x="1640" y="513"/>
                      <a:pt x="1640" y="513"/>
                    </a:cubicBezTo>
                    <a:cubicBezTo>
                      <a:pt x="1298" y="840"/>
                      <a:pt x="1298" y="840"/>
                      <a:pt x="1298" y="840"/>
                    </a:cubicBezTo>
                    <a:cubicBezTo>
                      <a:pt x="1298" y="840"/>
                      <a:pt x="1179" y="764"/>
                      <a:pt x="1139" y="752"/>
                    </a:cubicBezTo>
                    <a:cubicBezTo>
                      <a:pt x="1103" y="740"/>
                      <a:pt x="526" y="625"/>
                      <a:pt x="482" y="597"/>
                    </a:cubicBezTo>
                    <a:cubicBezTo>
                      <a:pt x="434" y="569"/>
                      <a:pt x="8" y="75"/>
                      <a:pt x="4" y="59"/>
                    </a:cubicBezTo>
                    <a:cubicBezTo>
                      <a:pt x="0" y="43"/>
                      <a:pt x="0" y="16"/>
                      <a:pt x="20" y="8"/>
                    </a:cubicBezTo>
                    <a:cubicBezTo>
                      <a:pt x="40" y="3"/>
                      <a:pt x="115" y="0"/>
                      <a:pt x="195" y="95"/>
                    </a:cubicBezTo>
                    <a:cubicBezTo>
                      <a:pt x="275" y="187"/>
                      <a:pt x="462" y="362"/>
                      <a:pt x="462" y="362"/>
                    </a:cubicBezTo>
                    <a:cubicBezTo>
                      <a:pt x="203" y="59"/>
                      <a:pt x="203" y="59"/>
                      <a:pt x="203" y="59"/>
                    </a:cubicBezTo>
                    <a:cubicBezTo>
                      <a:pt x="203" y="59"/>
                      <a:pt x="195" y="8"/>
                      <a:pt x="203" y="8"/>
                    </a:cubicBezTo>
                    <a:cubicBezTo>
                      <a:pt x="215" y="8"/>
                      <a:pt x="295" y="0"/>
                      <a:pt x="382" y="87"/>
                    </a:cubicBezTo>
                    <a:cubicBezTo>
                      <a:pt x="474" y="179"/>
                      <a:pt x="657" y="406"/>
                      <a:pt x="848" y="390"/>
                    </a:cubicBezTo>
                    <a:cubicBezTo>
                      <a:pt x="1043" y="370"/>
                      <a:pt x="940" y="263"/>
                      <a:pt x="940" y="263"/>
                    </a:cubicBezTo>
                    <a:cubicBezTo>
                      <a:pt x="940" y="263"/>
                      <a:pt x="780" y="211"/>
                      <a:pt x="741" y="211"/>
                    </a:cubicBezTo>
                    <a:cubicBezTo>
                      <a:pt x="701" y="211"/>
                      <a:pt x="589" y="115"/>
                      <a:pt x="637" y="8"/>
                    </a:cubicBezTo>
                  </a:path>
                </a:pathLst>
              </a:custGeom>
              <a:solidFill>
                <a:srgbClr val="FDD8A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8" name="Freeform: Shape 53"/>
              <p:cNvSpPr>
                <a:spLocks/>
              </p:cNvSpPr>
              <p:nvPr/>
            </p:nvSpPr>
            <p:spPr bwMode="auto">
              <a:xfrm>
                <a:off x="10001940" y="8525523"/>
                <a:ext cx="234889" cy="391221"/>
              </a:xfrm>
              <a:custGeom>
                <a:avLst/>
                <a:gdLst>
                  <a:gd name="T0" fmla="*/ 494 w 495"/>
                  <a:gd name="T1" fmla="*/ 584 h 820"/>
                  <a:gd name="T2" fmla="*/ 494 w 495"/>
                  <a:gd name="T3" fmla="*/ 584 h 820"/>
                  <a:gd name="T4" fmla="*/ 199 w 495"/>
                  <a:gd name="T5" fmla="*/ 477 h 820"/>
                  <a:gd name="T6" fmla="*/ 196 w 495"/>
                  <a:gd name="T7" fmla="*/ 445 h 820"/>
                  <a:gd name="T8" fmla="*/ 327 w 495"/>
                  <a:gd name="T9" fmla="*/ 203 h 820"/>
                  <a:gd name="T10" fmla="*/ 339 w 495"/>
                  <a:gd name="T11" fmla="*/ 119 h 820"/>
                  <a:gd name="T12" fmla="*/ 223 w 495"/>
                  <a:gd name="T13" fmla="*/ 154 h 820"/>
                  <a:gd name="T14" fmla="*/ 223 w 495"/>
                  <a:gd name="T15" fmla="*/ 154 h 820"/>
                  <a:gd name="T16" fmla="*/ 215 w 495"/>
                  <a:gd name="T17" fmla="*/ 166 h 820"/>
                  <a:gd name="T18" fmla="*/ 211 w 495"/>
                  <a:gd name="T19" fmla="*/ 175 h 820"/>
                  <a:gd name="T20" fmla="*/ 152 w 495"/>
                  <a:gd name="T21" fmla="*/ 258 h 820"/>
                  <a:gd name="T22" fmla="*/ 164 w 495"/>
                  <a:gd name="T23" fmla="*/ 75 h 820"/>
                  <a:gd name="T24" fmla="*/ 84 w 495"/>
                  <a:gd name="T25" fmla="*/ 51 h 820"/>
                  <a:gd name="T26" fmla="*/ 0 w 495"/>
                  <a:gd name="T27" fmla="*/ 378 h 820"/>
                  <a:gd name="T28" fmla="*/ 303 w 495"/>
                  <a:gd name="T29" fmla="*/ 776 h 820"/>
                  <a:gd name="T30" fmla="*/ 494 w 495"/>
                  <a:gd name="T31" fmla="*/ 584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5" h="820">
                    <a:moveTo>
                      <a:pt x="494" y="584"/>
                    </a:moveTo>
                    <a:lnTo>
                      <a:pt x="494" y="584"/>
                    </a:lnTo>
                    <a:cubicBezTo>
                      <a:pt x="494" y="584"/>
                      <a:pt x="220" y="540"/>
                      <a:pt x="199" y="477"/>
                    </a:cubicBezTo>
                    <a:cubicBezTo>
                      <a:pt x="196" y="469"/>
                      <a:pt x="196" y="457"/>
                      <a:pt x="196" y="445"/>
                    </a:cubicBezTo>
                    <a:cubicBezTo>
                      <a:pt x="196" y="445"/>
                      <a:pt x="311" y="226"/>
                      <a:pt x="327" y="203"/>
                    </a:cubicBezTo>
                    <a:cubicBezTo>
                      <a:pt x="346" y="170"/>
                      <a:pt x="363" y="135"/>
                      <a:pt x="339" y="119"/>
                    </a:cubicBezTo>
                    <a:cubicBezTo>
                      <a:pt x="339" y="119"/>
                      <a:pt x="287" y="59"/>
                      <a:pt x="223" y="154"/>
                    </a:cubicBezTo>
                    <a:lnTo>
                      <a:pt x="223" y="154"/>
                    </a:lnTo>
                    <a:cubicBezTo>
                      <a:pt x="220" y="159"/>
                      <a:pt x="220" y="163"/>
                      <a:pt x="215" y="166"/>
                    </a:cubicBezTo>
                    <a:cubicBezTo>
                      <a:pt x="215" y="170"/>
                      <a:pt x="211" y="170"/>
                      <a:pt x="211" y="175"/>
                    </a:cubicBezTo>
                    <a:cubicBezTo>
                      <a:pt x="187" y="210"/>
                      <a:pt x="168" y="238"/>
                      <a:pt x="152" y="258"/>
                    </a:cubicBezTo>
                    <a:cubicBezTo>
                      <a:pt x="159" y="238"/>
                      <a:pt x="192" y="99"/>
                      <a:pt x="164" y="75"/>
                    </a:cubicBezTo>
                    <a:cubicBezTo>
                      <a:pt x="164" y="75"/>
                      <a:pt x="112" y="0"/>
                      <a:pt x="84" y="51"/>
                    </a:cubicBezTo>
                    <a:cubicBezTo>
                      <a:pt x="56" y="107"/>
                      <a:pt x="0" y="378"/>
                      <a:pt x="0" y="378"/>
                    </a:cubicBezTo>
                    <a:cubicBezTo>
                      <a:pt x="0" y="378"/>
                      <a:pt x="132" y="819"/>
                      <a:pt x="303" y="776"/>
                    </a:cubicBezTo>
                    <a:cubicBezTo>
                      <a:pt x="474" y="736"/>
                      <a:pt x="494" y="584"/>
                      <a:pt x="494" y="584"/>
                    </a:cubicBezTo>
                  </a:path>
                </a:pathLst>
              </a:custGeom>
              <a:solidFill>
                <a:srgbClr val="F6BF84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9" name="Freeform: Shape 54"/>
              <p:cNvSpPr>
                <a:spLocks/>
              </p:cNvSpPr>
              <p:nvPr/>
            </p:nvSpPr>
            <p:spPr bwMode="auto">
              <a:xfrm>
                <a:off x="9881321" y="8495917"/>
                <a:ext cx="495171" cy="723230"/>
              </a:xfrm>
              <a:custGeom>
                <a:avLst/>
                <a:gdLst>
                  <a:gd name="T0" fmla="*/ 67 w 1036"/>
                  <a:gd name="T1" fmla="*/ 307 h 1514"/>
                  <a:gd name="T2" fmla="*/ 67 w 1036"/>
                  <a:gd name="T3" fmla="*/ 307 h 1514"/>
                  <a:gd name="T4" fmla="*/ 0 w 1036"/>
                  <a:gd name="T5" fmla="*/ 64 h 1514"/>
                  <a:gd name="T6" fmla="*/ 123 w 1036"/>
                  <a:gd name="T7" fmla="*/ 96 h 1514"/>
                  <a:gd name="T8" fmla="*/ 414 w 1036"/>
                  <a:gd name="T9" fmla="*/ 650 h 1514"/>
                  <a:gd name="T10" fmla="*/ 724 w 1036"/>
                  <a:gd name="T11" fmla="*/ 586 h 1514"/>
                  <a:gd name="T12" fmla="*/ 991 w 1036"/>
                  <a:gd name="T13" fmla="*/ 283 h 1514"/>
                  <a:gd name="T14" fmla="*/ 995 w 1036"/>
                  <a:gd name="T15" fmla="*/ 399 h 1514"/>
                  <a:gd name="T16" fmla="*/ 856 w 1036"/>
                  <a:gd name="T17" fmla="*/ 960 h 1514"/>
                  <a:gd name="T18" fmla="*/ 939 w 1036"/>
                  <a:gd name="T19" fmla="*/ 1055 h 1514"/>
                  <a:gd name="T20" fmla="*/ 820 w 1036"/>
                  <a:gd name="T21" fmla="*/ 1513 h 1514"/>
                  <a:gd name="T22" fmla="*/ 390 w 1036"/>
                  <a:gd name="T23" fmla="*/ 1282 h 1514"/>
                  <a:gd name="T24" fmla="*/ 67 w 1036"/>
                  <a:gd name="T25" fmla="*/ 307 h 1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36" h="1514">
                    <a:moveTo>
                      <a:pt x="67" y="307"/>
                    </a:moveTo>
                    <a:lnTo>
                      <a:pt x="67" y="307"/>
                    </a:ln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72" y="0"/>
                      <a:pt x="123" y="96"/>
                    </a:cubicBezTo>
                    <a:cubicBezTo>
                      <a:pt x="171" y="187"/>
                      <a:pt x="358" y="622"/>
                      <a:pt x="414" y="650"/>
                    </a:cubicBezTo>
                    <a:cubicBezTo>
                      <a:pt x="470" y="673"/>
                      <a:pt x="664" y="693"/>
                      <a:pt x="724" y="586"/>
                    </a:cubicBezTo>
                    <a:cubicBezTo>
                      <a:pt x="780" y="475"/>
                      <a:pt x="844" y="231"/>
                      <a:pt x="991" y="283"/>
                    </a:cubicBezTo>
                    <a:cubicBezTo>
                      <a:pt x="991" y="283"/>
                      <a:pt x="1035" y="311"/>
                      <a:pt x="995" y="399"/>
                    </a:cubicBezTo>
                    <a:cubicBezTo>
                      <a:pt x="951" y="486"/>
                      <a:pt x="820" y="892"/>
                      <a:pt x="856" y="960"/>
                    </a:cubicBezTo>
                    <a:cubicBezTo>
                      <a:pt x="891" y="1024"/>
                      <a:pt x="939" y="1055"/>
                      <a:pt x="939" y="1055"/>
                    </a:cubicBezTo>
                    <a:cubicBezTo>
                      <a:pt x="820" y="1513"/>
                      <a:pt x="820" y="1513"/>
                      <a:pt x="820" y="1513"/>
                    </a:cubicBezTo>
                    <a:cubicBezTo>
                      <a:pt x="820" y="1513"/>
                      <a:pt x="473" y="1457"/>
                      <a:pt x="390" y="1282"/>
                    </a:cubicBezTo>
                    <a:cubicBezTo>
                      <a:pt x="306" y="1103"/>
                      <a:pt x="67" y="307"/>
                      <a:pt x="67" y="307"/>
                    </a:cubicBezTo>
                  </a:path>
                </a:pathLst>
              </a:custGeom>
              <a:solidFill>
                <a:srgbClr val="FDD8A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0" name="Freeform: Shape 55"/>
              <p:cNvSpPr>
                <a:spLocks/>
              </p:cNvSpPr>
              <p:nvPr/>
            </p:nvSpPr>
            <p:spPr bwMode="auto">
              <a:xfrm>
                <a:off x="13817296" y="8525523"/>
                <a:ext cx="234889" cy="391221"/>
              </a:xfrm>
              <a:custGeom>
                <a:avLst/>
                <a:gdLst>
                  <a:gd name="T0" fmla="*/ 0 w 494"/>
                  <a:gd name="T1" fmla="*/ 584 h 820"/>
                  <a:gd name="T2" fmla="*/ 0 w 494"/>
                  <a:gd name="T3" fmla="*/ 584 h 820"/>
                  <a:gd name="T4" fmla="*/ 299 w 494"/>
                  <a:gd name="T5" fmla="*/ 477 h 820"/>
                  <a:gd name="T6" fmla="*/ 299 w 494"/>
                  <a:gd name="T7" fmla="*/ 445 h 820"/>
                  <a:gd name="T8" fmla="*/ 171 w 494"/>
                  <a:gd name="T9" fmla="*/ 203 h 820"/>
                  <a:gd name="T10" fmla="*/ 159 w 494"/>
                  <a:gd name="T11" fmla="*/ 119 h 820"/>
                  <a:gd name="T12" fmla="*/ 271 w 494"/>
                  <a:gd name="T13" fmla="*/ 154 h 820"/>
                  <a:gd name="T14" fmla="*/ 271 w 494"/>
                  <a:gd name="T15" fmla="*/ 154 h 820"/>
                  <a:gd name="T16" fmla="*/ 278 w 494"/>
                  <a:gd name="T17" fmla="*/ 166 h 820"/>
                  <a:gd name="T18" fmla="*/ 287 w 494"/>
                  <a:gd name="T19" fmla="*/ 175 h 820"/>
                  <a:gd name="T20" fmla="*/ 342 w 494"/>
                  <a:gd name="T21" fmla="*/ 258 h 820"/>
                  <a:gd name="T22" fmla="*/ 330 w 494"/>
                  <a:gd name="T23" fmla="*/ 75 h 820"/>
                  <a:gd name="T24" fmla="*/ 414 w 494"/>
                  <a:gd name="T25" fmla="*/ 51 h 820"/>
                  <a:gd name="T26" fmla="*/ 493 w 494"/>
                  <a:gd name="T27" fmla="*/ 378 h 820"/>
                  <a:gd name="T28" fmla="*/ 195 w 494"/>
                  <a:gd name="T29" fmla="*/ 776 h 820"/>
                  <a:gd name="T30" fmla="*/ 0 w 494"/>
                  <a:gd name="T31" fmla="*/ 584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4" h="820">
                    <a:moveTo>
                      <a:pt x="0" y="584"/>
                    </a:moveTo>
                    <a:lnTo>
                      <a:pt x="0" y="584"/>
                    </a:lnTo>
                    <a:cubicBezTo>
                      <a:pt x="0" y="584"/>
                      <a:pt x="274" y="540"/>
                      <a:pt x="299" y="477"/>
                    </a:cubicBezTo>
                    <a:cubicBezTo>
                      <a:pt x="299" y="469"/>
                      <a:pt x="302" y="457"/>
                      <a:pt x="299" y="445"/>
                    </a:cubicBezTo>
                    <a:cubicBezTo>
                      <a:pt x="299" y="445"/>
                      <a:pt x="183" y="226"/>
                      <a:pt x="171" y="203"/>
                    </a:cubicBezTo>
                    <a:cubicBezTo>
                      <a:pt x="147" y="170"/>
                      <a:pt x="131" y="135"/>
                      <a:pt x="159" y="119"/>
                    </a:cubicBezTo>
                    <a:cubicBezTo>
                      <a:pt x="159" y="119"/>
                      <a:pt x="207" y="59"/>
                      <a:pt x="271" y="154"/>
                    </a:cubicBezTo>
                    <a:lnTo>
                      <a:pt x="271" y="154"/>
                    </a:lnTo>
                    <a:cubicBezTo>
                      <a:pt x="274" y="159"/>
                      <a:pt x="278" y="163"/>
                      <a:pt x="278" y="166"/>
                    </a:cubicBezTo>
                    <a:cubicBezTo>
                      <a:pt x="283" y="170"/>
                      <a:pt x="283" y="170"/>
                      <a:pt x="287" y="175"/>
                    </a:cubicBezTo>
                    <a:cubicBezTo>
                      <a:pt x="306" y="210"/>
                      <a:pt x="326" y="238"/>
                      <a:pt x="342" y="258"/>
                    </a:cubicBezTo>
                    <a:cubicBezTo>
                      <a:pt x="339" y="238"/>
                      <a:pt x="306" y="99"/>
                      <a:pt x="330" y="75"/>
                    </a:cubicBezTo>
                    <a:cubicBezTo>
                      <a:pt x="330" y="75"/>
                      <a:pt x="386" y="0"/>
                      <a:pt x="414" y="51"/>
                    </a:cubicBezTo>
                    <a:cubicBezTo>
                      <a:pt x="438" y="107"/>
                      <a:pt x="493" y="378"/>
                      <a:pt x="493" y="378"/>
                    </a:cubicBezTo>
                    <a:cubicBezTo>
                      <a:pt x="493" y="378"/>
                      <a:pt x="366" y="819"/>
                      <a:pt x="195" y="776"/>
                    </a:cubicBezTo>
                    <a:cubicBezTo>
                      <a:pt x="20" y="736"/>
                      <a:pt x="0" y="584"/>
                      <a:pt x="0" y="584"/>
                    </a:cubicBezTo>
                  </a:path>
                </a:pathLst>
              </a:custGeom>
              <a:solidFill>
                <a:srgbClr val="F6BF84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1" name="Freeform: Shape 56"/>
              <p:cNvSpPr>
                <a:spLocks/>
              </p:cNvSpPr>
              <p:nvPr/>
            </p:nvSpPr>
            <p:spPr bwMode="auto">
              <a:xfrm>
                <a:off x="13679748" y="8495917"/>
                <a:ext cx="495171" cy="723230"/>
              </a:xfrm>
              <a:custGeom>
                <a:avLst/>
                <a:gdLst>
                  <a:gd name="T0" fmla="*/ 963 w 1036"/>
                  <a:gd name="T1" fmla="*/ 307 h 1514"/>
                  <a:gd name="T2" fmla="*/ 963 w 1036"/>
                  <a:gd name="T3" fmla="*/ 307 h 1514"/>
                  <a:gd name="T4" fmla="*/ 1035 w 1036"/>
                  <a:gd name="T5" fmla="*/ 64 h 1514"/>
                  <a:gd name="T6" fmla="*/ 912 w 1036"/>
                  <a:gd name="T7" fmla="*/ 96 h 1514"/>
                  <a:gd name="T8" fmla="*/ 617 w 1036"/>
                  <a:gd name="T9" fmla="*/ 650 h 1514"/>
                  <a:gd name="T10" fmla="*/ 311 w 1036"/>
                  <a:gd name="T11" fmla="*/ 586 h 1514"/>
                  <a:gd name="T12" fmla="*/ 40 w 1036"/>
                  <a:gd name="T13" fmla="*/ 283 h 1514"/>
                  <a:gd name="T14" fmla="*/ 40 w 1036"/>
                  <a:gd name="T15" fmla="*/ 399 h 1514"/>
                  <a:gd name="T16" fmla="*/ 179 w 1036"/>
                  <a:gd name="T17" fmla="*/ 960 h 1514"/>
                  <a:gd name="T18" fmla="*/ 95 w 1036"/>
                  <a:gd name="T19" fmla="*/ 1055 h 1514"/>
                  <a:gd name="T20" fmla="*/ 212 w 1036"/>
                  <a:gd name="T21" fmla="*/ 1513 h 1514"/>
                  <a:gd name="T22" fmla="*/ 641 w 1036"/>
                  <a:gd name="T23" fmla="*/ 1282 h 1514"/>
                  <a:gd name="T24" fmla="*/ 963 w 1036"/>
                  <a:gd name="T25" fmla="*/ 307 h 1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36" h="1514">
                    <a:moveTo>
                      <a:pt x="963" y="307"/>
                    </a:moveTo>
                    <a:lnTo>
                      <a:pt x="963" y="307"/>
                    </a:lnTo>
                    <a:cubicBezTo>
                      <a:pt x="1035" y="64"/>
                      <a:pt x="1035" y="64"/>
                      <a:pt x="1035" y="64"/>
                    </a:cubicBezTo>
                    <a:cubicBezTo>
                      <a:pt x="1035" y="64"/>
                      <a:pt x="963" y="0"/>
                      <a:pt x="912" y="96"/>
                    </a:cubicBezTo>
                    <a:cubicBezTo>
                      <a:pt x="860" y="187"/>
                      <a:pt x="673" y="622"/>
                      <a:pt x="617" y="650"/>
                    </a:cubicBezTo>
                    <a:cubicBezTo>
                      <a:pt x="561" y="673"/>
                      <a:pt x="371" y="693"/>
                      <a:pt x="311" y="586"/>
                    </a:cubicBezTo>
                    <a:cubicBezTo>
                      <a:pt x="251" y="475"/>
                      <a:pt x="191" y="231"/>
                      <a:pt x="40" y="283"/>
                    </a:cubicBezTo>
                    <a:cubicBezTo>
                      <a:pt x="40" y="283"/>
                      <a:pt x="0" y="311"/>
                      <a:pt x="40" y="399"/>
                    </a:cubicBezTo>
                    <a:cubicBezTo>
                      <a:pt x="80" y="486"/>
                      <a:pt x="215" y="892"/>
                      <a:pt x="179" y="960"/>
                    </a:cubicBezTo>
                    <a:cubicBezTo>
                      <a:pt x="144" y="1024"/>
                      <a:pt x="95" y="1055"/>
                      <a:pt x="95" y="1055"/>
                    </a:cubicBezTo>
                    <a:cubicBezTo>
                      <a:pt x="212" y="1513"/>
                      <a:pt x="212" y="1513"/>
                      <a:pt x="212" y="1513"/>
                    </a:cubicBezTo>
                    <a:cubicBezTo>
                      <a:pt x="212" y="1513"/>
                      <a:pt x="558" y="1457"/>
                      <a:pt x="641" y="1282"/>
                    </a:cubicBezTo>
                    <a:cubicBezTo>
                      <a:pt x="729" y="1103"/>
                      <a:pt x="963" y="307"/>
                      <a:pt x="963" y="307"/>
                    </a:cubicBezTo>
                  </a:path>
                </a:pathLst>
              </a:custGeom>
              <a:solidFill>
                <a:srgbClr val="FDD8A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2" name="Freeform: Shape 57"/>
              <p:cNvSpPr>
                <a:spLocks/>
              </p:cNvSpPr>
              <p:nvPr/>
            </p:nvSpPr>
            <p:spPr bwMode="auto">
              <a:xfrm>
                <a:off x="13675516" y="8999218"/>
                <a:ext cx="281443" cy="198783"/>
              </a:xfrm>
              <a:custGeom>
                <a:avLst/>
                <a:gdLst>
                  <a:gd name="T0" fmla="*/ 0 w 591"/>
                  <a:gd name="T1" fmla="*/ 91 h 419"/>
                  <a:gd name="T2" fmla="*/ 103 w 591"/>
                  <a:gd name="T3" fmla="*/ 0 h 419"/>
                  <a:gd name="T4" fmla="*/ 590 w 591"/>
                  <a:gd name="T5" fmla="*/ 310 h 419"/>
                  <a:gd name="T6" fmla="*/ 462 w 591"/>
                  <a:gd name="T7" fmla="*/ 418 h 419"/>
                  <a:gd name="T8" fmla="*/ 0 w 591"/>
                  <a:gd name="T9" fmla="*/ 91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1" h="419">
                    <a:moveTo>
                      <a:pt x="0" y="91"/>
                    </a:moveTo>
                    <a:lnTo>
                      <a:pt x="103" y="0"/>
                    </a:lnTo>
                    <a:lnTo>
                      <a:pt x="590" y="310"/>
                    </a:lnTo>
                    <a:lnTo>
                      <a:pt x="462" y="418"/>
                    </a:lnTo>
                    <a:lnTo>
                      <a:pt x="0" y="91"/>
                    </a:lnTo>
                  </a:path>
                </a:pathLst>
              </a:custGeom>
              <a:solidFill>
                <a:srgbClr val="FCF6FA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3" name="Freeform: Shape 58"/>
              <p:cNvSpPr>
                <a:spLocks/>
              </p:cNvSpPr>
              <p:nvPr/>
            </p:nvSpPr>
            <p:spPr bwMode="auto">
              <a:xfrm>
                <a:off x="10099281" y="8999218"/>
                <a:ext cx="279327" cy="198783"/>
              </a:xfrm>
              <a:custGeom>
                <a:avLst/>
                <a:gdLst>
                  <a:gd name="T0" fmla="*/ 585 w 586"/>
                  <a:gd name="T1" fmla="*/ 91 h 419"/>
                  <a:gd name="T2" fmla="*/ 482 w 586"/>
                  <a:gd name="T3" fmla="*/ 0 h 419"/>
                  <a:gd name="T4" fmla="*/ 0 w 586"/>
                  <a:gd name="T5" fmla="*/ 310 h 419"/>
                  <a:gd name="T6" fmla="*/ 128 w 586"/>
                  <a:gd name="T7" fmla="*/ 418 h 419"/>
                  <a:gd name="T8" fmla="*/ 585 w 586"/>
                  <a:gd name="T9" fmla="*/ 91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6" h="419">
                    <a:moveTo>
                      <a:pt x="585" y="91"/>
                    </a:moveTo>
                    <a:lnTo>
                      <a:pt x="482" y="0"/>
                    </a:lnTo>
                    <a:lnTo>
                      <a:pt x="0" y="310"/>
                    </a:lnTo>
                    <a:lnTo>
                      <a:pt x="128" y="418"/>
                    </a:lnTo>
                    <a:lnTo>
                      <a:pt x="585" y="91"/>
                    </a:lnTo>
                  </a:path>
                </a:pathLst>
              </a:custGeom>
              <a:solidFill>
                <a:srgbClr val="FCF6FA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4" name="Freeform: Shape 59"/>
              <p:cNvSpPr>
                <a:spLocks/>
              </p:cNvSpPr>
              <p:nvPr/>
            </p:nvSpPr>
            <p:spPr bwMode="auto">
              <a:xfrm>
                <a:off x="10107746" y="9016136"/>
                <a:ext cx="1695008" cy="752836"/>
              </a:xfrm>
              <a:custGeom>
                <a:avLst/>
                <a:gdLst>
                  <a:gd name="T0" fmla="*/ 3534 w 3535"/>
                  <a:gd name="T1" fmla="*/ 1366 h 1574"/>
                  <a:gd name="T2" fmla="*/ 3534 w 3535"/>
                  <a:gd name="T3" fmla="*/ 1366 h 1574"/>
                  <a:gd name="T4" fmla="*/ 2802 w 3535"/>
                  <a:gd name="T5" fmla="*/ 462 h 1574"/>
                  <a:gd name="T6" fmla="*/ 1480 w 3535"/>
                  <a:gd name="T7" fmla="*/ 721 h 1574"/>
                  <a:gd name="T8" fmla="*/ 561 w 3535"/>
                  <a:gd name="T9" fmla="*/ 0 h 1574"/>
                  <a:gd name="T10" fmla="*/ 0 w 3535"/>
                  <a:gd name="T11" fmla="*/ 358 h 1574"/>
                  <a:gd name="T12" fmla="*/ 1504 w 3535"/>
                  <a:gd name="T13" fmla="*/ 1565 h 1574"/>
                  <a:gd name="T14" fmla="*/ 1516 w 3535"/>
                  <a:gd name="T15" fmla="*/ 1565 h 1574"/>
                  <a:gd name="T16" fmla="*/ 3534 w 3535"/>
                  <a:gd name="T17" fmla="*/ 1366 h 1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35" h="1574">
                    <a:moveTo>
                      <a:pt x="3534" y="1366"/>
                    </a:moveTo>
                    <a:lnTo>
                      <a:pt x="3534" y="1366"/>
                    </a:lnTo>
                    <a:cubicBezTo>
                      <a:pt x="2802" y="462"/>
                      <a:pt x="2802" y="462"/>
                      <a:pt x="2802" y="462"/>
                    </a:cubicBezTo>
                    <a:cubicBezTo>
                      <a:pt x="1480" y="721"/>
                      <a:pt x="1480" y="721"/>
                      <a:pt x="1480" y="721"/>
                    </a:cubicBezTo>
                    <a:cubicBezTo>
                      <a:pt x="561" y="0"/>
                      <a:pt x="561" y="0"/>
                      <a:pt x="561" y="0"/>
                    </a:cubicBezTo>
                    <a:cubicBezTo>
                      <a:pt x="0" y="358"/>
                      <a:pt x="0" y="358"/>
                      <a:pt x="0" y="358"/>
                    </a:cubicBezTo>
                    <a:cubicBezTo>
                      <a:pt x="0" y="358"/>
                      <a:pt x="1277" y="1573"/>
                      <a:pt x="1504" y="1565"/>
                    </a:cubicBezTo>
                    <a:cubicBezTo>
                      <a:pt x="1508" y="1565"/>
                      <a:pt x="1512" y="1565"/>
                      <a:pt x="1516" y="1565"/>
                    </a:cubicBezTo>
                    <a:lnTo>
                      <a:pt x="3534" y="1366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5" name="Freeform: Shape 60"/>
              <p:cNvSpPr>
                <a:spLocks/>
              </p:cNvSpPr>
              <p:nvPr/>
            </p:nvSpPr>
            <p:spPr bwMode="auto">
              <a:xfrm>
                <a:off x="12253486" y="9016136"/>
                <a:ext cx="1697124" cy="752836"/>
              </a:xfrm>
              <a:custGeom>
                <a:avLst/>
                <a:gdLst>
                  <a:gd name="T0" fmla="*/ 0 w 3539"/>
                  <a:gd name="T1" fmla="*/ 1366 h 1574"/>
                  <a:gd name="T2" fmla="*/ 0 w 3539"/>
                  <a:gd name="T3" fmla="*/ 1366 h 1574"/>
                  <a:gd name="T4" fmla="*/ 736 w 3539"/>
                  <a:gd name="T5" fmla="*/ 462 h 1574"/>
                  <a:gd name="T6" fmla="*/ 2058 w 3539"/>
                  <a:gd name="T7" fmla="*/ 721 h 1574"/>
                  <a:gd name="T8" fmla="*/ 2977 w 3539"/>
                  <a:gd name="T9" fmla="*/ 0 h 1574"/>
                  <a:gd name="T10" fmla="*/ 3538 w 3539"/>
                  <a:gd name="T11" fmla="*/ 358 h 1574"/>
                  <a:gd name="T12" fmla="*/ 2030 w 3539"/>
                  <a:gd name="T13" fmla="*/ 1565 h 1574"/>
                  <a:gd name="T14" fmla="*/ 2018 w 3539"/>
                  <a:gd name="T15" fmla="*/ 1565 h 1574"/>
                  <a:gd name="T16" fmla="*/ 0 w 3539"/>
                  <a:gd name="T17" fmla="*/ 1366 h 1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39" h="1574">
                    <a:moveTo>
                      <a:pt x="0" y="1366"/>
                    </a:moveTo>
                    <a:lnTo>
                      <a:pt x="0" y="1366"/>
                    </a:lnTo>
                    <a:cubicBezTo>
                      <a:pt x="736" y="462"/>
                      <a:pt x="736" y="462"/>
                      <a:pt x="736" y="462"/>
                    </a:cubicBezTo>
                    <a:cubicBezTo>
                      <a:pt x="2058" y="721"/>
                      <a:pt x="2058" y="721"/>
                      <a:pt x="2058" y="721"/>
                    </a:cubicBezTo>
                    <a:cubicBezTo>
                      <a:pt x="2977" y="0"/>
                      <a:pt x="2977" y="0"/>
                      <a:pt x="2977" y="0"/>
                    </a:cubicBezTo>
                    <a:cubicBezTo>
                      <a:pt x="3538" y="358"/>
                      <a:pt x="3538" y="358"/>
                      <a:pt x="3538" y="358"/>
                    </a:cubicBezTo>
                    <a:cubicBezTo>
                      <a:pt x="3538" y="358"/>
                      <a:pt x="2261" y="1573"/>
                      <a:pt x="2030" y="1565"/>
                    </a:cubicBezTo>
                    <a:cubicBezTo>
                      <a:pt x="2026" y="1565"/>
                      <a:pt x="2022" y="1565"/>
                      <a:pt x="2018" y="1565"/>
                    </a:cubicBezTo>
                    <a:lnTo>
                      <a:pt x="0" y="1366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6" name="Freeform: Shape 61"/>
              <p:cNvSpPr>
                <a:spLocks/>
              </p:cNvSpPr>
              <p:nvPr/>
            </p:nvSpPr>
            <p:spPr bwMode="auto">
              <a:xfrm>
                <a:off x="9724729" y="9866248"/>
                <a:ext cx="785079" cy="401795"/>
              </a:xfrm>
              <a:custGeom>
                <a:avLst/>
                <a:gdLst>
                  <a:gd name="T0" fmla="*/ 637 w 1642"/>
                  <a:gd name="T1" fmla="*/ 8 h 841"/>
                  <a:gd name="T2" fmla="*/ 637 w 1642"/>
                  <a:gd name="T3" fmla="*/ 8 h 841"/>
                  <a:gd name="T4" fmla="*/ 1039 w 1642"/>
                  <a:gd name="T5" fmla="*/ 123 h 841"/>
                  <a:gd name="T6" fmla="*/ 1393 w 1642"/>
                  <a:gd name="T7" fmla="*/ 267 h 841"/>
                  <a:gd name="T8" fmla="*/ 1493 w 1642"/>
                  <a:gd name="T9" fmla="*/ 394 h 841"/>
                  <a:gd name="T10" fmla="*/ 1641 w 1642"/>
                  <a:gd name="T11" fmla="*/ 513 h 841"/>
                  <a:gd name="T12" fmla="*/ 1298 w 1642"/>
                  <a:gd name="T13" fmla="*/ 840 h 841"/>
                  <a:gd name="T14" fmla="*/ 1138 w 1642"/>
                  <a:gd name="T15" fmla="*/ 752 h 841"/>
                  <a:gd name="T16" fmla="*/ 482 w 1642"/>
                  <a:gd name="T17" fmla="*/ 597 h 841"/>
                  <a:gd name="T18" fmla="*/ 4 w 1642"/>
                  <a:gd name="T19" fmla="*/ 59 h 841"/>
                  <a:gd name="T20" fmla="*/ 20 w 1642"/>
                  <a:gd name="T21" fmla="*/ 8 h 841"/>
                  <a:gd name="T22" fmla="*/ 195 w 1642"/>
                  <a:gd name="T23" fmla="*/ 95 h 841"/>
                  <a:gd name="T24" fmla="*/ 462 w 1642"/>
                  <a:gd name="T25" fmla="*/ 362 h 841"/>
                  <a:gd name="T26" fmla="*/ 207 w 1642"/>
                  <a:gd name="T27" fmla="*/ 59 h 841"/>
                  <a:gd name="T28" fmla="*/ 207 w 1642"/>
                  <a:gd name="T29" fmla="*/ 8 h 841"/>
                  <a:gd name="T30" fmla="*/ 386 w 1642"/>
                  <a:gd name="T31" fmla="*/ 87 h 841"/>
                  <a:gd name="T32" fmla="*/ 852 w 1642"/>
                  <a:gd name="T33" fmla="*/ 390 h 841"/>
                  <a:gd name="T34" fmla="*/ 940 w 1642"/>
                  <a:gd name="T35" fmla="*/ 263 h 841"/>
                  <a:gd name="T36" fmla="*/ 741 w 1642"/>
                  <a:gd name="T37" fmla="*/ 211 h 841"/>
                  <a:gd name="T38" fmla="*/ 637 w 1642"/>
                  <a:gd name="T39" fmla="*/ 8 h 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42" h="841">
                    <a:moveTo>
                      <a:pt x="637" y="8"/>
                    </a:moveTo>
                    <a:lnTo>
                      <a:pt x="637" y="8"/>
                    </a:lnTo>
                    <a:cubicBezTo>
                      <a:pt x="637" y="8"/>
                      <a:pt x="960" y="111"/>
                      <a:pt x="1039" y="123"/>
                    </a:cubicBezTo>
                    <a:cubicBezTo>
                      <a:pt x="1119" y="135"/>
                      <a:pt x="1298" y="159"/>
                      <a:pt x="1393" y="267"/>
                    </a:cubicBezTo>
                    <a:cubicBezTo>
                      <a:pt x="1489" y="374"/>
                      <a:pt x="1457" y="366"/>
                      <a:pt x="1493" y="394"/>
                    </a:cubicBezTo>
                    <a:cubicBezTo>
                      <a:pt x="1529" y="422"/>
                      <a:pt x="1641" y="513"/>
                      <a:pt x="1641" y="513"/>
                    </a:cubicBezTo>
                    <a:cubicBezTo>
                      <a:pt x="1298" y="840"/>
                      <a:pt x="1298" y="840"/>
                      <a:pt x="1298" y="840"/>
                    </a:cubicBezTo>
                    <a:cubicBezTo>
                      <a:pt x="1298" y="840"/>
                      <a:pt x="1178" y="764"/>
                      <a:pt x="1138" y="752"/>
                    </a:cubicBezTo>
                    <a:cubicBezTo>
                      <a:pt x="1103" y="740"/>
                      <a:pt x="526" y="625"/>
                      <a:pt x="482" y="597"/>
                    </a:cubicBezTo>
                    <a:cubicBezTo>
                      <a:pt x="434" y="569"/>
                      <a:pt x="12" y="75"/>
                      <a:pt x="4" y="59"/>
                    </a:cubicBezTo>
                    <a:cubicBezTo>
                      <a:pt x="0" y="43"/>
                      <a:pt x="4" y="16"/>
                      <a:pt x="20" y="8"/>
                    </a:cubicBezTo>
                    <a:cubicBezTo>
                      <a:pt x="40" y="3"/>
                      <a:pt x="116" y="0"/>
                      <a:pt x="195" y="95"/>
                    </a:cubicBezTo>
                    <a:cubicBezTo>
                      <a:pt x="275" y="187"/>
                      <a:pt x="462" y="362"/>
                      <a:pt x="462" y="362"/>
                    </a:cubicBezTo>
                    <a:cubicBezTo>
                      <a:pt x="207" y="59"/>
                      <a:pt x="207" y="59"/>
                      <a:pt x="207" y="59"/>
                    </a:cubicBezTo>
                    <a:cubicBezTo>
                      <a:pt x="207" y="59"/>
                      <a:pt x="195" y="8"/>
                      <a:pt x="207" y="8"/>
                    </a:cubicBezTo>
                    <a:cubicBezTo>
                      <a:pt x="215" y="8"/>
                      <a:pt x="295" y="0"/>
                      <a:pt x="386" y="87"/>
                    </a:cubicBezTo>
                    <a:cubicBezTo>
                      <a:pt x="474" y="179"/>
                      <a:pt x="657" y="406"/>
                      <a:pt x="852" y="390"/>
                    </a:cubicBezTo>
                    <a:cubicBezTo>
                      <a:pt x="1043" y="370"/>
                      <a:pt x="940" y="263"/>
                      <a:pt x="940" y="263"/>
                    </a:cubicBezTo>
                    <a:cubicBezTo>
                      <a:pt x="940" y="263"/>
                      <a:pt x="780" y="211"/>
                      <a:pt x="741" y="211"/>
                    </a:cubicBezTo>
                    <a:cubicBezTo>
                      <a:pt x="701" y="211"/>
                      <a:pt x="589" y="115"/>
                      <a:pt x="637" y="8"/>
                    </a:cubicBezTo>
                  </a:path>
                </a:pathLst>
              </a:custGeom>
              <a:solidFill>
                <a:srgbClr val="FDD8A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7" name="Freeform: Shape 62"/>
              <p:cNvSpPr>
                <a:spLocks/>
              </p:cNvSpPr>
              <p:nvPr/>
            </p:nvSpPr>
            <p:spPr bwMode="auto">
              <a:xfrm>
                <a:off x="13544317" y="9866248"/>
                <a:ext cx="787195" cy="401795"/>
              </a:xfrm>
              <a:custGeom>
                <a:avLst/>
                <a:gdLst>
                  <a:gd name="T0" fmla="*/ 1003 w 1645"/>
                  <a:gd name="T1" fmla="*/ 8 h 841"/>
                  <a:gd name="T2" fmla="*/ 1003 w 1645"/>
                  <a:gd name="T3" fmla="*/ 8 h 841"/>
                  <a:gd name="T4" fmla="*/ 601 w 1645"/>
                  <a:gd name="T5" fmla="*/ 123 h 841"/>
                  <a:gd name="T6" fmla="*/ 251 w 1645"/>
                  <a:gd name="T7" fmla="*/ 267 h 841"/>
                  <a:gd name="T8" fmla="*/ 151 w 1645"/>
                  <a:gd name="T9" fmla="*/ 394 h 841"/>
                  <a:gd name="T10" fmla="*/ 0 w 1645"/>
                  <a:gd name="T11" fmla="*/ 513 h 841"/>
                  <a:gd name="T12" fmla="*/ 342 w 1645"/>
                  <a:gd name="T13" fmla="*/ 840 h 841"/>
                  <a:gd name="T14" fmla="*/ 501 w 1645"/>
                  <a:gd name="T15" fmla="*/ 752 h 841"/>
                  <a:gd name="T16" fmla="*/ 1162 w 1645"/>
                  <a:gd name="T17" fmla="*/ 597 h 841"/>
                  <a:gd name="T18" fmla="*/ 1636 w 1645"/>
                  <a:gd name="T19" fmla="*/ 59 h 841"/>
                  <a:gd name="T20" fmla="*/ 1619 w 1645"/>
                  <a:gd name="T21" fmla="*/ 8 h 841"/>
                  <a:gd name="T22" fmla="*/ 1449 w 1645"/>
                  <a:gd name="T23" fmla="*/ 95 h 841"/>
                  <a:gd name="T24" fmla="*/ 1178 w 1645"/>
                  <a:gd name="T25" fmla="*/ 362 h 841"/>
                  <a:gd name="T26" fmla="*/ 1437 w 1645"/>
                  <a:gd name="T27" fmla="*/ 59 h 841"/>
                  <a:gd name="T28" fmla="*/ 1437 w 1645"/>
                  <a:gd name="T29" fmla="*/ 8 h 841"/>
                  <a:gd name="T30" fmla="*/ 1257 w 1645"/>
                  <a:gd name="T31" fmla="*/ 87 h 841"/>
                  <a:gd name="T32" fmla="*/ 791 w 1645"/>
                  <a:gd name="T33" fmla="*/ 390 h 841"/>
                  <a:gd name="T34" fmla="*/ 700 w 1645"/>
                  <a:gd name="T35" fmla="*/ 263 h 841"/>
                  <a:gd name="T36" fmla="*/ 903 w 1645"/>
                  <a:gd name="T37" fmla="*/ 211 h 841"/>
                  <a:gd name="T38" fmla="*/ 1003 w 1645"/>
                  <a:gd name="T39" fmla="*/ 8 h 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45" h="841">
                    <a:moveTo>
                      <a:pt x="1003" y="8"/>
                    </a:moveTo>
                    <a:lnTo>
                      <a:pt x="1003" y="8"/>
                    </a:lnTo>
                    <a:cubicBezTo>
                      <a:pt x="1003" y="8"/>
                      <a:pt x="681" y="111"/>
                      <a:pt x="601" y="123"/>
                    </a:cubicBezTo>
                    <a:cubicBezTo>
                      <a:pt x="521" y="135"/>
                      <a:pt x="346" y="159"/>
                      <a:pt x="251" y="267"/>
                    </a:cubicBezTo>
                    <a:cubicBezTo>
                      <a:pt x="151" y="374"/>
                      <a:pt x="183" y="366"/>
                      <a:pt x="151" y="394"/>
                    </a:cubicBezTo>
                    <a:cubicBezTo>
                      <a:pt x="115" y="422"/>
                      <a:pt x="0" y="513"/>
                      <a:pt x="0" y="513"/>
                    </a:cubicBezTo>
                    <a:cubicBezTo>
                      <a:pt x="342" y="840"/>
                      <a:pt x="342" y="840"/>
                      <a:pt x="342" y="840"/>
                    </a:cubicBezTo>
                    <a:cubicBezTo>
                      <a:pt x="342" y="840"/>
                      <a:pt x="461" y="764"/>
                      <a:pt x="501" y="752"/>
                    </a:cubicBezTo>
                    <a:cubicBezTo>
                      <a:pt x="541" y="740"/>
                      <a:pt x="1114" y="625"/>
                      <a:pt x="1162" y="597"/>
                    </a:cubicBezTo>
                    <a:cubicBezTo>
                      <a:pt x="1205" y="569"/>
                      <a:pt x="1632" y="75"/>
                      <a:pt x="1636" y="59"/>
                    </a:cubicBezTo>
                    <a:cubicBezTo>
                      <a:pt x="1644" y="43"/>
                      <a:pt x="1640" y="16"/>
                      <a:pt x="1619" y="8"/>
                    </a:cubicBezTo>
                    <a:cubicBezTo>
                      <a:pt x="1604" y="3"/>
                      <a:pt x="1528" y="0"/>
                      <a:pt x="1449" y="95"/>
                    </a:cubicBezTo>
                    <a:cubicBezTo>
                      <a:pt x="1365" y="187"/>
                      <a:pt x="1178" y="362"/>
                      <a:pt x="1178" y="362"/>
                    </a:cubicBezTo>
                    <a:cubicBezTo>
                      <a:pt x="1437" y="59"/>
                      <a:pt x="1437" y="59"/>
                      <a:pt x="1437" y="59"/>
                    </a:cubicBezTo>
                    <a:cubicBezTo>
                      <a:pt x="1437" y="59"/>
                      <a:pt x="1449" y="8"/>
                      <a:pt x="1437" y="8"/>
                    </a:cubicBezTo>
                    <a:cubicBezTo>
                      <a:pt x="1425" y="8"/>
                      <a:pt x="1349" y="0"/>
                      <a:pt x="1257" y="87"/>
                    </a:cubicBezTo>
                    <a:cubicBezTo>
                      <a:pt x="1166" y="179"/>
                      <a:pt x="983" y="406"/>
                      <a:pt x="791" y="390"/>
                    </a:cubicBezTo>
                    <a:cubicBezTo>
                      <a:pt x="601" y="370"/>
                      <a:pt x="700" y="263"/>
                      <a:pt x="700" y="263"/>
                    </a:cubicBezTo>
                    <a:cubicBezTo>
                      <a:pt x="700" y="263"/>
                      <a:pt x="859" y="211"/>
                      <a:pt x="903" y="211"/>
                    </a:cubicBezTo>
                    <a:cubicBezTo>
                      <a:pt x="943" y="211"/>
                      <a:pt x="1055" y="115"/>
                      <a:pt x="1003" y="8"/>
                    </a:cubicBezTo>
                  </a:path>
                </a:pathLst>
              </a:custGeom>
              <a:solidFill>
                <a:srgbClr val="FDD8A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8" name="Freeform: Shape 63"/>
              <p:cNvSpPr>
                <a:spLocks/>
              </p:cNvSpPr>
              <p:nvPr/>
            </p:nvSpPr>
            <p:spPr bwMode="auto">
              <a:xfrm>
                <a:off x="13432163" y="10026966"/>
                <a:ext cx="315301" cy="342583"/>
              </a:xfrm>
              <a:custGeom>
                <a:avLst/>
                <a:gdLst>
                  <a:gd name="T0" fmla="*/ 0 w 661"/>
                  <a:gd name="T1" fmla="*/ 156 h 718"/>
                  <a:gd name="T2" fmla="*/ 274 w 661"/>
                  <a:gd name="T3" fmla="*/ 0 h 718"/>
                  <a:gd name="T4" fmla="*/ 660 w 661"/>
                  <a:gd name="T5" fmla="*/ 565 h 718"/>
                  <a:gd name="T6" fmla="*/ 402 w 661"/>
                  <a:gd name="T7" fmla="*/ 717 h 718"/>
                  <a:gd name="T8" fmla="*/ 0 w 661"/>
                  <a:gd name="T9" fmla="*/ 156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1" h="718">
                    <a:moveTo>
                      <a:pt x="0" y="156"/>
                    </a:moveTo>
                    <a:lnTo>
                      <a:pt x="274" y="0"/>
                    </a:lnTo>
                    <a:lnTo>
                      <a:pt x="660" y="565"/>
                    </a:lnTo>
                    <a:lnTo>
                      <a:pt x="402" y="717"/>
                    </a:lnTo>
                    <a:lnTo>
                      <a:pt x="0" y="156"/>
                    </a:lnTo>
                  </a:path>
                </a:pathLst>
              </a:custGeom>
              <a:solidFill>
                <a:srgbClr val="FCF6FA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9" name="Freeform: Shape 64"/>
              <p:cNvSpPr>
                <a:spLocks/>
              </p:cNvSpPr>
              <p:nvPr/>
            </p:nvSpPr>
            <p:spPr bwMode="auto">
              <a:xfrm>
                <a:off x="12029178" y="9079577"/>
                <a:ext cx="1652686" cy="2049152"/>
              </a:xfrm>
              <a:custGeom>
                <a:avLst/>
                <a:gdLst>
                  <a:gd name="T0" fmla="*/ 493 w 3448"/>
                  <a:gd name="T1" fmla="*/ 0 h 4277"/>
                  <a:gd name="T2" fmla="*/ 493 w 3448"/>
                  <a:gd name="T3" fmla="*/ 0 h 4277"/>
                  <a:gd name="T4" fmla="*/ 1696 w 3448"/>
                  <a:gd name="T5" fmla="*/ 518 h 4277"/>
                  <a:gd name="T6" fmla="*/ 2448 w 3448"/>
                  <a:gd name="T7" fmla="*/ 2290 h 4277"/>
                  <a:gd name="T8" fmla="*/ 2997 w 3448"/>
                  <a:gd name="T9" fmla="*/ 1975 h 4277"/>
                  <a:gd name="T10" fmla="*/ 3447 w 3448"/>
                  <a:gd name="T11" fmla="*/ 2683 h 4277"/>
                  <a:gd name="T12" fmla="*/ 2372 w 3448"/>
                  <a:gd name="T13" fmla="*/ 3257 h 4277"/>
                  <a:gd name="T14" fmla="*/ 2182 w 3448"/>
                  <a:gd name="T15" fmla="*/ 3146 h 4277"/>
                  <a:gd name="T16" fmla="*/ 1389 w 3448"/>
                  <a:gd name="T17" fmla="*/ 2182 h 4277"/>
                  <a:gd name="T18" fmla="*/ 1389 w 3448"/>
                  <a:gd name="T19" fmla="*/ 4276 h 4277"/>
                  <a:gd name="T20" fmla="*/ 0 w 3448"/>
                  <a:gd name="T21" fmla="*/ 4276 h 4277"/>
                  <a:gd name="T22" fmla="*/ 0 w 3448"/>
                  <a:gd name="T23" fmla="*/ 1975 h 4277"/>
                  <a:gd name="T24" fmla="*/ 493 w 3448"/>
                  <a:gd name="T25" fmla="*/ 0 h 4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48" h="4277">
                    <a:moveTo>
                      <a:pt x="493" y="0"/>
                    </a:moveTo>
                    <a:lnTo>
                      <a:pt x="493" y="0"/>
                    </a:lnTo>
                    <a:cubicBezTo>
                      <a:pt x="1696" y="518"/>
                      <a:pt x="1696" y="518"/>
                      <a:pt x="1696" y="518"/>
                    </a:cubicBezTo>
                    <a:cubicBezTo>
                      <a:pt x="2448" y="2290"/>
                      <a:pt x="2448" y="2290"/>
                      <a:pt x="2448" y="2290"/>
                    </a:cubicBezTo>
                    <a:cubicBezTo>
                      <a:pt x="2997" y="1975"/>
                      <a:pt x="2997" y="1975"/>
                      <a:pt x="2997" y="1975"/>
                    </a:cubicBezTo>
                    <a:cubicBezTo>
                      <a:pt x="3447" y="2683"/>
                      <a:pt x="3447" y="2683"/>
                      <a:pt x="3447" y="2683"/>
                    </a:cubicBezTo>
                    <a:cubicBezTo>
                      <a:pt x="3447" y="2683"/>
                      <a:pt x="2424" y="3257"/>
                      <a:pt x="2372" y="3257"/>
                    </a:cubicBezTo>
                    <a:cubicBezTo>
                      <a:pt x="2325" y="3257"/>
                      <a:pt x="2325" y="3281"/>
                      <a:pt x="2182" y="3146"/>
                    </a:cubicBezTo>
                    <a:cubicBezTo>
                      <a:pt x="2034" y="3006"/>
                      <a:pt x="1389" y="2182"/>
                      <a:pt x="1389" y="2182"/>
                    </a:cubicBezTo>
                    <a:cubicBezTo>
                      <a:pt x="1389" y="4276"/>
                      <a:pt x="1389" y="4276"/>
                      <a:pt x="1389" y="4276"/>
                    </a:cubicBezTo>
                    <a:cubicBezTo>
                      <a:pt x="0" y="4276"/>
                      <a:pt x="0" y="4276"/>
                      <a:pt x="0" y="4276"/>
                    </a:cubicBezTo>
                    <a:cubicBezTo>
                      <a:pt x="0" y="1975"/>
                      <a:pt x="0" y="1975"/>
                      <a:pt x="0" y="1975"/>
                    </a:cubicBezTo>
                    <a:cubicBezTo>
                      <a:pt x="493" y="0"/>
                      <a:pt x="493" y="0"/>
                      <a:pt x="493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0" name="Freeform: Shape 65"/>
              <p:cNvSpPr>
                <a:spLocks/>
              </p:cNvSpPr>
              <p:nvPr/>
            </p:nvSpPr>
            <p:spPr bwMode="auto">
              <a:xfrm>
                <a:off x="10310893" y="10026966"/>
                <a:ext cx="317417" cy="342583"/>
              </a:xfrm>
              <a:custGeom>
                <a:avLst/>
                <a:gdLst>
                  <a:gd name="T0" fmla="*/ 665 w 666"/>
                  <a:gd name="T1" fmla="*/ 156 h 718"/>
                  <a:gd name="T2" fmla="*/ 391 w 666"/>
                  <a:gd name="T3" fmla="*/ 0 h 718"/>
                  <a:gd name="T4" fmla="*/ 0 w 666"/>
                  <a:gd name="T5" fmla="*/ 565 h 718"/>
                  <a:gd name="T6" fmla="*/ 259 w 666"/>
                  <a:gd name="T7" fmla="*/ 717 h 718"/>
                  <a:gd name="T8" fmla="*/ 665 w 666"/>
                  <a:gd name="T9" fmla="*/ 156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6" h="718">
                    <a:moveTo>
                      <a:pt x="665" y="156"/>
                    </a:moveTo>
                    <a:lnTo>
                      <a:pt x="391" y="0"/>
                    </a:lnTo>
                    <a:lnTo>
                      <a:pt x="0" y="565"/>
                    </a:lnTo>
                    <a:lnTo>
                      <a:pt x="259" y="717"/>
                    </a:lnTo>
                    <a:lnTo>
                      <a:pt x="665" y="156"/>
                    </a:lnTo>
                  </a:path>
                </a:pathLst>
              </a:custGeom>
              <a:solidFill>
                <a:srgbClr val="FCF6FA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1" name="Freeform: Shape 66"/>
              <p:cNvSpPr>
                <a:spLocks/>
              </p:cNvSpPr>
              <p:nvPr/>
            </p:nvSpPr>
            <p:spPr bwMode="auto">
              <a:xfrm>
                <a:off x="10378608" y="9079577"/>
                <a:ext cx="1648454" cy="2049152"/>
              </a:xfrm>
              <a:custGeom>
                <a:avLst/>
                <a:gdLst>
                  <a:gd name="T0" fmla="*/ 2945 w 3440"/>
                  <a:gd name="T1" fmla="*/ 0 h 4277"/>
                  <a:gd name="T2" fmla="*/ 2945 w 3440"/>
                  <a:gd name="T3" fmla="*/ 0 h 4277"/>
                  <a:gd name="T4" fmla="*/ 1703 w 3440"/>
                  <a:gd name="T5" fmla="*/ 538 h 4277"/>
                  <a:gd name="T6" fmla="*/ 1003 w 3440"/>
                  <a:gd name="T7" fmla="*/ 2290 h 4277"/>
                  <a:gd name="T8" fmla="*/ 454 w 3440"/>
                  <a:gd name="T9" fmla="*/ 1975 h 4277"/>
                  <a:gd name="T10" fmla="*/ 0 w 3440"/>
                  <a:gd name="T11" fmla="*/ 2683 h 4277"/>
                  <a:gd name="T12" fmla="*/ 1074 w 3440"/>
                  <a:gd name="T13" fmla="*/ 3257 h 4277"/>
                  <a:gd name="T14" fmla="*/ 1269 w 3440"/>
                  <a:gd name="T15" fmla="*/ 3146 h 4277"/>
                  <a:gd name="T16" fmla="*/ 2062 w 3440"/>
                  <a:gd name="T17" fmla="*/ 2182 h 4277"/>
                  <a:gd name="T18" fmla="*/ 2062 w 3440"/>
                  <a:gd name="T19" fmla="*/ 4276 h 4277"/>
                  <a:gd name="T20" fmla="*/ 3439 w 3440"/>
                  <a:gd name="T21" fmla="*/ 4276 h 4277"/>
                  <a:gd name="T22" fmla="*/ 3439 w 3440"/>
                  <a:gd name="T23" fmla="*/ 1975 h 4277"/>
                  <a:gd name="T24" fmla="*/ 2945 w 3440"/>
                  <a:gd name="T25" fmla="*/ 0 h 4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40" h="4277">
                    <a:moveTo>
                      <a:pt x="2945" y="0"/>
                    </a:moveTo>
                    <a:lnTo>
                      <a:pt x="2945" y="0"/>
                    </a:lnTo>
                    <a:cubicBezTo>
                      <a:pt x="1703" y="538"/>
                      <a:pt x="1703" y="538"/>
                      <a:pt x="1703" y="538"/>
                    </a:cubicBezTo>
                    <a:cubicBezTo>
                      <a:pt x="1003" y="2290"/>
                      <a:pt x="1003" y="2290"/>
                      <a:pt x="1003" y="2290"/>
                    </a:cubicBezTo>
                    <a:cubicBezTo>
                      <a:pt x="454" y="1975"/>
                      <a:pt x="454" y="1975"/>
                      <a:pt x="454" y="1975"/>
                    </a:cubicBezTo>
                    <a:cubicBezTo>
                      <a:pt x="0" y="2683"/>
                      <a:pt x="0" y="2683"/>
                      <a:pt x="0" y="2683"/>
                    </a:cubicBezTo>
                    <a:cubicBezTo>
                      <a:pt x="0" y="2683"/>
                      <a:pt x="1027" y="3257"/>
                      <a:pt x="1074" y="3257"/>
                    </a:cubicBezTo>
                    <a:cubicBezTo>
                      <a:pt x="1122" y="3257"/>
                      <a:pt x="1122" y="3281"/>
                      <a:pt x="1269" y="3146"/>
                    </a:cubicBezTo>
                    <a:cubicBezTo>
                      <a:pt x="1413" y="3006"/>
                      <a:pt x="2062" y="2182"/>
                      <a:pt x="2062" y="2182"/>
                    </a:cubicBezTo>
                    <a:cubicBezTo>
                      <a:pt x="2062" y="4276"/>
                      <a:pt x="2062" y="4276"/>
                      <a:pt x="2062" y="4276"/>
                    </a:cubicBezTo>
                    <a:cubicBezTo>
                      <a:pt x="3439" y="4276"/>
                      <a:pt x="3439" y="4276"/>
                      <a:pt x="3439" y="4276"/>
                    </a:cubicBezTo>
                    <a:cubicBezTo>
                      <a:pt x="3439" y="1975"/>
                      <a:pt x="3439" y="1975"/>
                      <a:pt x="3439" y="1975"/>
                    </a:cubicBezTo>
                    <a:cubicBezTo>
                      <a:pt x="2945" y="0"/>
                      <a:pt x="2945" y="0"/>
                      <a:pt x="2945" y="0"/>
                    </a:cubicBezTo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2" name="Freeform: Shape 67"/>
              <p:cNvSpPr>
                <a:spLocks/>
              </p:cNvSpPr>
              <p:nvPr/>
            </p:nvSpPr>
            <p:spPr bwMode="auto">
              <a:xfrm>
                <a:off x="11792173" y="9064774"/>
                <a:ext cx="234889" cy="960078"/>
              </a:xfrm>
              <a:custGeom>
                <a:avLst/>
                <a:gdLst>
                  <a:gd name="T0" fmla="*/ 0 w 495"/>
                  <a:gd name="T1" fmla="*/ 0 h 2007"/>
                  <a:gd name="T2" fmla="*/ 478 w 495"/>
                  <a:gd name="T3" fmla="*/ 314 h 2007"/>
                  <a:gd name="T4" fmla="*/ 494 w 495"/>
                  <a:gd name="T5" fmla="*/ 2006 h 2007"/>
                  <a:gd name="T6" fmla="*/ 0 w 495"/>
                  <a:gd name="T7" fmla="*/ 31 h 2007"/>
                  <a:gd name="T8" fmla="*/ 0 w 495"/>
                  <a:gd name="T9" fmla="*/ 0 h 2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007">
                    <a:moveTo>
                      <a:pt x="0" y="0"/>
                    </a:moveTo>
                    <a:lnTo>
                      <a:pt x="478" y="314"/>
                    </a:lnTo>
                    <a:lnTo>
                      <a:pt x="494" y="2006"/>
                    </a:lnTo>
                    <a:lnTo>
                      <a:pt x="0" y="3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8E7E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3" name="Freeform: Shape 68"/>
              <p:cNvSpPr>
                <a:spLocks/>
              </p:cNvSpPr>
              <p:nvPr/>
            </p:nvSpPr>
            <p:spPr bwMode="auto">
              <a:xfrm>
                <a:off x="11792173" y="9064774"/>
                <a:ext cx="234889" cy="960078"/>
              </a:xfrm>
              <a:custGeom>
                <a:avLst/>
                <a:gdLst>
                  <a:gd name="T0" fmla="*/ 0 w 495"/>
                  <a:gd name="T1" fmla="*/ 0 h 2007"/>
                  <a:gd name="T2" fmla="*/ 478 w 495"/>
                  <a:gd name="T3" fmla="*/ 314 h 2007"/>
                  <a:gd name="T4" fmla="*/ 494 w 495"/>
                  <a:gd name="T5" fmla="*/ 2006 h 2007"/>
                  <a:gd name="T6" fmla="*/ 0 w 495"/>
                  <a:gd name="T7" fmla="*/ 31 h 2007"/>
                  <a:gd name="T8" fmla="*/ 0 w 495"/>
                  <a:gd name="T9" fmla="*/ 0 h 2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007">
                    <a:moveTo>
                      <a:pt x="0" y="0"/>
                    </a:moveTo>
                    <a:lnTo>
                      <a:pt x="478" y="314"/>
                    </a:lnTo>
                    <a:lnTo>
                      <a:pt x="494" y="2006"/>
                    </a:lnTo>
                    <a:lnTo>
                      <a:pt x="0" y="3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8E7E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4" name="Freeform: Shape 69"/>
              <p:cNvSpPr>
                <a:spLocks/>
              </p:cNvSpPr>
              <p:nvPr/>
            </p:nvSpPr>
            <p:spPr bwMode="auto">
              <a:xfrm>
                <a:off x="12016482" y="9071118"/>
                <a:ext cx="247585" cy="953733"/>
              </a:xfrm>
              <a:custGeom>
                <a:avLst/>
                <a:gdLst>
                  <a:gd name="T0" fmla="*/ 521 w 522"/>
                  <a:gd name="T1" fmla="*/ 0 h 1995"/>
                  <a:gd name="T2" fmla="*/ 0 w 522"/>
                  <a:gd name="T3" fmla="*/ 294 h 1995"/>
                  <a:gd name="T4" fmla="*/ 28 w 522"/>
                  <a:gd name="T5" fmla="*/ 1994 h 1995"/>
                  <a:gd name="T6" fmla="*/ 521 w 522"/>
                  <a:gd name="T7" fmla="*/ 19 h 1995"/>
                  <a:gd name="T8" fmla="*/ 521 w 522"/>
                  <a:gd name="T9" fmla="*/ 0 h 1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2" h="1995">
                    <a:moveTo>
                      <a:pt x="521" y="0"/>
                    </a:moveTo>
                    <a:lnTo>
                      <a:pt x="0" y="294"/>
                    </a:lnTo>
                    <a:lnTo>
                      <a:pt x="28" y="1994"/>
                    </a:lnTo>
                    <a:lnTo>
                      <a:pt x="521" y="19"/>
                    </a:lnTo>
                    <a:lnTo>
                      <a:pt x="521" y="0"/>
                    </a:lnTo>
                  </a:path>
                </a:pathLst>
              </a:custGeom>
              <a:solidFill>
                <a:srgbClr val="F3F3F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5" name="Freeform: Shape 70"/>
              <p:cNvSpPr>
                <a:spLocks/>
              </p:cNvSpPr>
              <p:nvPr/>
            </p:nvSpPr>
            <p:spPr bwMode="auto">
              <a:xfrm>
                <a:off x="12016482" y="9071118"/>
                <a:ext cx="247585" cy="953733"/>
              </a:xfrm>
              <a:custGeom>
                <a:avLst/>
                <a:gdLst>
                  <a:gd name="T0" fmla="*/ 521 w 522"/>
                  <a:gd name="T1" fmla="*/ 0 h 1995"/>
                  <a:gd name="T2" fmla="*/ 0 w 522"/>
                  <a:gd name="T3" fmla="*/ 294 h 1995"/>
                  <a:gd name="T4" fmla="*/ 28 w 522"/>
                  <a:gd name="T5" fmla="*/ 1994 h 1995"/>
                  <a:gd name="T6" fmla="*/ 521 w 522"/>
                  <a:gd name="T7" fmla="*/ 19 h 1995"/>
                  <a:gd name="T8" fmla="*/ 521 w 522"/>
                  <a:gd name="T9" fmla="*/ 0 h 1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2" h="1995">
                    <a:moveTo>
                      <a:pt x="521" y="0"/>
                    </a:moveTo>
                    <a:lnTo>
                      <a:pt x="0" y="294"/>
                    </a:lnTo>
                    <a:lnTo>
                      <a:pt x="28" y="1994"/>
                    </a:lnTo>
                    <a:lnTo>
                      <a:pt x="521" y="19"/>
                    </a:lnTo>
                    <a:lnTo>
                      <a:pt x="521" y="0"/>
                    </a:lnTo>
                  </a:path>
                </a:pathLst>
              </a:custGeom>
              <a:solidFill>
                <a:srgbClr val="F3F3F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6" name="Freeform: Shape 71"/>
              <p:cNvSpPr>
                <a:spLocks/>
              </p:cNvSpPr>
              <p:nvPr/>
            </p:nvSpPr>
            <p:spPr bwMode="auto">
              <a:xfrm>
                <a:off x="12016482" y="9212804"/>
                <a:ext cx="0" cy="0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E3D0B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7" name="Freeform: Shape 72"/>
              <p:cNvSpPr>
                <a:spLocks/>
              </p:cNvSpPr>
              <p:nvPr/>
            </p:nvSpPr>
            <p:spPr bwMode="auto">
              <a:xfrm>
                <a:off x="12016482" y="9212804"/>
                <a:ext cx="0" cy="0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E3D0B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8" name="Freeform: Shape 73"/>
              <p:cNvSpPr>
                <a:spLocks/>
              </p:cNvSpPr>
              <p:nvPr/>
            </p:nvSpPr>
            <p:spPr bwMode="auto">
              <a:xfrm>
                <a:off x="11847192" y="9301621"/>
                <a:ext cx="179870" cy="723230"/>
              </a:xfrm>
              <a:custGeom>
                <a:avLst/>
                <a:gdLst>
                  <a:gd name="T0" fmla="*/ 0 w 380"/>
                  <a:gd name="T1" fmla="*/ 0 h 1513"/>
                  <a:gd name="T2" fmla="*/ 0 w 380"/>
                  <a:gd name="T3" fmla="*/ 0 h 1513"/>
                  <a:gd name="T4" fmla="*/ 379 w 380"/>
                  <a:gd name="T5" fmla="*/ 1512 h 1513"/>
                  <a:gd name="T6" fmla="*/ 0 w 380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0" h="1513">
                    <a:moveTo>
                      <a:pt x="0" y="0"/>
                    </a:moveTo>
                    <a:lnTo>
                      <a:pt x="0" y="0"/>
                    </a:lnTo>
                    <a:lnTo>
                      <a:pt x="379" y="151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B839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9" name="Freeform: Shape 74"/>
              <p:cNvSpPr>
                <a:spLocks/>
              </p:cNvSpPr>
              <p:nvPr/>
            </p:nvSpPr>
            <p:spPr bwMode="auto">
              <a:xfrm>
                <a:off x="11847192" y="9301621"/>
                <a:ext cx="179870" cy="723230"/>
              </a:xfrm>
              <a:custGeom>
                <a:avLst/>
                <a:gdLst>
                  <a:gd name="T0" fmla="*/ 0 w 380"/>
                  <a:gd name="T1" fmla="*/ 0 h 1513"/>
                  <a:gd name="T2" fmla="*/ 0 w 380"/>
                  <a:gd name="T3" fmla="*/ 0 h 1513"/>
                  <a:gd name="T4" fmla="*/ 379 w 380"/>
                  <a:gd name="T5" fmla="*/ 1512 h 1513"/>
                  <a:gd name="T6" fmla="*/ 0 w 380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0" h="1513">
                    <a:moveTo>
                      <a:pt x="0" y="0"/>
                    </a:moveTo>
                    <a:lnTo>
                      <a:pt x="0" y="0"/>
                    </a:lnTo>
                    <a:lnTo>
                      <a:pt x="379" y="151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B839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0" name="Freeform: Shape 75"/>
              <p:cNvSpPr>
                <a:spLocks/>
              </p:cNvSpPr>
              <p:nvPr/>
            </p:nvSpPr>
            <p:spPr bwMode="auto">
              <a:xfrm>
                <a:off x="11847192" y="9212804"/>
                <a:ext cx="179870" cy="814163"/>
              </a:xfrm>
              <a:custGeom>
                <a:avLst/>
                <a:gdLst>
                  <a:gd name="T0" fmla="*/ 351 w 380"/>
                  <a:gd name="T1" fmla="*/ 0 h 1701"/>
                  <a:gd name="T2" fmla="*/ 0 w 380"/>
                  <a:gd name="T3" fmla="*/ 188 h 1701"/>
                  <a:gd name="T4" fmla="*/ 379 w 380"/>
                  <a:gd name="T5" fmla="*/ 1700 h 1701"/>
                  <a:gd name="T6" fmla="*/ 351 w 380"/>
                  <a:gd name="T7" fmla="*/ 0 h 1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0" h="1701">
                    <a:moveTo>
                      <a:pt x="351" y="0"/>
                    </a:moveTo>
                    <a:lnTo>
                      <a:pt x="0" y="188"/>
                    </a:lnTo>
                    <a:lnTo>
                      <a:pt x="379" y="1700"/>
                    </a:lnTo>
                    <a:lnTo>
                      <a:pt x="351" y="0"/>
                    </a:lnTo>
                  </a:path>
                </a:pathLst>
              </a:custGeom>
              <a:solidFill>
                <a:srgbClr val="D7D7D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1" name="Freeform: Shape 76"/>
              <p:cNvSpPr>
                <a:spLocks/>
              </p:cNvSpPr>
              <p:nvPr/>
            </p:nvSpPr>
            <p:spPr bwMode="auto">
              <a:xfrm>
                <a:off x="11847192" y="9212804"/>
                <a:ext cx="179870" cy="814163"/>
              </a:xfrm>
              <a:custGeom>
                <a:avLst/>
                <a:gdLst>
                  <a:gd name="T0" fmla="*/ 351 w 380"/>
                  <a:gd name="T1" fmla="*/ 0 h 1701"/>
                  <a:gd name="T2" fmla="*/ 0 w 380"/>
                  <a:gd name="T3" fmla="*/ 188 h 1701"/>
                  <a:gd name="T4" fmla="*/ 379 w 380"/>
                  <a:gd name="T5" fmla="*/ 1700 h 1701"/>
                  <a:gd name="T6" fmla="*/ 351 w 380"/>
                  <a:gd name="T7" fmla="*/ 0 h 1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0" h="1701">
                    <a:moveTo>
                      <a:pt x="351" y="0"/>
                    </a:moveTo>
                    <a:lnTo>
                      <a:pt x="0" y="188"/>
                    </a:lnTo>
                    <a:lnTo>
                      <a:pt x="379" y="1700"/>
                    </a:lnTo>
                    <a:lnTo>
                      <a:pt x="351" y="0"/>
                    </a:lnTo>
                  </a:path>
                </a:pathLst>
              </a:custGeom>
              <a:solidFill>
                <a:srgbClr val="D7D7D8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2" name="Freeform: Shape 77"/>
              <p:cNvSpPr>
                <a:spLocks/>
              </p:cNvSpPr>
              <p:nvPr/>
            </p:nvSpPr>
            <p:spPr bwMode="auto">
              <a:xfrm>
                <a:off x="12029178" y="9286818"/>
                <a:ext cx="184102" cy="738033"/>
              </a:xfrm>
              <a:custGeom>
                <a:avLst/>
                <a:gdLst>
                  <a:gd name="T0" fmla="*/ 386 w 387"/>
                  <a:gd name="T1" fmla="*/ 0 h 1545"/>
                  <a:gd name="T2" fmla="*/ 0 w 387"/>
                  <a:gd name="T3" fmla="*/ 1544 h 1545"/>
                  <a:gd name="T4" fmla="*/ 386 w 387"/>
                  <a:gd name="T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7" h="1545">
                    <a:moveTo>
                      <a:pt x="386" y="0"/>
                    </a:moveTo>
                    <a:lnTo>
                      <a:pt x="0" y="1544"/>
                    </a:lnTo>
                    <a:lnTo>
                      <a:pt x="386" y="0"/>
                    </a:lnTo>
                  </a:path>
                </a:pathLst>
              </a:custGeom>
              <a:solidFill>
                <a:srgbClr val="8796AF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3" name="Freeform: Shape 78"/>
              <p:cNvSpPr>
                <a:spLocks/>
              </p:cNvSpPr>
              <p:nvPr/>
            </p:nvSpPr>
            <p:spPr bwMode="auto">
              <a:xfrm>
                <a:off x="12029178" y="9286818"/>
                <a:ext cx="184102" cy="738033"/>
              </a:xfrm>
              <a:custGeom>
                <a:avLst/>
                <a:gdLst>
                  <a:gd name="T0" fmla="*/ 386 w 387"/>
                  <a:gd name="T1" fmla="*/ 0 h 1545"/>
                  <a:gd name="T2" fmla="*/ 0 w 387"/>
                  <a:gd name="T3" fmla="*/ 1544 h 1545"/>
                  <a:gd name="T4" fmla="*/ 386 w 387"/>
                  <a:gd name="T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7" h="1545">
                    <a:moveTo>
                      <a:pt x="386" y="0"/>
                    </a:moveTo>
                    <a:lnTo>
                      <a:pt x="0" y="1544"/>
                    </a:lnTo>
                    <a:lnTo>
                      <a:pt x="386" y="0"/>
                    </a:lnTo>
                  </a:path>
                </a:pathLst>
              </a:custGeom>
              <a:solidFill>
                <a:srgbClr val="8796AF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4" name="Freeform: Shape 79"/>
              <p:cNvSpPr>
                <a:spLocks/>
              </p:cNvSpPr>
              <p:nvPr/>
            </p:nvSpPr>
            <p:spPr bwMode="auto">
              <a:xfrm>
                <a:off x="12016482" y="9212804"/>
                <a:ext cx="196799" cy="814163"/>
              </a:xfrm>
              <a:custGeom>
                <a:avLst/>
                <a:gdLst>
                  <a:gd name="T0" fmla="*/ 0 w 415"/>
                  <a:gd name="T1" fmla="*/ 0 h 1701"/>
                  <a:gd name="T2" fmla="*/ 0 w 415"/>
                  <a:gd name="T3" fmla="*/ 0 h 1701"/>
                  <a:gd name="T4" fmla="*/ 28 w 415"/>
                  <a:gd name="T5" fmla="*/ 1700 h 1701"/>
                  <a:gd name="T6" fmla="*/ 414 w 415"/>
                  <a:gd name="T7" fmla="*/ 156 h 1701"/>
                  <a:gd name="T8" fmla="*/ 0 w 415"/>
                  <a:gd name="T9" fmla="*/ 0 h 1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5" h="1701">
                    <a:moveTo>
                      <a:pt x="0" y="0"/>
                    </a:moveTo>
                    <a:lnTo>
                      <a:pt x="0" y="0"/>
                    </a:lnTo>
                    <a:lnTo>
                      <a:pt x="28" y="1700"/>
                    </a:lnTo>
                    <a:lnTo>
                      <a:pt x="414" y="15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DDCD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5" name="Freeform: Shape 80"/>
              <p:cNvSpPr>
                <a:spLocks/>
              </p:cNvSpPr>
              <p:nvPr/>
            </p:nvSpPr>
            <p:spPr bwMode="auto">
              <a:xfrm>
                <a:off x="12016482" y="9212804"/>
                <a:ext cx="196799" cy="814163"/>
              </a:xfrm>
              <a:custGeom>
                <a:avLst/>
                <a:gdLst>
                  <a:gd name="T0" fmla="*/ 0 w 415"/>
                  <a:gd name="T1" fmla="*/ 0 h 1701"/>
                  <a:gd name="T2" fmla="*/ 0 w 415"/>
                  <a:gd name="T3" fmla="*/ 0 h 1701"/>
                  <a:gd name="T4" fmla="*/ 28 w 415"/>
                  <a:gd name="T5" fmla="*/ 1700 h 1701"/>
                  <a:gd name="T6" fmla="*/ 414 w 415"/>
                  <a:gd name="T7" fmla="*/ 156 h 1701"/>
                  <a:gd name="T8" fmla="*/ 0 w 415"/>
                  <a:gd name="T9" fmla="*/ 0 h 1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5" h="1701">
                    <a:moveTo>
                      <a:pt x="0" y="0"/>
                    </a:moveTo>
                    <a:lnTo>
                      <a:pt x="0" y="0"/>
                    </a:lnTo>
                    <a:lnTo>
                      <a:pt x="28" y="1700"/>
                    </a:lnTo>
                    <a:lnTo>
                      <a:pt x="414" y="15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DDCDD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6" name="Freeform: Shape 81"/>
              <p:cNvSpPr>
                <a:spLocks/>
              </p:cNvSpPr>
              <p:nvPr/>
            </p:nvSpPr>
            <p:spPr bwMode="auto">
              <a:xfrm>
                <a:off x="11931837" y="9212804"/>
                <a:ext cx="95225" cy="814163"/>
              </a:xfrm>
              <a:custGeom>
                <a:avLst/>
                <a:gdLst>
                  <a:gd name="T0" fmla="*/ 203 w 204"/>
                  <a:gd name="T1" fmla="*/ 1700 h 1701"/>
                  <a:gd name="T2" fmla="*/ 175 w 204"/>
                  <a:gd name="T3" fmla="*/ 339 h 1701"/>
                  <a:gd name="T4" fmla="*/ 175 w 204"/>
                  <a:gd name="T5" fmla="*/ 0 h 1701"/>
                  <a:gd name="T6" fmla="*/ 0 w 204"/>
                  <a:gd name="T7" fmla="*/ 96 h 1701"/>
                  <a:gd name="T8" fmla="*/ 107 w 204"/>
                  <a:gd name="T9" fmla="*/ 247 h 1701"/>
                  <a:gd name="T10" fmla="*/ 24 w 204"/>
                  <a:gd name="T11" fmla="*/ 1031 h 1701"/>
                  <a:gd name="T12" fmla="*/ 203 w 204"/>
                  <a:gd name="T13" fmla="*/ 1700 h 1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1701">
                    <a:moveTo>
                      <a:pt x="203" y="1700"/>
                    </a:moveTo>
                    <a:lnTo>
                      <a:pt x="175" y="339"/>
                    </a:lnTo>
                    <a:lnTo>
                      <a:pt x="175" y="0"/>
                    </a:lnTo>
                    <a:lnTo>
                      <a:pt x="0" y="96"/>
                    </a:lnTo>
                    <a:lnTo>
                      <a:pt x="107" y="247"/>
                    </a:lnTo>
                    <a:lnTo>
                      <a:pt x="24" y="1031"/>
                    </a:lnTo>
                    <a:lnTo>
                      <a:pt x="203" y="170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7" name="Freeform: Shape 82"/>
              <p:cNvSpPr>
                <a:spLocks/>
              </p:cNvSpPr>
              <p:nvPr/>
            </p:nvSpPr>
            <p:spPr bwMode="auto">
              <a:xfrm>
                <a:off x="12016482" y="9212804"/>
                <a:ext cx="90993" cy="814163"/>
              </a:xfrm>
              <a:custGeom>
                <a:avLst/>
                <a:gdLst>
                  <a:gd name="T0" fmla="*/ 28 w 196"/>
                  <a:gd name="T1" fmla="*/ 1700 h 1701"/>
                  <a:gd name="T2" fmla="*/ 0 w 196"/>
                  <a:gd name="T3" fmla="*/ 339 h 1701"/>
                  <a:gd name="T4" fmla="*/ 0 w 196"/>
                  <a:gd name="T5" fmla="*/ 0 h 1701"/>
                  <a:gd name="T6" fmla="*/ 180 w 196"/>
                  <a:gd name="T7" fmla="*/ 96 h 1701"/>
                  <a:gd name="T8" fmla="*/ 68 w 196"/>
                  <a:gd name="T9" fmla="*/ 247 h 1701"/>
                  <a:gd name="T10" fmla="*/ 195 w 196"/>
                  <a:gd name="T11" fmla="*/ 1059 h 1701"/>
                  <a:gd name="T12" fmla="*/ 28 w 196"/>
                  <a:gd name="T13" fmla="*/ 1700 h 1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6" h="1701">
                    <a:moveTo>
                      <a:pt x="28" y="1700"/>
                    </a:moveTo>
                    <a:lnTo>
                      <a:pt x="0" y="339"/>
                    </a:lnTo>
                    <a:lnTo>
                      <a:pt x="0" y="0"/>
                    </a:lnTo>
                    <a:lnTo>
                      <a:pt x="180" y="96"/>
                    </a:lnTo>
                    <a:lnTo>
                      <a:pt x="68" y="247"/>
                    </a:lnTo>
                    <a:lnTo>
                      <a:pt x="195" y="1059"/>
                    </a:lnTo>
                    <a:lnTo>
                      <a:pt x="28" y="1700"/>
                    </a:ln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8" name="Freeform: Shape 83"/>
              <p:cNvSpPr>
                <a:spLocks/>
              </p:cNvSpPr>
              <p:nvPr/>
            </p:nvSpPr>
            <p:spPr bwMode="auto">
              <a:xfrm>
                <a:off x="11942418" y="9212804"/>
                <a:ext cx="84645" cy="814163"/>
              </a:xfrm>
              <a:custGeom>
                <a:avLst/>
                <a:gdLst>
                  <a:gd name="T0" fmla="*/ 179 w 180"/>
                  <a:gd name="T1" fmla="*/ 1680 h 1701"/>
                  <a:gd name="T2" fmla="*/ 179 w 180"/>
                  <a:gd name="T3" fmla="*/ 1700 h 1701"/>
                  <a:gd name="T4" fmla="*/ 0 w 180"/>
                  <a:gd name="T5" fmla="*/ 1031 h 1701"/>
                  <a:gd name="T6" fmla="*/ 151 w 180"/>
                  <a:gd name="T7" fmla="*/ 0 h 1701"/>
                  <a:gd name="T8" fmla="*/ 179 w 180"/>
                  <a:gd name="T9" fmla="*/ 1680 h 1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1701">
                    <a:moveTo>
                      <a:pt x="179" y="1680"/>
                    </a:moveTo>
                    <a:lnTo>
                      <a:pt x="179" y="1700"/>
                    </a:lnTo>
                    <a:lnTo>
                      <a:pt x="0" y="1031"/>
                    </a:lnTo>
                    <a:lnTo>
                      <a:pt x="151" y="0"/>
                    </a:lnTo>
                    <a:lnTo>
                      <a:pt x="179" y="1680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9" name="Freeform: Shape 84"/>
              <p:cNvSpPr>
                <a:spLocks/>
              </p:cNvSpPr>
              <p:nvPr/>
            </p:nvSpPr>
            <p:spPr bwMode="auto">
              <a:xfrm>
                <a:off x="11557285" y="9064774"/>
                <a:ext cx="469778" cy="960078"/>
              </a:xfrm>
              <a:custGeom>
                <a:avLst/>
                <a:gdLst>
                  <a:gd name="T0" fmla="*/ 489 w 984"/>
                  <a:gd name="T1" fmla="*/ 0 h 2007"/>
                  <a:gd name="T2" fmla="*/ 0 w 984"/>
                  <a:gd name="T3" fmla="*/ 227 h 2007"/>
                  <a:gd name="T4" fmla="*/ 294 w 984"/>
                  <a:gd name="T5" fmla="*/ 537 h 2007"/>
                  <a:gd name="T6" fmla="*/ 159 w 984"/>
                  <a:gd name="T7" fmla="*/ 804 h 2007"/>
                  <a:gd name="T8" fmla="*/ 983 w 984"/>
                  <a:gd name="T9" fmla="*/ 2006 h 2007"/>
                  <a:gd name="T10" fmla="*/ 489 w 984"/>
                  <a:gd name="T11" fmla="*/ 0 h 2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4" h="2007">
                    <a:moveTo>
                      <a:pt x="489" y="0"/>
                    </a:moveTo>
                    <a:lnTo>
                      <a:pt x="0" y="227"/>
                    </a:lnTo>
                    <a:lnTo>
                      <a:pt x="294" y="537"/>
                    </a:lnTo>
                    <a:lnTo>
                      <a:pt x="159" y="804"/>
                    </a:lnTo>
                    <a:lnTo>
                      <a:pt x="983" y="2006"/>
                    </a:lnTo>
                    <a:lnTo>
                      <a:pt x="489" y="0"/>
                    </a:lnTo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0" name="Freeform: Shape 85"/>
              <p:cNvSpPr>
                <a:spLocks/>
              </p:cNvSpPr>
              <p:nvPr/>
            </p:nvSpPr>
            <p:spPr bwMode="auto">
              <a:xfrm>
                <a:off x="12024946" y="9071118"/>
                <a:ext cx="471894" cy="953733"/>
              </a:xfrm>
              <a:custGeom>
                <a:avLst/>
                <a:gdLst>
                  <a:gd name="T0" fmla="*/ 501 w 989"/>
                  <a:gd name="T1" fmla="*/ 0 h 1995"/>
                  <a:gd name="T2" fmla="*/ 988 w 989"/>
                  <a:gd name="T3" fmla="*/ 207 h 1995"/>
                  <a:gd name="T4" fmla="*/ 684 w 989"/>
                  <a:gd name="T5" fmla="*/ 525 h 1995"/>
                  <a:gd name="T6" fmla="*/ 824 w 989"/>
                  <a:gd name="T7" fmla="*/ 792 h 1995"/>
                  <a:gd name="T8" fmla="*/ 0 w 989"/>
                  <a:gd name="T9" fmla="*/ 1994 h 1995"/>
                  <a:gd name="T10" fmla="*/ 501 w 989"/>
                  <a:gd name="T11" fmla="*/ 0 h 1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9" h="1995">
                    <a:moveTo>
                      <a:pt x="501" y="0"/>
                    </a:moveTo>
                    <a:lnTo>
                      <a:pt x="988" y="207"/>
                    </a:lnTo>
                    <a:lnTo>
                      <a:pt x="684" y="525"/>
                    </a:lnTo>
                    <a:lnTo>
                      <a:pt x="824" y="792"/>
                    </a:lnTo>
                    <a:lnTo>
                      <a:pt x="0" y="1994"/>
                    </a:lnTo>
                    <a:lnTo>
                      <a:pt x="501" y="0"/>
                    </a:lnTo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1" name="Freeform: Shape 86"/>
              <p:cNvSpPr>
                <a:spLocks/>
              </p:cNvSpPr>
              <p:nvPr/>
            </p:nvSpPr>
            <p:spPr bwMode="auto">
              <a:xfrm>
                <a:off x="11487453" y="10614855"/>
                <a:ext cx="292024" cy="69785"/>
              </a:xfrm>
              <a:custGeom>
                <a:avLst/>
                <a:gdLst>
                  <a:gd name="T0" fmla="*/ 613 w 614"/>
                  <a:gd name="T1" fmla="*/ 147 h 148"/>
                  <a:gd name="T2" fmla="*/ 0 w 614"/>
                  <a:gd name="T3" fmla="*/ 147 h 148"/>
                  <a:gd name="T4" fmla="*/ 0 w 614"/>
                  <a:gd name="T5" fmla="*/ 0 h 148"/>
                  <a:gd name="T6" fmla="*/ 613 w 614"/>
                  <a:gd name="T7" fmla="*/ 0 h 148"/>
                  <a:gd name="T8" fmla="*/ 613 w 614"/>
                  <a:gd name="T9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4" h="148">
                    <a:moveTo>
                      <a:pt x="613" y="147"/>
                    </a:moveTo>
                    <a:lnTo>
                      <a:pt x="0" y="147"/>
                    </a:lnTo>
                    <a:lnTo>
                      <a:pt x="0" y="0"/>
                    </a:lnTo>
                    <a:lnTo>
                      <a:pt x="613" y="0"/>
                    </a:lnTo>
                    <a:lnTo>
                      <a:pt x="613" y="147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2" name="Freeform: Shape 87"/>
              <p:cNvSpPr>
                <a:spLocks/>
              </p:cNvSpPr>
              <p:nvPr/>
            </p:nvSpPr>
            <p:spPr bwMode="auto">
              <a:xfrm>
                <a:off x="12276764" y="10614855"/>
                <a:ext cx="292024" cy="69785"/>
              </a:xfrm>
              <a:custGeom>
                <a:avLst/>
                <a:gdLst>
                  <a:gd name="T0" fmla="*/ 613 w 614"/>
                  <a:gd name="T1" fmla="*/ 147 h 148"/>
                  <a:gd name="T2" fmla="*/ 0 w 614"/>
                  <a:gd name="T3" fmla="*/ 147 h 148"/>
                  <a:gd name="T4" fmla="*/ 0 w 614"/>
                  <a:gd name="T5" fmla="*/ 0 h 148"/>
                  <a:gd name="T6" fmla="*/ 613 w 614"/>
                  <a:gd name="T7" fmla="*/ 0 h 148"/>
                  <a:gd name="T8" fmla="*/ 613 w 614"/>
                  <a:gd name="T9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4" h="148">
                    <a:moveTo>
                      <a:pt x="613" y="147"/>
                    </a:moveTo>
                    <a:lnTo>
                      <a:pt x="0" y="147"/>
                    </a:lnTo>
                    <a:lnTo>
                      <a:pt x="0" y="0"/>
                    </a:lnTo>
                    <a:lnTo>
                      <a:pt x="613" y="0"/>
                    </a:lnTo>
                    <a:lnTo>
                      <a:pt x="613" y="147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3" name="Freeform: Shape 88"/>
              <p:cNvSpPr>
                <a:spLocks/>
              </p:cNvSpPr>
              <p:nvPr/>
            </p:nvSpPr>
            <p:spPr bwMode="auto">
              <a:xfrm>
                <a:off x="10774322" y="10739623"/>
                <a:ext cx="1580738" cy="983339"/>
              </a:xfrm>
              <a:custGeom>
                <a:avLst/>
                <a:gdLst>
                  <a:gd name="T0" fmla="*/ 1027 w 3297"/>
                  <a:gd name="T1" fmla="*/ 0 h 2055"/>
                  <a:gd name="T2" fmla="*/ 1027 w 3297"/>
                  <a:gd name="T3" fmla="*/ 0 h 2055"/>
                  <a:gd name="T4" fmla="*/ 1779 w 3297"/>
                  <a:gd name="T5" fmla="*/ 330 h 2055"/>
                  <a:gd name="T6" fmla="*/ 2086 w 3297"/>
                  <a:gd name="T7" fmla="*/ 203 h 2055"/>
                  <a:gd name="T8" fmla="*/ 2512 w 3297"/>
                  <a:gd name="T9" fmla="*/ 629 h 2055"/>
                  <a:gd name="T10" fmla="*/ 2512 w 3297"/>
                  <a:gd name="T11" fmla="*/ 669 h 2055"/>
                  <a:gd name="T12" fmla="*/ 2603 w 3297"/>
                  <a:gd name="T13" fmla="*/ 664 h 2055"/>
                  <a:gd name="T14" fmla="*/ 3296 w 3297"/>
                  <a:gd name="T15" fmla="*/ 1357 h 2055"/>
                  <a:gd name="T16" fmla="*/ 2603 w 3297"/>
                  <a:gd name="T17" fmla="*/ 2054 h 2055"/>
                  <a:gd name="T18" fmla="*/ 1027 w 3297"/>
                  <a:gd name="T19" fmla="*/ 2054 h 2055"/>
                  <a:gd name="T20" fmla="*/ 0 w 3297"/>
                  <a:gd name="T21" fmla="*/ 1027 h 2055"/>
                  <a:gd name="T22" fmla="*/ 1027 w 3297"/>
                  <a:gd name="T23" fmla="*/ 0 h 2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97" h="2055">
                    <a:moveTo>
                      <a:pt x="1027" y="0"/>
                    </a:moveTo>
                    <a:lnTo>
                      <a:pt x="1027" y="0"/>
                    </a:lnTo>
                    <a:cubicBezTo>
                      <a:pt x="1321" y="0"/>
                      <a:pt x="1592" y="127"/>
                      <a:pt x="1779" y="330"/>
                    </a:cubicBezTo>
                    <a:cubicBezTo>
                      <a:pt x="1855" y="250"/>
                      <a:pt x="1966" y="203"/>
                      <a:pt x="2086" y="203"/>
                    </a:cubicBezTo>
                    <a:cubicBezTo>
                      <a:pt x="2320" y="203"/>
                      <a:pt x="2512" y="394"/>
                      <a:pt x="2512" y="629"/>
                    </a:cubicBezTo>
                    <a:cubicBezTo>
                      <a:pt x="2512" y="645"/>
                      <a:pt x="2512" y="657"/>
                      <a:pt x="2512" y="669"/>
                    </a:cubicBezTo>
                    <a:cubicBezTo>
                      <a:pt x="2540" y="664"/>
                      <a:pt x="2571" y="664"/>
                      <a:pt x="2603" y="664"/>
                    </a:cubicBezTo>
                    <a:cubicBezTo>
                      <a:pt x="2985" y="664"/>
                      <a:pt x="3296" y="975"/>
                      <a:pt x="3296" y="1357"/>
                    </a:cubicBezTo>
                    <a:cubicBezTo>
                      <a:pt x="3296" y="1743"/>
                      <a:pt x="2985" y="2054"/>
                      <a:pt x="2603" y="2054"/>
                    </a:cubicBezTo>
                    <a:cubicBezTo>
                      <a:pt x="1027" y="2054"/>
                      <a:pt x="1027" y="2054"/>
                      <a:pt x="1027" y="2054"/>
                    </a:cubicBezTo>
                    <a:cubicBezTo>
                      <a:pt x="458" y="2054"/>
                      <a:pt x="0" y="1592"/>
                      <a:pt x="0" y="1027"/>
                    </a:cubicBezTo>
                    <a:cubicBezTo>
                      <a:pt x="0" y="462"/>
                      <a:pt x="458" y="0"/>
                      <a:pt x="1027" y="0"/>
                    </a:cubicBezTo>
                  </a:path>
                </a:pathLst>
              </a:custGeom>
              <a:solidFill>
                <a:srgbClr val="D2D3D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4" name="Freeform: Shape 89"/>
              <p:cNvSpPr>
                <a:spLocks/>
              </p:cNvSpPr>
              <p:nvPr/>
            </p:nvSpPr>
            <p:spPr bwMode="auto">
              <a:xfrm>
                <a:off x="10774322" y="10724820"/>
                <a:ext cx="1580738" cy="981225"/>
              </a:xfrm>
              <a:custGeom>
                <a:avLst/>
                <a:gdLst>
                  <a:gd name="T0" fmla="*/ 1027 w 3297"/>
                  <a:gd name="T1" fmla="*/ 0 h 2051"/>
                  <a:gd name="T2" fmla="*/ 1027 w 3297"/>
                  <a:gd name="T3" fmla="*/ 0 h 2051"/>
                  <a:gd name="T4" fmla="*/ 1779 w 3297"/>
                  <a:gd name="T5" fmla="*/ 331 h 2051"/>
                  <a:gd name="T6" fmla="*/ 2086 w 3297"/>
                  <a:gd name="T7" fmla="*/ 199 h 2051"/>
                  <a:gd name="T8" fmla="*/ 2512 w 3297"/>
                  <a:gd name="T9" fmla="*/ 625 h 2051"/>
                  <a:gd name="T10" fmla="*/ 2512 w 3297"/>
                  <a:gd name="T11" fmla="*/ 669 h 2051"/>
                  <a:gd name="T12" fmla="*/ 2603 w 3297"/>
                  <a:gd name="T13" fmla="*/ 661 h 2051"/>
                  <a:gd name="T14" fmla="*/ 3296 w 3297"/>
                  <a:gd name="T15" fmla="*/ 1353 h 2051"/>
                  <a:gd name="T16" fmla="*/ 2603 w 3297"/>
                  <a:gd name="T17" fmla="*/ 2050 h 2051"/>
                  <a:gd name="T18" fmla="*/ 1027 w 3297"/>
                  <a:gd name="T19" fmla="*/ 2050 h 2051"/>
                  <a:gd name="T20" fmla="*/ 0 w 3297"/>
                  <a:gd name="T21" fmla="*/ 1023 h 2051"/>
                  <a:gd name="T22" fmla="*/ 1027 w 3297"/>
                  <a:gd name="T23" fmla="*/ 0 h 20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97" h="2051">
                    <a:moveTo>
                      <a:pt x="1027" y="0"/>
                    </a:moveTo>
                    <a:lnTo>
                      <a:pt x="1027" y="0"/>
                    </a:lnTo>
                    <a:cubicBezTo>
                      <a:pt x="1321" y="0"/>
                      <a:pt x="1592" y="128"/>
                      <a:pt x="1779" y="331"/>
                    </a:cubicBezTo>
                    <a:cubicBezTo>
                      <a:pt x="1855" y="251"/>
                      <a:pt x="1966" y="199"/>
                      <a:pt x="2086" y="199"/>
                    </a:cubicBezTo>
                    <a:cubicBezTo>
                      <a:pt x="2320" y="199"/>
                      <a:pt x="2512" y="390"/>
                      <a:pt x="2512" y="625"/>
                    </a:cubicBezTo>
                    <a:cubicBezTo>
                      <a:pt x="2512" y="641"/>
                      <a:pt x="2512" y="653"/>
                      <a:pt x="2512" y="669"/>
                    </a:cubicBezTo>
                    <a:cubicBezTo>
                      <a:pt x="2540" y="665"/>
                      <a:pt x="2571" y="661"/>
                      <a:pt x="2603" y="661"/>
                    </a:cubicBezTo>
                    <a:cubicBezTo>
                      <a:pt x="2985" y="661"/>
                      <a:pt x="3296" y="972"/>
                      <a:pt x="3296" y="1353"/>
                    </a:cubicBezTo>
                    <a:cubicBezTo>
                      <a:pt x="3296" y="1739"/>
                      <a:pt x="2985" y="2050"/>
                      <a:pt x="2603" y="2050"/>
                    </a:cubicBezTo>
                    <a:cubicBezTo>
                      <a:pt x="1027" y="2050"/>
                      <a:pt x="1027" y="2050"/>
                      <a:pt x="1027" y="2050"/>
                    </a:cubicBezTo>
                    <a:cubicBezTo>
                      <a:pt x="458" y="2050"/>
                      <a:pt x="0" y="1592"/>
                      <a:pt x="0" y="1023"/>
                    </a:cubicBezTo>
                    <a:cubicBezTo>
                      <a:pt x="0" y="458"/>
                      <a:pt x="458" y="0"/>
                      <a:pt x="1027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5" name="Freeform: Shape 90"/>
              <p:cNvSpPr>
                <a:spLocks/>
              </p:cNvSpPr>
              <p:nvPr/>
            </p:nvSpPr>
            <p:spPr bwMode="auto">
              <a:xfrm>
                <a:off x="11701180" y="10750196"/>
                <a:ext cx="1582854" cy="981225"/>
              </a:xfrm>
              <a:custGeom>
                <a:avLst/>
                <a:gdLst>
                  <a:gd name="T0" fmla="*/ 2273 w 3301"/>
                  <a:gd name="T1" fmla="*/ 0 h 2051"/>
                  <a:gd name="T2" fmla="*/ 2273 w 3301"/>
                  <a:gd name="T3" fmla="*/ 0 h 2051"/>
                  <a:gd name="T4" fmla="*/ 1521 w 3301"/>
                  <a:gd name="T5" fmla="*/ 330 h 2051"/>
                  <a:gd name="T6" fmla="*/ 1214 w 3301"/>
                  <a:gd name="T7" fmla="*/ 199 h 2051"/>
                  <a:gd name="T8" fmla="*/ 785 w 3301"/>
                  <a:gd name="T9" fmla="*/ 625 h 2051"/>
                  <a:gd name="T10" fmla="*/ 788 w 3301"/>
                  <a:gd name="T11" fmla="*/ 669 h 2051"/>
                  <a:gd name="T12" fmla="*/ 697 w 3301"/>
                  <a:gd name="T13" fmla="*/ 660 h 2051"/>
                  <a:gd name="T14" fmla="*/ 0 w 3301"/>
                  <a:gd name="T15" fmla="*/ 1357 h 2051"/>
                  <a:gd name="T16" fmla="*/ 697 w 3301"/>
                  <a:gd name="T17" fmla="*/ 2050 h 2051"/>
                  <a:gd name="T18" fmla="*/ 2273 w 3301"/>
                  <a:gd name="T19" fmla="*/ 2050 h 2051"/>
                  <a:gd name="T20" fmla="*/ 3300 w 3301"/>
                  <a:gd name="T21" fmla="*/ 1023 h 2051"/>
                  <a:gd name="T22" fmla="*/ 2273 w 3301"/>
                  <a:gd name="T23" fmla="*/ 0 h 20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301" h="2051">
                    <a:moveTo>
                      <a:pt x="2273" y="0"/>
                    </a:moveTo>
                    <a:lnTo>
                      <a:pt x="2273" y="0"/>
                    </a:lnTo>
                    <a:cubicBezTo>
                      <a:pt x="1975" y="0"/>
                      <a:pt x="1708" y="127"/>
                      <a:pt x="1521" y="330"/>
                    </a:cubicBezTo>
                    <a:cubicBezTo>
                      <a:pt x="1441" y="251"/>
                      <a:pt x="1334" y="199"/>
                      <a:pt x="1214" y="199"/>
                    </a:cubicBezTo>
                    <a:cubicBezTo>
                      <a:pt x="975" y="199"/>
                      <a:pt x="785" y="390"/>
                      <a:pt x="785" y="625"/>
                    </a:cubicBezTo>
                    <a:cubicBezTo>
                      <a:pt x="785" y="641"/>
                      <a:pt x="785" y="653"/>
                      <a:pt x="788" y="669"/>
                    </a:cubicBezTo>
                    <a:cubicBezTo>
                      <a:pt x="757" y="665"/>
                      <a:pt x="729" y="660"/>
                      <a:pt x="697" y="660"/>
                    </a:cubicBezTo>
                    <a:cubicBezTo>
                      <a:pt x="311" y="660"/>
                      <a:pt x="0" y="971"/>
                      <a:pt x="0" y="1357"/>
                    </a:cubicBezTo>
                    <a:cubicBezTo>
                      <a:pt x="0" y="1739"/>
                      <a:pt x="311" y="2050"/>
                      <a:pt x="697" y="2050"/>
                    </a:cubicBezTo>
                    <a:cubicBezTo>
                      <a:pt x="2273" y="2050"/>
                      <a:pt x="2273" y="2050"/>
                      <a:pt x="2273" y="2050"/>
                    </a:cubicBezTo>
                    <a:cubicBezTo>
                      <a:pt x="2839" y="2050"/>
                      <a:pt x="3300" y="1592"/>
                      <a:pt x="3300" y="1023"/>
                    </a:cubicBezTo>
                    <a:cubicBezTo>
                      <a:pt x="3300" y="457"/>
                      <a:pt x="2839" y="0"/>
                      <a:pt x="2273" y="0"/>
                    </a:cubicBezTo>
                  </a:path>
                </a:pathLst>
              </a:custGeom>
              <a:solidFill>
                <a:srgbClr val="D2D3D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6" name="Freeform: Shape 91"/>
              <p:cNvSpPr>
                <a:spLocks/>
              </p:cNvSpPr>
              <p:nvPr/>
            </p:nvSpPr>
            <p:spPr bwMode="auto">
              <a:xfrm>
                <a:off x="11701180" y="10731164"/>
                <a:ext cx="1582854" cy="981225"/>
              </a:xfrm>
              <a:custGeom>
                <a:avLst/>
                <a:gdLst>
                  <a:gd name="T0" fmla="*/ 2273 w 3301"/>
                  <a:gd name="T1" fmla="*/ 0 h 2051"/>
                  <a:gd name="T2" fmla="*/ 2273 w 3301"/>
                  <a:gd name="T3" fmla="*/ 0 h 2051"/>
                  <a:gd name="T4" fmla="*/ 1521 w 3301"/>
                  <a:gd name="T5" fmla="*/ 330 h 2051"/>
                  <a:gd name="T6" fmla="*/ 1214 w 3301"/>
                  <a:gd name="T7" fmla="*/ 199 h 2051"/>
                  <a:gd name="T8" fmla="*/ 785 w 3301"/>
                  <a:gd name="T9" fmla="*/ 629 h 2051"/>
                  <a:gd name="T10" fmla="*/ 788 w 3301"/>
                  <a:gd name="T11" fmla="*/ 669 h 2051"/>
                  <a:gd name="T12" fmla="*/ 697 w 3301"/>
                  <a:gd name="T13" fmla="*/ 661 h 2051"/>
                  <a:gd name="T14" fmla="*/ 0 w 3301"/>
                  <a:gd name="T15" fmla="*/ 1358 h 2051"/>
                  <a:gd name="T16" fmla="*/ 697 w 3301"/>
                  <a:gd name="T17" fmla="*/ 2050 h 2051"/>
                  <a:gd name="T18" fmla="*/ 2273 w 3301"/>
                  <a:gd name="T19" fmla="*/ 2050 h 2051"/>
                  <a:gd name="T20" fmla="*/ 3300 w 3301"/>
                  <a:gd name="T21" fmla="*/ 1027 h 2051"/>
                  <a:gd name="T22" fmla="*/ 2273 w 3301"/>
                  <a:gd name="T23" fmla="*/ 0 h 20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301" h="2051">
                    <a:moveTo>
                      <a:pt x="2273" y="0"/>
                    </a:moveTo>
                    <a:lnTo>
                      <a:pt x="2273" y="0"/>
                    </a:lnTo>
                    <a:cubicBezTo>
                      <a:pt x="1975" y="0"/>
                      <a:pt x="1708" y="128"/>
                      <a:pt x="1521" y="330"/>
                    </a:cubicBezTo>
                    <a:cubicBezTo>
                      <a:pt x="1441" y="251"/>
                      <a:pt x="1334" y="199"/>
                      <a:pt x="1214" y="199"/>
                    </a:cubicBezTo>
                    <a:cubicBezTo>
                      <a:pt x="975" y="199"/>
                      <a:pt x="785" y="390"/>
                      <a:pt x="785" y="629"/>
                    </a:cubicBezTo>
                    <a:cubicBezTo>
                      <a:pt x="785" y="641"/>
                      <a:pt x="785" y="657"/>
                      <a:pt x="788" y="669"/>
                    </a:cubicBezTo>
                    <a:cubicBezTo>
                      <a:pt x="757" y="665"/>
                      <a:pt x="729" y="661"/>
                      <a:pt x="697" y="661"/>
                    </a:cubicBezTo>
                    <a:cubicBezTo>
                      <a:pt x="311" y="661"/>
                      <a:pt x="0" y="975"/>
                      <a:pt x="0" y="1358"/>
                    </a:cubicBezTo>
                    <a:cubicBezTo>
                      <a:pt x="0" y="1739"/>
                      <a:pt x="311" y="2050"/>
                      <a:pt x="697" y="2050"/>
                    </a:cubicBezTo>
                    <a:cubicBezTo>
                      <a:pt x="2273" y="2050"/>
                      <a:pt x="2273" y="2050"/>
                      <a:pt x="2273" y="2050"/>
                    </a:cubicBezTo>
                    <a:cubicBezTo>
                      <a:pt x="2839" y="2050"/>
                      <a:pt x="3300" y="1592"/>
                      <a:pt x="3300" y="1027"/>
                    </a:cubicBezTo>
                    <a:cubicBezTo>
                      <a:pt x="3300" y="458"/>
                      <a:pt x="2839" y="0"/>
                      <a:pt x="2273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7" name="Freeform: Shape 92"/>
              <p:cNvSpPr>
                <a:spLocks/>
              </p:cNvSpPr>
              <p:nvPr/>
            </p:nvSpPr>
            <p:spPr bwMode="auto">
              <a:xfrm>
                <a:off x="11646161" y="8394411"/>
                <a:ext cx="789311" cy="304518"/>
              </a:xfrm>
              <a:custGeom>
                <a:avLst/>
                <a:gdLst>
                  <a:gd name="T0" fmla="*/ 1521 w 1649"/>
                  <a:gd name="T1" fmla="*/ 31 h 641"/>
                  <a:gd name="T2" fmla="*/ 1521 w 1649"/>
                  <a:gd name="T3" fmla="*/ 31 h 641"/>
                  <a:gd name="T4" fmla="*/ 1170 w 1649"/>
                  <a:gd name="T5" fmla="*/ 24 h 641"/>
                  <a:gd name="T6" fmla="*/ 868 w 1649"/>
                  <a:gd name="T7" fmla="*/ 71 h 641"/>
                  <a:gd name="T8" fmla="*/ 824 w 1649"/>
                  <a:gd name="T9" fmla="*/ 71 h 641"/>
                  <a:gd name="T10" fmla="*/ 780 w 1649"/>
                  <a:gd name="T11" fmla="*/ 71 h 641"/>
                  <a:gd name="T12" fmla="*/ 478 w 1649"/>
                  <a:gd name="T13" fmla="*/ 24 h 641"/>
                  <a:gd name="T14" fmla="*/ 127 w 1649"/>
                  <a:gd name="T15" fmla="*/ 31 h 641"/>
                  <a:gd name="T16" fmla="*/ 0 w 1649"/>
                  <a:gd name="T17" fmla="*/ 47 h 641"/>
                  <a:gd name="T18" fmla="*/ 0 w 1649"/>
                  <a:gd name="T19" fmla="*/ 171 h 641"/>
                  <a:gd name="T20" fmla="*/ 40 w 1649"/>
                  <a:gd name="T21" fmla="*/ 211 h 641"/>
                  <a:gd name="T22" fmla="*/ 123 w 1649"/>
                  <a:gd name="T23" fmla="*/ 469 h 641"/>
                  <a:gd name="T24" fmla="*/ 494 w 1649"/>
                  <a:gd name="T25" fmla="*/ 597 h 641"/>
                  <a:gd name="T26" fmla="*/ 780 w 1649"/>
                  <a:gd name="T27" fmla="*/ 235 h 641"/>
                  <a:gd name="T28" fmla="*/ 824 w 1649"/>
                  <a:gd name="T29" fmla="*/ 214 h 641"/>
                  <a:gd name="T30" fmla="*/ 868 w 1649"/>
                  <a:gd name="T31" fmla="*/ 235 h 641"/>
                  <a:gd name="T32" fmla="*/ 1154 w 1649"/>
                  <a:gd name="T33" fmla="*/ 597 h 641"/>
                  <a:gd name="T34" fmla="*/ 1524 w 1649"/>
                  <a:gd name="T35" fmla="*/ 469 h 641"/>
                  <a:gd name="T36" fmla="*/ 1608 w 1649"/>
                  <a:gd name="T37" fmla="*/ 211 h 641"/>
                  <a:gd name="T38" fmla="*/ 1648 w 1649"/>
                  <a:gd name="T39" fmla="*/ 171 h 641"/>
                  <a:gd name="T40" fmla="*/ 1648 w 1649"/>
                  <a:gd name="T41" fmla="*/ 47 h 641"/>
                  <a:gd name="T42" fmla="*/ 1521 w 1649"/>
                  <a:gd name="T43" fmla="*/ 31 h 641"/>
                  <a:gd name="T44" fmla="*/ 577 w 1649"/>
                  <a:gd name="T45" fmla="*/ 537 h 641"/>
                  <a:gd name="T46" fmla="*/ 577 w 1649"/>
                  <a:gd name="T47" fmla="*/ 537 h 641"/>
                  <a:gd name="T48" fmla="*/ 366 w 1649"/>
                  <a:gd name="T49" fmla="*/ 569 h 641"/>
                  <a:gd name="T50" fmla="*/ 115 w 1649"/>
                  <a:gd name="T51" fmla="*/ 374 h 641"/>
                  <a:gd name="T52" fmla="*/ 111 w 1649"/>
                  <a:gd name="T53" fmla="*/ 139 h 641"/>
                  <a:gd name="T54" fmla="*/ 386 w 1649"/>
                  <a:gd name="T55" fmla="*/ 64 h 641"/>
                  <a:gd name="T56" fmla="*/ 700 w 1649"/>
                  <a:gd name="T57" fmla="*/ 167 h 641"/>
                  <a:gd name="T58" fmla="*/ 577 w 1649"/>
                  <a:gd name="T59" fmla="*/ 537 h 641"/>
                  <a:gd name="T60" fmla="*/ 1533 w 1649"/>
                  <a:gd name="T61" fmla="*/ 374 h 641"/>
                  <a:gd name="T62" fmla="*/ 1533 w 1649"/>
                  <a:gd name="T63" fmla="*/ 374 h 641"/>
                  <a:gd name="T64" fmla="*/ 1282 w 1649"/>
                  <a:gd name="T65" fmla="*/ 569 h 641"/>
                  <a:gd name="T66" fmla="*/ 1071 w 1649"/>
                  <a:gd name="T67" fmla="*/ 537 h 641"/>
                  <a:gd name="T68" fmla="*/ 948 w 1649"/>
                  <a:gd name="T69" fmla="*/ 167 h 641"/>
                  <a:gd name="T70" fmla="*/ 1262 w 1649"/>
                  <a:gd name="T71" fmla="*/ 64 h 641"/>
                  <a:gd name="T72" fmla="*/ 1536 w 1649"/>
                  <a:gd name="T73" fmla="*/ 139 h 641"/>
                  <a:gd name="T74" fmla="*/ 1533 w 1649"/>
                  <a:gd name="T75" fmla="*/ 374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49" h="641">
                    <a:moveTo>
                      <a:pt x="1521" y="31"/>
                    </a:moveTo>
                    <a:lnTo>
                      <a:pt x="1521" y="31"/>
                    </a:lnTo>
                    <a:cubicBezTo>
                      <a:pt x="1521" y="31"/>
                      <a:pt x="1313" y="0"/>
                      <a:pt x="1170" y="24"/>
                    </a:cubicBezTo>
                    <a:cubicBezTo>
                      <a:pt x="1027" y="43"/>
                      <a:pt x="908" y="75"/>
                      <a:pt x="868" y="71"/>
                    </a:cubicBezTo>
                    <a:cubicBezTo>
                      <a:pt x="832" y="71"/>
                      <a:pt x="824" y="71"/>
                      <a:pt x="824" y="71"/>
                    </a:cubicBezTo>
                    <a:cubicBezTo>
                      <a:pt x="824" y="71"/>
                      <a:pt x="816" y="71"/>
                      <a:pt x="780" y="71"/>
                    </a:cubicBezTo>
                    <a:cubicBezTo>
                      <a:pt x="740" y="75"/>
                      <a:pt x="621" y="43"/>
                      <a:pt x="478" y="24"/>
                    </a:cubicBezTo>
                    <a:cubicBezTo>
                      <a:pt x="334" y="0"/>
                      <a:pt x="127" y="31"/>
                      <a:pt x="127" y="31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31" y="199"/>
                      <a:pt x="40" y="211"/>
                    </a:cubicBezTo>
                    <a:cubicBezTo>
                      <a:pt x="47" y="226"/>
                      <a:pt x="95" y="398"/>
                      <a:pt x="123" y="469"/>
                    </a:cubicBezTo>
                    <a:cubicBezTo>
                      <a:pt x="151" y="537"/>
                      <a:pt x="251" y="640"/>
                      <a:pt x="494" y="597"/>
                    </a:cubicBezTo>
                    <a:cubicBezTo>
                      <a:pt x="736" y="553"/>
                      <a:pt x="764" y="254"/>
                      <a:pt x="780" y="235"/>
                    </a:cubicBezTo>
                    <a:cubicBezTo>
                      <a:pt x="796" y="219"/>
                      <a:pt x="824" y="214"/>
                      <a:pt x="824" y="214"/>
                    </a:cubicBezTo>
                    <a:cubicBezTo>
                      <a:pt x="824" y="214"/>
                      <a:pt x="852" y="219"/>
                      <a:pt x="868" y="235"/>
                    </a:cubicBezTo>
                    <a:cubicBezTo>
                      <a:pt x="883" y="254"/>
                      <a:pt x="911" y="553"/>
                      <a:pt x="1154" y="597"/>
                    </a:cubicBezTo>
                    <a:cubicBezTo>
                      <a:pt x="1397" y="640"/>
                      <a:pt x="1497" y="537"/>
                      <a:pt x="1524" y="469"/>
                    </a:cubicBezTo>
                    <a:cubicBezTo>
                      <a:pt x="1552" y="398"/>
                      <a:pt x="1600" y="226"/>
                      <a:pt x="1608" y="211"/>
                    </a:cubicBezTo>
                    <a:cubicBezTo>
                      <a:pt x="1616" y="199"/>
                      <a:pt x="1648" y="171"/>
                      <a:pt x="1648" y="171"/>
                    </a:cubicBezTo>
                    <a:cubicBezTo>
                      <a:pt x="1648" y="47"/>
                      <a:pt x="1648" y="47"/>
                      <a:pt x="1648" y="47"/>
                    </a:cubicBezTo>
                    <a:lnTo>
                      <a:pt x="1521" y="31"/>
                    </a:lnTo>
                    <a:close/>
                    <a:moveTo>
                      <a:pt x="577" y="537"/>
                    </a:moveTo>
                    <a:lnTo>
                      <a:pt x="577" y="537"/>
                    </a:lnTo>
                    <a:cubicBezTo>
                      <a:pt x="577" y="537"/>
                      <a:pt x="485" y="585"/>
                      <a:pt x="366" y="569"/>
                    </a:cubicBezTo>
                    <a:cubicBezTo>
                      <a:pt x="251" y="553"/>
                      <a:pt x="179" y="565"/>
                      <a:pt x="115" y="374"/>
                    </a:cubicBezTo>
                    <a:cubicBezTo>
                      <a:pt x="115" y="374"/>
                      <a:pt x="68" y="226"/>
                      <a:pt x="111" y="139"/>
                    </a:cubicBezTo>
                    <a:cubicBezTo>
                      <a:pt x="111" y="139"/>
                      <a:pt x="147" y="64"/>
                      <a:pt x="386" y="64"/>
                    </a:cubicBezTo>
                    <a:cubicBezTo>
                      <a:pt x="629" y="64"/>
                      <a:pt x="677" y="123"/>
                      <a:pt x="700" y="167"/>
                    </a:cubicBezTo>
                    <a:cubicBezTo>
                      <a:pt x="724" y="211"/>
                      <a:pt x="736" y="429"/>
                      <a:pt x="577" y="537"/>
                    </a:cubicBezTo>
                    <a:close/>
                    <a:moveTo>
                      <a:pt x="1533" y="374"/>
                    </a:moveTo>
                    <a:lnTo>
                      <a:pt x="1533" y="374"/>
                    </a:lnTo>
                    <a:cubicBezTo>
                      <a:pt x="1469" y="565"/>
                      <a:pt x="1397" y="553"/>
                      <a:pt x="1282" y="569"/>
                    </a:cubicBezTo>
                    <a:cubicBezTo>
                      <a:pt x="1162" y="585"/>
                      <a:pt x="1071" y="537"/>
                      <a:pt x="1071" y="537"/>
                    </a:cubicBezTo>
                    <a:cubicBezTo>
                      <a:pt x="911" y="429"/>
                      <a:pt x="923" y="211"/>
                      <a:pt x="948" y="167"/>
                    </a:cubicBezTo>
                    <a:cubicBezTo>
                      <a:pt x="971" y="123"/>
                      <a:pt x="1019" y="64"/>
                      <a:pt x="1262" y="64"/>
                    </a:cubicBezTo>
                    <a:cubicBezTo>
                      <a:pt x="1500" y="64"/>
                      <a:pt x="1536" y="139"/>
                      <a:pt x="1536" y="139"/>
                    </a:cubicBezTo>
                    <a:cubicBezTo>
                      <a:pt x="1580" y="226"/>
                      <a:pt x="1533" y="374"/>
                      <a:pt x="1533" y="374"/>
                    </a:cubicBezTo>
                    <a:close/>
                  </a:path>
                </a:pathLst>
              </a:custGeom>
              <a:solidFill>
                <a:srgbClr val="31313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8" name="Group 93"/>
            <p:cNvGrpSpPr/>
            <p:nvPr/>
          </p:nvGrpSpPr>
          <p:grpSpPr>
            <a:xfrm>
              <a:off x="5470786" y="1597507"/>
              <a:ext cx="1482318" cy="1388219"/>
              <a:chOff x="10561952" y="3914662"/>
              <a:chExt cx="3244004" cy="3039255"/>
            </a:xfrm>
          </p:grpSpPr>
          <p:sp>
            <p:nvSpPr>
              <p:cNvPr id="93" name="Freeform: Shape 94"/>
              <p:cNvSpPr>
                <a:spLocks/>
              </p:cNvSpPr>
              <p:nvPr/>
            </p:nvSpPr>
            <p:spPr bwMode="auto">
              <a:xfrm>
                <a:off x="11448604" y="6439972"/>
                <a:ext cx="1472816" cy="513945"/>
              </a:xfrm>
              <a:custGeom>
                <a:avLst/>
                <a:gdLst>
                  <a:gd name="T0" fmla="*/ 3036 w 3072"/>
                  <a:gd name="T1" fmla="*/ 143 h 1078"/>
                  <a:gd name="T2" fmla="*/ 3036 w 3072"/>
                  <a:gd name="T3" fmla="*/ 143 h 1078"/>
                  <a:gd name="T4" fmla="*/ 3071 w 3072"/>
                  <a:gd name="T5" fmla="*/ 92 h 1078"/>
                  <a:gd name="T6" fmla="*/ 3071 w 3072"/>
                  <a:gd name="T7" fmla="*/ 51 h 1078"/>
                  <a:gd name="T8" fmla="*/ 3036 w 3072"/>
                  <a:gd name="T9" fmla="*/ 0 h 1078"/>
                  <a:gd name="T10" fmla="*/ 34 w 3072"/>
                  <a:gd name="T11" fmla="*/ 0 h 1078"/>
                  <a:gd name="T12" fmla="*/ 0 w 3072"/>
                  <a:gd name="T13" fmla="*/ 51 h 1078"/>
                  <a:gd name="T14" fmla="*/ 0 w 3072"/>
                  <a:gd name="T15" fmla="*/ 92 h 1078"/>
                  <a:gd name="T16" fmla="*/ 34 w 3072"/>
                  <a:gd name="T17" fmla="*/ 143 h 1078"/>
                  <a:gd name="T18" fmla="*/ 82 w 3072"/>
                  <a:gd name="T19" fmla="*/ 143 h 1078"/>
                  <a:gd name="T20" fmla="*/ 82 w 3072"/>
                  <a:gd name="T21" fmla="*/ 933 h 1078"/>
                  <a:gd name="T22" fmla="*/ 34 w 3072"/>
                  <a:gd name="T23" fmla="*/ 933 h 1078"/>
                  <a:gd name="T24" fmla="*/ 0 w 3072"/>
                  <a:gd name="T25" fmla="*/ 984 h 1078"/>
                  <a:gd name="T26" fmla="*/ 0 w 3072"/>
                  <a:gd name="T27" fmla="*/ 1025 h 1078"/>
                  <a:gd name="T28" fmla="*/ 34 w 3072"/>
                  <a:gd name="T29" fmla="*/ 1077 h 1078"/>
                  <a:gd name="T30" fmla="*/ 3036 w 3072"/>
                  <a:gd name="T31" fmla="*/ 1077 h 1078"/>
                  <a:gd name="T32" fmla="*/ 3071 w 3072"/>
                  <a:gd name="T33" fmla="*/ 1025 h 1078"/>
                  <a:gd name="T34" fmla="*/ 3071 w 3072"/>
                  <a:gd name="T35" fmla="*/ 984 h 1078"/>
                  <a:gd name="T36" fmla="*/ 3036 w 3072"/>
                  <a:gd name="T37" fmla="*/ 933 h 1078"/>
                  <a:gd name="T38" fmla="*/ 2989 w 3072"/>
                  <a:gd name="T39" fmla="*/ 933 h 1078"/>
                  <a:gd name="T40" fmla="*/ 2989 w 3072"/>
                  <a:gd name="T41" fmla="*/ 143 h 1078"/>
                  <a:gd name="T42" fmla="*/ 3036 w 3072"/>
                  <a:gd name="T43" fmla="*/ 143 h 10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072" h="1078">
                    <a:moveTo>
                      <a:pt x="3036" y="143"/>
                    </a:moveTo>
                    <a:lnTo>
                      <a:pt x="3036" y="143"/>
                    </a:lnTo>
                    <a:cubicBezTo>
                      <a:pt x="3057" y="143"/>
                      <a:pt x="3071" y="119"/>
                      <a:pt x="3071" y="92"/>
                    </a:cubicBezTo>
                    <a:cubicBezTo>
                      <a:pt x="3071" y="51"/>
                      <a:pt x="3071" y="51"/>
                      <a:pt x="3071" y="51"/>
                    </a:cubicBezTo>
                    <a:cubicBezTo>
                      <a:pt x="3071" y="24"/>
                      <a:pt x="3057" y="0"/>
                      <a:pt x="3036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13" y="0"/>
                      <a:pt x="0" y="24"/>
                      <a:pt x="0" y="5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119"/>
                      <a:pt x="13" y="143"/>
                      <a:pt x="34" y="143"/>
                    </a:cubicBezTo>
                    <a:cubicBezTo>
                      <a:pt x="82" y="143"/>
                      <a:pt x="82" y="143"/>
                      <a:pt x="82" y="143"/>
                    </a:cubicBezTo>
                    <a:cubicBezTo>
                      <a:pt x="82" y="933"/>
                      <a:pt x="82" y="933"/>
                      <a:pt x="82" y="933"/>
                    </a:cubicBezTo>
                    <a:cubicBezTo>
                      <a:pt x="34" y="933"/>
                      <a:pt x="34" y="933"/>
                      <a:pt x="34" y="933"/>
                    </a:cubicBezTo>
                    <a:cubicBezTo>
                      <a:pt x="13" y="933"/>
                      <a:pt x="0" y="957"/>
                      <a:pt x="0" y="984"/>
                    </a:cubicBezTo>
                    <a:cubicBezTo>
                      <a:pt x="0" y="1025"/>
                      <a:pt x="0" y="1025"/>
                      <a:pt x="0" y="1025"/>
                    </a:cubicBezTo>
                    <a:cubicBezTo>
                      <a:pt x="0" y="1053"/>
                      <a:pt x="13" y="1077"/>
                      <a:pt x="34" y="1077"/>
                    </a:cubicBezTo>
                    <a:cubicBezTo>
                      <a:pt x="3036" y="1077"/>
                      <a:pt x="3036" y="1077"/>
                      <a:pt x="3036" y="1077"/>
                    </a:cubicBezTo>
                    <a:cubicBezTo>
                      <a:pt x="3057" y="1077"/>
                      <a:pt x="3071" y="1053"/>
                      <a:pt x="3071" y="1025"/>
                    </a:cubicBezTo>
                    <a:cubicBezTo>
                      <a:pt x="3071" y="984"/>
                      <a:pt x="3071" y="984"/>
                      <a:pt x="3071" y="984"/>
                    </a:cubicBezTo>
                    <a:cubicBezTo>
                      <a:pt x="3071" y="957"/>
                      <a:pt x="3057" y="933"/>
                      <a:pt x="3036" y="933"/>
                    </a:cubicBezTo>
                    <a:cubicBezTo>
                      <a:pt x="2989" y="933"/>
                      <a:pt x="2989" y="933"/>
                      <a:pt x="2989" y="933"/>
                    </a:cubicBezTo>
                    <a:cubicBezTo>
                      <a:pt x="2989" y="143"/>
                      <a:pt x="2989" y="143"/>
                      <a:pt x="2989" y="143"/>
                    </a:cubicBezTo>
                    <a:lnTo>
                      <a:pt x="3036" y="143"/>
                    </a:ln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4" name="Freeform: Shape 95"/>
              <p:cNvSpPr>
                <a:spLocks/>
              </p:cNvSpPr>
              <p:nvPr/>
            </p:nvSpPr>
            <p:spPr bwMode="auto">
              <a:xfrm>
                <a:off x="10561952" y="3914662"/>
                <a:ext cx="3244004" cy="2531655"/>
              </a:xfrm>
              <a:custGeom>
                <a:avLst/>
                <a:gdLst>
                  <a:gd name="T0" fmla="*/ 6747 w 6765"/>
                  <a:gd name="T1" fmla="*/ 647 h 5285"/>
                  <a:gd name="T2" fmla="*/ 6747 w 6765"/>
                  <a:gd name="T3" fmla="*/ 647 h 5285"/>
                  <a:gd name="T4" fmla="*/ 6744 w 6765"/>
                  <a:gd name="T5" fmla="*/ 561 h 5285"/>
                  <a:gd name="T6" fmla="*/ 5557 w 6765"/>
                  <a:gd name="T7" fmla="*/ 561 h 5285"/>
                  <a:gd name="T8" fmla="*/ 5578 w 6765"/>
                  <a:gd name="T9" fmla="*/ 144 h 5285"/>
                  <a:gd name="T10" fmla="*/ 5639 w 6765"/>
                  <a:gd name="T11" fmla="*/ 144 h 5285"/>
                  <a:gd name="T12" fmla="*/ 5711 w 6765"/>
                  <a:gd name="T13" fmla="*/ 72 h 5285"/>
                  <a:gd name="T14" fmla="*/ 5639 w 6765"/>
                  <a:gd name="T15" fmla="*/ 0 h 5285"/>
                  <a:gd name="T16" fmla="*/ 5578 w 6765"/>
                  <a:gd name="T17" fmla="*/ 0 h 5285"/>
                  <a:gd name="T18" fmla="*/ 3382 w 6765"/>
                  <a:gd name="T19" fmla="*/ 0 h 5285"/>
                  <a:gd name="T20" fmla="*/ 1187 w 6765"/>
                  <a:gd name="T21" fmla="*/ 0 h 5285"/>
                  <a:gd name="T22" fmla="*/ 1125 w 6765"/>
                  <a:gd name="T23" fmla="*/ 0 h 5285"/>
                  <a:gd name="T24" fmla="*/ 1053 w 6765"/>
                  <a:gd name="T25" fmla="*/ 72 h 5285"/>
                  <a:gd name="T26" fmla="*/ 1125 w 6765"/>
                  <a:gd name="T27" fmla="*/ 144 h 5285"/>
                  <a:gd name="T28" fmla="*/ 1187 w 6765"/>
                  <a:gd name="T29" fmla="*/ 144 h 5285"/>
                  <a:gd name="T30" fmla="*/ 1207 w 6765"/>
                  <a:gd name="T31" fmla="*/ 561 h 5285"/>
                  <a:gd name="T32" fmla="*/ 21 w 6765"/>
                  <a:gd name="T33" fmla="*/ 561 h 5285"/>
                  <a:gd name="T34" fmla="*/ 17 w 6765"/>
                  <a:gd name="T35" fmla="*/ 647 h 5285"/>
                  <a:gd name="T36" fmla="*/ 537 w 6765"/>
                  <a:gd name="T37" fmla="*/ 1580 h 5285"/>
                  <a:gd name="T38" fmla="*/ 906 w 6765"/>
                  <a:gd name="T39" fmla="*/ 2264 h 5285"/>
                  <a:gd name="T40" fmla="*/ 1655 w 6765"/>
                  <a:gd name="T41" fmla="*/ 2264 h 5285"/>
                  <a:gd name="T42" fmla="*/ 3037 w 6765"/>
                  <a:gd name="T43" fmla="*/ 3345 h 5285"/>
                  <a:gd name="T44" fmla="*/ 3037 w 6765"/>
                  <a:gd name="T45" fmla="*/ 3837 h 5285"/>
                  <a:gd name="T46" fmla="*/ 2979 w 6765"/>
                  <a:gd name="T47" fmla="*/ 3837 h 5285"/>
                  <a:gd name="T48" fmla="*/ 2979 w 6765"/>
                  <a:gd name="T49" fmla="*/ 4313 h 5285"/>
                  <a:gd name="T50" fmla="*/ 3037 w 6765"/>
                  <a:gd name="T51" fmla="*/ 4313 h 5285"/>
                  <a:gd name="T52" fmla="*/ 3037 w 6765"/>
                  <a:gd name="T53" fmla="*/ 4613 h 5285"/>
                  <a:gd name="T54" fmla="*/ 3016 w 6765"/>
                  <a:gd name="T55" fmla="*/ 4613 h 5285"/>
                  <a:gd name="T56" fmla="*/ 2845 w 6765"/>
                  <a:gd name="T57" fmla="*/ 4784 h 5285"/>
                  <a:gd name="T58" fmla="*/ 2845 w 6765"/>
                  <a:gd name="T59" fmla="*/ 5113 h 5285"/>
                  <a:gd name="T60" fmla="*/ 3016 w 6765"/>
                  <a:gd name="T61" fmla="*/ 5284 h 5285"/>
                  <a:gd name="T62" fmla="*/ 3037 w 6765"/>
                  <a:gd name="T63" fmla="*/ 5284 h 5285"/>
                  <a:gd name="T64" fmla="*/ 3727 w 6765"/>
                  <a:gd name="T65" fmla="*/ 5284 h 5285"/>
                  <a:gd name="T66" fmla="*/ 3748 w 6765"/>
                  <a:gd name="T67" fmla="*/ 5284 h 5285"/>
                  <a:gd name="T68" fmla="*/ 3919 w 6765"/>
                  <a:gd name="T69" fmla="*/ 5113 h 5285"/>
                  <a:gd name="T70" fmla="*/ 3919 w 6765"/>
                  <a:gd name="T71" fmla="*/ 4784 h 5285"/>
                  <a:gd name="T72" fmla="*/ 3748 w 6765"/>
                  <a:gd name="T73" fmla="*/ 4613 h 5285"/>
                  <a:gd name="T74" fmla="*/ 3727 w 6765"/>
                  <a:gd name="T75" fmla="*/ 4613 h 5285"/>
                  <a:gd name="T76" fmla="*/ 3727 w 6765"/>
                  <a:gd name="T77" fmla="*/ 4313 h 5285"/>
                  <a:gd name="T78" fmla="*/ 3786 w 6765"/>
                  <a:gd name="T79" fmla="*/ 4313 h 5285"/>
                  <a:gd name="T80" fmla="*/ 3786 w 6765"/>
                  <a:gd name="T81" fmla="*/ 3837 h 5285"/>
                  <a:gd name="T82" fmla="*/ 3727 w 6765"/>
                  <a:gd name="T83" fmla="*/ 3837 h 5285"/>
                  <a:gd name="T84" fmla="*/ 3727 w 6765"/>
                  <a:gd name="T85" fmla="*/ 3345 h 5285"/>
                  <a:gd name="T86" fmla="*/ 5109 w 6765"/>
                  <a:gd name="T87" fmla="*/ 2264 h 5285"/>
                  <a:gd name="T88" fmla="*/ 5858 w 6765"/>
                  <a:gd name="T89" fmla="*/ 2264 h 5285"/>
                  <a:gd name="T90" fmla="*/ 6227 w 6765"/>
                  <a:gd name="T91" fmla="*/ 1580 h 5285"/>
                  <a:gd name="T92" fmla="*/ 6747 w 6765"/>
                  <a:gd name="T93" fmla="*/ 647 h 5285"/>
                  <a:gd name="T94" fmla="*/ 1016 w 6765"/>
                  <a:gd name="T95" fmla="*/ 2083 h 5285"/>
                  <a:gd name="T96" fmla="*/ 1016 w 6765"/>
                  <a:gd name="T97" fmla="*/ 2083 h 5285"/>
                  <a:gd name="T98" fmla="*/ 663 w 6765"/>
                  <a:gd name="T99" fmla="*/ 1433 h 5285"/>
                  <a:gd name="T100" fmla="*/ 629 w 6765"/>
                  <a:gd name="T101" fmla="*/ 1423 h 5285"/>
                  <a:gd name="T102" fmla="*/ 198 w 6765"/>
                  <a:gd name="T103" fmla="*/ 742 h 5285"/>
                  <a:gd name="T104" fmla="*/ 1228 w 6765"/>
                  <a:gd name="T105" fmla="*/ 742 h 5285"/>
                  <a:gd name="T106" fmla="*/ 1566 w 6765"/>
                  <a:gd name="T107" fmla="*/ 2083 h 5285"/>
                  <a:gd name="T108" fmla="*/ 1016 w 6765"/>
                  <a:gd name="T109" fmla="*/ 2083 h 5285"/>
                  <a:gd name="T110" fmla="*/ 6135 w 6765"/>
                  <a:gd name="T111" fmla="*/ 1423 h 5285"/>
                  <a:gd name="T112" fmla="*/ 6135 w 6765"/>
                  <a:gd name="T113" fmla="*/ 1423 h 5285"/>
                  <a:gd name="T114" fmla="*/ 6101 w 6765"/>
                  <a:gd name="T115" fmla="*/ 1433 h 5285"/>
                  <a:gd name="T116" fmla="*/ 5749 w 6765"/>
                  <a:gd name="T117" fmla="*/ 2083 h 5285"/>
                  <a:gd name="T118" fmla="*/ 5198 w 6765"/>
                  <a:gd name="T119" fmla="*/ 2083 h 5285"/>
                  <a:gd name="T120" fmla="*/ 5537 w 6765"/>
                  <a:gd name="T121" fmla="*/ 742 h 5285"/>
                  <a:gd name="T122" fmla="*/ 6566 w 6765"/>
                  <a:gd name="T123" fmla="*/ 742 h 5285"/>
                  <a:gd name="T124" fmla="*/ 6135 w 6765"/>
                  <a:gd name="T125" fmla="*/ 1423 h 5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765" h="5285">
                    <a:moveTo>
                      <a:pt x="6747" y="647"/>
                    </a:moveTo>
                    <a:lnTo>
                      <a:pt x="6747" y="647"/>
                    </a:lnTo>
                    <a:cubicBezTo>
                      <a:pt x="6744" y="561"/>
                      <a:pt x="6744" y="561"/>
                      <a:pt x="6744" y="561"/>
                    </a:cubicBezTo>
                    <a:cubicBezTo>
                      <a:pt x="5557" y="561"/>
                      <a:pt x="5557" y="561"/>
                      <a:pt x="5557" y="561"/>
                    </a:cubicBezTo>
                    <a:cubicBezTo>
                      <a:pt x="5571" y="387"/>
                      <a:pt x="5578" y="243"/>
                      <a:pt x="5578" y="144"/>
                    </a:cubicBezTo>
                    <a:cubicBezTo>
                      <a:pt x="5639" y="144"/>
                      <a:pt x="5639" y="144"/>
                      <a:pt x="5639" y="144"/>
                    </a:cubicBezTo>
                    <a:cubicBezTo>
                      <a:pt x="5680" y="144"/>
                      <a:pt x="5711" y="113"/>
                      <a:pt x="5711" y="72"/>
                    </a:cubicBezTo>
                    <a:cubicBezTo>
                      <a:pt x="5711" y="31"/>
                      <a:pt x="5680" y="0"/>
                      <a:pt x="5639" y="0"/>
                    </a:cubicBezTo>
                    <a:cubicBezTo>
                      <a:pt x="5578" y="0"/>
                      <a:pt x="5578" y="0"/>
                      <a:pt x="5578" y="0"/>
                    </a:cubicBezTo>
                    <a:cubicBezTo>
                      <a:pt x="3382" y="0"/>
                      <a:pt x="3382" y="0"/>
                      <a:pt x="3382" y="0"/>
                    </a:cubicBezTo>
                    <a:cubicBezTo>
                      <a:pt x="1187" y="0"/>
                      <a:pt x="1187" y="0"/>
                      <a:pt x="1187" y="0"/>
                    </a:cubicBezTo>
                    <a:cubicBezTo>
                      <a:pt x="1125" y="0"/>
                      <a:pt x="1125" y="0"/>
                      <a:pt x="1125" y="0"/>
                    </a:cubicBezTo>
                    <a:cubicBezTo>
                      <a:pt x="1084" y="0"/>
                      <a:pt x="1053" y="31"/>
                      <a:pt x="1053" y="72"/>
                    </a:cubicBezTo>
                    <a:cubicBezTo>
                      <a:pt x="1053" y="113"/>
                      <a:pt x="1084" y="144"/>
                      <a:pt x="1125" y="144"/>
                    </a:cubicBezTo>
                    <a:cubicBezTo>
                      <a:pt x="1187" y="144"/>
                      <a:pt x="1187" y="144"/>
                      <a:pt x="1187" y="144"/>
                    </a:cubicBezTo>
                    <a:cubicBezTo>
                      <a:pt x="1187" y="243"/>
                      <a:pt x="1194" y="387"/>
                      <a:pt x="1207" y="561"/>
                    </a:cubicBezTo>
                    <a:cubicBezTo>
                      <a:pt x="21" y="561"/>
                      <a:pt x="21" y="561"/>
                      <a:pt x="21" y="561"/>
                    </a:cubicBezTo>
                    <a:cubicBezTo>
                      <a:pt x="17" y="647"/>
                      <a:pt x="17" y="647"/>
                      <a:pt x="17" y="647"/>
                    </a:cubicBezTo>
                    <a:cubicBezTo>
                      <a:pt x="0" y="896"/>
                      <a:pt x="92" y="1402"/>
                      <a:pt x="537" y="1580"/>
                    </a:cubicBezTo>
                    <a:cubicBezTo>
                      <a:pt x="906" y="2264"/>
                      <a:pt x="906" y="2264"/>
                      <a:pt x="906" y="2264"/>
                    </a:cubicBezTo>
                    <a:cubicBezTo>
                      <a:pt x="1655" y="2264"/>
                      <a:pt x="1655" y="2264"/>
                      <a:pt x="1655" y="2264"/>
                    </a:cubicBezTo>
                    <a:cubicBezTo>
                      <a:pt x="1925" y="2791"/>
                      <a:pt x="2356" y="3232"/>
                      <a:pt x="3037" y="3345"/>
                    </a:cubicBezTo>
                    <a:cubicBezTo>
                      <a:pt x="3037" y="3837"/>
                      <a:pt x="3037" y="3837"/>
                      <a:pt x="3037" y="3837"/>
                    </a:cubicBezTo>
                    <a:cubicBezTo>
                      <a:pt x="2979" y="3837"/>
                      <a:pt x="2979" y="3837"/>
                      <a:pt x="2979" y="3837"/>
                    </a:cubicBezTo>
                    <a:cubicBezTo>
                      <a:pt x="2979" y="3837"/>
                      <a:pt x="2814" y="4097"/>
                      <a:pt x="2979" y="4313"/>
                    </a:cubicBezTo>
                    <a:cubicBezTo>
                      <a:pt x="3037" y="4313"/>
                      <a:pt x="3037" y="4313"/>
                      <a:pt x="3037" y="4313"/>
                    </a:cubicBezTo>
                    <a:cubicBezTo>
                      <a:pt x="3037" y="4613"/>
                      <a:pt x="3037" y="4613"/>
                      <a:pt x="3037" y="4613"/>
                    </a:cubicBezTo>
                    <a:cubicBezTo>
                      <a:pt x="3016" y="4613"/>
                      <a:pt x="3016" y="4613"/>
                      <a:pt x="3016" y="4613"/>
                    </a:cubicBezTo>
                    <a:cubicBezTo>
                      <a:pt x="2924" y="4613"/>
                      <a:pt x="2845" y="4689"/>
                      <a:pt x="2845" y="4784"/>
                    </a:cubicBezTo>
                    <a:cubicBezTo>
                      <a:pt x="2845" y="5113"/>
                      <a:pt x="2845" y="5113"/>
                      <a:pt x="2845" y="5113"/>
                    </a:cubicBezTo>
                    <a:cubicBezTo>
                      <a:pt x="2845" y="5208"/>
                      <a:pt x="2924" y="5284"/>
                      <a:pt x="3016" y="5284"/>
                    </a:cubicBezTo>
                    <a:cubicBezTo>
                      <a:pt x="3037" y="5284"/>
                      <a:pt x="3037" y="5284"/>
                      <a:pt x="3037" y="5284"/>
                    </a:cubicBezTo>
                    <a:cubicBezTo>
                      <a:pt x="3727" y="5284"/>
                      <a:pt x="3727" y="5284"/>
                      <a:pt x="3727" y="5284"/>
                    </a:cubicBezTo>
                    <a:cubicBezTo>
                      <a:pt x="3748" y="5284"/>
                      <a:pt x="3748" y="5284"/>
                      <a:pt x="3748" y="5284"/>
                    </a:cubicBezTo>
                    <a:cubicBezTo>
                      <a:pt x="3841" y="5284"/>
                      <a:pt x="3919" y="5208"/>
                      <a:pt x="3919" y="5113"/>
                    </a:cubicBezTo>
                    <a:cubicBezTo>
                      <a:pt x="3919" y="4784"/>
                      <a:pt x="3919" y="4784"/>
                      <a:pt x="3919" y="4784"/>
                    </a:cubicBezTo>
                    <a:cubicBezTo>
                      <a:pt x="3919" y="4689"/>
                      <a:pt x="3841" y="4613"/>
                      <a:pt x="3748" y="4613"/>
                    </a:cubicBezTo>
                    <a:cubicBezTo>
                      <a:pt x="3727" y="4613"/>
                      <a:pt x="3727" y="4613"/>
                      <a:pt x="3727" y="4613"/>
                    </a:cubicBezTo>
                    <a:cubicBezTo>
                      <a:pt x="3727" y="4313"/>
                      <a:pt x="3727" y="4313"/>
                      <a:pt x="3727" y="4313"/>
                    </a:cubicBezTo>
                    <a:cubicBezTo>
                      <a:pt x="3786" y="4313"/>
                      <a:pt x="3786" y="4313"/>
                      <a:pt x="3786" y="4313"/>
                    </a:cubicBezTo>
                    <a:cubicBezTo>
                      <a:pt x="3950" y="4097"/>
                      <a:pt x="3786" y="3837"/>
                      <a:pt x="3786" y="3837"/>
                    </a:cubicBezTo>
                    <a:cubicBezTo>
                      <a:pt x="3727" y="3837"/>
                      <a:pt x="3727" y="3837"/>
                      <a:pt x="3727" y="3837"/>
                    </a:cubicBezTo>
                    <a:cubicBezTo>
                      <a:pt x="3727" y="3345"/>
                      <a:pt x="3727" y="3345"/>
                      <a:pt x="3727" y="3345"/>
                    </a:cubicBezTo>
                    <a:cubicBezTo>
                      <a:pt x="4408" y="3232"/>
                      <a:pt x="4839" y="2791"/>
                      <a:pt x="5109" y="2264"/>
                    </a:cubicBezTo>
                    <a:cubicBezTo>
                      <a:pt x="5858" y="2264"/>
                      <a:pt x="5858" y="2264"/>
                      <a:pt x="5858" y="2264"/>
                    </a:cubicBezTo>
                    <a:cubicBezTo>
                      <a:pt x="6227" y="1580"/>
                      <a:pt x="6227" y="1580"/>
                      <a:pt x="6227" y="1580"/>
                    </a:cubicBezTo>
                    <a:cubicBezTo>
                      <a:pt x="6672" y="1402"/>
                      <a:pt x="6764" y="896"/>
                      <a:pt x="6747" y="647"/>
                    </a:cubicBezTo>
                    <a:close/>
                    <a:moveTo>
                      <a:pt x="1016" y="2083"/>
                    </a:moveTo>
                    <a:lnTo>
                      <a:pt x="1016" y="2083"/>
                    </a:lnTo>
                    <a:cubicBezTo>
                      <a:pt x="663" y="1433"/>
                      <a:pt x="663" y="1433"/>
                      <a:pt x="663" y="1433"/>
                    </a:cubicBezTo>
                    <a:cubicBezTo>
                      <a:pt x="629" y="1423"/>
                      <a:pt x="629" y="1423"/>
                      <a:pt x="629" y="1423"/>
                    </a:cubicBezTo>
                    <a:cubicBezTo>
                      <a:pt x="270" y="1297"/>
                      <a:pt x="205" y="913"/>
                      <a:pt x="198" y="742"/>
                    </a:cubicBezTo>
                    <a:cubicBezTo>
                      <a:pt x="1228" y="742"/>
                      <a:pt x="1228" y="742"/>
                      <a:pt x="1228" y="742"/>
                    </a:cubicBezTo>
                    <a:cubicBezTo>
                      <a:pt x="1272" y="1136"/>
                      <a:pt x="1368" y="1631"/>
                      <a:pt x="1566" y="2083"/>
                    </a:cubicBezTo>
                    <a:lnTo>
                      <a:pt x="1016" y="2083"/>
                    </a:lnTo>
                    <a:close/>
                    <a:moveTo>
                      <a:pt x="6135" y="1423"/>
                    </a:moveTo>
                    <a:lnTo>
                      <a:pt x="6135" y="1423"/>
                    </a:lnTo>
                    <a:cubicBezTo>
                      <a:pt x="6101" y="1433"/>
                      <a:pt x="6101" y="1433"/>
                      <a:pt x="6101" y="1433"/>
                    </a:cubicBezTo>
                    <a:cubicBezTo>
                      <a:pt x="5749" y="2083"/>
                      <a:pt x="5749" y="2083"/>
                      <a:pt x="5749" y="2083"/>
                    </a:cubicBezTo>
                    <a:cubicBezTo>
                      <a:pt x="5198" y="2083"/>
                      <a:pt x="5198" y="2083"/>
                      <a:pt x="5198" y="2083"/>
                    </a:cubicBezTo>
                    <a:cubicBezTo>
                      <a:pt x="5396" y="1631"/>
                      <a:pt x="5492" y="1136"/>
                      <a:pt x="5537" y="742"/>
                    </a:cubicBezTo>
                    <a:cubicBezTo>
                      <a:pt x="6566" y="742"/>
                      <a:pt x="6566" y="742"/>
                      <a:pt x="6566" y="742"/>
                    </a:cubicBezTo>
                    <a:cubicBezTo>
                      <a:pt x="6559" y="913"/>
                      <a:pt x="6498" y="1297"/>
                      <a:pt x="6135" y="142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5" name="Freeform: Shape 96"/>
              <p:cNvSpPr>
                <a:spLocks/>
              </p:cNvSpPr>
              <p:nvPr/>
            </p:nvSpPr>
            <p:spPr bwMode="auto">
              <a:xfrm>
                <a:off x="12019955" y="5983132"/>
                <a:ext cx="330114" cy="16920"/>
              </a:xfrm>
              <a:custGeom>
                <a:avLst/>
                <a:gdLst>
                  <a:gd name="T0" fmla="*/ 690 w 691"/>
                  <a:gd name="T1" fmla="*/ 37 h 38"/>
                  <a:gd name="T2" fmla="*/ 0 w 691"/>
                  <a:gd name="T3" fmla="*/ 37 h 38"/>
                  <a:gd name="T4" fmla="*/ 0 w 691"/>
                  <a:gd name="T5" fmla="*/ 0 h 38"/>
                  <a:gd name="T6" fmla="*/ 690 w 691"/>
                  <a:gd name="T7" fmla="*/ 0 h 38"/>
                  <a:gd name="T8" fmla="*/ 690 w 691"/>
                  <a:gd name="T9" fmla="*/ 3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1" h="38">
                    <a:moveTo>
                      <a:pt x="690" y="37"/>
                    </a:moveTo>
                    <a:lnTo>
                      <a:pt x="0" y="37"/>
                    </a:lnTo>
                    <a:lnTo>
                      <a:pt x="0" y="0"/>
                    </a:lnTo>
                    <a:lnTo>
                      <a:pt x="690" y="0"/>
                    </a:lnTo>
                    <a:lnTo>
                      <a:pt x="690" y="37"/>
                    </a:ln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6" name="Freeform: Shape 97"/>
              <p:cNvSpPr>
                <a:spLocks/>
              </p:cNvSpPr>
              <p:nvPr/>
            </p:nvSpPr>
            <p:spPr bwMode="auto">
              <a:xfrm>
                <a:off x="12019955" y="5737792"/>
                <a:ext cx="330114" cy="16920"/>
              </a:xfrm>
              <a:custGeom>
                <a:avLst/>
                <a:gdLst>
                  <a:gd name="T0" fmla="*/ 690 w 691"/>
                  <a:gd name="T1" fmla="*/ 37 h 38"/>
                  <a:gd name="T2" fmla="*/ 0 w 691"/>
                  <a:gd name="T3" fmla="*/ 37 h 38"/>
                  <a:gd name="T4" fmla="*/ 0 w 691"/>
                  <a:gd name="T5" fmla="*/ 0 h 38"/>
                  <a:gd name="T6" fmla="*/ 690 w 691"/>
                  <a:gd name="T7" fmla="*/ 0 h 38"/>
                  <a:gd name="T8" fmla="*/ 690 w 691"/>
                  <a:gd name="T9" fmla="*/ 3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1" h="38">
                    <a:moveTo>
                      <a:pt x="690" y="37"/>
                    </a:moveTo>
                    <a:lnTo>
                      <a:pt x="0" y="37"/>
                    </a:lnTo>
                    <a:lnTo>
                      <a:pt x="0" y="0"/>
                    </a:lnTo>
                    <a:lnTo>
                      <a:pt x="690" y="0"/>
                    </a:lnTo>
                    <a:lnTo>
                      <a:pt x="690" y="37"/>
                    </a:ln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7" name="Freeform: Shape 98"/>
              <p:cNvSpPr>
                <a:spLocks/>
              </p:cNvSpPr>
              <p:nvPr/>
            </p:nvSpPr>
            <p:spPr bwMode="auto">
              <a:xfrm>
                <a:off x="12019955" y="5519947"/>
                <a:ext cx="330114" cy="16920"/>
              </a:xfrm>
              <a:custGeom>
                <a:avLst/>
                <a:gdLst>
                  <a:gd name="T0" fmla="*/ 690 w 691"/>
                  <a:gd name="T1" fmla="*/ 37 h 38"/>
                  <a:gd name="T2" fmla="*/ 0 w 691"/>
                  <a:gd name="T3" fmla="*/ 37 h 38"/>
                  <a:gd name="T4" fmla="*/ 0 w 691"/>
                  <a:gd name="T5" fmla="*/ 0 h 38"/>
                  <a:gd name="T6" fmla="*/ 690 w 691"/>
                  <a:gd name="T7" fmla="*/ 0 h 38"/>
                  <a:gd name="T8" fmla="*/ 690 w 691"/>
                  <a:gd name="T9" fmla="*/ 3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1" h="38">
                    <a:moveTo>
                      <a:pt x="690" y="37"/>
                    </a:moveTo>
                    <a:lnTo>
                      <a:pt x="0" y="37"/>
                    </a:lnTo>
                    <a:lnTo>
                      <a:pt x="0" y="0"/>
                    </a:lnTo>
                    <a:lnTo>
                      <a:pt x="690" y="0"/>
                    </a:lnTo>
                    <a:lnTo>
                      <a:pt x="690" y="37"/>
                    </a:ln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8" name="Freeform: Shape 99"/>
              <p:cNvSpPr>
                <a:spLocks/>
              </p:cNvSpPr>
              <p:nvPr/>
            </p:nvSpPr>
            <p:spPr bwMode="auto">
              <a:xfrm>
                <a:off x="11131187" y="3984457"/>
                <a:ext cx="2105534" cy="27495"/>
              </a:xfrm>
              <a:custGeom>
                <a:avLst/>
                <a:gdLst>
                  <a:gd name="T0" fmla="*/ 4391 w 4392"/>
                  <a:gd name="T1" fmla="*/ 62 h 63"/>
                  <a:gd name="T2" fmla="*/ 0 w 4392"/>
                  <a:gd name="T3" fmla="*/ 62 h 63"/>
                  <a:gd name="T4" fmla="*/ 0 w 4392"/>
                  <a:gd name="T5" fmla="*/ 0 h 63"/>
                  <a:gd name="T6" fmla="*/ 4391 w 4392"/>
                  <a:gd name="T7" fmla="*/ 0 h 63"/>
                  <a:gd name="T8" fmla="*/ 4391 w 4392"/>
                  <a:gd name="T9" fmla="*/ 6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92" h="63">
                    <a:moveTo>
                      <a:pt x="4391" y="62"/>
                    </a:moveTo>
                    <a:lnTo>
                      <a:pt x="0" y="62"/>
                    </a:lnTo>
                    <a:lnTo>
                      <a:pt x="0" y="0"/>
                    </a:lnTo>
                    <a:lnTo>
                      <a:pt x="4391" y="0"/>
                    </a:lnTo>
                    <a:lnTo>
                      <a:pt x="4391" y="62"/>
                    </a:ln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9" name="Freeform: Shape 100"/>
              <p:cNvSpPr>
                <a:spLocks/>
              </p:cNvSpPr>
              <p:nvPr/>
            </p:nvSpPr>
            <p:spPr bwMode="auto">
              <a:xfrm>
                <a:off x="12019955" y="6114262"/>
                <a:ext cx="330114" cy="10575"/>
              </a:xfrm>
              <a:custGeom>
                <a:avLst/>
                <a:gdLst>
                  <a:gd name="T0" fmla="*/ 690 w 691"/>
                  <a:gd name="T1" fmla="*/ 0 h 28"/>
                  <a:gd name="T2" fmla="*/ 0 w 691"/>
                  <a:gd name="T3" fmla="*/ 0 h 28"/>
                  <a:gd name="T4" fmla="*/ 0 w 691"/>
                  <a:gd name="T5" fmla="*/ 27 h 28"/>
                  <a:gd name="T6" fmla="*/ 690 w 691"/>
                  <a:gd name="T7" fmla="*/ 27 h 28"/>
                  <a:gd name="T8" fmla="*/ 690 w 691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1" h="28">
                    <a:moveTo>
                      <a:pt x="690" y="0"/>
                    </a:moveTo>
                    <a:lnTo>
                      <a:pt x="0" y="0"/>
                    </a:lnTo>
                    <a:lnTo>
                      <a:pt x="0" y="27"/>
                    </a:lnTo>
                    <a:lnTo>
                      <a:pt x="690" y="27"/>
                    </a:lnTo>
                    <a:lnTo>
                      <a:pt x="690" y="0"/>
                    </a:ln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0" name="Freeform: Shape 101"/>
              <p:cNvSpPr>
                <a:spLocks/>
              </p:cNvSpPr>
              <p:nvPr/>
            </p:nvSpPr>
            <p:spPr bwMode="auto">
              <a:xfrm>
                <a:off x="11768137" y="6509767"/>
                <a:ext cx="831633" cy="376470"/>
              </a:xfrm>
              <a:custGeom>
                <a:avLst/>
                <a:gdLst>
                  <a:gd name="T0" fmla="*/ 1738 w 1739"/>
                  <a:gd name="T1" fmla="*/ 790 h 791"/>
                  <a:gd name="T2" fmla="*/ 0 w 1739"/>
                  <a:gd name="T3" fmla="*/ 790 h 791"/>
                  <a:gd name="T4" fmla="*/ 0 w 1739"/>
                  <a:gd name="T5" fmla="*/ 0 h 791"/>
                  <a:gd name="T6" fmla="*/ 1738 w 1739"/>
                  <a:gd name="T7" fmla="*/ 0 h 791"/>
                  <a:gd name="T8" fmla="*/ 1738 w 1739"/>
                  <a:gd name="T9" fmla="*/ 790 h 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39" h="791">
                    <a:moveTo>
                      <a:pt x="1738" y="790"/>
                    </a:moveTo>
                    <a:lnTo>
                      <a:pt x="0" y="790"/>
                    </a:lnTo>
                    <a:lnTo>
                      <a:pt x="0" y="0"/>
                    </a:lnTo>
                    <a:lnTo>
                      <a:pt x="1738" y="0"/>
                    </a:lnTo>
                    <a:lnTo>
                      <a:pt x="1738" y="79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1" name="Freeform: Shape 102"/>
              <p:cNvSpPr>
                <a:spLocks/>
              </p:cNvSpPr>
              <p:nvPr/>
            </p:nvSpPr>
            <p:spPr bwMode="auto">
              <a:xfrm>
                <a:off x="11486694" y="6509767"/>
                <a:ext cx="1392404" cy="12690"/>
              </a:xfrm>
              <a:custGeom>
                <a:avLst/>
                <a:gdLst>
                  <a:gd name="T0" fmla="*/ 2907 w 2908"/>
                  <a:gd name="T1" fmla="*/ 28 h 29"/>
                  <a:gd name="T2" fmla="*/ 0 w 2908"/>
                  <a:gd name="T3" fmla="*/ 28 h 29"/>
                  <a:gd name="T4" fmla="*/ 0 w 2908"/>
                  <a:gd name="T5" fmla="*/ 0 h 29"/>
                  <a:gd name="T6" fmla="*/ 2907 w 2908"/>
                  <a:gd name="T7" fmla="*/ 0 h 29"/>
                  <a:gd name="T8" fmla="*/ 2907 w 2908"/>
                  <a:gd name="T9" fmla="*/ 2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08" h="29">
                    <a:moveTo>
                      <a:pt x="2907" y="28"/>
                    </a:moveTo>
                    <a:lnTo>
                      <a:pt x="0" y="28"/>
                    </a:lnTo>
                    <a:lnTo>
                      <a:pt x="0" y="0"/>
                    </a:lnTo>
                    <a:lnTo>
                      <a:pt x="2907" y="0"/>
                    </a:lnTo>
                    <a:lnTo>
                      <a:pt x="2907" y="28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9" name="Group 103"/>
            <p:cNvGrpSpPr/>
            <p:nvPr/>
          </p:nvGrpSpPr>
          <p:grpSpPr>
            <a:xfrm>
              <a:off x="5189926" y="3559501"/>
              <a:ext cx="412750" cy="433460"/>
              <a:chOff x="9809373" y="7518922"/>
              <a:chExt cx="825285" cy="867030"/>
            </a:xfrm>
          </p:grpSpPr>
          <p:sp>
            <p:nvSpPr>
              <p:cNvPr id="81" name="Freeform: Shape 104"/>
              <p:cNvSpPr>
                <a:spLocks/>
              </p:cNvSpPr>
              <p:nvPr/>
            </p:nvSpPr>
            <p:spPr bwMode="auto">
              <a:xfrm>
                <a:off x="10480182" y="7776917"/>
                <a:ext cx="154476" cy="152259"/>
              </a:xfrm>
              <a:custGeom>
                <a:avLst/>
                <a:gdLst>
                  <a:gd name="T0" fmla="*/ 306 w 327"/>
                  <a:gd name="T1" fmla="*/ 131 h 323"/>
                  <a:gd name="T2" fmla="*/ 306 w 327"/>
                  <a:gd name="T3" fmla="*/ 131 h 323"/>
                  <a:gd name="T4" fmla="*/ 191 w 327"/>
                  <a:gd name="T5" fmla="*/ 307 h 323"/>
                  <a:gd name="T6" fmla="*/ 16 w 327"/>
                  <a:gd name="T7" fmla="*/ 187 h 323"/>
                  <a:gd name="T8" fmla="*/ 135 w 327"/>
                  <a:gd name="T9" fmla="*/ 16 h 323"/>
                  <a:gd name="T10" fmla="*/ 306 w 327"/>
                  <a:gd name="T11" fmla="*/ 131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7" h="323">
                    <a:moveTo>
                      <a:pt x="306" y="131"/>
                    </a:moveTo>
                    <a:lnTo>
                      <a:pt x="306" y="131"/>
                    </a:lnTo>
                    <a:cubicBezTo>
                      <a:pt x="326" y="211"/>
                      <a:pt x="270" y="291"/>
                      <a:pt x="191" y="307"/>
                    </a:cubicBezTo>
                    <a:cubicBezTo>
                      <a:pt x="111" y="322"/>
                      <a:pt x="35" y="270"/>
                      <a:pt x="16" y="187"/>
                    </a:cubicBezTo>
                    <a:cubicBezTo>
                      <a:pt x="0" y="108"/>
                      <a:pt x="52" y="32"/>
                      <a:pt x="135" y="16"/>
                    </a:cubicBezTo>
                    <a:cubicBezTo>
                      <a:pt x="215" y="0"/>
                      <a:pt x="290" y="52"/>
                      <a:pt x="306" y="131"/>
                    </a:cubicBezTo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2" name="Freeform: Shape 105"/>
              <p:cNvSpPr>
                <a:spLocks/>
              </p:cNvSpPr>
              <p:nvPr/>
            </p:nvSpPr>
            <p:spPr bwMode="auto">
              <a:xfrm>
                <a:off x="10078120" y="8142761"/>
                <a:ext cx="35974" cy="31721"/>
              </a:xfrm>
              <a:custGeom>
                <a:avLst/>
                <a:gdLst>
                  <a:gd name="T0" fmla="*/ 49 w 78"/>
                  <a:gd name="T1" fmla="*/ 60 h 69"/>
                  <a:gd name="T2" fmla="*/ 49 w 78"/>
                  <a:gd name="T3" fmla="*/ 60 h 69"/>
                  <a:gd name="T4" fmla="*/ 40 w 78"/>
                  <a:gd name="T5" fmla="*/ 64 h 69"/>
                  <a:gd name="T6" fmla="*/ 5 w 78"/>
                  <a:gd name="T7" fmla="*/ 40 h 69"/>
                  <a:gd name="T8" fmla="*/ 28 w 78"/>
                  <a:gd name="T9" fmla="*/ 4 h 69"/>
                  <a:gd name="T10" fmla="*/ 37 w 78"/>
                  <a:gd name="T11" fmla="*/ 0 h 69"/>
                  <a:gd name="T12" fmla="*/ 72 w 78"/>
                  <a:gd name="T13" fmla="*/ 24 h 69"/>
                  <a:gd name="T14" fmla="*/ 49 w 78"/>
                  <a:gd name="T15" fmla="*/ 6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8" h="69">
                    <a:moveTo>
                      <a:pt x="49" y="60"/>
                    </a:moveTo>
                    <a:lnTo>
                      <a:pt x="49" y="60"/>
                    </a:lnTo>
                    <a:cubicBezTo>
                      <a:pt x="40" y="64"/>
                      <a:pt x="40" y="64"/>
                      <a:pt x="40" y="64"/>
                    </a:cubicBezTo>
                    <a:cubicBezTo>
                      <a:pt x="25" y="68"/>
                      <a:pt x="9" y="56"/>
                      <a:pt x="5" y="40"/>
                    </a:cubicBezTo>
                    <a:cubicBezTo>
                      <a:pt x="0" y="24"/>
                      <a:pt x="13" y="8"/>
                      <a:pt x="28" y="4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52" y="0"/>
                      <a:pt x="68" y="8"/>
                      <a:pt x="72" y="24"/>
                    </a:cubicBezTo>
                    <a:cubicBezTo>
                      <a:pt x="77" y="44"/>
                      <a:pt x="64" y="60"/>
                      <a:pt x="49" y="60"/>
                    </a:cubicBezTo>
                  </a:path>
                </a:pathLst>
              </a:custGeom>
              <a:solidFill>
                <a:srgbClr val="38557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3" name="Freeform: Shape 106"/>
              <p:cNvSpPr>
                <a:spLocks/>
              </p:cNvSpPr>
              <p:nvPr/>
            </p:nvSpPr>
            <p:spPr bwMode="auto">
              <a:xfrm>
                <a:off x="10099281" y="8178711"/>
                <a:ext cx="33858" cy="29606"/>
              </a:xfrm>
              <a:custGeom>
                <a:avLst/>
                <a:gdLst>
                  <a:gd name="T0" fmla="*/ 48 w 77"/>
                  <a:gd name="T1" fmla="*/ 60 h 68"/>
                  <a:gd name="T2" fmla="*/ 48 w 77"/>
                  <a:gd name="T3" fmla="*/ 60 h 68"/>
                  <a:gd name="T4" fmla="*/ 40 w 77"/>
                  <a:gd name="T5" fmla="*/ 63 h 68"/>
                  <a:gd name="T6" fmla="*/ 5 w 77"/>
                  <a:gd name="T7" fmla="*/ 40 h 68"/>
                  <a:gd name="T8" fmla="*/ 5 w 77"/>
                  <a:gd name="T9" fmla="*/ 40 h 68"/>
                  <a:gd name="T10" fmla="*/ 28 w 77"/>
                  <a:gd name="T11" fmla="*/ 4 h 68"/>
                  <a:gd name="T12" fmla="*/ 36 w 77"/>
                  <a:gd name="T13" fmla="*/ 0 h 68"/>
                  <a:gd name="T14" fmla="*/ 72 w 77"/>
                  <a:gd name="T15" fmla="*/ 23 h 68"/>
                  <a:gd name="T16" fmla="*/ 48 w 77"/>
                  <a:gd name="T17" fmla="*/ 6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" h="68">
                    <a:moveTo>
                      <a:pt x="48" y="60"/>
                    </a:moveTo>
                    <a:lnTo>
                      <a:pt x="48" y="60"/>
                    </a:lnTo>
                    <a:cubicBezTo>
                      <a:pt x="40" y="63"/>
                      <a:pt x="40" y="63"/>
                      <a:pt x="40" y="63"/>
                    </a:cubicBezTo>
                    <a:cubicBezTo>
                      <a:pt x="24" y="67"/>
                      <a:pt x="8" y="56"/>
                      <a:pt x="5" y="40"/>
                    </a:cubicBezTo>
                    <a:lnTo>
                      <a:pt x="5" y="40"/>
                    </a:lnTo>
                    <a:cubicBezTo>
                      <a:pt x="0" y="23"/>
                      <a:pt x="12" y="8"/>
                      <a:pt x="28" y="4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52" y="0"/>
                      <a:pt x="68" y="8"/>
                      <a:pt x="72" y="23"/>
                    </a:cubicBezTo>
                    <a:cubicBezTo>
                      <a:pt x="76" y="44"/>
                      <a:pt x="64" y="60"/>
                      <a:pt x="48" y="60"/>
                    </a:cubicBezTo>
                  </a:path>
                </a:pathLst>
              </a:custGeom>
              <a:solidFill>
                <a:srgbClr val="385572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4" name="Freeform: Shape 107"/>
              <p:cNvSpPr>
                <a:spLocks/>
              </p:cNvSpPr>
              <p:nvPr/>
            </p:nvSpPr>
            <p:spPr bwMode="auto">
              <a:xfrm>
                <a:off x="9938457" y="8053943"/>
                <a:ext cx="275095" cy="332009"/>
              </a:xfrm>
              <a:custGeom>
                <a:avLst/>
                <a:gdLst>
                  <a:gd name="T0" fmla="*/ 514 w 578"/>
                  <a:gd name="T1" fmla="*/ 661 h 697"/>
                  <a:gd name="T2" fmla="*/ 514 w 578"/>
                  <a:gd name="T3" fmla="*/ 661 h 697"/>
                  <a:gd name="T4" fmla="*/ 514 w 578"/>
                  <a:gd name="T5" fmla="*/ 661 h 697"/>
                  <a:gd name="T6" fmla="*/ 354 w 578"/>
                  <a:gd name="T7" fmla="*/ 637 h 697"/>
                  <a:gd name="T8" fmla="*/ 36 w 578"/>
                  <a:gd name="T9" fmla="*/ 195 h 697"/>
                  <a:gd name="T10" fmla="*/ 63 w 578"/>
                  <a:gd name="T11" fmla="*/ 36 h 697"/>
                  <a:gd name="T12" fmla="*/ 63 w 578"/>
                  <a:gd name="T13" fmla="*/ 36 h 697"/>
                  <a:gd name="T14" fmla="*/ 223 w 578"/>
                  <a:gd name="T15" fmla="*/ 60 h 697"/>
                  <a:gd name="T16" fmla="*/ 542 w 578"/>
                  <a:gd name="T17" fmla="*/ 502 h 697"/>
                  <a:gd name="T18" fmla="*/ 514 w 578"/>
                  <a:gd name="T19" fmla="*/ 661 h 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8" h="697">
                    <a:moveTo>
                      <a:pt x="514" y="661"/>
                    </a:moveTo>
                    <a:lnTo>
                      <a:pt x="514" y="661"/>
                    </a:lnTo>
                    <a:lnTo>
                      <a:pt x="514" y="661"/>
                    </a:lnTo>
                    <a:cubicBezTo>
                      <a:pt x="462" y="696"/>
                      <a:pt x="390" y="685"/>
                      <a:pt x="354" y="637"/>
                    </a:cubicBezTo>
                    <a:cubicBezTo>
                      <a:pt x="36" y="195"/>
                      <a:pt x="36" y="195"/>
                      <a:pt x="36" y="195"/>
                    </a:cubicBezTo>
                    <a:cubicBezTo>
                      <a:pt x="0" y="144"/>
                      <a:pt x="12" y="72"/>
                      <a:pt x="63" y="36"/>
                    </a:cubicBezTo>
                    <a:lnTo>
                      <a:pt x="63" y="36"/>
                    </a:lnTo>
                    <a:cubicBezTo>
                      <a:pt x="112" y="0"/>
                      <a:pt x="183" y="12"/>
                      <a:pt x="223" y="60"/>
                    </a:cubicBezTo>
                    <a:cubicBezTo>
                      <a:pt x="542" y="502"/>
                      <a:pt x="542" y="502"/>
                      <a:pt x="542" y="502"/>
                    </a:cubicBezTo>
                    <a:cubicBezTo>
                      <a:pt x="577" y="553"/>
                      <a:pt x="565" y="625"/>
                      <a:pt x="514" y="661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5" name="Freeform: Shape 108"/>
              <p:cNvSpPr>
                <a:spLocks/>
              </p:cNvSpPr>
              <p:nvPr/>
            </p:nvSpPr>
            <p:spPr bwMode="auto">
              <a:xfrm>
                <a:off x="10069656" y="7544299"/>
                <a:ext cx="533261" cy="623839"/>
              </a:xfrm>
              <a:custGeom>
                <a:avLst/>
                <a:gdLst>
                  <a:gd name="T0" fmla="*/ 0 w 1115"/>
                  <a:gd name="T1" fmla="*/ 490 h 1307"/>
                  <a:gd name="T2" fmla="*/ 0 w 1115"/>
                  <a:gd name="T3" fmla="*/ 490 h 1307"/>
                  <a:gd name="T4" fmla="*/ 71 w 1115"/>
                  <a:gd name="T5" fmla="*/ 836 h 1307"/>
                  <a:gd name="T6" fmla="*/ 139 w 1115"/>
                  <a:gd name="T7" fmla="*/ 1183 h 1307"/>
                  <a:gd name="T8" fmla="*/ 1114 w 1115"/>
                  <a:gd name="T9" fmla="*/ 1306 h 1307"/>
                  <a:gd name="T10" fmla="*/ 983 w 1115"/>
                  <a:gd name="T11" fmla="*/ 653 h 1307"/>
                  <a:gd name="T12" fmla="*/ 852 w 1115"/>
                  <a:gd name="T13" fmla="*/ 0 h 1307"/>
                  <a:gd name="T14" fmla="*/ 0 w 1115"/>
                  <a:gd name="T15" fmla="*/ 490 h 1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15" h="1307">
                    <a:moveTo>
                      <a:pt x="0" y="490"/>
                    </a:moveTo>
                    <a:lnTo>
                      <a:pt x="0" y="490"/>
                    </a:lnTo>
                    <a:cubicBezTo>
                      <a:pt x="71" y="836"/>
                      <a:pt x="71" y="836"/>
                      <a:pt x="71" y="836"/>
                    </a:cubicBezTo>
                    <a:cubicBezTo>
                      <a:pt x="139" y="1183"/>
                      <a:pt x="139" y="1183"/>
                      <a:pt x="139" y="1183"/>
                    </a:cubicBezTo>
                    <a:cubicBezTo>
                      <a:pt x="139" y="1183"/>
                      <a:pt x="880" y="995"/>
                      <a:pt x="1114" y="1306"/>
                    </a:cubicBezTo>
                    <a:cubicBezTo>
                      <a:pt x="983" y="653"/>
                      <a:pt x="983" y="653"/>
                      <a:pt x="983" y="653"/>
                    </a:cubicBezTo>
                    <a:cubicBezTo>
                      <a:pt x="852" y="0"/>
                      <a:pt x="852" y="0"/>
                      <a:pt x="852" y="0"/>
                    </a:cubicBezTo>
                    <a:cubicBezTo>
                      <a:pt x="756" y="379"/>
                      <a:pt x="0" y="490"/>
                      <a:pt x="0" y="490"/>
                    </a:cubicBezTo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9525" cap="flat">
                <a:noFill/>
                <a:bevel/>
                <a:headEnd/>
                <a:tailEnd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6" name="Freeform: Shape 109"/>
              <p:cNvSpPr>
                <a:spLocks/>
              </p:cNvSpPr>
              <p:nvPr/>
            </p:nvSpPr>
            <p:spPr bwMode="auto">
              <a:xfrm>
                <a:off x="10448440" y="7518922"/>
                <a:ext cx="181986" cy="674592"/>
              </a:xfrm>
              <a:custGeom>
                <a:avLst/>
                <a:gdLst>
                  <a:gd name="T0" fmla="*/ 330 w 383"/>
                  <a:gd name="T1" fmla="*/ 1405 h 1410"/>
                  <a:gd name="T2" fmla="*/ 330 w 383"/>
                  <a:gd name="T3" fmla="*/ 1405 h 1410"/>
                  <a:gd name="T4" fmla="*/ 330 w 383"/>
                  <a:gd name="T5" fmla="*/ 1405 h 1410"/>
                  <a:gd name="T6" fmla="*/ 263 w 383"/>
                  <a:gd name="T7" fmla="*/ 1361 h 1410"/>
                  <a:gd name="T8" fmla="*/ 4 w 383"/>
                  <a:gd name="T9" fmla="*/ 71 h 1410"/>
                  <a:gd name="T10" fmla="*/ 48 w 383"/>
                  <a:gd name="T11" fmla="*/ 4 h 1410"/>
                  <a:gd name="T12" fmla="*/ 116 w 383"/>
                  <a:gd name="T13" fmla="*/ 47 h 1410"/>
                  <a:gd name="T14" fmla="*/ 374 w 383"/>
                  <a:gd name="T15" fmla="*/ 1337 h 1410"/>
                  <a:gd name="T16" fmla="*/ 330 w 383"/>
                  <a:gd name="T17" fmla="*/ 1405 h 1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3" h="1410">
                    <a:moveTo>
                      <a:pt x="330" y="1405"/>
                    </a:moveTo>
                    <a:lnTo>
                      <a:pt x="330" y="1405"/>
                    </a:lnTo>
                    <a:lnTo>
                      <a:pt x="330" y="1405"/>
                    </a:lnTo>
                    <a:cubicBezTo>
                      <a:pt x="298" y="1409"/>
                      <a:pt x="270" y="1389"/>
                      <a:pt x="263" y="1361"/>
                    </a:cubicBezTo>
                    <a:cubicBezTo>
                      <a:pt x="4" y="71"/>
                      <a:pt x="4" y="71"/>
                      <a:pt x="4" y="71"/>
                    </a:cubicBezTo>
                    <a:cubicBezTo>
                      <a:pt x="0" y="39"/>
                      <a:pt x="20" y="11"/>
                      <a:pt x="48" y="4"/>
                    </a:cubicBezTo>
                    <a:cubicBezTo>
                      <a:pt x="80" y="0"/>
                      <a:pt x="107" y="19"/>
                      <a:pt x="116" y="47"/>
                    </a:cubicBezTo>
                    <a:cubicBezTo>
                      <a:pt x="374" y="1337"/>
                      <a:pt x="374" y="1337"/>
                      <a:pt x="374" y="1337"/>
                    </a:cubicBezTo>
                    <a:cubicBezTo>
                      <a:pt x="382" y="1369"/>
                      <a:pt x="362" y="1396"/>
                      <a:pt x="330" y="1405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7" name="Freeform: Shape 110"/>
              <p:cNvSpPr>
                <a:spLocks/>
              </p:cNvSpPr>
              <p:nvPr/>
            </p:nvSpPr>
            <p:spPr bwMode="auto">
              <a:xfrm>
                <a:off x="9809373" y="7779031"/>
                <a:ext cx="325882" cy="370074"/>
              </a:xfrm>
              <a:custGeom>
                <a:avLst/>
                <a:gdLst>
                  <a:gd name="T0" fmla="*/ 542 w 682"/>
                  <a:gd name="T1" fmla="*/ 0 h 777"/>
                  <a:gd name="T2" fmla="*/ 542 w 682"/>
                  <a:gd name="T3" fmla="*/ 0 h 777"/>
                  <a:gd name="T4" fmla="*/ 124 w 682"/>
                  <a:gd name="T5" fmla="*/ 99 h 777"/>
                  <a:gd name="T6" fmla="*/ 24 w 682"/>
                  <a:gd name="T7" fmla="*/ 310 h 777"/>
                  <a:gd name="T8" fmla="*/ 84 w 682"/>
                  <a:gd name="T9" fmla="*/ 609 h 777"/>
                  <a:gd name="T10" fmla="*/ 259 w 682"/>
                  <a:gd name="T11" fmla="*/ 760 h 777"/>
                  <a:gd name="T12" fmla="*/ 681 w 682"/>
                  <a:gd name="T13" fmla="*/ 693 h 777"/>
                  <a:gd name="T14" fmla="*/ 542 w 682"/>
                  <a:gd name="T15" fmla="*/ 0 h 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82" h="777">
                    <a:moveTo>
                      <a:pt x="542" y="0"/>
                    </a:moveTo>
                    <a:lnTo>
                      <a:pt x="542" y="0"/>
                    </a:lnTo>
                    <a:cubicBezTo>
                      <a:pt x="124" y="99"/>
                      <a:pt x="124" y="99"/>
                      <a:pt x="124" y="99"/>
                    </a:cubicBezTo>
                    <a:cubicBezTo>
                      <a:pt x="48" y="116"/>
                      <a:pt x="0" y="211"/>
                      <a:pt x="24" y="310"/>
                    </a:cubicBezTo>
                    <a:cubicBezTo>
                      <a:pt x="84" y="609"/>
                      <a:pt x="84" y="609"/>
                      <a:pt x="84" y="609"/>
                    </a:cubicBezTo>
                    <a:cubicBezTo>
                      <a:pt x="104" y="708"/>
                      <a:pt x="184" y="776"/>
                      <a:pt x="259" y="760"/>
                    </a:cubicBezTo>
                    <a:cubicBezTo>
                      <a:pt x="681" y="693"/>
                      <a:pt x="681" y="693"/>
                      <a:pt x="681" y="693"/>
                    </a:cubicBezTo>
                    <a:lnTo>
                      <a:pt x="542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8" name="Freeform: Shape 111"/>
              <p:cNvSpPr>
                <a:spLocks/>
              </p:cNvSpPr>
              <p:nvPr/>
            </p:nvSpPr>
            <p:spPr bwMode="auto">
              <a:xfrm>
                <a:off x="9815722" y="7897455"/>
                <a:ext cx="99457" cy="38065"/>
              </a:xfrm>
              <a:custGeom>
                <a:avLst/>
                <a:gdLst>
                  <a:gd name="T0" fmla="*/ 183 w 212"/>
                  <a:gd name="T1" fmla="*/ 4 h 85"/>
                  <a:gd name="T2" fmla="*/ 183 w 212"/>
                  <a:gd name="T3" fmla="*/ 4 h 85"/>
                  <a:gd name="T4" fmla="*/ 0 w 212"/>
                  <a:gd name="T5" fmla="*/ 40 h 85"/>
                  <a:gd name="T6" fmla="*/ 12 w 212"/>
                  <a:gd name="T7" fmla="*/ 84 h 85"/>
                  <a:gd name="T8" fmla="*/ 192 w 212"/>
                  <a:gd name="T9" fmla="*/ 47 h 85"/>
                  <a:gd name="T10" fmla="*/ 208 w 212"/>
                  <a:gd name="T11" fmla="*/ 19 h 85"/>
                  <a:gd name="T12" fmla="*/ 183 w 212"/>
                  <a:gd name="T13" fmla="*/ 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2" h="85">
                    <a:moveTo>
                      <a:pt x="183" y="4"/>
                    </a:moveTo>
                    <a:lnTo>
                      <a:pt x="183" y="4"/>
                    </a:lnTo>
                    <a:cubicBezTo>
                      <a:pt x="0" y="40"/>
                      <a:pt x="0" y="40"/>
                      <a:pt x="0" y="40"/>
                    </a:cubicBezTo>
                    <a:cubicBezTo>
                      <a:pt x="12" y="84"/>
                      <a:pt x="12" y="84"/>
                      <a:pt x="12" y="84"/>
                    </a:cubicBezTo>
                    <a:cubicBezTo>
                      <a:pt x="192" y="47"/>
                      <a:pt x="192" y="47"/>
                      <a:pt x="192" y="47"/>
                    </a:cubicBezTo>
                    <a:cubicBezTo>
                      <a:pt x="203" y="47"/>
                      <a:pt x="211" y="32"/>
                      <a:pt x="208" y="19"/>
                    </a:cubicBezTo>
                    <a:cubicBezTo>
                      <a:pt x="208" y="7"/>
                      <a:pt x="195" y="0"/>
                      <a:pt x="183" y="4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9" name="Freeform: Shape 112"/>
              <p:cNvSpPr>
                <a:spLocks/>
              </p:cNvSpPr>
              <p:nvPr/>
            </p:nvSpPr>
            <p:spPr bwMode="auto">
              <a:xfrm>
                <a:off x="9824186" y="7933405"/>
                <a:ext cx="99457" cy="38065"/>
              </a:xfrm>
              <a:custGeom>
                <a:avLst/>
                <a:gdLst>
                  <a:gd name="T0" fmla="*/ 179 w 212"/>
                  <a:gd name="T1" fmla="*/ 4 h 85"/>
                  <a:gd name="T2" fmla="*/ 179 w 212"/>
                  <a:gd name="T3" fmla="*/ 4 h 85"/>
                  <a:gd name="T4" fmla="*/ 0 w 212"/>
                  <a:gd name="T5" fmla="*/ 40 h 85"/>
                  <a:gd name="T6" fmla="*/ 8 w 212"/>
                  <a:gd name="T7" fmla="*/ 84 h 85"/>
                  <a:gd name="T8" fmla="*/ 192 w 212"/>
                  <a:gd name="T9" fmla="*/ 48 h 85"/>
                  <a:gd name="T10" fmla="*/ 207 w 212"/>
                  <a:gd name="T11" fmla="*/ 20 h 85"/>
                  <a:gd name="T12" fmla="*/ 179 w 212"/>
                  <a:gd name="T13" fmla="*/ 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2" h="85">
                    <a:moveTo>
                      <a:pt x="179" y="4"/>
                    </a:moveTo>
                    <a:lnTo>
                      <a:pt x="179" y="4"/>
                    </a:lnTo>
                    <a:cubicBezTo>
                      <a:pt x="0" y="40"/>
                      <a:pt x="0" y="40"/>
                      <a:pt x="0" y="40"/>
                    </a:cubicBezTo>
                    <a:cubicBezTo>
                      <a:pt x="8" y="84"/>
                      <a:pt x="8" y="84"/>
                      <a:pt x="8" y="84"/>
                    </a:cubicBezTo>
                    <a:cubicBezTo>
                      <a:pt x="192" y="48"/>
                      <a:pt x="192" y="48"/>
                      <a:pt x="192" y="48"/>
                    </a:cubicBezTo>
                    <a:cubicBezTo>
                      <a:pt x="204" y="44"/>
                      <a:pt x="211" y="32"/>
                      <a:pt x="207" y="20"/>
                    </a:cubicBezTo>
                    <a:cubicBezTo>
                      <a:pt x="207" y="9"/>
                      <a:pt x="195" y="0"/>
                      <a:pt x="179" y="4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0" name="Freeform: Shape 113"/>
              <p:cNvSpPr>
                <a:spLocks/>
              </p:cNvSpPr>
              <p:nvPr/>
            </p:nvSpPr>
            <p:spPr bwMode="auto">
              <a:xfrm>
                <a:off x="9832651" y="7969355"/>
                <a:ext cx="99457" cy="38065"/>
              </a:xfrm>
              <a:custGeom>
                <a:avLst/>
                <a:gdLst>
                  <a:gd name="T0" fmla="*/ 179 w 212"/>
                  <a:gd name="T1" fmla="*/ 4 h 84"/>
                  <a:gd name="T2" fmla="*/ 179 w 212"/>
                  <a:gd name="T3" fmla="*/ 4 h 84"/>
                  <a:gd name="T4" fmla="*/ 0 w 212"/>
                  <a:gd name="T5" fmla="*/ 40 h 84"/>
                  <a:gd name="T6" fmla="*/ 8 w 212"/>
                  <a:gd name="T7" fmla="*/ 83 h 84"/>
                  <a:gd name="T8" fmla="*/ 191 w 212"/>
                  <a:gd name="T9" fmla="*/ 48 h 84"/>
                  <a:gd name="T10" fmla="*/ 207 w 212"/>
                  <a:gd name="T11" fmla="*/ 20 h 84"/>
                  <a:gd name="T12" fmla="*/ 179 w 212"/>
                  <a:gd name="T13" fmla="*/ 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2" h="84">
                    <a:moveTo>
                      <a:pt x="179" y="4"/>
                    </a:moveTo>
                    <a:lnTo>
                      <a:pt x="179" y="4"/>
                    </a:lnTo>
                    <a:cubicBezTo>
                      <a:pt x="0" y="40"/>
                      <a:pt x="0" y="40"/>
                      <a:pt x="0" y="40"/>
                    </a:cubicBezTo>
                    <a:cubicBezTo>
                      <a:pt x="8" y="83"/>
                      <a:pt x="8" y="83"/>
                      <a:pt x="8" y="83"/>
                    </a:cubicBezTo>
                    <a:cubicBezTo>
                      <a:pt x="191" y="48"/>
                      <a:pt x="191" y="48"/>
                      <a:pt x="191" y="48"/>
                    </a:cubicBezTo>
                    <a:cubicBezTo>
                      <a:pt x="203" y="43"/>
                      <a:pt x="211" y="32"/>
                      <a:pt x="207" y="20"/>
                    </a:cubicBezTo>
                    <a:cubicBezTo>
                      <a:pt x="203" y="8"/>
                      <a:pt x="191" y="0"/>
                      <a:pt x="179" y="4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1" name="Freeform: Shape 114"/>
              <p:cNvSpPr>
                <a:spLocks/>
              </p:cNvSpPr>
              <p:nvPr/>
            </p:nvSpPr>
            <p:spPr bwMode="auto">
              <a:xfrm>
                <a:off x="9838999" y="8005305"/>
                <a:ext cx="99457" cy="38065"/>
              </a:xfrm>
              <a:custGeom>
                <a:avLst/>
                <a:gdLst>
                  <a:gd name="T0" fmla="*/ 179 w 212"/>
                  <a:gd name="T1" fmla="*/ 0 h 84"/>
                  <a:gd name="T2" fmla="*/ 179 w 212"/>
                  <a:gd name="T3" fmla="*/ 0 h 84"/>
                  <a:gd name="T4" fmla="*/ 0 w 212"/>
                  <a:gd name="T5" fmla="*/ 39 h 84"/>
                  <a:gd name="T6" fmla="*/ 8 w 212"/>
                  <a:gd name="T7" fmla="*/ 83 h 84"/>
                  <a:gd name="T8" fmla="*/ 187 w 212"/>
                  <a:gd name="T9" fmla="*/ 47 h 84"/>
                  <a:gd name="T10" fmla="*/ 207 w 212"/>
                  <a:gd name="T11" fmla="*/ 19 h 84"/>
                  <a:gd name="T12" fmla="*/ 179 w 212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2" h="84">
                    <a:moveTo>
                      <a:pt x="179" y="0"/>
                    </a:moveTo>
                    <a:lnTo>
                      <a:pt x="179" y="0"/>
                    </a:lnTo>
                    <a:cubicBezTo>
                      <a:pt x="0" y="39"/>
                      <a:pt x="0" y="39"/>
                      <a:pt x="0" y="39"/>
                    </a:cubicBezTo>
                    <a:cubicBezTo>
                      <a:pt x="8" y="83"/>
                      <a:pt x="8" y="83"/>
                      <a:pt x="8" y="83"/>
                    </a:cubicBezTo>
                    <a:cubicBezTo>
                      <a:pt x="187" y="47"/>
                      <a:pt x="187" y="47"/>
                      <a:pt x="187" y="47"/>
                    </a:cubicBezTo>
                    <a:cubicBezTo>
                      <a:pt x="199" y="44"/>
                      <a:pt x="211" y="31"/>
                      <a:pt x="207" y="19"/>
                    </a:cubicBezTo>
                    <a:cubicBezTo>
                      <a:pt x="203" y="7"/>
                      <a:pt x="191" y="0"/>
                      <a:pt x="179" y="0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2" name="Freeform: Shape 115"/>
              <p:cNvSpPr>
                <a:spLocks/>
              </p:cNvSpPr>
              <p:nvPr/>
            </p:nvSpPr>
            <p:spPr bwMode="auto">
              <a:xfrm>
                <a:off x="9847464" y="8041255"/>
                <a:ext cx="97341" cy="38065"/>
              </a:xfrm>
              <a:custGeom>
                <a:avLst/>
                <a:gdLst>
                  <a:gd name="T0" fmla="*/ 179 w 208"/>
                  <a:gd name="T1" fmla="*/ 0 h 85"/>
                  <a:gd name="T2" fmla="*/ 179 w 208"/>
                  <a:gd name="T3" fmla="*/ 0 h 85"/>
                  <a:gd name="T4" fmla="*/ 0 w 208"/>
                  <a:gd name="T5" fmla="*/ 36 h 85"/>
                  <a:gd name="T6" fmla="*/ 8 w 208"/>
                  <a:gd name="T7" fmla="*/ 84 h 85"/>
                  <a:gd name="T8" fmla="*/ 187 w 208"/>
                  <a:gd name="T9" fmla="*/ 48 h 85"/>
                  <a:gd name="T10" fmla="*/ 207 w 208"/>
                  <a:gd name="T11" fmla="*/ 20 h 85"/>
                  <a:gd name="T12" fmla="*/ 179 w 208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85">
                    <a:moveTo>
                      <a:pt x="179" y="0"/>
                    </a:moveTo>
                    <a:lnTo>
                      <a:pt x="179" y="0"/>
                    </a:lnTo>
                    <a:cubicBezTo>
                      <a:pt x="0" y="36"/>
                      <a:pt x="0" y="36"/>
                      <a:pt x="0" y="36"/>
                    </a:cubicBezTo>
                    <a:cubicBezTo>
                      <a:pt x="8" y="84"/>
                      <a:pt x="8" y="84"/>
                      <a:pt x="8" y="84"/>
                    </a:cubicBezTo>
                    <a:cubicBezTo>
                      <a:pt x="187" y="48"/>
                      <a:pt x="187" y="48"/>
                      <a:pt x="187" y="48"/>
                    </a:cubicBezTo>
                    <a:cubicBezTo>
                      <a:pt x="199" y="44"/>
                      <a:pt x="207" y="32"/>
                      <a:pt x="207" y="20"/>
                    </a:cubicBezTo>
                    <a:cubicBezTo>
                      <a:pt x="203" y="8"/>
                      <a:pt x="191" y="0"/>
                      <a:pt x="179" y="0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0" name="Group 116"/>
            <p:cNvGrpSpPr/>
            <p:nvPr/>
          </p:nvGrpSpPr>
          <p:grpSpPr>
            <a:xfrm>
              <a:off x="6904611" y="3678958"/>
              <a:ext cx="401108" cy="343595"/>
              <a:chOff x="13463904" y="7694443"/>
              <a:chExt cx="802008" cy="687280"/>
            </a:xfrm>
          </p:grpSpPr>
          <p:sp>
            <p:nvSpPr>
              <p:cNvPr id="74" name="Freeform: Shape 117"/>
              <p:cNvSpPr>
                <a:spLocks/>
              </p:cNvSpPr>
              <p:nvPr/>
            </p:nvSpPr>
            <p:spPr bwMode="auto">
              <a:xfrm>
                <a:off x="13482949" y="7800178"/>
                <a:ext cx="782963" cy="581545"/>
              </a:xfrm>
              <a:custGeom>
                <a:avLst/>
                <a:gdLst>
                  <a:gd name="T0" fmla="*/ 1637 w 1638"/>
                  <a:gd name="T1" fmla="*/ 728 h 1215"/>
                  <a:gd name="T2" fmla="*/ 255 w 1638"/>
                  <a:gd name="T3" fmla="*/ 1214 h 1215"/>
                  <a:gd name="T4" fmla="*/ 0 w 1638"/>
                  <a:gd name="T5" fmla="*/ 481 h 1215"/>
                  <a:gd name="T6" fmla="*/ 1382 w 1638"/>
                  <a:gd name="T7" fmla="*/ 0 h 1215"/>
                  <a:gd name="T8" fmla="*/ 1637 w 1638"/>
                  <a:gd name="T9" fmla="*/ 728 h 1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8" h="1215">
                    <a:moveTo>
                      <a:pt x="1637" y="728"/>
                    </a:moveTo>
                    <a:lnTo>
                      <a:pt x="255" y="1214"/>
                    </a:lnTo>
                    <a:lnTo>
                      <a:pt x="0" y="481"/>
                    </a:lnTo>
                    <a:lnTo>
                      <a:pt x="1382" y="0"/>
                    </a:lnTo>
                    <a:lnTo>
                      <a:pt x="1637" y="728"/>
                    </a:lnTo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5" name="Freeform: Shape 118"/>
              <p:cNvSpPr>
                <a:spLocks/>
              </p:cNvSpPr>
              <p:nvPr/>
            </p:nvSpPr>
            <p:spPr bwMode="auto">
              <a:xfrm>
                <a:off x="13482949" y="8030682"/>
                <a:ext cx="389365" cy="348927"/>
              </a:xfrm>
              <a:custGeom>
                <a:avLst/>
                <a:gdLst>
                  <a:gd name="T0" fmla="*/ 0 w 817"/>
                  <a:gd name="T1" fmla="*/ 0 h 734"/>
                  <a:gd name="T2" fmla="*/ 816 w 817"/>
                  <a:gd name="T3" fmla="*/ 124 h 734"/>
                  <a:gd name="T4" fmla="*/ 255 w 817"/>
                  <a:gd name="T5" fmla="*/ 733 h 734"/>
                  <a:gd name="T6" fmla="*/ 0 w 817"/>
                  <a:gd name="T7" fmla="*/ 0 h 7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17" h="734">
                    <a:moveTo>
                      <a:pt x="0" y="0"/>
                    </a:moveTo>
                    <a:lnTo>
                      <a:pt x="816" y="124"/>
                    </a:lnTo>
                    <a:lnTo>
                      <a:pt x="255" y="73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6" name="Freeform: Shape 119"/>
              <p:cNvSpPr>
                <a:spLocks/>
              </p:cNvSpPr>
              <p:nvPr/>
            </p:nvSpPr>
            <p:spPr bwMode="auto">
              <a:xfrm>
                <a:off x="13874431" y="7800178"/>
                <a:ext cx="391481" cy="346812"/>
              </a:xfrm>
              <a:custGeom>
                <a:avLst/>
                <a:gdLst>
                  <a:gd name="T0" fmla="*/ 566 w 822"/>
                  <a:gd name="T1" fmla="*/ 0 h 729"/>
                  <a:gd name="T2" fmla="*/ 0 w 822"/>
                  <a:gd name="T3" fmla="*/ 605 h 729"/>
                  <a:gd name="T4" fmla="*/ 821 w 822"/>
                  <a:gd name="T5" fmla="*/ 728 h 729"/>
                  <a:gd name="T6" fmla="*/ 566 w 822"/>
                  <a:gd name="T7" fmla="*/ 0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22" h="729">
                    <a:moveTo>
                      <a:pt x="566" y="0"/>
                    </a:moveTo>
                    <a:lnTo>
                      <a:pt x="0" y="605"/>
                    </a:lnTo>
                    <a:lnTo>
                      <a:pt x="821" y="728"/>
                    </a:lnTo>
                    <a:lnTo>
                      <a:pt x="566" y="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7" name="Freeform: Shape 120"/>
              <p:cNvSpPr>
                <a:spLocks/>
              </p:cNvSpPr>
              <p:nvPr/>
            </p:nvSpPr>
            <p:spPr bwMode="auto">
              <a:xfrm>
                <a:off x="13482949" y="7694443"/>
                <a:ext cx="662344" cy="334124"/>
              </a:xfrm>
              <a:custGeom>
                <a:avLst/>
                <a:gdLst>
                  <a:gd name="T0" fmla="*/ 0 w 1383"/>
                  <a:gd name="T1" fmla="*/ 700 h 701"/>
                  <a:gd name="T2" fmla="*/ 530 w 1383"/>
                  <a:gd name="T3" fmla="*/ 0 h 701"/>
                  <a:gd name="T4" fmla="*/ 1382 w 1383"/>
                  <a:gd name="T5" fmla="*/ 219 h 701"/>
                  <a:gd name="T6" fmla="*/ 0 w 1383"/>
                  <a:gd name="T7" fmla="*/ 700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3" h="701">
                    <a:moveTo>
                      <a:pt x="0" y="700"/>
                    </a:moveTo>
                    <a:lnTo>
                      <a:pt x="530" y="0"/>
                    </a:lnTo>
                    <a:lnTo>
                      <a:pt x="1382" y="219"/>
                    </a:lnTo>
                    <a:lnTo>
                      <a:pt x="0" y="70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8" name="Freeform: Shape 121"/>
              <p:cNvSpPr>
                <a:spLocks/>
              </p:cNvSpPr>
              <p:nvPr/>
            </p:nvSpPr>
            <p:spPr bwMode="auto">
              <a:xfrm>
                <a:off x="13463904" y="7745196"/>
                <a:ext cx="681389" cy="342583"/>
              </a:xfrm>
              <a:custGeom>
                <a:avLst/>
                <a:gdLst>
                  <a:gd name="T0" fmla="*/ 40 w 1423"/>
                  <a:gd name="T1" fmla="*/ 593 h 718"/>
                  <a:gd name="T2" fmla="*/ 0 w 1423"/>
                  <a:gd name="T3" fmla="*/ 482 h 718"/>
                  <a:gd name="T4" fmla="*/ 1382 w 1423"/>
                  <a:gd name="T5" fmla="*/ 0 h 718"/>
                  <a:gd name="T6" fmla="*/ 1422 w 1423"/>
                  <a:gd name="T7" fmla="*/ 112 h 718"/>
                  <a:gd name="T8" fmla="*/ 856 w 1423"/>
                  <a:gd name="T9" fmla="*/ 717 h 718"/>
                  <a:gd name="T10" fmla="*/ 40 w 1423"/>
                  <a:gd name="T11" fmla="*/ 593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23" h="718">
                    <a:moveTo>
                      <a:pt x="40" y="593"/>
                    </a:moveTo>
                    <a:lnTo>
                      <a:pt x="0" y="482"/>
                    </a:lnTo>
                    <a:lnTo>
                      <a:pt x="1382" y="0"/>
                    </a:lnTo>
                    <a:lnTo>
                      <a:pt x="1422" y="112"/>
                    </a:lnTo>
                    <a:lnTo>
                      <a:pt x="856" y="717"/>
                    </a:lnTo>
                    <a:lnTo>
                      <a:pt x="40" y="593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9" name="Freeform: Shape 122"/>
              <p:cNvSpPr>
                <a:spLocks/>
              </p:cNvSpPr>
              <p:nvPr/>
            </p:nvSpPr>
            <p:spPr bwMode="auto">
              <a:xfrm>
                <a:off x="13614148" y="7840358"/>
                <a:ext cx="397830" cy="156488"/>
              </a:xfrm>
              <a:custGeom>
                <a:avLst/>
                <a:gdLst>
                  <a:gd name="T0" fmla="*/ 812 w 833"/>
                  <a:gd name="T1" fmla="*/ 52 h 332"/>
                  <a:gd name="T2" fmla="*/ 812 w 833"/>
                  <a:gd name="T3" fmla="*/ 52 h 332"/>
                  <a:gd name="T4" fmla="*/ 40 w 833"/>
                  <a:gd name="T5" fmla="*/ 323 h 332"/>
                  <a:gd name="T6" fmla="*/ 4 w 833"/>
                  <a:gd name="T7" fmla="*/ 307 h 332"/>
                  <a:gd name="T8" fmla="*/ 20 w 833"/>
                  <a:gd name="T9" fmla="*/ 275 h 332"/>
                  <a:gd name="T10" fmla="*/ 796 w 833"/>
                  <a:gd name="T11" fmla="*/ 4 h 332"/>
                  <a:gd name="T12" fmla="*/ 828 w 833"/>
                  <a:gd name="T13" fmla="*/ 20 h 332"/>
                  <a:gd name="T14" fmla="*/ 812 w 833"/>
                  <a:gd name="T15" fmla="*/ 52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3" h="332">
                    <a:moveTo>
                      <a:pt x="812" y="52"/>
                    </a:moveTo>
                    <a:lnTo>
                      <a:pt x="812" y="52"/>
                    </a:lnTo>
                    <a:cubicBezTo>
                      <a:pt x="40" y="323"/>
                      <a:pt x="40" y="323"/>
                      <a:pt x="40" y="323"/>
                    </a:cubicBezTo>
                    <a:cubicBezTo>
                      <a:pt x="24" y="331"/>
                      <a:pt x="8" y="323"/>
                      <a:pt x="4" y="307"/>
                    </a:cubicBezTo>
                    <a:cubicBezTo>
                      <a:pt x="0" y="295"/>
                      <a:pt x="8" y="279"/>
                      <a:pt x="20" y="275"/>
                    </a:cubicBezTo>
                    <a:cubicBezTo>
                      <a:pt x="796" y="4"/>
                      <a:pt x="796" y="4"/>
                      <a:pt x="796" y="4"/>
                    </a:cubicBezTo>
                    <a:cubicBezTo>
                      <a:pt x="808" y="0"/>
                      <a:pt x="824" y="8"/>
                      <a:pt x="828" y="20"/>
                    </a:cubicBezTo>
                    <a:cubicBezTo>
                      <a:pt x="832" y="36"/>
                      <a:pt x="828" y="48"/>
                      <a:pt x="812" y="52"/>
                    </a:cubicBezTo>
                  </a:path>
                </a:pathLst>
              </a:custGeom>
              <a:solidFill>
                <a:srgbClr val="E0E1E0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0" name="Freeform: Shape 123"/>
              <p:cNvSpPr>
                <a:spLocks/>
              </p:cNvSpPr>
              <p:nvPr/>
            </p:nvSpPr>
            <p:spPr bwMode="auto">
              <a:xfrm>
                <a:off x="13631077" y="7888996"/>
                <a:ext cx="397830" cy="154374"/>
              </a:xfrm>
              <a:custGeom>
                <a:avLst/>
                <a:gdLst>
                  <a:gd name="T0" fmla="*/ 812 w 833"/>
                  <a:gd name="T1" fmla="*/ 51 h 327"/>
                  <a:gd name="T2" fmla="*/ 812 w 833"/>
                  <a:gd name="T3" fmla="*/ 51 h 327"/>
                  <a:gd name="T4" fmla="*/ 40 w 833"/>
                  <a:gd name="T5" fmla="*/ 322 h 327"/>
                  <a:gd name="T6" fmla="*/ 4 w 833"/>
                  <a:gd name="T7" fmla="*/ 306 h 327"/>
                  <a:gd name="T8" fmla="*/ 4 w 833"/>
                  <a:gd name="T9" fmla="*/ 306 h 327"/>
                  <a:gd name="T10" fmla="*/ 20 w 833"/>
                  <a:gd name="T11" fmla="*/ 274 h 327"/>
                  <a:gd name="T12" fmla="*/ 796 w 833"/>
                  <a:gd name="T13" fmla="*/ 4 h 327"/>
                  <a:gd name="T14" fmla="*/ 828 w 833"/>
                  <a:gd name="T15" fmla="*/ 20 h 327"/>
                  <a:gd name="T16" fmla="*/ 812 w 833"/>
                  <a:gd name="T17" fmla="*/ 51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3" h="327">
                    <a:moveTo>
                      <a:pt x="812" y="51"/>
                    </a:moveTo>
                    <a:lnTo>
                      <a:pt x="812" y="51"/>
                    </a:lnTo>
                    <a:cubicBezTo>
                      <a:pt x="40" y="322"/>
                      <a:pt x="40" y="322"/>
                      <a:pt x="40" y="322"/>
                    </a:cubicBezTo>
                    <a:cubicBezTo>
                      <a:pt x="24" y="326"/>
                      <a:pt x="8" y="322"/>
                      <a:pt x="4" y="306"/>
                    </a:cubicBezTo>
                    <a:lnTo>
                      <a:pt x="4" y="306"/>
                    </a:lnTo>
                    <a:cubicBezTo>
                      <a:pt x="0" y="294"/>
                      <a:pt x="8" y="278"/>
                      <a:pt x="20" y="274"/>
                    </a:cubicBezTo>
                    <a:cubicBezTo>
                      <a:pt x="796" y="4"/>
                      <a:pt x="796" y="4"/>
                      <a:pt x="796" y="4"/>
                    </a:cubicBezTo>
                    <a:cubicBezTo>
                      <a:pt x="808" y="0"/>
                      <a:pt x="824" y="4"/>
                      <a:pt x="828" y="20"/>
                    </a:cubicBezTo>
                    <a:cubicBezTo>
                      <a:pt x="832" y="32"/>
                      <a:pt x="828" y="48"/>
                      <a:pt x="812" y="51"/>
                    </a:cubicBezTo>
                  </a:path>
                </a:pathLst>
              </a:custGeom>
              <a:solidFill>
                <a:srgbClr val="E0E1E0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1" name="Group 124"/>
            <p:cNvGrpSpPr/>
            <p:nvPr/>
          </p:nvGrpSpPr>
          <p:grpSpPr>
            <a:xfrm>
              <a:off x="4018971" y="2848159"/>
              <a:ext cx="4375762" cy="1716444"/>
              <a:chOff x="8629877" y="7102069"/>
              <a:chExt cx="7227331" cy="2836115"/>
            </a:xfrm>
            <a:solidFill>
              <a:schemeClr val="accent1"/>
            </a:solidFill>
          </p:grpSpPr>
          <p:sp>
            <p:nvSpPr>
              <p:cNvPr id="70" name="Freeform: Shape 125"/>
              <p:cNvSpPr>
                <a:spLocks/>
              </p:cNvSpPr>
              <p:nvPr/>
            </p:nvSpPr>
            <p:spPr bwMode="auto">
              <a:xfrm>
                <a:off x="8629877" y="8725520"/>
                <a:ext cx="526494" cy="1176087"/>
              </a:xfrm>
              <a:custGeom>
                <a:avLst/>
                <a:gdLst>
                  <a:gd name="T0" fmla="*/ 40 w 829"/>
                  <a:gd name="T1" fmla="*/ 1845 h 1846"/>
                  <a:gd name="T2" fmla="*/ 6 w 829"/>
                  <a:gd name="T3" fmla="*/ 1805 h 1846"/>
                  <a:gd name="T4" fmla="*/ 57 w 829"/>
                  <a:gd name="T5" fmla="*/ 1742 h 1846"/>
                  <a:gd name="T6" fmla="*/ 74 w 829"/>
                  <a:gd name="T7" fmla="*/ 1823 h 1846"/>
                  <a:gd name="T8" fmla="*/ 86 w 829"/>
                  <a:gd name="T9" fmla="*/ 1680 h 1846"/>
                  <a:gd name="T10" fmla="*/ 74 w 829"/>
                  <a:gd name="T11" fmla="*/ 1680 h 1846"/>
                  <a:gd name="T12" fmla="*/ 57 w 829"/>
                  <a:gd name="T13" fmla="*/ 1600 h 1846"/>
                  <a:gd name="T14" fmla="*/ 126 w 829"/>
                  <a:gd name="T15" fmla="*/ 1623 h 1846"/>
                  <a:gd name="T16" fmla="*/ 86 w 829"/>
                  <a:gd name="T17" fmla="*/ 1680 h 1846"/>
                  <a:gd name="T18" fmla="*/ 131 w 829"/>
                  <a:gd name="T19" fmla="*/ 1514 h 1846"/>
                  <a:gd name="T20" fmla="*/ 97 w 829"/>
                  <a:gd name="T21" fmla="*/ 1468 h 1846"/>
                  <a:gd name="T22" fmla="*/ 148 w 829"/>
                  <a:gd name="T23" fmla="*/ 1411 h 1846"/>
                  <a:gd name="T24" fmla="*/ 166 w 829"/>
                  <a:gd name="T25" fmla="*/ 1491 h 1846"/>
                  <a:gd name="T26" fmla="*/ 183 w 829"/>
                  <a:gd name="T27" fmla="*/ 1348 h 1846"/>
                  <a:gd name="T28" fmla="*/ 171 w 829"/>
                  <a:gd name="T29" fmla="*/ 1348 h 1846"/>
                  <a:gd name="T30" fmla="*/ 160 w 829"/>
                  <a:gd name="T31" fmla="*/ 1268 h 1846"/>
                  <a:gd name="T32" fmla="*/ 229 w 829"/>
                  <a:gd name="T33" fmla="*/ 1291 h 1846"/>
                  <a:gd name="T34" fmla="*/ 183 w 829"/>
                  <a:gd name="T35" fmla="*/ 1348 h 1846"/>
                  <a:gd name="T36" fmla="*/ 240 w 829"/>
                  <a:gd name="T37" fmla="*/ 1188 h 1846"/>
                  <a:gd name="T38" fmla="*/ 206 w 829"/>
                  <a:gd name="T39" fmla="*/ 1137 h 1846"/>
                  <a:gd name="T40" fmla="*/ 263 w 829"/>
                  <a:gd name="T41" fmla="*/ 1085 h 1846"/>
                  <a:gd name="T42" fmla="*/ 274 w 829"/>
                  <a:gd name="T43" fmla="*/ 1165 h 1846"/>
                  <a:gd name="T44" fmla="*/ 297 w 829"/>
                  <a:gd name="T45" fmla="*/ 1023 h 1846"/>
                  <a:gd name="T46" fmla="*/ 286 w 829"/>
                  <a:gd name="T47" fmla="*/ 1023 h 1846"/>
                  <a:gd name="T48" fmla="*/ 280 w 829"/>
                  <a:gd name="T49" fmla="*/ 943 h 1846"/>
                  <a:gd name="T50" fmla="*/ 343 w 829"/>
                  <a:gd name="T51" fmla="*/ 971 h 1846"/>
                  <a:gd name="T52" fmla="*/ 297 w 829"/>
                  <a:gd name="T53" fmla="*/ 1023 h 1846"/>
                  <a:gd name="T54" fmla="*/ 366 w 829"/>
                  <a:gd name="T55" fmla="*/ 868 h 1846"/>
                  <a:gd name="T56" fmla="*/ 331 w 829"/>
                  <a:gd name="T57" fmla="*/ 817 h 1846"/>
                  <a:gd name="T58" fmla="*/ 394 w 829"/>
                  <a:gd name="T59" fmla="*/ 766 h 1846"/>
                  <a:gd name="T60" fmla="*/ 400 w 829"/>
                  <a:gd name="T61" fmla="*/ 846 h 1846"/>
                  <a:gd name="T62" fmla="*/ 440 w 829"/>
                  <a:gd name="T63" fmla="*/ 708 h 1846"/>
                  <a:gd name="T64" fmla="*/ 423 w 829"/>
                  <a:gd name="T65" fmla="*/ 708 h 1846"/>
                  <a:gd name="T66" fmla="*/ 423 w 829"/>
                  <a:gd name="T67" fmla="*/ 628 h 1846"/>
                  <a:gd name="T68" fmla="*/ 486 w 829"/>
                  <a:gd name="T69" fmla="*/ 657 h 1846"/>
                  <a:gd name="T70" fmla="*/ 440 w 829"/>
                  <a:gd name="T71" fmla="*/ 708 h 1846"/>
                  <a:gd name="T72" fmla="*/ 514 w 829"/>
                  <a:gd name="T73" fmla="*/ 554 h 1846"/>
                  <a:gd name="T74" fmla="*/ 480 w 829"/>
                  <a:gd name="T75" fmla="*/ 503 h 1846"/>
                  <a:gd name="T76" fmla="*/ 543 w 829"/>
                  <a:gd name="T77" fmla="*/ 457 h 1846"/>
                  <a:gd name="T78" fmla="*/ 543 w 829"/>
                  <a:gd name="T79" fmla="*/ 537 h 1846"/>
                  <a:gd name="T80" fmla="*/ 594 w 829"/>
                  <a:gd name="T81" fmla="*/ 400 h 1846"/>
                  <a:gd name="T82" fmla="*/ 577 w 829"/>
                  <a:gd name="T83" fmla="*/ 400 h 1846"/>
                  <a:gd name="T84" fmla="*/ 577 w 829"/>
                  <a:gd name="T85" fmla="*/ 320 h 1846"/>
                  <a:gd name="T86" fmla="*/ 640 w 829"/>
                  <a:gd name="T87" fmla="*/ 354 h 1846"/>
                  <a:gd name="T88" fmla="*/ 594 w 829"/>
                  <a:gd name="T89" fmla="*/ 400 h 1846"/>
                  <a:gd name="T90" fmla="*/ 680 w 829"/>
                  <a:gd name="T91" fmla="*/ 251 h 1846"/>
                  <a:gd name="T92" fmla="*/ 646 w 829"/>
                  <a:gd name="T93" fmla="*/ 200 h 1846"/>
                  <a:gd name="T94" fmla="*/ 714 w 829"/>
                  <a:gd name="T95" fmla="*/ 154 h 1846"/>
                  <a:gd name="T96" fmla="*/ 708 w 829"/>
                  <a:gd name="T97" fmla="*/ 234 h 1846"/>
                  <a:gd name="T98" fmla="*/ 765 w 829"/>
                  <a:gd name="T99" fmla="*/ 103 h 1846"/>
                  <a:gd name="T100" fmla="*/ 748 w 829"/>
                  <a:gd name="T101" fmla="*/ 97 h 1846"/>
                  <a:gd name="T102" fmla="*/ 754 w 829"/>
                  <a:gd name="T103" fmla="*/ 23 h 1846"/>
                  <a:gd name="T104" fmla="*/ 817 w 829"/>
                  <a:gd name="T105" fmla="*/ 57 h 1846"/>
                  <a:gd name="T106" fmla="*/ 765 w 829"/>
                  <a:gd name="T107" fmla="*/ 103 h 1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29" h="1846">
                    <a:moveTo>
                      <a:pt x="40" y="1845"/>
                    </a:moveTo>
                    <a:lnTo>
                      <a:pt x="40" y="1845"/>
                    </a:lnTo>
                    <a:lnTo>
                      <a:pt x="34" y="1845"/>
                    </a:lnTo>
                    <a:cubicBezTo>
                      <a:pt x="17" y="1840"/>
                      <a:pt x="0" y="1823"/>
                      <a:pt x="6" y="1805"/>
                    </a:cubicBezTo>
                    <a:cubicBezTo>
                      <a:pt x="17" y="1771"/>
                      <a:pt x="17" y="1771"/>
                      <a:pt x="17" y="1771"/>
                    </a:cubicBezTo>
                    <a:cubicBezTo>
                      <a:pt x="17" y="1748"/>
                      <a:pt x="40" y="1737"/>
                      <a:pt x="57" y="1742"/>
                    </a:cubicBezTo>
                    <a:cubicBezTo>
                      <a:pt x="74" y="1748"/>
                      <a:pt x="86" y="1765"/>
                      <a:pt x="86" y="1788"/>
                    </a:cubicBezTo>
                    <a:cubicBezTo>
                      <a:pt x="74" y="1823"/>
                      <a:pt x="74" y="1823"/>
                      <a:pt x="74" y="1823"/>
                    </a:cubicBezTo>
                    <a:cubicBezTo>
                      <a:pt x="74" y="1834"/>
                      <a:pt x="57" y="1845"/>
                      <a:pt x="40" y="1845"/>
                    </a:cubicBezTo>
                    <a:close/>
                    <a:moveTo>
                      <a:pt x="86" y="1680"/>
                    </a:moveTo>
                    <a:lnTo>
                      <a:pt x="86" y="1680"/>
                    </a:lnTo>
                    <a:cubicBezTo>
                      <a:pt x="80" y="1680"/>
                      <a:pt x="80" y="1680"/>
                      <a:pt x="74" y="1680"/>
                    </a:cubicBezTo>
                    <a:cubicBezTo>
                      <a:pt x="57" y="1674"/>
                      <a:pt x="46" y="1657"/>
                      <a:pt x="51" y="1634"/>
                    </a:cubicBezTo>
                    <a:cubicBezTo>
                      <a:pt x="57" y="1600"/>
                      <a:pt x="57" y="1600"/>
                      <a:pt x="57" y="1600"/>
                    </a:cubicBezTo>
                    <a:cubicBezTo>
                      <a:pt x="63" y="1582"/>
                      <a:pt x="80" y="1571"/>
                      <a:pt x="103" y="1577"/>
                    </a:cubicBezTo>
                    <a:cubicBezTo>
                      <a:pt x="120" y="1582"/>
                      <a:pt x="131" y="1600"/>
                      <a:pt x="126" y="1623"/>
                    </a:cubicBezTo>
                    <a:cubicBezTo>
                      <a:pt x="120" y="1651"/>
                      <a:pt x="120" y="1651"/>
                      <a:pt x="120" y="1651"/>
                    </a:cubicBezTo>
                    <a:cubicBezTo>
                      <a:pt x="114" y="1668"/>
                      <a:pt x="97" y="1680"/>
                      <a:pt x="86" y="1680"/>
                    </a:cubicBezTo>
                    <a:close/>
                    <a:moveTo>
                      <a:pt x="131" y="1514"/>
                    </a:moveTo>
                    <a:lnTo>
                      <a:pt x="131" y="1514"/>
                    </a:lnTo>
                    <a:cubicBezTo>
                      <a:pt x="126" y="1514"/>
                      <a:pt x="126" y="1514"/>
                      <a:pt x="120" y="1514"/>
                    </a:cubicBezTo>
                    <a:cubicBezTo>
                      <a:pt x="103" y="1508"/>
                      <a:pt x="91" y="1485"/>
                      <a:pt x="97" y="1468"/>
                    </a:cubicBezTo>
                    <a:cubicBezTo>
                      <a:pt x="108" y="1434"/>
                      <a:pt x="108" y="1434"/>
                      <a:pt x="108" y="1434"/>
                    </a:cubicBezTo>
                    <a:cubicBezTo>
                      <a:pt x="114" y="1417"/>
                      <a:pt x="131" y="1405"/>
                      <a:pt x="148" y="1411"/>
                    </a:cubicBezTo>
                    <a:cubicBezTo>
                      <a:pt x="171" y="1417"/>
                      <a:pt x="177" y="1440"/>
                      <a:pt x="171" y="1457"/>
                    </a:cubicBezTo>
                    <a:cubicBezTo>
                      <a:pt x="166" y="1491"/>
                      <a:pt x="166" y="1491"/>
                      <a:pt x="166" y="1491"/>
                    </a:cubicBezTo>
                    <a:cubicBezTo>
                      <a:pt x="160" y="1503"/>
                      <a:pt x="143" y="1514"/>
                      <a:pt x="131" y="1514"/>
                    </a:cubicBezTo>
                    <a:close/>
                    <a:moveTo>
                      <a:pt x="183" y="1348"/>
                    </a:moveTo>
                    <a:lnTo>
                      <a:pt x="183" y="1348"/>
                    </a:lnTo>
                    <a:cubicBezTo>
                      <a:pt x="177" y="1348"/>
                      <a:pt x="171" y="1348"/>
                      <a:pt x="171" y="1348"/>
                    </a:cubicBezTo>
                    <a:cubicBezTo>
                      <a:pt x="154" y="1343"/>
                      <a:pt x="143" y="1320"/>
                      <a:pt x="148" y="1303"/>
                    </a:cubicBezTo>
                    <a:cubicBezTo>
                      <a:pt x="160" y="1268"/>
                      <a:pt x="160" y="1268"/>
                      <a:pt x="160" y="1268"/>
                    </a:cubicBezTo>
                    <a:cubicBezTo>
                      <a:pt x="166" y="1251"/>
                      <a:pt x="183" y="1240"/>
                      <a:pt x="206" y="1245"/>
                    </a:cubicBezTo>
                    <a:cubicBezTo>
                      <a:pt x="223" y="1251"/>
                      <a:pt x="234" y="1274"/>
                      <a:pt x="229" y="1291"/>
                    </a:cubicBezTo>
                    <a:cubicBezTo>
                      <a:pt x="217" y="1325"/>
                      <a:pt x="217" y="1325"/>
                      <a:pt x="217" y="1325"/>
                    </a:cubicBezTo>
                    <a:cubicBezTo>
                      <a:pt x="211" y="1343"/>
                      <a:pt x="194" y="1348"/>
                      <a:pt x="183" y="1348"/>
                    </a:cubicBezTo>
                    <a:close/>
                    <a:moveTo>
                      <a:pt x="240" y="1188"/>
                    </a:moveTo>
                    <a:lnTo>
                      <a:pt x="240" y="1188"/>
                    </a:lnTo>
                    <a:cubicBezTo>
                      <a:pt x="234" y="1188"/>
                      <a:pt x="229" y="1188"/>
                      <a:pt x="229" y="1183"/>
                    </a:cubicBezTo>
                    <a:cubicBezTo>
                      <a:pt x="206" y="1177"/>
                      <a:pt x="200" y="1160"/>
                      <a:pt x="206" y="1137"/>
                    </a:cubicBezTo>
                    <a:cubicBezTo>
                      <a:pt x="217" y="1108"/>
                      <a:pt x="217" y="1108"/>
                      <a:pt x="217" y="1108"/>
                    </a:cubicBezTo>
                    <a:cubicBezTo>
                      <a:pt x="223" y="1085"/>
                      <a:pt x="246" y="1080"/>
                      <a:pt x="263" y="1085"/>
                    </a:cubicBezTo>
                    <a:cubicBezTo>
                      <a:pt x="280" y="1091"/>
                      <a:pt x="291" y="1114"/>
                      <a:pt x="286" y="1131"/>
                    </a:cubicBezTo>
                    <a:cubicBezTo>
                      <a:pt x="274" y="1165"/>
                      <a:pt x="274" y="1165"/>
                      <a:pt x="274" y="1165"/>
                    </a:cubicBezTo>
                    <a:cubicBezTo>
                      <a:pt x="268" y="1177"/>
                      <a:pt x="251" y="1188"/>
                      <a:pt x="240" y="1188"/>
                    </a:cubicBezTo>
                    <a:close/>
                    <a:moveTo>
                      <a:pt x="297" y="1023"/>
                    </a:moveTo>
                    <a:lnTo>
                      <a:pt x="297" y="1023"/>
                    </a:lnTo>
                    <a:cubicBezTo>
                      <a:pt x="297" y="1023"/>
                      <a:pt x="291" y="1023"/>
                      <a:pt x="286" y="1023"/>
                    </a:cubicBezTo>
                    <a:cubicBezTo>
                      <a:pt x="268" y="1017"/>
                      <a:pt x="257" y="994"/>
                      <a:pt x="268" y="977"/>
                    </a:cubicBezTo>
                    <a:cubicBezTo>
                      <a:pt x="280" y="943"/>
                      <a:pt x="280" y="943"/>
                      <a:pt x="280" y="943"/>
                    </a:cubicBezTo>
                    <a:cubicBezTo>
                      <a:pt x="286" y="925"/>
                      <a:pt x="308" y="920"/>
                      <a:pt x="326" y="925"/>
                    </a:cubicBezTo>
                    <a:cubicBezTo>
                      <a:pt x="343" y="931"/>
                      <a:pt x="354" y="954"/>
                      <a:pt x="343" y="971"/>
                    </a:cubicBezTo>
                    <a:cubicBezTo>
                      <a:pt x="331" y="1006"/>
                      <a:pt x="331" y="1006"/>
                      <a:pt x="331" y="1006"/>
                    </a:cubicBezTo>
                    <a:cubicBezTo>
                      <a:pt x="326" y="1017"/>
                      <a:pt x="314" y="1023"/>
                      <a:pt x="297" y="1023"/>
                    </a:cubicBezTo>
                    <a:close/>
                    <a:moveTo>
                      <a:pt x="366" y="868"/>
                    </a:moveTo>
                    <a:lnTo>
                      <a:pt x="366" y="868"/>
                    </a:lnTo>
                    <a:cubicBezTo>
                      <a:pt x="360" y="868"/>
                      <a:pt x="354" y="863"/>
                      <a:pt x="354" y="863"/>
                    </a:cubicBezTo>
                    <a:cubicBezTo>
                      <a:pt x="331" y="857"/>
                      <a:pt x="326" y="834"/>
                      <a:pt x="331" y="817"/>
                    </a:cubicBezTo>
                    <a:cubicBezTo>
                      <a:pt x="348" y="783"/>
                      <a:pt x="348" y="783"/>
                      <a:pt x="348" y="783"/>
                    </a:cubicBezTo>
                    <a:cubicBezTo>
                      <a:pt x="354" y="766"/>
                      <a:pt x="377" y="760"/>
                      <a:pt x="394" y="766"/>
                    </a:cubicBezTo>
                    <a:cubicBezTo>
                      <a:pt x="411" y="777"/>
                      <a:pt x="423" y="794"/>
                      <a:pt x="411" y="811"/>
                    </a:cubicBezTo>
                    <a:cubicBezTo>
                      <a:pt x="400" y="846"/>
                      <a:pt x="400" y="846"/>
                      <a:pt x="400" y="846"/>
                    </a:cubicBezTo>
                    <a:cubicBezTo>
                      <a:pt x="394" y="857"/>
                      <a:pt x="377" y="868"/>
                      <a:pt x="366" y="868"/>
                    </a:cubicBezTo>
                    <a:close/>
                    <a:moveTo>
                      <a:pt x="440" y="708"/>
                    </a:moveTo>
                    <a:lnTo>
                      <a:pt x="440" y="708"/>
                    </a:lnTo>
                    <a:cubicBezTo>
                      <a:pt x="434" y="708"/>
                      <a:pt x="428" y="708"/>
                      <a:pt x="423" y="708"/>
                    </a:cubicBezTo>
                    <a:cubicBezTo>
                      <a:pt x="406" y="697"/>
                      <a:pt x="394" y="674"/>
                      <a:pt x="406" y="657"/>
                    </a:cubicBezTo>
                    <a:cubicBezTo>
                      <a:pt x="423" y="628"/>
                      <a:pt x="423" y="628"/>
                      <a:pt x="423" y="628"/>
                    </a:cubicBezTo>
                    <a:cubicBezTo>
                      <a:pt x="428" y="611"/>
                      <a:pt x="451" y="600"/>
                      <a:pt x="468" y="611"/>
                    </a:cubicBezTo>
                    <a:cubicBezTo>
                      <a:pt x="486" y="617"/>
                      <a:pt x="491" y="640"/>
                      <a:pt x="486" y="657"/>
                    </a:cubicBezTo>
                    <a:cubicBezTo>
                      <a:pt x="468" y="691"/>
                      <a:pt x="468" y="691"/>
                      <a:pt x="468" y="691"/>
                    </a:cubicBezTo>
                    <a:cubicBezTo>
                      <a:pt x="463" y="703"/>
                      <a:pt x="451" y="708"/>
                      <a:pt x="440" y="708"/>
                    </a:cubicBezTo>
                    <a:close/>
                    <a:moveTo>
                      <a:pt x="514" y="554"/>
                    </a:moveTo>
                    <a:lnTo>
                      <a:pt x="514" y="554"/>
                    </a:lnTo>
                    <a:cubicBezTo>
                      <a:pt x="508" y="554"/>
                      <a:pt x="503" y="554"/>
                      <a:pt x="497" y="549"/>
                    </a:cubicBezTo>
                    <a:cubicBezTo>
                      <a:pt x="480" y="543"/>
                      <a:pt x="474" y="520"/>
                      <a:pt x="480" y="503"/>
                    </a:cubicBezTo>
                    <a:cubicBezTo>
                      <a:pt x="497" y="474"/>
                      <a:pt x="497" y="474"/>
                      <a:pt x="497" y="474"/>
                    </a:cubicBezTo>
                    <a:cubicBezTo>
                      <a:pt x="508" y="457"/>
                      <a:pt x="526" y="446"/>
                      <a:pt x="543" y="457"/>
                    </a:cubicBezTo>
                    <a:cubicBezTo>
                      <a:pt x="560" y="463"/>
                      <a:pt x="571" y="486"/>
                      <a:pt x="560" y="503"/>
                    </a:cubicBezTo>
                    <a:cubicBezTo>
                      <a:pt x="543" y="537"/>
                      <a:pt x="543" y="537"/>
                      <a:pt x="543" y="537"/>
                    </a:cubicBezTo>
                    <a:cubicBezTo>
                      <a:pt x="537" y="549"/>
                      <a:pt x="526" y="554"/>
                      <a:pt x="514" y="554"/>
                    </a:cubicBezTo>
                    <a:close/>
                    <a:moveTo>
                      <a:pt x="594" y="400"/>
                    </a:moveTo>
                    <a:lnTo>
                      <a:pt x="594" y="400"/>
                    </a:lnTo>
                    <a:cubicBezTo>
                      <a:pt x="588" y="400"/>
                      <a:pt x="583" y="400"/>
                      <a:pt x="577" y="400"/>
                    </a:cubicBezTo>
                    <a:cubicBezTo>
                      <a:pt x="560" y="389"/>
                      <a:pt x="554" y="366"/>
                      <a:pt x="560" y="349"/>
                    </a:cubicBezTo>
                    <a:cubicBezTo>
                      <a:pt x="577" y="320"/>
                      <a:pt x="577" y="320"/>
                      <a:pt x="577" y="320"/>
                    </a:cubicBezTo>
                    <a:cubicBezTo>
                      <a:pt x="588" y="303"/>
                      <a:pt x="611" y="297"/>
                      <a:pt x="628" y="303"/>
                    </a:cubicBezTo>
                    <a:cubicBezTo>
                      <a:pt x="646" y="314"/>
                      <a:pt x="651" y="337"/>
                      <a:pt x="640" y="354"/>
                    </a:cubicBezTo>
                    <a:cubicBezTo>
                      <a:pt x="623" y="383"/>
                      <a:pt x="623" y="383"/>
                      <a:pt x="623" y="383"/>
                    </a:cubicBezTo>
                    <a:cubicBezTo>
                      <a:pt x="617" y="394"/>
                      <a:pt x="606" y="400"/>
                      <a:pt x="594" y="400"/>
                    </a:cubicBezTo>
                    <a:close/>
                    <a:moveTo>
                      <a:pt x="680" y="251"/>
                    </a:moveTo>
                    <a:lnTo>
                      <a:pt x="680" y="251"/>
                    </a:lnTo>
                    <a:cubicBezTo>
                      <a:pt x="674" y="251"/>
                      <a:pt x="668" y="251"/>
                      <a:pt x="663" y="246"/>
                    </a:cubicBezTo>
                    <a:cubicBezTo>
                      <a:pt x="646" y="234"/>
                      <a:pt x="640" y="217"/>
                      <a:pt x="646" y="200"/>
                    </a:cubicBezTo>
                    <a:cubicBezTo>
                      <a:pt x="663" y="166"/>
                      <a:pt x="663" y="166"/>
                      <a:pt x="663" y="166"/>
                    </a:cubicBezTo>
                    <a:cubicBezTo>
                      <a:pt x="674" y="154"/>
                      <a:pt x="697" y="149"/>
                      <a:pt x="714" y="154"/>
                    </a:cubicBezTo>
                    <a:cubicBezTo>
                      <a:pt x="731" y="166"/>
                      <a:pt x="737" y="189"/>
                      <a:pt x="725" y="206"/>
                    </a:cubicBezTo>
                    <a:cubicBezTo>
                      <a:pt x="708" y="234"/>
                      <a:pt x="708" y="234"/>
                      <a:pt x="708" y="234"/>
                    </a:cubicBezTo>
                    <a:cubicBezTo>
                      <a:pt x="703" y="246"/>
                      <a:pt x="691" y="251"/>
                      <a:pt x="680" y="251"/>
                    </a:cubicBezTo>
                    <a:close/>
                    <a:moveTo>
                      <a:pt x="765" y="103"/>
                    </a:moveTo>
                    <a:lnTo>
                      <a:pt x="765" y="103"/>
                    </a:lnTo>
                    <a:cubicBezTo>
                      <a:pt x="760" y="103"/>
                      <a:pt x="754" y="103"/>
                      <a:pt x="748" y="97"/>
                    </a:cubicBezTo>
                    <a:cubicBezTo>
                      <a:pt x="731" y="86"/>
                      <a:pt x="725" y="69"/>
                      <a:pt x="737" y="51"/>
                    </a:cubicBezTo>
                    <a:cubicBezTo>
                      <a:pt x="754" y="23"/>
                      <a:pt x="754" y="23"/>
                      <a:pt x="754" y="23"/>
                    </a:cubicBezTo>
                    <a:cubicBezTo>
                      <a:pt x="765" y="6"/>
                      <a:pt x="788" y="0"/>
                      <a:pt x="805" y="11"/>
                    </a:cubicBezTo>
                    <a:cubicBezTo>
                      <a:pt x="823" y="23"/>
                      <a:pt x="828" y="40"/>
                      <a:pt x="817" y="57"/>
                    </a:cubicBezTo>
                    <a:cubicBezTo>
                      <a:pt x="800" y="86"/>
                      <a:pt x="800" y="86"/>
                      <a:pt x="800" y="86"/>
                    </a:cubicBezTo>
                    <a:cubicBezTo>
                      <a:pt x="788" y="97"/>
                      <a:pt x="777" y="103"/>
                      <a:pt x="765" y="103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1" name="Freeform: Shape 126"/>
              <p:cNvSpPr>
                <a:spLocks/>
              </p:cNvSpPr>
              <p:nvPr/>
            </p:nvSpPr>
            <p:spPr bwMode="auto">
              <a:xfrm>
                <a:off x="10245961" y="7107697"/>
                <a:ext cx="1207840" cy="526145"/>
              </a:xfrm>
              <a:custGeom>
                <a:avLst/>
                <a:gdLst>
                  <a:gd name="T0" fmla="*/ 40 w 1897"/>
                  <a:gd name="T1" fmla="*/ 828 h 829"/>
                  <a:gd name="T2" fmla="*/ 23 w 1897"/>
                  <a:gd name="T3" fmla="*/ 759 h 829"/>
                  <a:gd name="T4" fmla="*/ 97 w 1897"/>
                  <a:gd name="T5" fmla="*/ 754 h 829"/>
                  <a:gd name="T6" fmla="*/ 57 w 1897"/>
                  <a:gd name="T7" fmla="*/ 822 h 829"/>
                  <a:gd name="T8" fmla="*/ 188 w 1897"/>
                  <a:gd name="T9" fmla="*/ 736 h 829"/>
                  <a:gd name="T10" fmla="*/ 160 w 1897"/>
                  <a:gd name="T11" fmla="*/ 719 h 829"/>
                  <a:gd name="T12" fmla="*/ 200 w 1897"/>
                  <a:gd name="T13" fmla="*/ 651 h 829"/>
                  <a:gd name="T14" fmla="*/ 240 w 1897"/>
                  <a:gd name="T15" fmla="*/ 714 h 829"/>
                  <a:gd name="T16" fmla="*/ 188 w 1897"/>
                  <a:gd name="T17" fmla="*/ 736 h 829"/>
                  <a:gd name="T18" fmla="*/ 342 w 1897"/>
                  <a:gd name="T19" fmla="*/ 645 h 829"/>
                  <a:gd name="T20" fmla="*/ 325 w 1897"/>
                  <a:gd name="T21" fmla="*/ 582 h 829"/>
                  <a:gd name="T22" fmla="*/ 405 w 1897"/>
                  <a:gd name="T23" fmla="*/ 576 h 829"/>
                  <a:gd name="T24" fmla="*/ 360 w 1897"/>
                  <a:gd name="T25" fmla="*/ 645 h 829"/>
                  <a:gd name="T26" fmla="*/ 497 w 1897"/>
                  <a:gd name="T27" fmla="*/ 565 h 829"/>
                  <a:gd name="T28" fmla="*/ 468 w 1897"/>
                  <a:gd name="T29" fmla="*/ 548 h 829"/>
                  <a:gd name="T30" fmla="*/ 514 w 1897"/>
                  <a:gd name="T31" fmla="*/ 479 h 829"/>
                  <a:gd name="T32" fmla="*/ 548 w 1897"/>
                  <a:gd name="T33" fmla="*/ 542 h 829"/>
                  <a:gd name="T34" fmla="*/ 497 w 1897"/>
                  <a:gd name="T35" fmla="*/ 565 h 829"/>
                  <a:gd name="T36" fmla="*/ 657 w 1897"/>
                  <a:gd name="T37" fmla="*/ 485 h 829"/>
                  <a:gd name="T38" fmla="*/ 640 w 1897"/>
                  <a:gd name="T39" fmla="*/ 417 h 829"/>
                  <a:gd name="T40" fmla="*/ 720 w 1897"/>
                  <a:gd name="T41" fmla="*/ 422 h 829"/>
                  <a:gd name="T42" fmla="*/ 674 w 1897"/>
                  <a:gd name="T43" fmla="*/ 485 h 829"/>
                  <a:gd name="T44" fmla="*/ 817 w 1897"/>
                  <a:gd name="T45" fmla="*/ 411 h 829"/>
                  <a:gd name="T46" fmla="*/ 783 w 1897"/>
                  <a:gd name="T47" fmla="*/ 394 h 829"/>
                  <a:gd name="T48" fmla="*/ 834 w 1897"/>
                  <a:gd name="T49" fmla="*/ 331 h 829"/>
                  <a:gd name="T50" fmla="*/ 862 w 1897"/>
                  <a:gd name="T51" fmla="*/ 394 h 829"/>
                  <a:gd name="T52" fmla="*/ 817 w 1897"/>
                  <a:gd name="T53" fmla="*/ 411 h 829"/>
                  <a:gd name="T54" fmla="*/ 982 w 1897"/>
                  <a:gd name="T55" fmla="*/ 348 h 829"/>
                  <a:gd name="T56" fmla="*/ 965 w 1897"/>
                  <a:gd name="T57" fmla="*/ 279 h 829"/>
                  <a:gd name="T58" fmla="*/ 1045 w 1897"/>
                  <a:gd name="T59" fmla="*/ 285 h 829"/>
                  <a:gd name="T60" fmla="*/ 994 w 1897"/>
                  <a:gd name="T61" fmla="*/ 342 h 829"/>
                  <a:gd name="T62" fmla="*/ 1142 w 1897"/>
                  <a:gd name="T63" fmla="*/ 279 h 829"/>
                  <a:gd name="T64" fmla="*/ 1114 w 1897"/>
                  <a:gd name="T65" fmla="*/ 257 h 829"/>
                  <a:gd name="T66" fmla="*/ 1165 w 1897"/>
                  <a:gd name="T67" fmla="*/ 200 h 829"/>
                  <a:gd name="T68" fmla="*/ 1188 w 1897"/>
                  <a:gd name="T69" fmla="*/ 268 h 829"/>
                  <a:gd name="T70" fmla="*/ 1142 w 1897"/>
                  <a:gd name="T71" fmla="*/ 279 h 829"/>
                  <a:gd name="T72" fmla="*/ 1314 w 1897"/>
                  <a:gd name="T73" fmla="*/ 222 h 829"/>
                  <a:gd name="T74" fmla="*/ 1302 w 1897"/>
                  <a:gd name="T75" fmla="*/ 154 h 829"/>
                  <a:gd name="T76" fmla="*/ 1377 w 1897"/>
                  <a:gd name="T77" fmla="*/ 165 h 829"/>
                  <a:gd name="T78" fmla="*/ 1319 w 1897"/>
                  <a:gd name="T79" fmla="*/ 222 h 829"/>
                  <a:gd name="T80" fmla="*/ 1479 w 1897"/>
                  <a:gd name="T81" fmla="*/ 171 h 829"/>
                  <a:gd name="T82" fmla="*/ 1445 w 1897"/>
                  <a:gd name="T83" fmla="*/ 148 h 829"/>
                  <a:gd name="T84" fmla="*/ 1502 w 1897"/>
                  <a:gd name="T85" fmla="*/ 91 h 829"/>
                  <a:gd name="T86" fmla="*/ 1525 w 1897"/>
                  <a:gd name="T87" fmla="*/ 159 h 829"/>
                  <a:gd name="T88" fmla="*/ 1479 w 1897"/>
                  <a:gd name="T89" fmla="*/ 171 h 829"/>
                  <a:gd name="T90" fmla="*/ 1651 w 1897"/>
                  <a:gd name="T91" fmla="*/ 125 h 829"/>
                  <a:gd name="T92" fmla="*/ 1639 w 1897"/>
                  <a:gd name="T93" fmla="*/ 51 h 829"/>
                  <a:gd name="T94" fmla="*/ 1719 w 1897"/>
                  <a:gd name="T95" fmla="*/ 68 h 829"/>
                  <a:gd name="T96" fmla="*/ 1657 w 1897"/>
                  <a:gd name="T97" fmla="*/ 125 h 829"/>
                  <a:gd name="T98" fmla="*/ 1822 w 1897"/>
                  <a:gd name="T99" fmla="*/ 79 h 829"/>
                  <a:gd name="T100" fmla="*/ 1788 w 1897"/>
                  <a:gd name="T101" fmla="*/ 51 h 829"/>
                  <a:gd name="T102" fmla="*/ 1845 w 1897"/>
                  <a:gd name="T103" fmla="*/ 5 h 829"/>
                  <a:gd name="T104" fmla="*/ 1862 w 1897"/>
                  <a:gd name="T105" fmla="*/ 74 h 829"/>
                  <a:gd name="T106" fmla="*/ 1822 w 1897"/>
                  <a:gd name="T107" fmla="*/ 79 h 8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897" h="829">
                    <a:moveTo>
                      <a:pt x="40" y="828"/>
                    </a:moveTo>
                    <a:lnTo>
                      <a:pt x="40" y="828"/>
                    </a:lnTo>
                    <a:cubicBezTo>
                      <a:pt x="28" y="828"/>
                      <a:pt x="17" y="822"/>
                      <a:pt x="11" y="811"/>
                    </a:cubicBezTo>
                    <a:cubicBezTo>
                      <a:pt x="0" y="794"/>
                      <a:pt x="6" y="771"/>
                      <a:pt x="23" y="759"/>
                    </a:cubicBezTo>
                    <a:cubicBezTo>
                      <a:pt x="51" y="742"/>
                      <a:pt x="51" y="742"/>
                      <a:pt x="51" y="742"/>
                    </a:cubicBezTo>
                    <a:cubicBezTo>
                      <a:pt x="68" y="731"/>
                      <a:pt x="91" y="736"/>
                      <a:pt x="97" y="754"/>
                    </a:cubicBezTo>
                    <a:cubicBezTo>
                      <a:pt x="108" y="771"/>
                      <a:pt x="103" y="794"/>
                      <a:pt x="85" y="805"/>
                    </a:cubicBezTo>
                    <a:cubicBezTo>
                      <a:pt x="57" y="822"/>
                      <a:pt x="57" y="822"/>
                      <a:pt x="57" y="822"/>
                    </a:cubicBezTo>
                    <a:cubicBezTo>
                      <a:pt x="51" y="828"/>
                      <a:pt x="45" y="828"/>
                      <a:pt x="40" y="828"/>
                    </a:cubicBezTo>
                    <a:close/>
                    <a:moveTo>
                      <a:pt x="188" y="736"/>
                    </a:moveTo>
                    <a:lnTo>
                      <a:pt x="188" y="736"/>
                    </a:lnTo>
                    <a:cubicBezTo>
                      <a:pt x="177" y="736"/>
                      <a:pt x="166" y="731"/>
                      <a:pt x="160" y="719"/>
                    </a:cubicBezTo>
                    <a:cubicBezTo>
                      <a:pt x="148" y="702"/>
                      <a:pt x="154" y="679"/>
                      <a:pt x="171" y="668"/>
                    </a:cubicBezTo>
                    <a:cubicBezTo>
                      <a:pt x="200" y="651"/>
                      <a:pt x="200" y="651"/>
                      <a:pt x="200" y="651"/>
                    </a:cubicBezTo>
                    <a:cubicBezTo>
                      <a:pt x="217" y="639"/>
                      <a:pt x="240" y="645"/>
                      <a:pt x="251" y="662"/>
                    </a:cubicBezTo>
                    <a:cubicBezTo>
                      <a:pt x="263" y="679"/>
                      <a:pt x="257" y="702"/>
                      <a:pt x="240" y="714"/>
                    </a:cubicBezTo>
                    <a:cubicBezTo>
                      <a:pt x="205" y="731"/>
                      <a:pt x="205" y="731"/>
                      <a:pt x="205" y="731"/>
                    </a:cubicBezTo>
                    <a:cubicBezTo>
                      <a:pt x="200" y="736"/>
                      <a:pt x="194" y="736"/>
                      <a:pt x="188" y="736"/>
                    </a:cubicBezTo>
                    <a:close/>
                    <a:moveTo>
                      <a:pt x="342" y="645"/>
                    </a:moveTo>
                    <a:lnTo>
                      <a:pt x="342" y="645"/>
                    </a:lnTo>
                    <a:cubicBezTo>
                      <a:pt x="331" y="645"/>
                      <a:pt x="320" y="639"/>
                      <a:pt x="314" y="628"/>
                    </a:cubicBezTo>
                    <a:cubicBezTo>
                      <a:pt x="303" y="611"/>
                      <a:pt x="308" y="588"/>
                      <a:pt x="325" y="582"/>
                    </a:cubicBezTo>
                    <a:cubicBezTo>
                      <a:pt x="354" y="565"/>
                      <a:pt x="354" y="565"/>
                      <a:pt x="354" y="565"/>
                    </a:cubicBezTo>
                    <a:cubicBezTo>
                      <a:pt x="371" y="554"/>
                      <a:pt x="394" y="559"/>
                      <a:pt x="405" y="576"/>
                    </a:cubicBezTo>
                    <a:cubicBezTo>
                      <a:pt x="417" y="594"/>
                      <a:pt x="405" y="617"/>
                      <a:pt x="388" y="628"/>
                    </a:cubicBezTo>
                    <a:cubicBezTo>
                      <a:pt x="360" y="645"/>
                      <a:pt x="360" y="645"/>
                      <a:pt x="360" y="645"/>
                    </a:cubicBezTo>
                    <a:cubicBezTo>
                      <a:pt x="354" y="645"/>
                      <a:pt x="348" y="645"/>
                      <a:pt x="342" y="645"/>
                    </a:cubicBezTo>
                    <a:close/>
                    <a:moveTo>
                      <a:pt x="497" y="565"/>
                    </a:moveTo>
                    <a:lnTo>
                      <a:pt x="497" y="565"/>
                    </a:lnTo>
                    <a:cubicBezTo>
                      <a:pt x="485" y="565"/>
                      <a:pt x="474" y="559"/>
                      <a:pt x="468" y="548"/>
                    </a:cubicBezTo>
                    <a:cubicBezTo>
                      <a:pt x="457" y="531"/>
                      <a:pt x="463" y="508"/>
                      <a:pt x="480" y="497"/>
                    </a:cubicBezTo>
                    <a:cubicBezTo>
                      <a:pt x="514" y="479"/>
                      <a:pt x="514" y="479"/>
                      <a:pt x="514" y="479"/>
                    </a:cubicBezTo>
                    <a:cubicBezTo>
                      <a:pt x="531" y="474"/>
                      <a:pt x="554" y="479"/>
                      <a:pt x="560" y="497"/>
                    </a:cubicBezTo>
                    <a:cubicBezTo>
                      <a:pt x="571" y="514"/>
                      <a:pt x="565" y="536"/>
                      <a:pt x="548" y="542"/>
                    </a:cubicBezTo>
                    <a:cubicBezTo>
                      <a:pt x="514" y="559"/>
                      <a:pt x="514" y="559"/>
                      <a:pt x="514" y="559"/>
                    </a:cubicBezTo>
                    <a:cubicBezTo>
                      <a:pt x="508" y="565"/>
                      <a:pt x="502" y="565"/>
                      <a:pt x="497" y="565"/>
                    </a:cubicBezTo>
                    <a:close/>
                    <a:moveTo>
                      <a:pt x="657" y="485"/>
                    </a:moveTo>
                    <a:lnTo>
                      <a:pt x="657" y="485"/>
                    </a:lnTo>
                    <a:cubicBezTo>
                      <a:pt x="645" y="485"/>
                      <a:pt x="628" y="479"/>
                      <a:pt x="623" y="468"/>
                    </a:cubicBezTo>
                    <a:cubicBezTo>
                      <a:pt x="617" y="451"/>
                      <a:pt x="623" y="428"/>
                      <a:pt x="640" y="417"/>
                    </a:cubicBezTo>
                    <a:cubicBezTo>
                      <a:pt x="674" y="405"/>
                      <a:pt x="674" y="405"/>
                      <a:pt x="674" y="405"/>
                    </a:cubicBezTo>
                    <a:cubicBezTo>
                      <a:pt x="691" y="394"/>
                      <a:pt x="714" y="405"/>
                      <a:pt x="720" y="422"/>
                    </a:cubicBezTo>
                    <a:cubicBezTo>
                      <a:pt x="731" y="439"/>
                      <a:pt x="720" y="462"/>
                      <a:pt x="702" y="468"/>
                    </a:cubicBezTo>
                    <a:cubicBezTo>
                      <a:pt x="674" y="485"/>
                      <a:pt x="674" y="485"/>
                      <a:pt x="674" y="485"/>
                    </a:cubicBezTo>
                    <a:cubicBezTo>
                      <a:pt x="668" y="485"/>
                      <a:pt x="662" y="485"/>
                      <a:pt x="657" y="485"/>
                    </a:cubicBezTo>
                    <a:close/>
                    <a:moveTo>
                      <a:pt x="817" y="411"/>
                    </a:moveTo>
                    <a:lnTo>
                      <a:pt x="817" y="411"/>
                    </a:lnTo>
                    <a:cubicBezTo>
                      <a:pt x="805" y="411"/>
                      <a:pt x="788" y="405"/>
                      <a:pt x="783" y="394"/>
                    </a:cubicBezTo>
                    <a:cubicBezTo>
                      <a:pt x="777" y="376"/>
                      <a:pt x="783" y="354"/>
                      <a:pt x="805" y="348"/>
                    </a:cubicBezTo>
                    <a:cubicBezTo>
                      <a:pt x="834" y="331"/>
                      <a:pt x="834" y="331"/>
                      <a:pt x="834" y="331"/>
                    </a:cubicBezTo>
                    <a:cubicBezTo>
                      <a:pt x="851" y="325"/>
                      <a:pt x="874" y="331"/>
                      <a:pt x="880" y="348"/>
                    </a:cubicBezTo>
                    <a:cubicBezTo>
                      <a:pt x="891" y="365"/>
                      <a:pt x="880" y="388"/>
                      <a:pt x="862" y="394"/>
                    </a:cubicBezTo>
                    <a:cubicBezTo>
                      <a:pt x="834" y="411"/>
                      <a:pt x="834" y="411"/>
                      <a:pt x="834" y="411"/>
                    </a:cubicBezTo>
                    <a:cubicBezTo>
                      <a:pt x="828" y="411"/>
                      <a:pt x="822" y="411"/>
                      <a:pt x="817" y="411"/>
                    </a:cubicBezTo>
                    <a:close/>
                    <a:moveTo>
                      <a:pt x="982" y="348"/>
                    </a:moveTo>
                    <a:lnTo>
                      <a:pt x="982" y="348"/>
                    </a:lnTo>
                    <a:cubicBezTo>
                      <a:pt x="965" y="348"/>
                      <a:pt x="954" y="337"/>
                      <a:pt x="948" y="325"/>
                    </a:cubicBezTo>
                    <a:cubicBezTo>
                      <a:pt x="937" y="302"/>
                      <a:pt x="948" y="285"/>
                      <a:pt x="965" y="279"/>
                    </a:cubicBezTo>
                    <a:cubicBezTo>
                      <a:pt x="1000" y="262"/>
                      <a:pt x="1000" y="262"/>
                      <a:pt x="1000" y="262"/>
                    </a:cubicBezTo>
                    <a:cubicBezTo>
                      <a:pt x="1017" y="257"/>
                      <a:pt x="1040" y="268"/>
                      <a:pt x="1045" y="285"/>
                    </a:cubicBezTo>
                    <a:cubicBezTo>
                      <a:pt x="1051" y="302"/>
                      <a:pt x="1045" y="325"/>
                      <a:pt x="1028" y="331"/>
                    </a:cubicBezTo>
                    <a:cubicBezTo>
                      <a:pt x="994" y="342"/>
                      <a:pt x="994" y="342"/>
                      <a:pt x="994" y="342"/>
                    </a:cubicBezTo>
                    <a:cubicBezTo>
                      <a:pt x="988" y="342"/>
                      <a:pt x="982" y="348"/>
                      <a:pt x="982" y="348"/>
                    </a:cubicBezTo>
                    <a:close/>
                    <a:moveTo>
                      <a:pt x="1142" y="279"/>
                    </a:moveTo>
                    <a:lnTo>
                      <a:pt x="1142" y="279"/>
                    </a:lnTo>
                    <a:cubicBezTo>
                      <a:pt x="1131" y="279"/>
                      <a:pt x="1114" y="274"/>
                      <a:pt x="1114" y="257"/>
                    </a:cubicBezTo>
                    <a:cubicBezTo>
                      <a:pt x="1102" y="239"/>
                      <a:pt x="1114" y="222"/>
                      <a:pt x="1131" y="211"/>
                    </a:cubicBezTo>
                    <a:cubicBezTo>
                      <a:pt x="1165" y="200"/>
                      <a:pt x="1165" y="200"/>
                      <a:pt x="1165" y="200"/>
                    </a:cubicBezTo>
                    <a:cubicBezTo>
                      <a:pt x="1182" y="194"/>
                      <a:pt x="1205" y="205"/>
                      <a:pt x="1211" y="222"/>
                    </a:cubicBezTo>
                    <a:cubicBezTo>
                      <a:pt x="1217" y="239"/>
                      <a:pt x="1211" y="262"/>
                      <a:pt x="1188" y="268"/>
                    </a:cubicBezTo>
                    <a:cubicBezTo>
                      <a:pt x="1159" y="279"/>
                      <a:pt x="1159" y="279"/>
                      <a:pt x="1159" y="279"/>
                    </a:cubicBezTo>
                    <a:cubicBezTo>
                      <a:pt x="1154" y="279"/>
                      <a:pt x="1148" y="279"/>
                      <a:pt x="1142" y="279"/>
                    </a:cubicBezTo>
                    <a:close/>
                    <a:moveTo>
                      <a:pt x="1314" y="222"/>
                    </a:moveTo>
                    <a:lnTo>
                      <a:pt x="1314" y="222"/>
                    </a:lnTo>
                    <a:cubicBezTo>
                      <a:pt x="1297" y="222"/>
                      <a:pt x="1285" y="217"/>
                      <a:pt x="1279" y="200"/>
                    </a:cubicBezTo>
                    <a:cubicBezTo>
                      <a:pt x="1274" y="182"/>
                      <a:pt x="1279" y="159"/>
                      <a:pt x="1302" y="154"/>
                    </a:cubicBezTo>
                    <a:cubicBezTo>
                      <a:pt x="1337" y="142"/>
                      <a:pt x="1337" y="142"/>
                      <a:pt x="1337" y="142"/>
                    </a:cubicBezTo>
                    <a:cubicBezTo>
                      <a:pt x="1354" y="137"/>
                      <a:pt x="1371" y="148"/>
                      <a:pt x="1377" y="165"/>
                    </a:cubicBezTo>
                    <a:cubicBezTo>
                      <a:pt x="1382" y="188"/>
                      <a:pt x="1377" y="205"/>
                      <a:pt x="1354" y="211"/>
                    </a:cubicBezTo>
                    <a:cubicBezTo>
                      <a:pt x="1319" y="222"/>
                      <a:pt x="1319" y="222"/>
                      <a:pt x="1319" y="222"/>
                    </a:cubicBezTo>
                    <a:lnTo>
                      <a:pt x="1314" y="222"/>
                    </a:lnTo>
                    <a:close/>
                    <a:moveTo>
                      <a:pt x="1479" y="171"/>
                    </a:moveTo>
                    <a:lnTo>
                      <a:pt x="1479" y="171"/>
                    </a:lnTo>
                    <a:cubicBezTo>
                      <a:pt x="1462" y="171"/>
                      <a:pt x="1451" y="159"/>
                      <a:pt x="1445" y="148"/>
                    </a:cubicBezTo>
                    <a:cubicBezTo>
                      <a:pt x="1439" y="125"/>
                      <a:pt x="1451" y="108"/>
                      <a:pt x="1468" y="102"/>
                    </a:cubicBezTo>
                    <a:cubicBezTo>
                      <a:pt x="1502" y="91"/>
                      <a:pt x="1502" y="91"/>
                      <a:pt x="1502" y="91"/>
                    </a:cubicBezTo>
                    <a:cubicBezTo>
                      <a:pt x="1525" y="85"/>
                      <a:pt x="1542" y="97"/>
                      <a:pt x="1548" y="114"/>
                    </a:cubicBezTo>
                    <a:cubicBezTo>
                      <a:pt x="1554" y="137"/>
                      <a:pt x="1542" y="154"/>
                      <a:pt x="1525" y="159"/>
                    </a:cubicBezTo>
                    <a:cubicBezTo>
                      <a:pt x="1491" y="171"/>
                      <a:pt x="1491" y="171"/>
                      <a:pt x="1491" y="171"/>
                    </a:cubicBezTo>
                    <a:cubicBezTo>
                      <a:pt x="1485" y="171"/>
                      <a:pt x="1485" y="171"/>
                      <a:pt x="1479" y="171"/>
                    </a:cubicBezTo>
                    <a:close/>
                    <a:moveTo>
                      <a:pt x="1651" y="125"/>
                    </a:moveTo>
                    <a:lnTo>
                      <a:pt x="1651" y="125"/>
                    </a:lnTo>
                    <a:cubicBezTo>
                      <a:pt x="1634" y="125"/>
                      <a:pt x="1617" y="114"/>
                      <a:pt x="1617" y="97"/>
                    </a:cubicBezTo>
                    <a:cubicBezTo>
                      <a:pt x="1611" y="79"/>
                      <a:pt x="1622" y="57"/>
                      <a:pt x="1639" y="51"/>
                    </a:cubicBezTo>
                    <a:cubicBezTo>
                      <a:pt x="1674" y="45"/>
                      <a:pt x="1674" y="45"/>
                      <a:pt x="1674" y="45"/>
                    </a:cubicBezTo>
                    <a:cubicBezTo>
                      <a:pt x="1691" y="40"/>
                      <a:pt x="1714" y="51"/>
                      <a:pt x="1719" y="68"/>
                    </a:cubicBezTo>
                    <a:cubicBezTo>
                      <a:pt x="1725" y="91"/>
                      <a:pt x="1714" y="108"/>
                      <a:pt x="1691" y="114"/>
                    </a:cubicBezTo>
                    <a:cubicBezTo>
                      <a:pt x="1657" y="125"/>
                      <a:pt x="1657" y="125"/>
                      <a:pt x="1657" y="125"/>
                    </a:cubicBezTo>
                    <a:lnTo>
                      <a:pt x="1651" y="125"/>
                    </a:lnTo>
                    <a:close/>
                    <a:moveTo>
                      <a:pt x="1822" y="79"/>
                    </a:moveTo>
                    <a:lnTo>
                      <a:pt x="1822" y="79"/>
                    </a:lnTo>
                    <a:cubicBezTo>
                      <a:pt x="1805" y="79"/>
                      <a:pt x="1788" y="68"/>
                      <a:pt x="1788" y="51"/>
                    </a:cubicBezTo>
                    <a:cubicBezTo>
                      <a:pt x="1782" y="34"/>
                      <a:pt x="1794" y="17"/>
                      <a:pt x="1811" y="11"/>
                    </a:cubicBezTo>
                    <a:cubicBezTo>
                      <a:pt x="1845" y="5"/>
                      <a:pt x="1845" y="5"/>
                      <a:pt x="1845" y="5"/>
                    </a:cubicBezTo>
                    <a:cubicBezTo>
                      <a:pt x="1868" y="0"/>
                      <a:pt x="1885" y="11"/>
                      <a:pt x="1891" y="28"/>
                    </a:cubicBezTo>
                    <a:cubicBezTo>
                      <a:pt x="1896" y="51"/>
                      <a:pt x="1879" y="68"/>
                      <a:pt x="1862" y="74"/>
                    </a:cubicBezTo>
                    <a:cubicBezTo>
                      <a:pt x="1828" y="79"/>
                      <a:pt x="1828" y="79"/>
                      <a:pt x="1828" y="79"/>
                    </a:cubicBezTo>
                    <a:lnTo>
                      <a:pt x="1822" y="7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2" name="Freeform: Shape 127"/>
              <p:cNvSpPr>
                <a:spLocks/>
              </p:cNvSpPr>
              <p:nvPr/>
            </p:nvSpPr>
            <p:spPr bwMode="auto">
              <a:xfrm>
                <a:off x="12999499" y="7102069"/>
                <a:ext cx="1227548" cy="528958"/>
              </a:xfrm>
              <a:custGeom>
                <a:avLst/>
                <a:gdLst>
                  <a:gd name="T0" fmla="*/ 1885 w 1926"/>
                  <a:gd name="T1" fmla="*/ 834 h 835"/>
                  <a:gd name="T2" fmla="*/ 1840 w 1926"/>
                  <a:gd name="T3" fmla="*/ 811 h 835"/>
                  <a:gd name="T4" fmla="*/ 1874 w 1926"/>
                  <a:gd name="T5" fmla="*/ 748 h 835"/>
                  <a:gd name="T6" fmla="*/ 1920 w 1926"/>
                  <a:gd name="T7" fmla="*/ 817 h 835"/>
                  <a:gd name="T8" fmla="*/ 1737 w 1926"/>
                  <a:gd name="T9" fmla="*/ 737 h 835"/>
                  <a:gd name="T10" fmla="*/ 1714 w 1926"/>
                  <a:gd name="T11" fmla="*/ 737 h 835"/>
                  <a:gd name="T12" fmla="*/ 1674 w 1926"/>
                  <a:gd name="T13" fmla="*/ 669 h 835"/>
                  <a:gd name="T14" fmla="*/ 1754 w 1926"/>
                  <a:gd name="T15" fmla="*/ 674 h 835"/>
                  <a:gd name="T16" fmla="*/ 1737 w 1926"/>
                  <a:gd name="T17" fmla="*/ 737 h 835"/>
                  <a:gd name="T18" fmla="*/ 1577 w 1926"/>
                  <a:gd name="T19" fmla="*/ 651 h 835"/>
                  <a:gd name="T20" fmla="*/ 1531 w 1926"/>
                  <a:gd name="T21" fmla="*/ 629 h 835"/>
                  <a:gd name="T22" fmla="*/ 1565 w 1926"/>
                  <a:gd name="T23" fmla="*/ 566 h 835"/>
                  <a:gd name="T24" fmla="*/ 1611 w 1926"/>
                  <a:gd name="T25" fmla="*/ 634 h 835"/>
                  <a:gd name="T26" fmla="*/ 1423 w 1926"/>
                  <a:gd name="T27" fmla="*/ 566 h 835"/>
                  <a:gd name="T28" fmla="*/ 1406 w 1926"/>
                  <a:gd name="T29" fmla="*/ 566 h 835"/>
                  <a:gd name="T30" fmla="*/ 1354 w 1926"/>
                  <a:gd name="T31" fmla="*/ 503 h 835"/>
                  <a:gd name="T32" fmla="*/ 1434 w 1926"/>
                  <a:gd name="T33" fmla="*/ 503 h 835"/>
                  <a:gd name="T34" fmla="*/ 1423 w 1926"/>
                  <a:gd name="T35" fmla="*/ 566 h 835"/>
                  <a:gd name="T36" fmla="*/ 1257 w 1926"/>
                  <a:gd name="T37" fmla="*/ 491 h 835"/>
                  <a:gd name="T38" fmla="*/ 1211 w 1926"/>
                  <a:gd name="T39" fmla="*/ 469 h 835"/>
                  <a:gd name="T40" fmla="*/ 1240 w 1926"/>
                  <a:gd name="T41" fmla="*/ 406 h 835"/>
                  <a:gd name="T42" fmla="*/ 1291 w 1926"/>
                  <a:gd name="T43" fmla="*/ 469 h 835"/>
                  <a:gd name="T44" fmla="*/ 1097 w 1926"/>
                  <a:gd name="T45" fmla="*/ 417 h 835"/>
                  <a:gd name="T46" fmla="*/ 1080 w 1926"/>
                  <a:gd name="T47" fmla="*/ 411 h 835"/>
                  <a:gd name="T48" fmla="*/ 1028 w 1926"/>
                  <a:gd name="T49" fmla="*/ 354 h 835"/>
                  <a:gd name="T50" fmla="*/ 1108 w 1926"/>
                  <a:gd name="T51" fmla="*/ 349 h 835"/>
                  <a:gd name="T52" fmla="*/ 1097 w 1926"/>
                  <a:gd name="T53" fmla="*/ 417 h 835"/>
                  <a:gd name="T54" fmla="*/ 931 w 1926"/>
                  <a:gd name="T55" fmla="*/ 349 h 835"/>
                  <a:gd name="T56" fmla="*/ 886 w 1926"/>
                  <a:gd name="T57" fmla="*/ 331 h 835"/>
                  <a:gd name="T58" fmla="*/ 908 w 1926"/>
                  <a:gd name="T59" fmla="*/ 263 h 835"/>
                  <a:gd name="T60" fmla="*/ 965 w 1926"/>
                  <a:gd name="T61" fmla="*/ 326 h 835"/>
                  <a:gd name="T62" fmla="*/ 766 w 1926"/>
                  <a:gd name="T63" fmla="*/ 286 h 835"/>
                  <a:gd name="T64" fmla="*/ 748 w 1926"/>
                  <a:gd name="T65" fmla="*/ 280 h 835"/>
                  <a:gd name="T66" fmla="*/ 697 w 1926"/>
                  <a:gd name="T67" fmla="*/ 223 h 835"/>
                  <a:gd name="T68" fmla="*/ 777 w 1926"/>
                  <a:gd name="T69" fmla="*/ 217 h 835"/>
                  <a:gd name="T70" fmla="*/ 766 w 1926"/>
                  <a:gd name="T71" fmla="*/ 286 h 835"/>
                  <a:gd name="T72" fmla="*/ 594 w 1926"/>
                  <a:gd name="T73" fmla="*/ 229 h 835"/>
                  <a:gd name="T74" fmla="*/ 548 w 1926"/>
                  <a:gd name="T75" fmla="*/ 212 h 835"/>
                  <a:gd name="T76" fmla="*/ 571 w 1926"/>
                  <a:gd name="T77" fmla="*/ 143 h 835"/>
                  <a:gd name="T78" fmla="*/ 629 w 1926"/>
                  <a:gd name="T79" fmla="*/ 200 h 835"/>
                  <a:gd name="T80" fmla="*/ 423 w 1926"/>
                  <a:gd name="T81" fmla="*/ 171 h 835"/>
                  <a:gd name="T82" fmla="*/ 411 w 1926"/>
                  <a:gd name="T83" fmla="*/ 171 h 835"/>
                  <a:gd name="T84" fmla="*/ 354 w 1926"/>
                  <a:gd name="T85" fmla="*/ 120 h 835"/>
                  <a:gd name="T86" fmla="*/ 434 w 1926"/>
                  <a:gd name="T87" fmla="*/ 103 h 835"/>
                  <a:gd name="T88" fmla="*/ 423 w 1926"/>
                  <a:gd name="T89" fmla="*/ 171 h 835"/>
                  <a:gd name="T90" fmla="*/ 251 w 1926"/>
                  <a:gd name="T91" fmla="*/ 126 h 835"/>
                  <a:gd name="T92" fmla="*/ 206 w 1926"/>
                  <a:gd name="T93" fmla="*/ 114 h 835"/>
                  <a:gd name="T94" fmla="*/ 223 w 1926"/>
                  <a:gd name="T95" fmla="*/ 46 h 835"/>
                  <a:gd name="T96" fmla="*/ 286 w 1926"/>
                  <a:gd name="T97" fmla="*/ 97 h 835"/>
                  <a:gd name="T98" fmla="*/ 74 w 1926"/>
                  <a:gd name="T99" fmla="*/ 86 h 835"/>
                  <a:gd name="T100" fmla="*/ 69 w 1926"/>
                  <a:gd name="T101" fmla="*/ 86 h 835"/>
                  <a:gd name="T102" fmla="*/ 6 w 1926"/>
                  <a:gd name="T103" fmla="*/ 34 h 835"/>
                  <a:gd name="T104" fmla="*/ 86 w 1926"/>
                  <a:gd name="T105" fmla="*/ 12 h 835"/>
                  <a:gd name="T106" fmla="*/ 74 w 1926"/>
                  <a:gd name="T107" fmla="*/ 86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926" h="835">
                    <a:moveTo>
                      <a:pt x="1885" y="834"/>
                    </a:moveTo>
                    <a:lnTo>
                      <a:pt x="1885" y="834"/>
                    </a:lnTo>
                    <a:cubicBezTo>
                      <a:pt x="1880" y="834"/>
                      <a:pt x="1874" y="834"/>
                      <a:pt x="1868" y="829"/>
                    </a:cubicBezTo>
                    <a:cubicBezTo>
                      <a:pt x="1840" y="811"/>
                      <a:pt x="1840" y="811"/>
                      <a:pt x="1840" y="811"/>
                    </a:cubicBezTo>
                    <a:cubicBezTo>
                      <a:pt x="1823" y="800"/>
                      <a:pt x="1817" y="777"/>
                      <a:pt x="1828" y="760"/>
                    </a:cubicBezTo>
                    <a:cubicBezTo>
                      <a:pt x="1840" y="743"/>
                      <a:pt x="1857" y="737"/>
                      <a:pt x="1874" y="748"/>
                    </a:cubicBezTo>
                    <a:cubicBezTo>
                      <a:pt x="1908" y="766"/>
                      <a:pt x="1908" y="766"/>
                      <a:pt x="1908" y="766"/>
                    </a:cubicBezTo>
                    <a:cubicBezTo>
                      <a:pt x="1925" y="777"/>
                      <a:pt x="1925" y="800"/>
                      <a:pt x="1920" y="817"/>
                    </a:cubicBezTo>
                    <a:cubicBezTo>
                      <a:pt x="1908" y="829"/>
                      <a:pt x="1897" y="834"/>
                      <a:pt x="1885" y="834"/>
                    </a:cubicBezTo>
                    <a:close/>
                    <a:moveTo>
                      <a:pt x="1737" y="737"/>
                    </a:moveTo>
                    <a:lnTo>
                      <a:pt x="1737" y="737"/>
                    </a:lnTo>
                    <a:cubicBezTo>
                      <a:pt x="1731" y="737"/>
                      <a:pt x="1720" y="737"/>
                      <a:pt x="1714" y="737"/>
                    </a:cubicBezTo>
                    <a:cubicBezTo>
                      <a:pt x="1685" y="714"/>
                      <a:pt x="1685" y="714"/>
                      <a:pt x="1685" y="714"/>
                    </a:cubicBezTo>
                    <a:cubicBezTo>
                      <a:pt x="1668" y="708"/>
                      <a:pt x="1663" y="686"/>
                      <a:pt x="1674" y="669"/>
                    </a:cubicBezTo>
                    <a:cubicBezTo>
                      <a:pt x="1685" y="651"/>
                      <a:pt x="1703" y="646"/>
                      <a:pt x="1720" y="657"/>
                    </a:cubicBezTo>
                    <a:cubicBezTo>
                      <a:pt x="1754" y="674"/>
                      <a:pt x="1754" y="674"/>
                      <a:pt x="1754" y="674"/>
                    </a:cubicBezTo>
                    <a:cubicBezTo>
                      <a:pt x="1771" y="686"/>
                      <a:pt x="1777" y="703"/>
                      <a:pt x="1765" y="720"/>
                    </a:cubicBezTo>
                    <a:cubicBezTo>
                      <a:pt x="1760" y="731"/>
                      <a:pt x="1748" y="737"/>
                      <a:pt x="1737" y="737"/>
                    </a:cubicBezTo>
                    <a:close/>
                    <a:moveTo>
                      <a:pt x="1577" y="651"/>
                    </a:moveTo>
                    <a:lnTo>
                      <a:pt x="1577" y="651"/>
                    </a:lnTo>
                    <a:cubicBezTo>
                      <a:pt x="1571" y="651"/>
                      <a:pt x="1565" y="651"/>
                      <a:pt x="1560" y="646"/>
                    </a:cubicBezTo>
                    <a:cubicBezTo>
                      <a:pt x="1531" y="629"/>
                      <a:pt x="1531" y="629"/>
                      <a:pt x="1531" y="629"/>
                    </a:cubicBezTo>
                    <a:cubicBezTo>
                      <a:pt x="1514" y="623"/>
                      <a:pt x="1508" y="600"/>
                      <a:pt x="1514" y="583"/>
                    </a:cubicBezTo>
                    <a:cubicBezTo>
                      <a:pt x="1525" y="566"/>
                      <a:pt x="1548" y="560"/>
                      <a:pt x="1565" y="566"/>
                    </a:cubicBezTo>
                    <a:cubicBezTo>
                      <a:pt x="1594" y="583"/>
                      <a:pt x="1594" y="583"/>
                      <a:pt x="1594" y="583"/>
                    </a:cubicBezTo>
                    <a:cubicBezTo>
                      <a:pt x="1611" y="594"/>
                      <a:pt x="1617" y="617"/>
                      <a:pt x="1611" y="634"/>
                    </a:cubicBezTo>
                    <a:cubicBezTo>
                      <a:pt x="1605" y="646"/>
                      <a:pt x="1594" y="651"/>
                      <a:pt x="1577" y="651"/>
                    </a:cubicBezTo>
                    <a:close/>
                    <a:moveTo>
                      <a:pt x="1423" y="566"/>
                    </a:moveTo>
                    <a:lnTo>
                      <a:pt x="1423" y="566"/>
                    </a:lnTo>
                    <a:cubicBezTo>
                      <a:pt x="1417" y="566"/>
                      <a:pt x="1411" y="566"/>
                      <a:pt x="1406" y="566"/>
                    </a:cubicBezTo>
                    <a:cubicBezTo>
                      <a:pt x="1371" y="548"/>
                      <a:pt x="1371" y="548"/>
                      <a:pt x="1371" y="548"/>
                    </a:cubicBezTo>
                    <a:cubicBezTo>
                      <a:pt x="1354" y="537"/>
                      <a:pt x="1348" y="520"/>
                      <a:pt x="1354" y="503"/>
                    </a:cubicBezTo>
                    <a:cubicBezTo>
                      <a:pt x="1365" y="480"/>
                      <a:pt x="1388" y="474"/>
                      <a:pt x="1406" y="486"/>
                    </a:cubicBezTo>
                    <a:cubicBezTo>
                      <a:pt x="1434" y="503"/>
                      <a:pt x="1434" y="503"/>
                      <a:pt x="1434" y="503"/>
                    </a:cubicBezTo>
                    <a:cubicBezTo>
                      <a:pt x="1451" y="509"/>
                      <a:pt x="1463" y="531"/>
                      <a:pt x="1451" y="548"/>
                    </a:cubicBezTo>
                    <a:cubicBezTo>
                      <a:pt x="1445" y="560"/>
                      <a:pt x="1434" y="566"/>
                      <a:pt x="1423" y="566"/>
                    </a:cubicBezTo>
                    <a:close/>
                    <a:moveTo>
                      <a:pt x="1257" y="491"/>
                    </a:moveTo>
                    <a:lnTo>
                      <a:pt x="1257" y="491"/>
                    </a:lnTo>
                    <a:cubicBezTo>
                      <a:pt x="1257" y="491"/>
                      <a:pt x="1251" y="486"/>
                      <a:pt x="1246" y="486"/>
                    </a:cubicBezTo>
                    <a:cubicBezTo>
                      <a:pt x="1211" y="469"/>
                      <a:pt x="1211" y="469"/>
                      <a:pt x="1211" y="469"/>
                    </a:cubicBezTo>
                    <a:cubicBezTo>
                      <a:pt x="1194" y="463"/>
                      <a:pt x="1188" y="440"/>
                      <a:pt x="1194" y="423"/>
                    </a:cubicBezTo>
                    <a:cubicBezTo>
                      <a:pt x="1206" y="406"/>
                      <a:pt x="1223" y="400"/>
                      <a:pt x="1240" y="406"/>
                    </a:cubicBezTo>
                    <a:cubicBezTo>
                      <a:pt x="1274" y="423"/>
                      <a:pt x="1274" y="423"/>
                      <a:pt x="1274" y="423"/>
                    </a:cubicBezTo>
                    <a:cubicBezTo>
                      <a:pt x="1291" y="429"/>
                      <a:pt x="1303" y="451"/>
                      <a:pt x="1291" y="469"/>
                    </a:cubicBezTo>
                    <a:cubicBezTo>
                      <a:pt x="1285" y="480"/>
                      <a:pt x="1274" y="491"/>
                      <a:pt x="1257" y="491"/>
                    </a:cubicBezTo>
                    <a:close/>
                    <a:moveTo>
                      <a:pt x="1097" y="417"/>
                    </a:moveTo>
                    <a:lnTo>
                      <a:pt x="1097" y="417"/>
                    </a:lnTo>
                    <a:cubicBezTo>
                      <a:pt x="1091" y="417"/>
                      <a:pt x="1086" y="417"/>
                      <a:pt x="1080" y="411"/>
                    </a:cubicBezTo>
                    <a:cubicBezTo>
                      <a:pt x="1051" y="400"/>
                      <a:pt x="1051" y="400"/>
                      <a:pt x="1051" y="400"/>
                    </a:cubicBezTo>
                    <a:cubicBezTo>
                      <a:pt x="1034" y="388"/>
                      <a:pt x="1023" y="371"/>
                      <a:pt x="1028" y="354"/>
                    </a:cubicBezTo>
                    <a:cubicBezTo>
                      <a:pt x="1040" y="331"/>
                      <a:pt x="1057" y="326"/>
                      <a:pt x="1080" y="331"/>
                    </a:cubicBezTo>
                    <a:cubicBezTo>
                      <a:pt x="1108" y="349"/>
                      <a:pt x="1108" y="349"/>
                      <a:pt x="1108" y="349"/>
                    </a:cubicBezTo>
                    <a:cubicBezTo>
                      <a:pt x="1125" y="354"/>
                      <a:pt x="1137" y="377"/>
                      <a:pt x="1131" y="394"/>
                    </a:cubicBezTo>
                    <a:cubicBezTo>
                      <a:pt x="1125" y="406"/>
                      <a:pt x="1108" y="417"/>
                      <a:pt x="1097" y="417"/>
                    </a:cubicBezTo>
                    <a:close/>
                    <a:moveTo>
                      <a:pt x="931" y="349"/>
                    </a:moveTo>
                    <a:lnTo>
                      <a:pt x="931" y="349"/>
                    </a:lnTo>
                    <a:cubicBezTo>
                      <a:pt x="926" y="349"/>
                      <a:pt x="920" y="349"/>
                      <a:pt x="920" y="343"/>
                    </a:cubicBezTo>
                    <a:cubicBezTo>
                      <a:pt x="886" y="331"/>
                      <a:pt x="886" y="331"/>
                      <a:pt x="886" y="331"/>
                    </a:cubicBezTo>
                    <a:cubicBezTo>
                      <a:pt x="868" y="326"/>
                      <a:pt x="857" y="303"/>
                      <a:pt x="863" y="286"/>
                    </a:cubicBezTo>
                    <a:cubicBezTo>
                      <a:pt x="874" y="269"/>
                      <a:pt x="891" y="257"/>
                      <a:pt x="908" y="263"/>
                    </a:cubicBezTo>
                    <a:cubicBezTo>
                      <a:pt x="943" y="280"/>
                      <a:pt x="943" y="280"/>
                      <a:pt x="943" y="280"/>
                    </a:cubicBezTo>
                    <a:cubicBezTo>
                      <a:pt x="960" y="286"/>
                      <a:pt x="971" y="309"/>
                      <a:pt x="965" y="326"/>
                    </a:cubicBezTo>
                    <a:cubicBezTo>
                      <a:pt x="960" y="337"/>
                      <a:pt x="943" y="349"/>
                      <a:pt x="931" y="349"/>
                    </a:cubicBezTo>
                    <a:close/>
                    <a:moveTo>
                      <a:pt x="766" y="286"/>
                    </a:moveTo>
                    <a:lnTo>
                      <a:pt x="766" y="286"/>
                    </a:lnTo>
                    <a:cubicBezTo>
                      <a:pt x="760" y="286"/>
                      <a:pt x="754" y="286"/>
                      <a:pt x="748" y="280"/>
                    </a:cubicBezTo>
                    <a:cubicBezTo>
                      <a:pt x="720" y="269"/>
                      <a:pt x="720" y="269"/>
                      <a:pt x="720" y="269"/>
                    </a:cubicBezTo>
                    <a:cubicBezTo>
                      <a:pt x="697" y="263"/>
                      <a:pt x="691" y="246"/>
                      <a:pt x="697" y="223"/>
                    </a:cubicBezTo>
                    <a:cubicBezTo>
                      <a:pt x="703" y="206"/>
                      <a:pt x="720" y="194"/>
                      <a:pt x="743" y="200"/>
                    </a:cubicBezTo>
                    <a:cubicBezTo>
                      <a:pt x="777" y="217"/>
                      <a:pt x="777" y="217"/>
                      <a:pt x="777" y="217"/>
                    </a:cubicBezTo>
                    <a:cubicBezTo>
                      <a:pt x="794" y="223"/>
                      <a:pt x="806" y="240"/>
                      <a:pt x="794" y="263"/>
                    </a:cubicBezTo>
                    <a:cubicBezTo>
                      <a:pt x="794" y="274"/>
                      <a:pt x="777" y="286"/>
                      <a:pt x="766" y="286"/>
                    </a:cubicBezTo>
                    <a:close/>
                    <a:moveTo>
                      <a:pt x="594" y="229"/>
                    </a:moveTo>
                    <a:lnTo>
                      <a:pt x="594" y="229"/>
                    </a:lnTo>
                    <a:cubicBezTo>
                      <a:pt x="589" y="229"/>
                      <a:pt x="589" y="223"/>
                      <a:pt x="583" y="223"/>
                    </a:cubicBezTo>
                    <a:cubicBezTo>
                      <a:pt x="548" y="212"/>
                      <a:pt x="548" y="212"/>
                      <a:pt x="548" y="212"/>
                    </a:cubicBezTo>
                    <a:cubicBezTo>
                      <a:pt x="531" y="206"/>
                      <a:pt x="520" y="189"/>
                      <a:pt x="526" y="166"/>
                    </a:cubicBezTo>
                    <a:cubicBezTo>
                      <a:pt x="531" y="149"/>
                      <a:pt x="554" y="137"/>
                      <a:pt x="571" y="143"/>
                    </a:cubicBezTo>
                    <a:cubicBezTo>
                      <a:pt x="606" y="154"/>
                      <a:pt x="606" y="154"/>
                      <a:pt x="606" y="154"/>
                    </a:cubicBezTo>
                    <a:cubicBezTo>
                      <a:pt x="623" y="160"/>
                      <a:pt x="634" y="183"/>
                      <a:pt x="629" y="200"/>
                    </a:cubicBezTo>
                    <a:cubicBezTo>
                      <a:pt x="623" y="217"/>
                      <a:pt x="611" y="229"/>
                      <a:pt x="594" y="229"/>
                    </a:cubicBezTo>
                    <a:close/>
                    <a:moveTo>
                      <a:pt x="423" y="171"/>
                    </a:moveTo>
                    <a:lnTo>
                      <a:pt x="423" y="171"/>
                    </a:lnTo>
                    <a:cubicBezTo>
                      <a:pt x="417" y="171"/>
                      <a:pt x="417" y="171"/>
                      <a:pt x="411" y="171"/>
                    </a:cubicBezTo>
                    <a:cubicBezTo>
                      <a:pt x="377" y="160"/>
                      <a:pt x="377" y="160"/>
                      <a:pt x="377" y="160"/>
                    </a:cubicBezTo>
                    <a:cubicBezTo>
                      <a:pt x="360" y="154"/>
                      <a:pt x="348" y="137"/>
                      <a:pt x="354" y="120"/>
                    </a:cubicBezTo>
                    <a:cubicBezTo>
                      <a:pt x="360" y="97"/>
                      <a:pt x="377" y="86"/>
                      <a:pt x="400" y="91"/>
                    </a:cubicBezTo>
                    <a:cubicBezTo>
                      <a:pt x="434" y="103"/>
                      <a:pt x="434" y="103"/>
                      <a:pt x="434" y="103"/>
                    </a:cubicBezTo>
                    <a:cubicBezTo>
                      <a:pt x="451" y="109"/>
                      <a:pt x="463" y="131"/>
                      <a:pt x="457" y="149"/>
                    </a:cubicBezTo>
                    <a:cubicBezTo>
                      <a:pt x="451" y="166"/>
                      <a:pt x="440" y="171"/>
                      <a:pt x="423" y="171"/>
                    </a:cubicBezTo>
                    <a:close/>
                    <a:moveTo>
                      <a:pt x="251" y="126"/>
                    </a:moveTo>
                    <a:lnTo>
                      <a:pt x="251" y="126"/>
                    </a:lnTo>
                    <a:cubicBezTo>
                      <a:pt x="246" y="126"/>
                      <a:pt x="246" y="126"/>
                      <a:pt x="240" y="126"/>
                    </a:cubicBezTo>
                    <a:cubicBezTo>
                      <a:pt x="206" y="114"/>
                      <a:pt x="206" y="114"/>
                      <a:pt x="206" y="114"/>
                    </a:cubicBezTo>
                    <a:cubicBezTo>
                      <a:pt x="189" y="109"/>
                      <a:pt x="177" y="91"/>
                      <a:pt x="183" y="74"/>
                    </a:cubicBezTo>
                    <a:cubicBezTo>
                      <a:pt x="183" y="52"/>
                      <a:pt x="206" y="40"/>
                      <a:pt x="223" y="46"/>
                    </a:cubicBezTo>
                    <a:cubicBezTo>
                      <a:pt x="257" y="57"/>
                      <a:pt x="257" y="57"/>
                      <a:pt x="257" y="57"/>
                    </a:cubicBezTo>
                    <a:cubicBezTo>
                      <a:pt x="280" y="63"/>
                      <a:pt x="291" y="80"/>
                      <a:pt x="286" y="97"/>
                    </a:cubicBezTo>
                    <a:cubicBezTo>
                      <a:pt x="280" y="114"/>
                      <a:pt x="263" y="126"/>
                      <a:pt x="251" y="126"/>
                    </a:cubicBezTo>
                    <a:close/>
                    <a:moveTo>
                      <a:pt x="74" y="86"/>
                    </a:moveTo>
                    <a:lnTo>
                      <a:pt x="74" y="86"/>
                    </a:lnTo>
                    <a:lnTo>
                      <a:pt x="69" y="86"/>
                    </a:lnTo>
                    <a:cubicBezTo>
                      <a:pt x="34" y="74"/>
                      <a:pt x="34" y="74"/>
                      <a:pt x="34" y="74"/>
                    </a:cubicBezTo>
                    <a:cubicBezTo>
                      <a:pt x="12" y="69"/>
                      <a:pt x="0" y="52"/>
                      <a:pt x="6" y="34"/>
                    </a:cubicBezTo>
                    <a:cubicBezTo>
                      <a:pt x="12" y="12"/>
                      <a:pt x="29" y="0"/>
                      <a:pt x="46" y="6"/>
                    </a:cubicBezTo>
                    <a:cubicBezTo>
                      <a:pt x="86" y="12"/>
                      <a:pt x="86" y="12"/>
                      <a:pt x="86" y="12"/>
                    </a:cubicBezTo>
                    <a:cubicBezTo>
                      <a:pt x="103" y="17"/>
                      <a:pt x="114" y="34"/>
                      <a:pt x="109" y="57"/>
                    </a:cubicBezTo>
                    <a:cubicBezTo>
                      <a:pt x="109" y="74"/>
                      <a:pt x="91" y="86"/>
                      <a:pt x="74" y="8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3" name="Freeform: Shape 128"/>
              <p:cNvSpPr>
                <a:spLocks/>
              </p:cNvSpPr>
              <p:nvPr/>
            </p:nvSpPr>
            <p:spPr bwMode="auto">
              <a:xfrm>
                <a:off x="15305375" y="8697384"/>
                <a:ext cx="551833" cy="1240800"/>
              </a:xfrm>
              <a:custGeom>
                <a:avLst/>
                <a:gdLst>
                  <a:gd name="T0" fmla="*/ 828 w 869"/>
                  <a:gd name="T1" fmla="*/ 1948 h 1949"/>
                  <a:gd name="T2" fmla="*/ 782 w 869"/>
                  <a:gd name="T3" fmla="*/ 1886 h 1949"/>
                  <a:gd name="T4" fmla="*/ 857 w 869"/>
                  <a:gd name="T5" fmla="*/ 1869 h 1949"/>
                  <a:gd name="T6" fmla="*/ 834 w 869"/>
                  <a:gd name="T7" fmla="*/ 1948 h 1949"/>
                  <a:gd name="T8" fmla="*/ 782 w 869"/>
                  <a:gd name="T9" fmla="*/ 1771 h 1949"/>
                  <a:gd name="T10" fmla="*/ 748 w 869"/>
                  <a:gd name="T11" fmla="*/ 1743 h 1949"/>
                  <a:gd name="T12" fmla="*/ 765 w 869"/>
                  <a:gd name="T13" fmla="*/ 1669 h 1949"/>
                  <a:gd name="T14" fmla="*/ 817 w 869"/>
                  <a:gd name="T15" fmla="*/ 1726 h 1949"/>
                  <a:gd name="T16" fmla="*/ 782 w 869"/>
                  <a:gd name="T17" fmla="*/ 1771 h 1949"/>
                  <a:gd name="T18" fmla="*/ 737 w 869"/>
                  <a:gd name="T19" fmla="*/ 1594 h 1949"/>
                  <a:gd name="T20" fmla="*/ 691 w 869"/>
                  <a:gd name="T21" fmla="*/ 1537 h 1949"/>
                  <a:gd name="T22" fmla="*/ 759 w 869"/>
                  <a:gd name="T23" fmla="*/ 1514 h 1949"/>
                  <a:gd name="T24" fmla="*/ 748 w 869"/>
                  <a:gd name="T25" fmla="*/ 1594 h 1949"/>
                  <a:gd name="T26" fmla="*/ 685 w 869"/>
                  <a:gd name="T27" fmla="*/ 1423 h 1949"/>
                  <a:gd name="T28" fmla="*/ 651 w 869"/>
                  <a:gd name="T29" fmla="*/ 1394 h 1949"/>
                  <a:gd name="T30" fmla="*/ 662 w 869"/>
                  <a:gd name="T31" fmla="*/ 1320 h 1949"/>
                  <a:gd name="T32" fmla="*/ 720 w 869"/>
                  <a:gd name="T33" fmla="*/ 1377 h 1949"/>
                  <a:gd name="T34" fmla="*/ 685 w 869"/>
                  <a:gd name="T35" fmla="*/ 1423 h 1949"/>
                  <a:gd name="T36" fmla="*/ 622 w 869"/>
                  <a:gd name="T37" fmla="*/ 1252 h 1949"/>
                  <a:gd name="T38" fmla="*/ 577 w 869"/>
                  <a:gd name="T39" fmla="*/ 1194 h 1949"/>
                  <a:gd name="T40" fmla="*/ 645 w 869"/>
                  <a:gd name="T41" fmla="*/ 1166 h 1949"/>
                  <a:gd name="T42" fmla="*/ 634 w 869"/>
                  <a:gd name="T43" fmla="*/ 1246 h 1949"/>
                  <a:gd name="T44" fmla="*/ 560 w 869"/>
                  <a:gd name="T45" fmla="*/ 1080 h 1949"/>
                  <a:gd name="T46" fmla="*/ 525 w 869"/>
                  <a:gd name="T47" fmla="*/ 1057 h 1949"/>
                  <a:gd name="T48" fmla="*/ 531 w 869"/>
                  <a:gd name="T49" fmla="*/ 977 h 1949"/>
                  <a:gd name="T50" fmla="*/ 594 w 869"/>
                  <a:gd name="T51" fmla="*/ 1029 h 1949"/>
                  <a:gd name="T52" fmla="*/ 560 w 869"/>
                  <a:gd name="T53" fmla="*/ 1080 h 1949"/>
                  <a:gd name="T54" fmla="*/ 491 w 869"/>
                  <a:gd name="T55" fmla="*/ 909 h 1949"/>
                  <a:gd name="T56" fmla="*/ 445 w 869"/>
                  <a:gd name="T57" fmla="*/ 857 h 1949"/>
                  <a:gd name="T58" fmla="*/ 508 w 869"/>
                  <a:gd name="T59" fmla="*/ 829 h 1949"/>
                  <a:gd name="T60" fmla="*/ 502 w 869"/>
                  <a:gd name="T61" fmla="*/ 909 h 1949"/>
                  <a:gd name="T62" fmla="*/ 417 w 869"/>
                  <a:gd name="T63" fmla="*/ 743 h 1949"/>
                  <a:gd name="T64" fmla="*/ 382 w 869"/>
                  <a:gd name="T65" fmla="*/ 726 h 1949"/>
                  <a:gd name="T66" fmla="*/ 382 w 869"/>
                  <a:gd name="T67" fmla="*/ 646 h 1949"/>
                  <a:gd name="T68" fmla="*/ 445 w 869"/>
                  <a:gd name="T69" fmla="*/ 692 h 1949"/>
                  <a:gd name="T70" fmla="*/ 417 w 869"/>
                  <a:gd name="T71" fmla="*/ 743 h 1949"/>
                  <a:gd name="T72" fmla="*/ 337 w 869"/>
                  <a:gd name="T73" fmla="*/ 583 h 1949"/>
                  <a:gd name="T74" fmla="*/ 285 w 869"/>
                  <a:gd name="T75" fmla="*/ 532 h 1949"/>
                  <a:gd name="T76" fmla="*/ 348 w 869"/>
                  <a:gd name="T77" fmla="*/ 497 h 1949"/>
                  <a:gd name="T78" fmla="*/ 348 w 869"/>
                  <a:gd name="T79" fmla="*/ 577 h 1949"/>
                  <a:gd name="T80" fmla="*/ 251 w 869"/>
                  <a:gd name="T81" fmla="*/ 423 h 1949"/>
                  <a:gd name="T82" fmla="*/ 217 w 869"/>
                  <a:gd name="T83" fmla="*/ 400 h 1949"/>
                  <a:gd name="T84" fmla="*/ 211 w 869"/>
                  <a:gd name="T85" fmla="*/ 320 h 1949"/>
                  <a:gd name="T86" fmla="*/ 280 w 869"/>
                  <a:gd name="T87" fmla="*/ 366 h 1949"/>
                  <a:gd name="T88" fmla="*/ 251 w 869"/>
                  <a:gd name="T89" fmla="*/ 423 h 1949"/>
                  <a:gd name="T90" fmla="*/ 160 w 869"/>
                  <a:gd name="T91" fmla="*/ 263 h 1949"/>
                  <a:gd name="T92" fmla="*/ 108 w 869"/>
                  <a:gd name="T93" fmla="*/ 217 h 1949"/>
                  <a:gd name="T94" fmla="*/ 171 w 869"/>
                  <a:gd name="T95" fmla="*/ 178 h 1949"/>
                  <a:gd name="T96" fmla="*/ 177 w 869"/>
                  <a:gd name="T97" fmla="*/ 257 h 1949"/>
                  <a:gd name="T98" fmla="*/ 63 w 869"/>
                  <a:gd name="T99" fmla="*/ 109 h 1949"/>
                  <a:gd name="T100" fmla="*/ 34 w 869"/>
                  <a:gd name="T101" fmla="*/ 92 h 1949"/>
                  <a:gd name="T102" fmla="*/ 22 w 869"/>
                  <a:gd name="T103" fmla="*/ 12 h 1949"/>
                  <a:gd name="T104" fmla="*/ 91 w 869"/>
                  <a:gd name="T105" fmla="*/ 52 h 1949"/>
                  <a:gd name="T106" fmla="*/ 63 w 869"/>
                  <a:gd name="T107" fmla="*/ 109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69" h="1949">
                    <a:moveTo>
                      <a:pt x="828" y="1948"/>
                    </a:moveTo>
                    <a:lnTo>
                      <a:pt x="828" y="1948"/>
                    </a:lnTo>
                    <a:cubicBezTo>
                      <a:pt x="811" y="1948"/>
                      <a:pt x="794" y="1937"/>
                      <a:pt x="794" y="1920"/>
                    </a:cubicBezTo>
                    <a:cubicBezTo>
                      <a:pt x="782" y="1886"/>
                      <a:pt x="782" y="1886"/>
                      <a:pt x="782" y="1886"/>
                    </a:cubicBezTo>
                    <a:cubicBezTo>
                      <a:pt x="782" y="1869"/>
                      <a:pt x="794" y="1846"/>
                      <a:pt x="811" y="1840"/>
                    </a:cubicBezTo>
                    <a:cubicBezTo>
                      <a:pt x="828" y="1840"/>
                      <a:pt x="851" y="1851"/>
                      <a:pt x="857" y="1869"/>
                    </a:cubicBezTo>
                    <a:cubicBezTo>
                      <a:pt x="862" y="1903"/>
                      <a:pt x="862" y="1903"/>
                      <a:pt x="862" y="1903"/>
                    </a:cubicBezTo>
                    <a:cubicBezTo>
                      <a:pt x="868" y="1926"/>
                      <a:pt x="857" y="1943"/>
                      <a:pt x="834" y="1948"/>
                    </a:cubicBezTo>
                    <a:lnTo>
                      <a:pt x="828" y="1948"/>
                    </a:lnTo>
                    <a:close/>
                    <a:moveTo>
                      <a:pt x="782" y="1771"/>
                    </a:moveTo>
                    <a:lnTo>
                      <a:pt x="782" y="1771"/>
                    </a:lnTo>
                    <a:cubicBezTo>
                      <a:pt x="771" y="1771"/>
                      <a:pt x="754" y="1760"/>
                      <a:pt x="748" y="1743"/>
                    </a:cubicBezTo>
                    <a:cubicBezTo>
                      <a:pt x="742" y="1709"/>
                      <a:pt x="742" y="1709"/>
                      <a:pt x="742" y="1709"/>
                    </a:cubicBezTo>
                    <a:cubicBezTo>
                      <a:pt x="737" y="1691"/>
                      <a:pt x="748" y="1669"/>
                      <a:pt x="765" y="1669"/>
                    </a:cubicBezTo>
                    <a:cubicBezTo>
                      <a:pt x="788" y="1663"/>
                      <a:pt x="805" y="1674"/>
                      <a:pt x="811" y="1691"/>
                    </a:cubicBezTo>
                    <a:cubicBezTo>
                      <a:pt x="817" y="1726"/>
                      <a:pt x="817" y="1726"/>
                      <a:pt x="817" y="1726"/>
                    </a:cubicBezTo>
                    <a:cubicBezTo>
                      <a:pt x="822" y="1743"/>
                      <a:pt x="811" y="1766"/>
                      <a:pt x="794" y="1771"/>
                    </a:cubicBezTo>
                    <a:cubicBezTo>
                      <a:pt x="788" y="1771"/>
                      <a:pt x="788" y="1771"/>
                      <a:pt x="782" y="1771"/>
                    </a:cubicBezTo>
                    <a:close/>
                    <a:moveTo>
                      <a:pt x="737" y="1594"/>
                    </a:moveTo>
                    <a:lnTo>
                      <a:pt x="737" y="1594"/>
                    </a:lnTo>
                    <a:cubicBezTo>
                      <a:pt x="720" y="1594"/>
                      <a:pt x="708" y="1583"/>
                      <a:pt x="702" y="1571"/>
                    </a:cubicBezTo>
                    <a:cubicBezTo>
                      <a:pt x="691" y="1537"/>
                      <a:pt x="691" y="1537"/>
                      <a:pt x="691" y="1537"/>
                    </a:cubicBezTo>
                    <a:cubicBezTo>
                      <a:pt x="685" y="1514"/>
                      <a:pt x="697" y="1497"/>
                      <a:pt x="714" y="1491"/>
                    </a:cubicBezTo>
                    <a:cubicBezTo>
                      <a:pt x="737" y="1486"/>
                      <a:pt x="754" y="1497"/>
                      <a:pt x="759" y="1514"/>
                    </a:cubicBezTo>
                    <a:cubicBezTo>
                      <a:pt x="771" y="1549"/>
                      <a:pt x="771" y="1549"/>
                      <a:pt x="771" y="1549"/>
                    </a:cubicBezTo>
                    <a:cubicBezTo>
                      <a:pt x="777" y="1571"/>
                      <a:pt x="765" y="1588"/>
                      <a:pt x="748" y="1594"/>
                    </a:cubicBezTo>
                    <a:cubicBezTo>
                      <a:pt x="742" y="1594"/>
                      <a:pt x="742" y="1594"/>
                      <a:pt x="737" y="1594"/>
                    </a:cubicBezTo>
                    <a:close/>
                    <a:moveTo>
                      <a:pt x="685" y="1423"/>
                    </a:moveTo>
                    <a:lnTo>
                      <a:pt x="685" y="1423"/>
                    </a:lnTo>
                    <a:cubicBezTo>
                      <a:pt x="668" y="1423"/>
                      <a:pt x="657" y="1411"/>
                      <a:pt x="651" y="1394"/>
                    </a:cubicBezTo>
                    <a:cubicBezTo>
                      <a:pt x="639" y="1360"/>
                      <a:pt x="639" y="1360"/>
                      <a:pt x="639" y="1360"/>
                    </a:cubicBezTo>
                    <a:cubicBezTo>
                      <a:pt x="634" y="1343"/>
                      <a:pt x="639" y="1326"/>
                      <a:pt x="662" y="1320"/>
                    </a:cubicBezTo>
                    <a:cubicBezTo>
                      <a:pt x="679" y="1309"/>
                      <a:pt x="697" y="1320"/>
                      <a:pt x="708" y="1337"/>
                    </a:cubicBezTo>
                    <a:cubicBezTo>
                      <a:pt x="720" y="1377"/>
                      <a:pt x="720" y="1377"/>
                      <a:pt x="720" y="1377"/>
                    </a:cubicBezTo>
                    <a:cubicBezTo>
                      <a:pt x="725" y="1394"/>
                      <a:pt x="714" y="1411"/>
                      <a:pt x="697" y="1417"/>
                    </a:cubicBezTo>
                    <a:cubicBezTo>
                      <a:pt x="691" y="1423"/>
                      <a:pt x="685" y="1423"/>
                      <a:pt x="685" y="1423"/>
                    </a:cubicBezTo>
                    <a:close/>
                    <a:moveTo>
                      <a:pt x="622" y="1252"/>
                    </a:moveTo>
                    <a:lnTo>
                      <a:pt x="622" y="1252"/>
                    </a:lnTo>
                    <a:cubicBezTo>
                      <a:pt x="611" y="1252"/>
                      <a:pt x="594" y="1240"/>
                      <a:pt x="588" y="1223"/>
                    </a:cubicBezTo>
                    <a:cubicBezTo>
                      <a:pt x="577" y="1194"/>
                      <a:pt x="577" y="1194"/>
                      <a:pt x="577" y="1194"/>
                    </a:cubicBezTo>
                    <a:cubicBezTo>
                      <a:pt x="571" y="1171"/>
                      <a:pt x="582" y="1154"/>
                      <a:pt x="599" y="1149"/>
                    </a:cubicBezTo>
                    <a:cubicBezTo>
                      <a:pt x="617" y="1137"/>
                      <a:pt x="639" y="1149"/>
                      <a:pt x="645" y="1166"/>
                    </a:cubicBezTo>
                    <a:cubicBezTo>
                      <a:pt x="657" y="1200"/>
                      <a:pt x="657" y="1200"/>
                      <a:pt x="657" y="1200"/>
                    </a:cubicBezTo>
                    <a:cubicBezTo>
                      <a:pt x="662" y="1217"/>
                      <a:pt x="657" y="1240"/>
                      <a:pt x="634" y="1246"/>
                    </a:cubicBezTo>
                    <a:cubicBezTo>
                      <a:pt x="634" y="1246"/>
                      <a:pt x="628" y="1252"/>
                      <a:pt x="622" y="1252"/>
                    </a:cubicBezTo>
                    <a:close/>
                    <a:moveTo>
                      <a:pt x="560" y="1080"/>
                    </a:moveTo>
                    <a:lnTo>
                      <a:pt x="560" y="1080"/>
                    </a:lnTo>
                    <a:cubicBezTo>
                      <a:pt x="548" y="1080"/>
                      <a:pt x="531" y="1069"/>
                      <a:pt x="525" y="1057"/>
                    </a:cubicBezTo>
                    <a:cubicBezTo>
                      <a:pt x="514" y="1023"/>
                      <a:pt x="514" y="1023"/>
                      <a:pt x="514" y="1023"/>
                    </a:cubicBezTo>
                    <a:cubicBezTo>
                      <a:pt x="508" y="1006"/>
                      <a:pt x="514" y="983"/>
                      <a:pt x="531" y="977"/>
                    </a:cubicBezTo>
                    <a:cubicBezTo>
                      <a:pt x="554" y="971"/>
                      <a:pt x="571" y="977"/>
                      <a:pt x="577" y="994"/>
                    </a:cubicBezTo>
                    <a:cubicBezTo>
                      <a:pt x="594" y="1029"/>
                      <a:pt x="594" y="1029"/>
                      <a:pt x="594" y="1029"/>
                    </a:cubicBezTo>
                    <a:cubicBezTo>
                      <a:pt x="599" y="1046"/>
                      <a:pt x="594" y="1069"/>
                      <a:pt x="571" y="1074"/>
                    </a:cubicBezTo>
                    <a:cubicBezTo>
                      <a:pt x="571" y="1080"/>
                      <a:pt x="565" y="1080"/>
                      <a:pt x="560" y="1080"/>
                    </a:cubicBezTo>
                    <a:close/>
                    <a:moveTo>
                      <a:pt x="491" y="909"/>
                    </a:moveTo>
                    <a:lnTo>
                      <a:pt x="491" y="909"/>
                    </a:lnTo>
                    <a:cubicBezTo>
                      <a:pt x="474" y="909"/>
                      <a:pt x="462" y="903"/>
                      <a:pt x="457" y="892"/>
                    </a:cubicBezTo>
                    <a:cubicBezTo>
                      <a:pt x="445" y="857"/>
                      <a:pt x="445" y="857"/>
                      <a:pt x="445" y="857"/>
                    </a:cubicBezTo>
                    <a:cubicBezTo>
                      <a:pt x="434" y="840"/>
                      <a:pt x="445" y="817"/>
                      <a:pt x="462" y="812"/>
                    </a:cubicBezTo>
                    <a:cubicBezTo>
                      <a:pt x="480" y="800"/>
                      <a:pt x="502" y="812"/>
                      <a:pt x="508" y="829"/>
                    </a:cubicBezTo>
                    <a:cubicBezTo>
                      <a:pt x="520" y="863"/>
                      <a:pt x="520" y="863"/>
                      <a:pt x="520" y="863"/>
                    </a:cubicBezTo>
                    <a:cubicBezTo>
                      <a:pt x="531" y="880"/>
                      <a:pt x="520" y="897"/>
                      <a:pt x="502" y="909"/>
                    </a:cubicBezTo>
                    <a:cubicBezTo>
                      <a:pt x="497" y="909"/>
                      <a:pt x="497" y="909"/>
                      <a:pt x="491" y="909"/>
                    </a:cubicBezTo>
                    <a:close/>
                    <a:moveTo>
                      <a:pt x="417" y="743"/>
                    </a:moveTo>
                    <a:lnTo>
                      <a:pt x="417" y="743"/>
                    </a:lnTo>
                    <a:cubicBezTo>
                      <a:pt x="400" y="743"/>
                      <a:pt x="388" y="737"/>
                      <a:pt x="382" y="726"/>
                    </a:cubicBezTo>
                    <a:cubicBezTo>
                      <a:pt x="365" y="692"/>
                      <a:pt x="365" y="692"/>
                      <a:pt x="365" y="692"/>
                    </a:cubicBezTo>
                    <a:cubicBezTo>
                      <a:pt x="360" y="674"/>
                      <a:pt x="365" y="652"/>
                      <a:pt x="382" y="646"/>
                    </a:cubicBezTo>
                    <a:cubicBezTo>
                      <a:pt x="400" y="635"/>
                      <a:pt x="422" y="646"/>
                      <a:pt x="428" y="663"/>
                    </a:cubicBezTo>
                    <a:cubicBezTo>
                      <a:pt x="445" y="692"/>
                      <a:pt x="445" y="692"/>
                      <a:pt x="445" y="692"/>
                    </a:cubicBezTo>
                    <a:cubicBezTo>
                      <a:pt x="457" y="714"/>
                      <a:pt x="445" y="732"/>
                      <a:pt x="428" y="743"/>
                    </a:cubicBezTo>
                    <a:cubicBezTo>
                      <a:pt x="422" y="743"/>
                      <a:pt x="422" y="743"/>
                      <a:pt x="417" y="743"/>
                    </a:cubicBezTo>
                    <a:close/>
                    <a:moveTo>
                      <a:pt x="337" y="583"/>
                    </a:moveTo>
                    <a:lnTo>
                      <a:pt x="337" y="583"/>
                    </a:lnTo>
                    <a:cubicBezTo>
                      <a:pt x="320" y="583"/>
                      <a:pt x="308" y="577"/>
                      <a:pt x="302" y="560"/>
                    </a:cubicBezTo>
                    <a:cubicBezTo>
                      <a:pt x="285" y="532"/>
                      <a:pt x="285" y="532"/>
                      <a:pt x="285" y="532"/>
                    </a:cubicBezTo>
                    <a:cubicBezTo>
                      <a:pt x="280" y="514"/>
                      <a:pt x="285" y="492"/>
                      <a:pt x="302" y="480"/>
                    </a:cubicBezTo>
                    <a:cubicBezTo>
                      <a:pt x="320" y="475"/>
                      <a:pt x="342" y="480"/>
                      <a:pt x="348" y="497"/>
                    </a:cubicBezTo>
                    <a:cubicBezTo>
                      <a:pt x="365" y="532"/>
                      <a:pt x="365" y="532"/>
                      <a:pt x="365" y="532"/>
                    </a:cubicBezTo>
                    <a:cubicBezTo>
                      <a:pt x="377" y="549"/>
                      <a:pt x="365" y="572"/>
                      <a:pt x="348" y="577"/>
                    </a:cubicBezTo>
                    <a:cubicBezTo>
                      <a:pt x="342" y="583"/>
                      <a:pt x="337" y="583"/>
                      <a:pt x="337" y="583"/>
                    </a:cubicBezTo>
                    <a:close/>
                    <a:moveTo>
                      <a:pt x="251" y="423"/>
                    </a:moveTo>
                    <a:lnTo>
                      <a:pt x="251" y="423"/>
                    </a:lnTo>
                    <a:cubicBezTo>
                      <a:pt x="234" y="423"/>
                      <a:pt x="222" y="412"/>
                      <a:pt x="217" y="400"/>
                    </a:cubicBezTo>
                    <a:cubicBezTo>
                      <a:pt x="200" y="372"/>
                      <a:pt x="200" y="372"/>
                      <a:pt x="200" y="372"/>
                    </a:cubicBezTo>
                    <a:cubicBezTo>
                      <a:pt x="188" y="354"/>
                      <a:pt x="194" y="332"/>
                      <a:pt x="211" y="320"/>
                    </a:cubicBezTo>
                    <a:cubicBezTo>
                      <a:pt x="228" y="315"/>
                      <a:pt x="251" y="320"/>
                      <a:pt x="263" y="337"/>
                    </a:cubicBezTo>
                    <a:cubicBezTo>
                      <a:pt x="280" y="366"/>
                      <a:pt x="280" y="366"/>
                      <a:pt x="280" y="366"/>
                    </a:cubicBezTo>
                    <a:cubicBezTo>
                      <a:pt x="291" y="383"/>
                      <a:pt x="285" y="406"/>
                      <a:pt x="268" y="417"/>
                    </a:cubicBezTo>
                    <a:cubicBezTo>
                      <a:pt x="263" y="417"/>
                      <a:pt x="257" y="423"/>
                      <a:pt x="251" y="423"/>
                    </a:cubicBezTo>
                    <a:close/>
                    <a:moveTo>
                      <a:pt x="160" y="263"/>
                    </a:moveTo>
                    <a:lnTo>
                      <a:pt x="160" y="263"/>
                    </a:lnTo>
                    <a:cubicBezTo>
                      <a:pt x="148" y="263"/>
                      <a:pt x="137" y="257"/>
                      <a:pt x="125" y="246"/>
                    </a:cubicBezTo>
                    <a:cubicBezTo>
                      <a:pt x="108" y="217"/>
                      <a:pt x="108" y="217"/>
                      <a:pt x="108" y="217"/>
                    </a:cubicBezTo>
                    <a:cubicBezTo>
                      <a:pt x="97" y="200"/>
                      <a:pt x="103" y="178"/>
                      <a:pt x="120" y="166"/>
                    </a:cubicBezTo>
                    <a:cubicBezTo>
                      <a:pt x="137" y="155"/>
                      <a:pt x="160" y="160"/>
                      <a:pt x="171" y="178"/>
                    </a:cubicBezTo>
                    <a:cubicBezTo>
                      <a:pt x="188" y="212"/>
                      <a:pt x="188" y="212"/>
                      <a:pt x="188" y="212"/>
                    </a:cubicBezTo>
                    <a:cubicBezTo>
                      <a:pt x="200" y="229"/>
                      <a:pt x="194" y="246"/>
                      <a:pt x="177" y="257"/>
                    </a:cubicBezTo>
                    <a:cubicBezTo>
                      <a:pt x="171" y="263"/>
                      <a:pt x="165" y="263"/>
                      <a:pt x="160" y="263"/>
                    </a:cubicBezTo>
                    <a:close/>
                    <a:moveTo>
                      <a:pt x="63" y="109"/>
                    </a:moveTo>
                    <a:lnTo>
                      <a:pt x="63" y="109"/>
                    </a:lnTo>
                    <a:cubicBezTo>
                      <a:pt x="51" y="109"/>
                      <a:pt x="40" y="103"/>
                      <a:pt x="34" y="92"/>
                    </a:cubicBezTo>
                    <a:cubicBezTo>
                      <a:pt x="11" y="63"/>
                      <a:pt x="11" y="63"/>
                      <a:pt x="11" y="63"/>
                    </a:cubicBezTo>
                    <a:cubicBezTo>
                      <a:pt x="0" y="46"/>
                      <a:pt x="5" y="23"/>
                      <a:pt x="22" y="12"/>
                    </a:cubicBezTo>
                    <a:cubicBezTo>
                      <a:pt x="40" y="0"/>
                      <a:pt x="63" y="6"/>
                      <a:pt x="74" y="23"/>
                    </a:cubicBezTo>
                    <a:cubicBezTo>
                      <a:pt x="91" y="52"/>
                      <a:pt x="91" y="52"/>
                      <a:pt x="91" y="52"/>
                    </a:cubicBezTo>
                    <a:cubicBezTo>
                      <a:pt x="103" y="69"/>
                      <a:pt x="97" y="92"/>
                      <a:pt x="80" y="103"/>
                    </a:cubicBezTo>
                    <a:cubicBezTo>
                      <a:pt x="74" y="109"/>
                      <a:pt x="68" y="109"/>
                      <a:pt x="63" y="109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2" name="Group 129"/>
            <p:cNvGrpSpPr/>
            <p:nvPr/>
          </p:nvGrpSpPr>
          <p:grpSpPr>
            <a:xfrm>
              <a:off x="4294772" y="3128813"/>
              <a:ext cx="702645" cy="647045"/>
              <a:chOff x="13296064" y="10607541"/>
              <a:chExt cx="1265763" cy="1166060"/>
            </a:xfrm>
            <a:solidFill>
              <a:schemeClr val="accent2"/>
            </a:solidFill>
          </p:grpSpPr>
          <p:sp>
            <p:nvSpPr>
              <p:cNvPr id="68" name="Freeform: Shape 130"/>
              <p:cNvSpPr>
                <a:spLocks/>
              </p:cNvSpPr>
              <p:nvPr/>
            </p:nvSpPr>
            <p:spPr bwMode="auto">
              <a:xfrm>
                <a:off x="13349333" y="10670914"/>
                <a:ext cx="1141470" cy="1039314"/>
              </a:xfrm>
              <a:custGeom>
                <a:avLst/>
                <a:gdLst>
                  <a:gd name="T0" fmla="*/ 994 w 1989"/>
                  <a:gd name="T1" fmla="*/ 0 h 1812"/>
                  <a:gd name="T2" fmla="*/ 994 w 1989"/>
                  <a:gd name="T3" fmla="*/ 0 h 1812"/>
                  <a:gd name="T4" fmla="*/ 354 w 1989"/>
                  <a:gd name="T5" fmla="*/ 268 h 1812"/>
                  <a:gd name="T6" fmla="*/ 354 w 1989"/>
                  <a:gd name="T7" fmla="*/ 1548 h 1812"/>
                  <a:gd name="T8" fmla="*/ 994 w 1989"/>
                  <a:gd name="T9" fmla="*/ 1811 h 1812"/>
                  <a:gd name="T10" fmla="*/ 1634 w 1989"/>
                  <a:gd name="T11" fmla="*/ 1548 h 1812"/>
                  <a:gd name="T12" fmla="*/ 1634 w 1989"/>
                  <a:gd name="T13" fmla="*/ 268 h 1812"/>
                  <a:gd name="T14" fmla="*/ 994 w 1989"/>
                  <a:gd name="T15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89" h="1812">
                    <a:moveTo>
                      <a:pt x="994" y="0"/>
                    </a:moveTo>
                    <a:lnTo>
                      <a:pt x="994" y="0"/>
                    </a:lnTo>
                    <a:cubicBezTo>
                      <a:pt x="766" y="0"/>
                      <a:pt x="532" y="91"/>
                      <a:pt x="354" y="268"/>
                    </a:cubicBezTo>
                    <a:cubicBezTo>
                      <a:pt x="0" y="622"/>
                      <a:pt x="0" y="1194"/>
                      <a:pt x="354" y="1548"/>
                    </a:cubicBezTo>
                    <a:cubicBezTo>
                      <a:pt x="532" y="1725"/>
                      <a:pt x="766" y="1811"/>
                      <a:pt x="994" y="1811"/>
                    </a:cubicBezTo>
                    <a:cubicBezTo>
                      <a:pt x="1229" y="1811"/>
                      <a:pt x="1457" y="1725"/>
                      <a:pt x="1634" y="1548"/>
                    </a:cubicBezTo>
                    <a:cubicBezTo>
                      <a:pt x="1988" y="1194"/>
                      <a:pt x="1988" y="622"/>
                      <a:pt x="1634" y="268"/>
                    </a:cubicBezTo>
                    <a:cubicBezTo>
                      <a:pt x="1457" y="91"/>
                      <a:pt x="1229" y="0"/>
                      <a:pt x="994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9" name="Freeform: Shape 131"/>
              <p:cNvSpPr>
                <a:spLocks/>
              </p:cNvSpPr>
              <p:nvPr/>
            </p:nvSpPr>
            <p:spPr bwMode="auto">
              <a:xfrm>
                <a:off x="13296064" y="10607541"/>
                <a:ext cx="1265763" cy="1166060"/>
              </a:xfrm>
              <a:custGeom>
                <a:avLst/>
                <a:gdLst>
                  <a:gd name="T0" fmla="*/ 1085 w 2206"/>
                  <a:gd name="T1" fmla="*/ 2005 h 2035"/>
                  <a:gd name="T2" fmla="*/ 1085 w 2206"/>
                  <a:gd name="T3" fmla="*/ 2005 h 2035"/>
                  <a:gd name="T4" fmla="*/ 383 w 2206"/>
                  <a:gd name="T5" fmla="*/ 1714 h 2035"/>
                  <a:gd name="T6" fmla="*/ 383 w 2206"/>
                  <a:gd name="T7" fmla="*/ 314 h 2035"/>
                  <a:gd name="T8" fmla="*/ 1085 w 2206"/>
                  <a:gd name="T9" fmla="*/ 23 h 2035"/>
                  <a:gd name="T10" fmla="*/ 1788 w 2206"/>
                  <a:gd name="T11" fmla="*/ 314 h 2035"/>
                  <a:gd name="T12" fmla="*/ 1788 w 2206"/>
                  <a:gd name="T13" fmla="*/ 1714 h 2035"/>
                  <a:gd name="T14" fmla="*/ 1085 w 2206"/>
                  <a:gd name="T15" fmla="*/ 2005 h 2035"/>
                  <a:gd name="T16" fmla="*/ 1085 w 2206"/>
                  <a:gd name="T17" fmla="*/ 0 h 2035"/>
                  <a:gd name="T18" fmla="*/ 1085 w 2206"/>
                  <a:gd name="T19" fmla="*/ 0 h 2035"/>
                  <a:gd name="T20" fmla="*/ 366 w 2206"/>
                  <a:gd name="T21" fmla="*/ 297 h 2035"/>
                  <a:gd name="T22" fmla="*/ 68 w 2206"/>
                  <a:gd name="T23" fmla="*/ 1017 h 2035"/>
                  <a:gd name="T24" fmla="*/ 366 w 2206"/>
                  <a:gd name="T25" fmla="*/ 1737 h 2035"/>
                  <a:gd name="T26" fmla="*/ 1085 w 2206"/>
                  <a:gd name="T27" fmla="*/ 2034 h 2035"/>
                  <a:gd name="T28" fmla="*/ 1085 w 2206"/>
                  <a:gd name="T29" fmla="*/ 2034 h 2035"/>
                  <a:gd name="T30" fmla="*/ 1805 w 2206"/>
                  <a:gd name="T31" fmla="*/ 1737 h 2035"/>
                  <a:gd name="T32" fmla="*/ 1805 w 2206"/>
                  <a:gd name="T33" fmla="*/ 297 h 2035"/>
                  <a:gd name="T34" fmla="*/ 1085 w 2206"/>
                  <a:gd name="T35" fmla="*/ 0 h 2035"/>
                  <a:gd name="T36" fmla="*/ 1085 w 2206"/>
                  <a:gd name="T37" fmla="*/ 2005 h 2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06" h="2035">
                    <a:moveTo>
                      <a:pt x="1085" y="2005"/>
                    </a:moveTo>
                    <a:lnTo>
                      <a:pt x="1085" y="2005"/>
                    </a:lnTo>
                    <a:cubicBezTo>
                      <a:pt x="823" y="2005"/>
                      <a:pt x="571" y="1902"/>
                      <a:pt x="383" y="1714"/>
                    </a:cubicBezTo>
                    <a:cubicBezTo>
                      <a:pt x="0" y="1331"/>
                      <a:pt x="0" y="703"/>
                      <a:pt x="383" y="314"/>
                    </a:cubicBezTo>
                    <a:cubicBezTo>
                      <a:pt x="571" y="126"/>
                      <a:pt x="823" y="23"/>
                      <a:pt x="1085" y="23"/>
                    </a:cubicBezTo>
                    <a:cubicBezTo>
                      <a:pt x="1354" y="23"/>
                      <a:pt x="1600" y="126"/>
                      <a:pt x="1788" y="314"/>
                    </a:cubicBezTo>
                    <a:cubicBezTo>
                      <a:pt x="2177" y="703"/>
                      <a:pt x="2177" y="1331"/>
                      <a:pt x="1788" y="1714"/>
                    </a:cubicBezTo>
                    <a:cubicBezTo>
                      <a:pt x="1600" y="1902"/>
                      <a:pt x="1354" y="2005"/>
                      <a:pt x="1085" y="2005"/>
                    </a:cubicBezTo>
                    <a:lnTo>
                      <a:pt x="1085" y="0"/>
                    </a:lnTo>
                    <a:lnTo>
                      <a:pt x="1085" y="0"/>
                    </a:lnTo>
                    <a:cubicBezTo>
                      <a:pt x="817" y="0"/>
                      <a:pt x="560" y="103"/>
                      <a:pt x="366" y="297"/>
                    </a:cubicBezTo>
                    <a:cubicBezTo>
                      <a:pt x="177" y="486"/>
                      <a:pt x="68" y="743"/>
                      <a:pt x="68" y="1017"/>
                    </a:cubicBezTo>
                    <a:cubicBezTo>
                      <a:pt x="68" y="1285"/>
                      <a:pt x="177" y="1542"/>
                      <a:pt x="366" y="1737"/>
                    </a:cubicBezTo>
                    <a:cubicBezTo>
                      <a:pt x="560" y="1925"/>
                      <a:pt x="817" y="2034"/>
                      <a:pt x="1085" y="2034"/>
                    </a:cubicBezTo>
                    <a:lnTo>
                      <a:pt x="1085" y="2034"/>
                    </a:lnTo>
                    <a:cubicBezTo>
                      <a:pt x="1360" y="2034"/>
                      <a:pt x="1611" y="1925"/>
                      <a:pt x="1805" y="1737"/>
                    </a:cubicBezTo>
                    <a:cubicBezTo>
                      <a:pt x="2205" y="1337"/>
                      <a:pt x="2205" y="691"/>
                      <a:pt x="1805" y="297"/>
                    </a:cubicBezTo>
                    <a:cubicBezTo>
                      <a:pt x="1611" y="103"/>
                      <a:pt x="1360" y="0"/>
                      <a:pt x="1085" y="0"/>
                    </a:cubicBezTo>
                    <a:lnTo>
                      <a:pt x="1085" y="200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3" name="Group 132"/>
            <p:cNvGrpSpPr/>
            <p:nvPr/>
          </p:nvGrpSpPr>
          <p:grpSpPr>
            <a:xfrm>
              <a:off x="3624192" y="4590135"/>
              <a:ext cx="702645" cy="647045"/>
              <a:chOff x="13296064" y="10607541"/>
              <a:chExt cx="1265763" cy="1166060"/>
            </a:xfrm>
          </p:grpSpPr>
          <p:sp>
            <p:nvSpPr>
              <p:cNvPr id="66" name="Freeform: Shape 133"/>
              <p:cNvSpPr>
                <a:spLocks/>
              </p:cNvSpPr>
              <p:nvPr/>
            </p:nvSpPr>
            <p:spPr bwMode="auto">
              <a:xfrm>
                <a:off x="13349333" y="10670914"/>
                <a:ext cx="1141470" cy="1039314"/>
              </a:xfrm>
              <a:custGeom>
                <a:avLst/>
                <a:gdLst>
                  <a:gd name="T0" fmla="*/ 994 w 1989"/>
                  <a:gd name="T1" fmla="*/ 0 h 1812"/>
                  <a:gd name="T2" fmla="*/ 994 w 1989"/>
                  <a:gd name="T3" fmla="*/ 0 h 1812"/>
                  <a:gd name="T4" fmla="*/ 354 w 1989"/>
                  <a:gd name="T5" fmla="*/ 268 h 1812"/>
                  <a:gd name="T6" fmla="*/ 354 w 1989"/>
                  <a:gd name="T7" fmla="*/ 1548 h 1812"/>
                  <a:gd name="T8" fmla="*/ 994 w 1989"/>
                  <a:gd name="T9" fmla="*/ 1811 h 1812"/>
                  <a:gd name="T10" fmla="*/ 1634 w 1989"/>
                  <a:gd name="T11" fmla="*/ 1548 h 1812"/>
                  <a:gd name="T12" fmla="*/ 1634 w 1989"/>
                  <a:gd name="T13" fmla="*/ 268 h 1812"/>
                  <a:gd name="T14" fmla="*/ 994 w 1989"/>
                  <a:gd name="T15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89" h="1812">
                    <a:moveTo>
                      <a:pt x="994" y="0"/>
                    </a:moveTo>
                    <a:lnTo>
                      <a:pt x="994" y="0"/>
                    </a:lnTo>
                    <a:cubicBezTo>
                      <a:pt x="766" y="0"/>
                      <a:pt x="532" y="91"/>
                      <a:pt x="354" y="268"/>
                    </a:cubicBezTo>
                    <a:cubicBezTo>
                      <a:pt x="0" y="622"/>
                      <a:pt x="0" y="1194"/>
                      <a:pt x="354" y="1548"/>
                    </a:cubicBezTo>
                    <a:cubicBezTo>
                      <a:pt x="532" y="1725"/>
                      <a:pt x="766" y="1811"/>
                      <a:pt x="994" y="1811"/>
                    </a:cubicBezTo>
                    <a:cubicBezTo>
                      <a:pt x="1229" y="1811"/>
                      <a:pt x="1457" y="1725"/>
                      <a:pt x="1634" y="1548"/>
                    </a:cubicBezTo>
                    <a:cubicBezTo>
                      <a:pt x="1988" y="1194"/>
                      <a:pt x="1988" y="622"/>
                      <a:pt x="1634" y="268"/>
                    </a:cubicBezTo>
                    <a:cubicBezTo>
                      <a:pt x="1457" y="91"/>
                      <a:pt x="1229" y="0"/>
                      <a:pt x="994" y="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7" name="Freeform: Shape 134"/>
              <p:cNvSpPr>
                <a:spLocks/>
              </p:cNvSpPr>
              <p:nvPr/>
            </p:nvSpPr>
            <p:spPr bwMode="auto">
              <a:xfrm>
                <a:off x="13296064" y="10607541"/>
                <a:ext cx="1265763" cy="1166060"/>
              </a:xfrm>
              <a:custGeom>
                <a:avLst/>
                <a:gdLst>
                  <a:gd name="T0" fmla="*/ 1085 w 2206"/>
                  <a:gd name="T1" fmla="*/ 2005 h 2035"/>
                  <a:gd name="T2" fmla="*/ 1085 w 2206"/>
                  <a:gd name="T3" fmla="*/ 2005 h 2035"/>
                  <a:gd name="T4" fmla="*/ 383 w 2206"/>
                  <a:gd name="T5" fmla="*/ 1714 h 2035"/>
                  <a:gd name="T6" fmla="*/ 383 w 2206"/>
                  <a:gd name="T7" fmla="*/ 314 h 2035"/>
                  <a:gd name="T8" fmla="*/ 1085 w 2206"/>
                  <a:gd name="T9" fmla="*/ 23 h 2035"/>
                  <a:gd name="T10" fmla="*/ 1788 w 2206"/>
                  <a:gd name="T11" fmla="*/ 314 h 2035"/>
                  <a:gd name="T12" fmla="*/ 1788 w 2206"/>
                  <a:gd name="T13" fmla="*/ 1714 h 2035"/>
                  <a:gd name="T14" fmla="*/ 1085 w 2206"/>
                  <a:gd name="T15" fmla="*/ 2005 h 2035"/>
                  <a:gd name="T16" fmla="*/ 1085 w 2206"/>
                  <a:gd name="T17" fmla="*/ 0 h 2035"/>
                  <a:gd name="T18" fmla="*/ 1085 w 2206"/>
                  <a:gd name="T19" fmla="*/ 0 h 2035"/>
                  <a:gd name="T20" fmla="*/ 366 w 2206"/>
                  <a:gd name="T21" fmla="*/ 297 h 2035"/>
                  <a:gd name="T22" fmla="*/ 68 w 2206"/>
                  <a:gd name="T23" fmla="*/ 1017 h 2035"/>
                  <a:gd name="T24" fmla="*/ 366 w 2206"/>
                  <a:gd name="T25" fmla="*/ 1737 h 2035"/>
                  <a:gd name="T26" fmla="*/ 1085 w 2206"/>
                  <a:gd name="T27" fmla="*/ 2034 h 2035"/>
                  <a:gd name="T28" fmla="*/ 1085 w 2206"/>
                  <a:gd name="T29" fmla="*/ 2034 h 2035"/>
                  <a:gd name="T30" fmla="*/ 1805 w 2206"/>
                  <a:gd name="T31" fmla="*/ 1737 h 2035"/>
                  <a:gd name="T32" fmla="*/ 1805 w 2206"/>
                  <a:gd name="T33" fmla="*/ 297 h 2035"/>
                  <a:gd name="T34" fmla="*/ 1085 w 2206"/>
                  <a:gd name="T35" fmla="*/ 0 h 2035"/>
                  <a:gd name="T36" fmla="*/ 1085 w 2206"/>
                  <a:gd name="T37" fmla="*/ 2005 h 2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06" h="2035">
                    <a:moveTo>
                      <a:pt x="1085" y="2005"/>
                    </a:moveTo>
                    <a:lnTo>
                      <a:pt x="1085" y="2005"/>
                    </a:lnTo>
                    <a:cubicBezTo>
                      <a:pt x="823" y="2005"/>
                      <a:pt x="571" y="1902"/>
                      <a:pt x="383" y="1714"/>
                    </a:cubicBezTo>
                    <a:cubicBezTo>
                      <a:pt x="0" y="1331"/>
                      <a:pt x="0" y="703"/>
                      <a:pt x="383" y="314"/>
                    </a:cubicBezTo>
                    <a:cubicBezTo>
                      <a:pt x="571" y="126"/>
                      <a:pt x="823" y="23"/>
                      <a:pt x="1085" y="23"/>
                    </a:cubicBezTo>
                    <a:cubicBezTo>
                      <a:pt x="1354" y="23"/>
                      <a:pt x="1600" y="126"/>
                      <a:pt x="1788" y="314"/>
                    </a:cubicBezTo>
                    <a:cubicBezTo>
                      <a:pt x="2177" y="703"/>
                      <a:pt x="2177" y="1331"/>
                      <a:pt x="1788" y="1714"/>
                    </a:cubicBezTo>
                    <a:cubicBezTo>
                      <a:pt x="1600" y="1902"/>
                      <a:pt x="1354" y="2005"/>
                      <a:pt x="1085" y="2005"/>
                    </a:cubicBezTo>
                    <a:lnTo>
                      <a:pt x="1085" y="0"/>
                    </a:lnTo>
                    <a:lnTo>
                      <a:pt x="1085" y="0"/>
                    </a:lnTo>
                    <a:cubicBezTo>
                      <a:pt x="817" y="0"/>
                      <a:pt x="560" y="103"/>
                      <a:pt x="366" y="297"/>
                    </a:cubicBezTo>
                    <a:cubicBezTo>
                      <a:pt x="177" y="486"/>
                      <a:pt x="68" y="743"/>
                      <a:pt x="68" y="1017"/>
                    </a:cubicBezTo>
                    <a:cubicBezTo>
                      <a:pt x="68" y="1285"/>
                      <a:pt x="177" y="1542"/>
                      <a:pt x="366" y="1737"/>
                    </a:cubicBezTo>
                    <a:cubicBezTo>
                      <a:pt x="560" y="1925"/>
                      <a:pt x="817" y="2034"/>
                      <a:pt x="1085" y="2034"/>
                    </a:cubicBezTo>
                    <a:lnTo>
                      <a:pt x="1085" y="2034"/>
                    </a:lnTo>
                    <a:cubicBezTo>
                      <a:pt x="1360" y="2034"/>
                      <a:pt x="1611" y="1925"/>
                      <a:pt x="1805" y="1737"/>
                    </a:cubicBezTo>
                    <a:cubicBezTo>
                      <a:pt x="2205" y="1337"/>
                      <a:pt x="2205" y="691"/>
                      <a:pt x="1805" y="297"/>
                    </a:cubicBezTo>
                    <a:cubicBezTo>
                      <a:pt x="1611" y="103"/>
                      <a:pt x="1360" y="0"/>
                      <a:pt x="1085" y="0"/>
                    </a:cubicBezTo>
                    <a:lnTo>
                      <a:pt x="1085" y="200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4" name="Freeform: Shape 135"/>
            <p:cNvSpPr>
              <a:spLocks/>
            </p:cNvSpPr>
            <p:nvPr/>
          </p:nvSpPr>
          <p:spPr bwMode="auto">
            <a:xfrm>
              <a:off x="3815863" y="4760335"/>
              <a:ext cx="288662" cy="291171"/>
            </a:xfrm>
            <a:custGeom>
              <a:avLst/>
              <a:gdLst>
                <a:gd name="T0" fmla="*/ 23 w 909"/>
                <a:gd name="T1" fmla="*/ 292 h 916"/>
                <a:gd name="T2" fmla="*/ 23 w 909"/>
                <a:gd name="T3" fmla="*/ 292 h 916"/>
                <a:gd name="T4" fmla="*/ 0 w 909"/>
                <a:gd name="T5" fmla="*/ 332 h 916"/>
                <a:gd name="T6" fmla="*/ 0 w 909"/>
                <a:gd name="T7" fmla="*/ 863 h 916"/>
                <a:gd name="T8" fmla="*/ 51 w 909"/>
                <a:gd name="T9" fmla="*/ 915 h 916"/>
                <a:gd name="T10" fmla="*/ 862 w 909"/>
                <a:gd name="T11" fmla="*/ 915 h 916"/>
                <a:gd name="T12" fmla="*/ 908 w 909"/>
                <a:gd name="T13" fmla="*/ 863 h 916"/>
                <a:gd name="T14" fmla="*/ 908 w 909"/>
                <a:gd name="T15" fmla="*/ 332 h 916"/>
                <a:gd name="T16" fmla="*/ 885 w 909"/>
                <a:gd name="T17" fmla="*/ 292 h 916"/>
                <a:gd name="T18" fmla="*/ 480 w 909"/>
                <a:gd name="T19" fmla="*/ 12 h 916"/>
                <a:gd name="T20" fmla="*/ 434 w 909"/>
                <a:gd name="T21" fmla="*/ 12 h 916"/>
                <a:gd name="T22" fmla="*/ 23 w 909"/>
                <a:gd name="T23" fmla="*/ 292 h 916"/>
                <a:gd name="T24" fmla="*/ 74 w 909"/>
                <a:gd name="T25" fmla="*/ 429 h 916"/>
                <a:gd name="T26" fmla="*/ 74 w 909"/>
                <a:gd name="T27" fmla="*/ 429 h 916"/>
                <a:gd name="T28" fmla="*/ 314 w 909"/>
                <a:gd name="T29" fmla="*/ 595 h 916"/>
                <a:gd name="T30" fmla="*/ 74 w 909"/>
                <a:gd name="T31" fmla="*/ 755 h 916"/>
                <a:gd name="T32" fmla="*/ 74 w 909"/>
                <a:gd name="T33" fmla="*/ 429 h 916"/>
                <a:gd name="T34" fmla="*/ 377 w 909"/>
                <a:gd name="T35" fmla="*/ 549 h 916"/>
                <a:gd name="T36" fmla="*/ 377 w 909"/>
                <a:gd name="T37" fmla="*/ 549 h 916"/>
                <a:gd name="T38" fmla="*/ 74 w 909"/>
                <a:gd name="T39" fmla="*/ 343 h 916"/>
                <a:gd name="T40" fmla="*/ 457 w 909"/>
                <a:gd name="T41" fmla="*/ 81 h 916"/>
                <a:gd name="T42" fmla="*/ 840 w 909"/>
                <a:gd name="T43" fmla="*/ 338 h 916"/>
                <a:gd name="T44" fmla="*/ 537 w 909"/>
                <a:gd name="T45" fmla="*/ 549 h 916"/>
                <a:gd name="T46" fmla="*/ 480 w 909"/>
                <a:gd name="T47" fmla="*/ 509 h 916"/>
                <a:gd name="T48" fmla="*/ 434 w 909"/>
                <a:gd name="T49" fmla="*/ 509 h 916"/>
                <a:gd name="T50" fmla="*/ 377 w 909"/>
                <a:gd name="T51" fmla="*/ 549 h 916"/>
                <a:gd name="T52" fmla="*/ 600 w 909"/>
                <a:gd name="T53" fmla="*/ 595 h 916"/>
                <a:gd name="T54" fmla="*/ 600 w 909"/>
                <a:gd name="T55" fmla="*/ 595 h 916"/>
                <a:gd name="T56" fmla="*/ 840 w 909"/>
                <a:gd name="T57" fmla="*/ 423 h 916"/>
                <a:gd name="T58" fmla="*/ 840 w 909"/>
                <a:gd name="T59" fmla="*/ 760 h 916"/>
                <a:gd name="T60" fmla="*/ 600 w 909"/>
                <a:gd name="T61" fmla="*/ 595 h 916"/>
                <a:gd name="T62" fmla="*/ 840 w 909"/>
                <a:gd name="T63" fmla="*/ 840 h 916"/>
                <a:gd name="T64" fmla="*/ 840 w 909"/>
                <a:gd name="T65" fmla="*/ 840 h 916"/>
                <a:gd name="T66" fmla="*/ 457 w 909"/>
                <a:gd name="T67" fmla="*/ 583 h 916"/>
                <a:gd name="T68" fmla="*/ 74 w 909"/>
                <a:gd name="T69" fmla="*/ 840 h 916"/>
                <a:gd name="T70" fmla="*/ 840 w 909"/>
                <a:gd name="T71" fmla="*/ 840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9" h="916">
                  <a:moveTo>
                    <a:pt x="23" y="292"/>
                  </a:moveTo>
                  <a:lnTo>
                    <a:pt x="23" y="292"/>
                  </a:lnTo>
                  <a:cubicBezTo>
                    <a:pt x="11" y="303"/>
                    <a:pt x="0" y="315"/>
                    <a:pt x="0" y="332"/>
                  </a:cubicBezTo>
                  <a:cubicBezTo>
                    <a:pt x="0" y="509"/>
                    <a:pt x="0" y="686"/>
                    <a:pt x="0" y="863"/>
                  </a:cubicBezTo>
                  <a:cubicBezTo>
                    <a:pt x="0" y="892"/>
                    <a:pt x="23" y="915"/>
                    <a:pt x="51" y="915"/>
                  </a:cubicBezTo>
                  <a:cubicBezTo>
                    <a:pt x="862" y="915"/>
                    <a:pt x="862" y="915"/>
                    <a:pt x="862" y="915"/>
                  </a:cubicBezTo>
                  <a:cubicBezTo>
                    <a:pt x="891" y="915"/>
                    <a:pt x="908" y="892"/>
                    <a:pt x="908" y="863"/>
                  </a:cubicBezTo>
                  <a:cubicBezTo>
                    <a:pt x="908" y="686"/>
                    <a:pt x="908" y="509"/>
                    <a:pt x="908" y="332"/>
                  </a:cubicBezTo>
                  <a:cubicBezTo>
                    <a:pt x="908" y="315"/>
                    <a:pt x="902" y="298"/>
                    <a:pt x="885" y="292"/>
                  </a:cubicBezTo>
                  <a:cubicBezTo>
                    <a:pt x="480" y="12"/>
                    <a:pt x="480" y="12"/>
                    <a:pt x="480" y="12"/>
                  </a:cubicBezTo>
                  <a:cubicBezTo>
                    <a:pt x="463" y="0"/>
                    <a:pt x="445" y="0"/>
                    <a:pt x="434" y="12"/>
                  </a:cubicBezTo>
                  <a:lnTo>
                    <a:pt x="23" y="292"/>
                  </a:lnTo>
                  <a:close/>
                  <a:moveTo>
                    <a:pt x="74" y="429"/>
                  </a:moveTo>
                  <a:lnTo>
                    <a:pt x="74" y="429"/>
                  </a:lnTo>
                  <a:cubicBezTo>
                    <a:pt x="314" y="595"/>
                    <a:pt x="314" y="595"/>
                    <a:pt x="314" y="595"/>
                  </a:cubicBezTo>
                  <a:cubicBezTo>
                    <a:pt x="74" y="755"/>
                    <a:pt x="74" y="755"/>
                    <a:pt x="74" y="755"/>
                  </a:cubicBezTo>
                  <a:lnTo>
                    <a:pt x="74" y="429"/>
                  </a:lnTo>
                  <a:close/>
                  <a:moveTo>
                    <a:pt x="377" y="549"/>
                  </a:moveTo>
                  <a:lnTo>
                    <a:pt x="377" y="549"/>
                  </a:lnTo>
                  <a:cubicBezTo>
                    <a:pt x="74" y="343"/>
                    <a:pt x="74" y="343"/>
                    <a:pt x="74" y="343"/>
                  </a:cubicBezTo>
                  <a:cubicBezTo>
                    <a:pt x="457" y="81"/>
                    <a:pt x="457" y="81"/>
                    <a:pt x="457" y="81"/>
                  </a:cubicBezTo>
                  <a:cubicBezTo>
                    <a:pt x="840" y="338"/>
                    <a:pt x="840" y="338"/>
                    <a:pt x="840" y="338"/>
                  </a:cubicBezTo>
                  <a:cubicBezTo>
                    <a:pt x="537" y="549"/>
                    <a:pt x="537" y="549"/>
                    <a:pt x="537" y="549"/>
                  </a:cubicBezTo>
                  <a:cubicBezTo>
                    <a:pt x="480" y="509"/>
                    <a:pt x="480" y="509"/>
                    <a:pt x="480" y="509"/>
                  </a:cubicBezTo>
                  <a:cubicBezTo>
                    <a:pt x="463" y="503"/>
                    <a:pt x="445" y="503"/>
                    <a:pt x="434" y="509"/>
                  </a:cubicBezTo>
                  <a:lnTo>
                    <a:pt x="377" y="549"/>
                  </a:lnTo>
                  <a:close/>
                  <a:moveTo>
                    <a:pt x="600" y="595"/>
                  </a:moveTo>
                  <a:lnTo>
                    <a:pt x="600" y="595"/>
                  </a:lnTo>
                  <a:cubicBezTo>
                    <a:pt x="840" y="423"/>
                    <a:pt x="840" y="423"/>
                    <a:pt x="840" y="423"/>
                  </a:cubicBezTo>
                  <a:cubicBezTo>
                    <a:pt x="840" y="760"/>
                    <a:pt x="840" y="760"/>
                    <a:pt x="840" y="760"/>
                  </a:cubicBezTo>
                  <a:lnTo>
                    <a:pt x="600" y="595"/>
                  </a:lnTo>
                  <a:close/>
                  <a:moveTo>
                    <a:pt x="840" y="840"/>
                  </a:moveTo>
                  <a:lnTo>
                    <a:pt x="840" y="840"/>
                  </a:lnTo>
                  <a:cubicBezTo>
                    <a:pt x="457" y="583"/>
                    <a:pt x="457" y="583"/>
                    <a:pt x="457" y="583"/>
                  </a:cubicBezTo>
                  <a:cubicBezTo>
                    <a:pt x="74" y="840"/>
                    <a:pt x="74" y="840"/>
                    <a:pt x="74" y="840"/>
                  </a:cubicBezTo>
                  <a:lnTo>
                    <a:pt x="840" y="8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5" name="Group 137"/>
            <p:cNvGrpSpPr/>
            <p:nvPr/>
          </p:nvGrpSpPr>
          <p:grpSpPr>
            <a:xfrm>
              <a:off x="3417490" y="4827000"/>
              <a:ext cx="152076" cy="151915"/>
              <a:chOff x="8571240" y="5550087"/>
              <a:chExt cx="304072" cy="303870"/>
            </a:xfrm>
          </p:grpSpPr>
          <p:sp>
            <p:nvSpPr>
              <p:cNvPr id="62" name="Freeform: Shape 138"/>
              <p:cNvSpPr>
                <a:spLocks/>
              </p:cNvSpPr>
              <p:nvPr/>
            </p:nvSpPr>
            <p:spPr bwMode="auto">
              <a:xfrm>
                <a:off x="8571240" y="5550087"/>
                <a:ext cx="304072" cy="303870"/>
              </a:xfrm>
              <a:custGeom>
                <a:avLst/>
                <a:gdLst>
                  <a:gd name="T0" fmla="*/ 480 w 481"/>
                  <a:gd name="T1" fmla="*/ 240 h 481"/>
                  <a:gd name="T2" fmla="*/ 480 w 481"/>
                  <a:gd name="T3" fmla="*/ 240 h 481"/>
                  <a:gd name="T4" fmla="*/ 240 w 481"/>
                  <a:gd name="T5" fmla="*/ 0 h 481"/>
                  <a:gd name="T6" fmla="*/ 0 w 481"/>
                  <a:gd name="T7" fmla="*/ 240 h 481"/>
                  <a:gd name="T8" fmla="*/ 240 w 481"/>
                  <a:gd name="T9" fmla="*/ 480 h 481"/>
                  <a:gd name="T10" fmla="*/ 480 w 481"/>
                  <a:gd name="T11" fmla="*/ 24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1" h="481">
                    <a:moveTo>
                      <a:pt x="480" y="240"/>
                    </a:moveTo>
                    <a:lnTo>
                      <a:pt x="480" y="240"/>
                    </a:lnTo>
                    <a:cubicBezTo>
                      <a:pt x="480" y="109"/>
                      <a:pt x="371" y="0"/>
                      <a:pt x="240" y="0"/>
                    </a:cubicBezTo>
                    <a:cubicBezTo>
                      <a:pt x="103" y="0"/>
                      <a:pt x="0" y="109"/>
                      <a:pt x="0" y="240"/>
                    </a:cubicBezTo>
                    <a:cubicBezTo>
                      <a:pt x="0" y="372"/>
                      <a:pt x="103" y="480"/>
                      <a:pt x="240" y="480"/>
                    </a:cubicBezTo>
                    <a:cubicBezTo>
                      <a:pt x="371" y="480"/>
                      <a:pt x="480" y="372"/>
                      <a:pt x="480" y="24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63" name="Group 139"/>
              <p:cNvGrpSpPr/>
              <p:nvPr/>
            </p:nvGrpSpPr>
            <p:grpSpPr>
              <a:xfrm>
                <a:off x="8633181" y="5620427"/>
                <a:ext cx="183006" cy="180070"/>
                <a:chOff x="8633181" y="5620427"/>
                <a:chExt cx="183006" cy="180070"/>
              </a:xfrm>
              <a:solidFill>
                <a:schemeClr val="bg1"/>
              </a:solidFill>
            </p:grpSpPr>
            <p:sp>
              <p:nvSpPr>
                <p:cNvPr id="64" name="Freeform: Shape 140"/>
                <p:cNvSpPr>
                  <a:spLocks/>
                </p:cNvSpPr>
                <p:nvPr/>
              </p:nvSpPr>
              <p:spPr bwMode="auto">
                <a:xfrm>
                  <a:off x="8717645" y="5620427"/>
                  <a:ext cx="16893" cy="180070"/>
                </a:xfrm>
                <a:custGeom>
                  <a:avLst/>
                  <a:gdLst>
                    <a:gd name="T0" fmla="*/ 28 w 29"/>
                    <a:gd name="T1" fmla="*/ 285 h 286"/>
                    <a:gd name="T2" fmla="*/ 0 w 29"/>
                    <a:gd name="T3" fmla="*/ 285 h 286"/>
                    <a:gd name="T4" fmla="*/ 0 w 29"/>
                    <a:gd name="T5" fmla="*/ 0 h 286"/>
                    <a:gd name="T6" fmla="*/ 28 w 29"/>
                    <a:gd name="T7" fmla="*/ 0 h 286"/>
                    <a:gd name="T8" fmla="*/ 28 w 29"/>
                    <a:gd name="T9" fmla="*/ 285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286">
                      <a:moveTo>
                        <a:pt x="28" y="285"/>
                      </a:moveTo>
                      <a:lnTo>
                        <a:pt x="0" y="285"/>
                      </a:lnTo>
                      <a:lnTo>
                        <a:pt x="0" y="0"/>
                      </a:lnTo>
                      <a:lnTo>
                        <a:pt x="28" y="0"/>
                      </a:lnTo>
                      <a:lnTo>
                        <a:pt x="28" y="285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5" name="Freeform: Shape 141"/>
                <p:cNvSpPr>
                  <a:spLocks/>
                </p:cNvSpPr>
                <p:nvPr/>
              </p:nvSpPr>
              <p:spPr bwMode="auto">
                <a:xfrm>
                  <a:off x="8633181" y="5699209"/>
                  <a:ext cx="183006" cy="19695"/>
                </a:xfrm>
                <a:custGeom>
                  <a:avLst/>
                  <a:gdLst>
                    <a:gd name="T0" fmla="*/ 0 w 293"/>
                    <a:gd name="T1" fmla="*/ 35 h 36"/>
                    <a:gd name="T2" fmla="*/ 0 w 293"/>
                    <a:gd name="T3" fmla="*/ 0 h 36"/>
                    <a:gd name="T4" fmla="*/ 292 w 293"/>
                    <a:gd name="T5" fmla="*/ 0 h 36"/>
                    <a:gd name="T6" fmla="*/ 292 w 293"/>
                    <a:gd name="T7" fmla="*/ 35 h 36"/>
                    <a:gd name="T8" fmla="*/ 0 w 293"/>
                    <a:gd name="T9" fmla="*/ 35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3" h="36">
                      <a:moveTo>
                        <a:pt x="0" y="35"/>
                      </a:moveTo>
                      <a:lnTo>
                        <a:pt x="0" y="0"/>
                      </a:lnTo>
                      <a:lnTo>
                        <a:pt x="292" y="0"/>
                      </a:lnTo>
                      <a:lnTo>
                        <a:pt x="292" y="35"/>
                      </a:lnTo>
                      <a:lnTo>
                        <a:pt x="0" y="35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16" name="Group 142"/>
            <p:cNvGrpSpPr/>
            <p:nvPr/>
          </p:nvGrpSpPr>
          <p:grpSpPr>
            <a:xfrm>
              <a:off x="8060618" y="4600759"/>
              <a:ext cx="702645" cy="647045"/>
              <a:chOff x="13296064" y="10607541"/>
              <a:chExt cx="1265763" cy="1166060"/>
            </a:xfrm>
          </p:grpSpPr>
          <p:sp>
            <p:nvSpPr>
              <p:cNvPr id="60" name="Freeform: Shape 143"/>
              <p:cNvSpPr>
                <a:spLocks/>
              </p:cNvSpPr>
              <p:nvPr/>
            </p:nvSpPr>
            <p:spPr bwMode="auto">
              <a:xfrm>
                <a:off x="13349333" y="10670914"/>
                <a:ext cx="1141470" cy="1039314"/>
              </a:xfrm>
              <a:custGeom>
                <a:avLst/>
                <a:gdLst>
                  <a:gd name="T0" fmla="*/ 994 w 1989"/>
                  <a:gd name="T1" fmla="*/ 0 h 1812"/>
                  <a:gd name="T2" fmla="*/ 994 w 1989"/>
                  <a:gd name="T3" fmla="*/ 0 h 1812"/>
                  <a:gd name="T4" fmla="*/ 354 w 1989"/>
                  <a:gd name="T5" fmla="*/ 268 h 1812"/>
                  <a:gd name="T6" fmla="*/ 354 w 1989"/>
                  <a:gd name="T7" fmla="*/ 1548 h 1812"/>
                  <a:gd name="T8" fmla="*/ 994 w 1989"/>
                  <a:gd name="T9" fmla="*/ 1811 h 1812"/>
                  <a:gd name="T10" fmla="*/ 1634 w 1989"/>
                  <a:gd name="T11" fmla="*/ 1548 h 1812"/>
                  <a:gd name="T12" fmla="*/ 1634 w 1989"/>
                  <a:gd name="T13" fmla="*/ 268 h 1812"/>
                  <a:gd name="T14" fmla="*/ 994 w 1989"/>
                  <a:gd name="T15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89" h="1812">
                    <a:moveTo>
                      <a:pt x="994" y="0"/>
                    </a:moveTo>
                    <a:lnTo>
                      <a:pt x="994" y="0"/>
                    </a:lnTo>
                    <a:cubicBezTo>
                      <a:pt x="766" y="0"/>
                      <a:pt x="532" y="91"/>
                      <a:pt x="354" y="268"/>
                    </a:cubicBezTo>
                    <a:cubicBezTo>
                      <a:pt x="0" y="622"/>
                      <a:pt x="0" y="1194"/>
                      <a:pt x="354" y="1548"/>
                    </a:cubicBezTo>
                    <a:cubicBezTo>
                      <a:pt x="532" y="1725"/>
                      <a:pt x="766" y="1811"/>
                      <a:pt x="994" y="1811"/>
                    </a:cubicBezTo>
                    <a:cubicBezTo>
                      <a:pt x="1229" y="1811"/>
                      <a:pt x="1457" y="1725"/>
                      <a:pt x="1634" y="1548"/>
                    </a:cubicBezTo>
                    <a:cubicBezTo>
                      <a:pt x="1988" y="1194"/>
                      <a:pt x="1988" y="622"/>
                      <a:pt x="1634" y="268"/>
                    </a:cubicBezTo>
                    <a:cubicBezTo>
                      <a:pt x="1457" y="91"/>
                      <a:pt x="1229" y="0"/>
                      <a:pt x="994" y="0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Freeform: Shape 144"/>
              <p:cNvSpPr>
                <a:spLocks/>
              </p:cNvSpPr>
              <p:nvPr/>
            </p:nvSpPr>
            <p:spPr bwMode="auto">
              <a:xfrm>
                <a:off x="13296064" y="10607541"/>
                <a:ext cx="1265763" cy="1166060"/>
              </a:xfrm>
              <a:custGeom>
                <a:avLst/>
                <a:gdLst>
                  <a:gd name="T0" fmla="*/ 1085 w 2206"/>
                  <a:gd name="T1" fmla="*/ 2005 h 2035"/>
                  <a:gd name="T2" fmla="*/ 1085 w 2206"/>
                  <a:gd name="T3" fmla="*/ 2005 h 2035"/>
                  <a:gd name="T4" fmla="*/ 383 w 2206"/>
                  <a:gd name="T5" fmla="*/ 1714 h 2035"/>
                  <a:gd name="T6" fmla="*/ 383 w 2206"/>
                  <a:gd name="T7" fmla="*/ 314 h 2035"/>
                  <a:gd name="T8" fmla="*/ 1085 w 2206"/>
                  <a:gd name="T9" fmla="*/ 23 h 2035"/>
                  <a:gd name="T10" fmla="*/ 1788 w 2206"/>
                  <a:gd name="T11" fmla="*/ 314 h 2035"/>
                  <a:gd name="T12" fmla="*/ 1788 w 2206"/>
                  <a:gd name="T13" fmla="*/ 1714 h 2035"/>
                  <a:gd name="T14" fmla="*/ 1085 w 2206"/>
                  <a:gd name="T15" fmla="*/ 2005 h 2035"/>
                  <a:gd name="T16" fmla="*/ 1085 w 2206"/>
                  <a:gd name="T17" fmla="*/ 0 h 2035"/>
                  <a:gd name="T18" fmla="*/ 1085 w 2206"/>
                  <a:gd name="T19" fmla="*/ 0 h 2035"/>
                  <a:gd name="T20" fmla="*/ 366 w 2206"/>
                  <a:gd name="T21" fmla="*/ 297 h 2035"/>
                  <a:gd name="T22" fmla="*/ 68 w 2206"/>
                  <a:gd name="T23" fmla="*/ 1017 h 2035"/>
                  <a:gd name="T24" fmla="*/ 366 w 2206"/>
                  <a:gd name="T25" fmla="*/ 1737 h 2035"/>
                  <a:gd name="T26" fmla="*/ 1085 w 2206"/>
                  <a:gd name="T27" fmla="*/ 2034 h 2035"/>
                  <a:gd name="T28" fmla="*/ 1085 w 2206"/>
                  <a:gd name="T29" fmla="*/ 2034 h 2035"/>
                  <a:gd name="T30" fmla="*/ 1805 w 2206"/>
                  <a:gd name="T31" fmla="*/ 1737 h 2035"/>
                  <a:gd name="T32" fmla="*/ 1805 w 2206"/>
                  <a:gd name="T33" fmla="*/ 297 h 2035"/>
                  <a:gd name="T34" fmla="*/ 1085 w 2206"/>
                  <a:gd name="T35" fmla="*/ 0 h 2035"/>
                  <a:gd name="T36" fmla="*/ 1085 w 2206"/>
                  <a:gd name="T37" fmla="*/ 2005 h 2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06" h="2035">
                    <a:moveTo>
                      <a:pt x="1085" y="2005"/>
                    </a:moveTo>
                    <a:lnTo>
                      <a:pt x="1085" y="2005"/>
                    </a:lnTo>
                    <a:cubicBezTo>
                      <a:pt x="823" y="2005"/>
                      <a:pt x="571" y="1902"/>
                      <a:pt x="383" y="1714"/>
                    </a:cubicBezTo>
                    <a:cubicBezTo>
                      <a:pt x="0" y="1331"/>
                      <a:pt x="0" y="703"/>
                      <a:pt x="383" y="314"/>
                    </a:cubicBezTo>
                    <a:cubicBezTo>
                      <a:pt x="571" y="126"/>
                      <a:pt x="823" y="23"/>
                      <a:pt x="1085" y="23"/>
                    </a:cubicBezTo>
                    <a:cubicBezTo>
                      <a:pt x="1354" y="23"/>
                      <a:pt x="1600" y="126"/>
                      <a:pt x="1788" y="314"/>
                    </a:cubicBezTo>
                    <a:cubicBezTo>
                      <a:pt x="2177" y="703"/>
                      <a:pt x="2177" y="1331"/>
                      <a:pt x="1788" y="1714"/>
                    </a:cubicBezTo>
                    <a:cubicBezTo>
                      <a:pt x="1600" y="1902"/>
                      <a:pt x="1354" y="2005"/>
                      <a:pt x="1085" y="2005"/>
                    </a:cubicBezTo>
                    <a:lnTo>
                      <a:pt x="1085" y="0"/>
                    </a:lnTo>
                    <a:lnTo>
                      <a:pt x="1085" y="0"/>
                    </a:lnTo>
                    <a:cubicBezTo>
                      <a:pt x="817" y="0"/>
                      <a:pt x="560" y="103"/>
                      <a:pt x="366" y="297"/>
                    </a:cubicBezTo>
                    <a:cubicBezTo>
                      <a:pt x="177" y="486"/>
                      <a:pt x="68" y="743"/>
                      <a:pt x="68" y="1017"/>
                    </a:cubicBezTo>
                    <a:cubicBezTo>
                      <a:pt x="68" y="1285"/>
                      <a:pt x="177" y="1542"/>
                      <a:pt x="366" y="1737"/>
                    </a:cubicBezTo>
                    <a:cubicBezTo>
                      <a:pt x="560" y="1925"/>
                      <a:pt x="817" y="2034"/>
                      <a:pt x="1085" y="2034"/>
                    </a:cubicBezTo>
                    <a:lnTo>
                      <a:pt x="1085" y="2034"/>
                    </a:lnTo>
                    <a:cubicBezTo>
                      <a:pt x="1360" y="2034"/>
                      <a:pt x="1611" y="1925"/>
                      <a:pt x="1805" y="1737"/>
                    </a:cubicBezTo>
                    <a:cubicBezTo>
                      <a:pt x="2205" y="1337"/>
                      <a:pt x="2205" y="691"/>
                      <a:pt x="1805" y="297"/>
                    </a:cubicBezTo>
                    <a:cubicBezTo>
                      <a:pt x="1611" y="103"/>
                      <a:pt x="1360" y="0"/>
                      <a:pt x="1085" y="0"/>
                    </a:cubicBezTo>
                    <a:lnTo>
                      <a:pt x="1085" y="2005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7" name="Group 146"/>
            <p:cNvGrpSpPr/>
            <p:nvPr/>
          </p:nvGrpSpPr>
          <p:grpSpPr>
            <a:xfrm>
              <a:off x="8790904" y="4838150"/>
              <a:ext cx="152076" cy="151915"/>
              <a:chOff x="8571240" y="5550087"/>
              <a:chExt cx="304072" cy="303870"/>
            </a:xfrm>
          </p:grpSpPr>
          <p:sp>
            <p:nvSpPr>
              <p:cNvPr id="56" name="Freeform: Shape 147"/>
              <p:cNvSpPr>
                <a:spLocks/>
              </p:cNvSpPr>
              <p:nvPr/>
            </p:nvSpPr>
            <p:spPr bwMode="auto">
              <a:xfrm>
                <a:off x="8571240" y="5550087"/>
                <a:ext cx="304072" cy="303870"/>
              </a:xfrm>
              <a:custGeom>
                <a:avLst/>
                <a:gdLst>
                  <a:gd name="T0" fmla="*/ 480 w 481"/>
                  <a:gd name="T1" fmla="*/ 240 h 481"/>
                  <a:gd name="T2" fmla="*/ 480 w 481"/>
                  <a:gd name="T3" fmla="*/ 240 h 481"/>
                  <a:gd name="T4" fmla="*/ 240 w 481"/>
                  <a:gd name="T5" fmla="*/ 0 h 481"/>
                  <a:gd name="T6" fmla="*/ 0 w 481"/>
                  <a:gd name="T7" fmla="*/ 240 h 481"/>
                  <a:gd name="T8" fmla="*/ 240 w 481"/>
                  <a:gd name="T9" fmla="*/ 480 h 481"/>
                  <a:gd name="T10" fmla="*/ 480 w 481"/>
                  <a:gd name="T11" fmla="*/ 24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1" h="481">
                    <a:moveTo>
                      <a:pt x="480" y="240"/>
                    </a:moveTo>
                    <a:lnTo>
                      <a:pt x="480" y="240"/>
                    </a:lnTo>
                    <a:cubicBezTo>
                      <a:pt x="480" y="109"/>
                      <a:pt x="371" y="0"/>
                      <a:pt x="240" y="0"/>
                    </a:cubicBezTo>
                    <a:cubicBezTo>
                      <a:pt x="103" y="0"/>
                      <a:pt x="0" y="109"/>
                      <a:pt x="0" y="240"/>
                    </a:cubicBezTo>
                    <a:cubicBezTo>
                      <a:pt x="0" y="372"/>
                      <a:pt x="103" y="480"/>
                      <a:pt x="240" y="480"/>
                    </a:cubicBezTo>
                    <a:cubicBezTo>
                      <a:pt x="371" y="480"/>
                      <a:pt x="480" y="372"/>
                      <a:pt x="480" y="24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57" name="Group 148"/>
              <p:cNvGrpSpPr/>
              <p:nvPr/>
            </p:nvGrpSpPr>
            <p:grpSpPr>
              <a:xfrm>
                <a:off x="8633181" y="5620427"/>
                <a:ext cx="183006" cy="180070"/>
                <a:chOff x="8633181" y="5620427"/>
                <a:chExt cx="183006" cy="180070"/>
              </a:xfrm>
              <a:solidFill>
                <a:schemeClr val="bg1"/>
              </a:solidFill>
            </p:grpSpPr>
            <p:sp>
              <p:nvSpPr>
                <p:cNvPr id="58" name="Freeform: Shape 149"/>
                <p:cNvSpPr>
                  <a:spLocks/>
                </p:cNvSpPr>
                <p:nvPr/>
              </p:nvSpPr>
              <p:spPr bwMode="auto">
                <a:xfrm>
                  <a:off x="8717645" y="5620427"/>
                  <a:ext cx="16893" cy="180070"/>
                </a:xfrm>
                <a:custGeom>
                  <a:avLst/>
                  <a:gdLst>
                    <a:gd name="T0" fmla="*/ 28 w 29"/>
                    <a:gd name="T1" fmla="*/ 285 h 286"/>
                    <a:gd name="T2" fmla="*/ 0 w 29"/>
                    <a:gd name="T3" fmla="*/ 285 h 286"/>
                    <a:gd name="T4" fmla="*/ 0 w 29"/>
                    <a:gd name="T5" fmla="*/ 0 h 286"/>
                    <a:gd name="T6" fmla="*/ 28 w 29"/>
                    <a:gd name="T7" fmla="*/ 0 h 286"/>
                    <a:gd name="T8" fmla="*/ 28 w 29"/>
                    <a:gd name="T9" fmla="*/ 285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286">
                      <a:moveTo>
                        <a:pt x="28" y="285"/>
                      </a:moveTo>
                      <a:lnTo>
                        <a:pt x="0" y="285"/>
                      </a:lnTo>
                      <a:lnTo>
                        <a:pt x="0" y="0"/>
                      </a:lnTo>
                      <a:lnTo>
                        <a:pt x="28" y="0"/>
                      </a:lnTo>
                      <a:lnTo>
                        <a:pt x="28" y="285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9" name="Freeform: Shape 150"/>
                <p:cNvSpPr>
                  <a:spLocks/>
                </p:cNvSpPr>
                <p:nvPr/>
              </p:nvSpPr>
              <p:spPr bwMode="auto">
                <a:xfrm>
                  <a:off x="8633181" y="5699209"/>
                  <a:ext cx="183006" cy="19695"/>
                </a:xfrm>
                <a:custGeom>
                  <a:avLst/>
                  <a:gdLst>
                    <a:gd name="T0" fmla="*/ 0 w 293"/>
                    <a:gd name="T1" fmla="*/ 35 h 36"/>
                    <a:gd name="T2" fmla="*/ 0 w 293"/>
                    <a:gd name="T3" fmla="*/ 0 h 36"/>
                    <a:gd name="T4" fmla="*/ 292 w 293"/>
                    <a:gd name="T5" fmla="*/ 0 h 36"/>
                    <a:gd name="T6" fmla="*/ 292 w 293"/>
                    <a:gd name="T7" fmla="*/ 35 h 36"/>
                    <a:gd name="T8" fmla="*/ 0 w 293"/>
                    <a:gd name="T9" fmla="*/ 35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3" h="36">
                      <a:moveTo>
                        <a:pt x="0" y="35"/>
                      </a:moveTo>
                      <a:lnTo>
                        <a:pt x="0" y="0"/>
                      </a:lnTo>
                      <a:lnTo>
                        <a:pt x="292" y="0"/>
                      </a:lnTo>
                      <a:lnTo>
                        <a:pt x="292" y="35"/>
                      </a:lnTo>
                      <a:lnTo>
                        <a:pt x="0" y="35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18" name="Group 151"/>
            <p:cNvGrpSpPr/>
            <p:nvPr/>
          </p:nvGrpSpPr>
          <p:grpSpPr>
            <a:xfrm>
              <a:off x="7380259" y="3128888"/>
              <a:ext cx="702645" cy="647045"/>
              <a:chOff x="14726874" y="6750120"/>
              <a:chExt cx="1404923" cy="1294259"/>
            </a:xfrm>
          </p:grpSpPr>
          <p:grpSp>
            <p:nvGrpSpPr>
              <p:cNvPr id="52" name="Group 152"/>
              <p:cNvGrpSpPr/>
              <p:nvPr/>
            </p:nvGrpSpPr>
            <p:grpSpPr>
              <a:xfrm>
                <a:off x="14726874" y="6750120"/>
                <a:ext cx="1404923" cy="1294259"/>
                <a:chOff x="13296063" y="10607541"/>
                <a:chExt cx="1265763" cy="1166060"/>
              </a:xfrm>
              <a:solidFill>
                <a:schemeClr val="accent2"/>
              </a:solidFill>
            </p:grpSpPr>
            <p:sp>
              <p:nvSpPr>
                <p:cNvPr id="54" name="Freeform: Shape 154"/>
                <p:cNvSpPr>
                  <a:spLocks/>
                </p:cNvSpPr>
                <p:nvPr/>
              </p:nvSpPr>
              <p:spPr bwMode="auto">
                <a:xfrm>
                  <a:off x="13349333" y="10670914"/>
                  <a:ext cx="1141470" cy="1039314"/>
                </a:xfrm>
                <a:custGeom>
                  <a:avLst/>
                  <a:gdLst>
                    <a:gd name="T0" fmla="*/ 994 w 1989"/>
                    <a:gd name="T1" fmla="*/ 0 h 1812"/>
                    <a:gd name="T2" fmla="*/ 994 w 1989"/>
                    <a:gd name="T3" fmla="*/ 0 h 1812"/>
                    <a:gd name="T4" fmla="*/ 354 w 1989"/>
                    <a:gd name="T5" fmla="*/ 268 h 1812"/>
                    <a:gd name="T6" fmla="*/ 354 w 1989"/>
                    <a:gd name="T7" fmla="*/ 1548 h 1812"/>
                    <a:gd name="T8" fmla="*/ 994 w 1989"/>
                    <a:gd name="T9" fmla="*/ 1811 h 1812"/>
                    <a:gd name="T10" fmla="*/ 1634 w 1989"/>
                    <a:gd name="T11" fmla="*/ 1548 h 1812"/>
                    <a:gd name="T12" fmla="*/ 1634 w 1989"/>
                    <a:gd name="T13" fmla="*/ 268 h 1812"/>
                    <a:gd name="T14" fmla="*/ 994 w 1989"/>
                    <a:gd name="T15" fmla="*/ 0 h 18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89" h="1812">
                      <a:moveTo>
                        <a:pt x="994" y="0"/>
                      </a:moveTo>
                      <a:lnTo>
                        <a:pt x="994" y="0"/>
                      </a:lnTo>
                      <a:cubicBezTo>
                        <a:pt x="766" y="0"/>
                        <a:pt x="532" y="91"/>
                        <a:pt x="354" y="268"/>
                      </a:cubicBezTo>
                      <a:cubicBezTo>
                        <a:pt x="0" y="622"/>
                        <a:pt x="0" y="1194"/>
                        <a:pt x="354" y="1548"/>
                      </a:cubicBezTo>
                      <a:cubicBezTo>
                        <a:pt x="532" y="1725"/>
                        <a:pt x="766" y="1811"/>
                        <a:pt x="994" y="1811"/>
                      </a:cubicBezTo>
                      <a:cubicBezTo>
                        <a:pt x="1229" y="1811"/>
                        <a:pt x="1457" y="1725"/>
                        <a:pt x="1634" y="1548"/>
                      </a:cubicBezTo>
                      <a:cubicBezTo>
                        <a:pt x="1988" y="1194"/>
                        <a:pt x="1988" y="622"/>
                        <a:pt x="1634" y="268"/>
                      </a:cubicBezTo>
                      <a:cubicBezTo>
                        <a:pt x="1457" y="91"/>
                        <a:pt x="1229" y="0"/>
                        <a:pt x="994" y="0"/>
                      </a:cubicBezTo>
                    </a:path>
                  </a:pathLst>
                </a:custGeom>
                <a:solidFill>
                  <a:schemeClr val="accent3"/>
                </a:solidFill>
                <a:ln w="9525" cap="flat">
                  <a:solidFill>
                    <a:schemeClr val="accent3"/>
                  </a:solidFill>
                  <a:bevel/>
                  <a:headEnd/>
                  <a:tailEnd/>
                </a:ln>
                <a:effectLst/>
                <a:extLs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5" name="Freeform: Shape 155"/>
                <p:cNvSpPr>
                  <a:spLocks/>
                </p:cNvSpPr>
                <p:nvPr/>
              </p:nvSpPr>
              <p:spPr bwMode="auto">
                <a:xfrm>
                  <a:off x="13296063" y="10607541"/>
                  <a:ext cx="1265763" cy="1166060"/>
                </a:xfrm>
                <a:custGeom>
                  <a:avLst/>
                  <a:gdLst>
                    <a:gd name="T0" fmla="*/ 1085 w 2206"/>
                    <a:gd name="T1" fmla="*/ 2005 h 2035"/>
                    <a:gd name="T2" fmla="*/ 1085 w 2206"/>
                    <a:gd name="T3" fmla="*/ 2005 h 2035"/>
                    <a:gd name="T4" fmla="*/ 383 w 2206"/>
                    <a:gd name="T5" fmla="*/ 1714 h 2035"/>
                    <a:gd name="T6" fmla="*/ 383 w 2206"/>
                    <a:gd name="T7" fmla="*/ 314 h 2035"/>
                    <a:gd name="T8" fmla="*/ 1085 w 2206"/>
                    <a:gd name="T9" fmla="*/ 23 h 2035"/>
                    <a:gd name="T10" fmla="*/ 1788 w 2206"/>
                    <a:gd name="T11" fmla="*/ 314 h 2035"/>
                    <a:gd name="T12" fmla="*/ 1788 w 2206"/>
                    <a:gd name="T13" fmla="*/ 1714 h 2035"/>
                    <a:gd name="T14" fmla="*/ 1085 w 2206"/>
                    <a:gd name="T15" fmla="*/ 2005 h 2035"/>
                    <a:gd name="T16" fmla="*/ 1085 w 2206"/>
                    <a:gd name="T17" fmla="*/ 0 h 2035"/>
                    <a:gd name="T18" fmla="*/ 1085 w 2206"/>
                    <a:gd name="T19" fmla="*/ 0 h 2035"/>
                    <a:gd name="T20" fmla="*/ 366 w 2206"/>
                    <a:gd name="T21" fmla="*/ 297 h 2035"/>
                    <a:gd name="T22" fmla="*/ 68 w 2206"/>
                    <a:gd name="T23" fmla="*/ 1017 h 2035"/>
                    <a:gd name="T24" fmla="*/ 366 w 2206"/>
                    <a:gd name="T25" fmla="*/ 1737 h 2035"/>
                    <a:gd name="T26" fmla="*/ 1085 w 2206"/>
                    <a:gd name="T27" fmla="*/ 2034 h 2035"/>
                    <a:gd name="T28" fmla="*/ 1085 w 2206"/>
                    <a:gd name="T29" fmla="*/ 2034 h 2035"/>
                    <a:gd name="T30" fmla="*/ 1805 w 2206"/>
                    <a:gd name="T31" fmla="*/ 1737 h 2035"/>
                    <a:gd name="T32" fmla="*/ 1805 w 2206"/>
                    <a:gd name="T33" fmla="*/ 297 h 2035"/>
                    <a:gd name="T34" fmla="*/ 1085 w 2206"/>
                    <a:gd name="T35" fmla="*/ 0 h 2035"/>
                    <a:gd name="T36" fmla="*/ 1085 w 2206"/>
                    <a:gd name="T37" fmla="*/ 2005 h 20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206" h="2035">
                      <a:moveTo>
                        <a:pt x="1085" y="2005"/>
                      </a:moveTo>
                      <a:lnTo>
                        <a:pt x="1085" y="2005"/>
                      </a:lnTo>
                      <a:cubicBezTo>
                        <a:pt x="823" y="2005"/>
                        <a:pt x="571" y="1902"/>
                        <a:pt x="383" y="1714"/>
                      </a:cubicBezTo>
                      <a:cubicBezTo>
                        <a:pt x="0" y="1331"/>
                        <a:pt x="0" y="703"/>
                        <a:pt x="383" y="314"/>
                      </a:cubicBezTo>
                      <a:cubicBezTo>
                        <a:pt x="571" y="126"/>
                        <a:pt x="823" y="23"/>
                        <a:pt x="1085" y="23"/>
                      </a:cubicBezTo>
                      <a:cubicBezTo>
                        <a:pt x="1354" y="23"/>
                        <a:pt x="1600" y="126"/>
                        <a:pt x="1788" y="314"/>
                      </a:cubicBezTo>
                      <a:cubicBezTo>
                        <a:pt x="2177" y="703"/>
                        <a:pt x="2177" y="1331"/>
                        <a:pt x="1788" y="1714"/>
                      </a:cubicBezTo>
                      <a:cubicBezTo>
                        <a:pt x="1600" y="1902"/>
                        <a:pt x="1354" y="2005"/>
                        <a:pt x="1085" y="2005"/>
                      </a:cubicBezTo>
                      <a:lnTo>
                        <a:pt x="1085" y="0"/>
                      </a:lnTo>
                      <a:lnTo>
                        <a:pt x="1085" y="0"/>
                      </a:lnTo>
                      <a:cubicBezTo>
                        <a:pt x="817" y="0"/>
                        <a:pt x="560" y="103"/>
                        <a:pt x="366" y="297"/>
                      </a:cubicBezTo>
                      <a:cubicBezTo>
                        <a:pt x="177" y="486"/>
                        <a:pt x="68" y="743"/>
                        <a:pt x="68" y="1017"/>
                      </a:cubicBezTo>
                      <a:cubicBezTo>
                        <a:pt x="68" y="1285"/>
                        <a:pt x="177" y="1542"/>
                        <a:pt x="366" y="1737"/>
                      </a:cubicBezTo>
                      <a:cubicBezTo>
                        <a:pt x="560" y="1925"/>
                        <a:pt x="817" y="2034"/>
                        <a:pt x="1085" y="2034"/>
                      </a:cubicBezTo>
                      <a:lnTo>
                        <a:pt x="1085" y="2034"/>
                      </a:lnTo>
                      <a:cubicBezTo>
                        <a:pt x="1360" y="2034"/>
                        <a:pt x="1611" y="1925"/>
                        <a:pt x="1805" y="1737"/>
                      </a:cubicBezTo>
                      <a:cubicBezTo>
                        <a:pt x="2205" y="1337"/>
                        <a:pt x="2205" y="691"/>
                        <a:pt x="1805" y="297"/>
                      </a:cubicBezTo>
                      <a:cubicBezTo>
                        <a:pt x="1611" y="103"/>
                        <a:pt x="1360" y="0"/>
                        <a:pt x="1085" y="0"/>
                      </a:cubicBezTo>
                      <a:lnTo>
                        <a:pt x="1085" y="2005"/>
                      </a:lnTo>
                    </a:path>
                  </a:pathLst>
                </a:custGeom>
                <a:solidFill>
                  <a:schemeClr val="accent3"/>
                </a:solidFill>
                <a:ln w="9525" cap="flat">
                  <a:noFill/>
                  <a:bevel/>
                  <a:headEnd/>
                  <a:tailEnd/>
                </a:ln>
                <a:effectLst/>
                <a:extLs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53" name="Freeform: Shape 153"/>
              <p:cNvSpPr>
                <a:spLocks/>
              </p:cNvSpPr>
              <p:nvPr/>
            </p:nvSpPr>
            <p:spPr bwMode="auto">
              <a:xfrm>
                <a:off x="15167722" y="7085367"/>
                <a:ext cx="532736" cy="553830"/>
              </a:xfrm>
              <a:custGeom>
                <a:avLst/>
                <a:gdLst>
                  <a:gd name="T0" fmla="*/ 400 w 445"/>
                  <a:gd name="T1" fmla="*/ 159 h 462"/>
                  <a:gd name="T2" fmla="*/ 400 w 445"/>
                  <a:gd name="T3" fmla="*/ 159 h 462"/>
                  <a:gd name="T4" fmla="*/ 266 w 445"/>
                  <a:gd name="T5" fmla="*/ 8 h 462"/>
                  <a:gd name="T6" fmla="*/ 36 w 445"/>
                  <a:gd name="T7" fmla="*/ 248 h 462"/>
                  <a:gd name="T8" fmla="*/ 9 w 445"/>
                  <a:gd name="T9" fmla="*/ 319 h 462"/>
                  <a:gd name="T10" fmla="*/ 81 w 445"/>
                  <a:gd name="T11" fmla="*/ 355 h 462"/>
                  <a:gd name="T12" fmla="*/ 98 w 445"/>
                  <a:gd name="T13" fmla="*/ 346 h 462"/>
                  <a:gd name="T14" fmla="*/ 134 w 445"/>
                  <a:gd name="T15" fmla="*/ 372 h 462"/>
                  <a:gd name="T16" fmla="*/ 160 w 445"/>
                  <a:gd name="T17" fmla="*/ 434 h 462"/>
                  <a:gd name="T18" fmla="*/ 187 w 445"/>
                  <a:gd name="T19" fmla="*/ 452 h 462"/>
                  <a:gd name="T20" fmla="*/ 240 w 445"/>
                  <a:gd name="T21" fmla="*/ 434 h 462"/>
                  <a:gd name="T22" fmla="*/ 249 w 445"/>
                  <a:gd name="T23" fmla="*/ 416 h 462"/>
                  <a:gd name="T24" fmla="*/ 231 w 445"/>
                  <a:gd name="T25" fmla="*/ 390 h 462"/>
                  <a:gd name="T26" fmla="*/ 204 w 445"/>
                  <a:gd name="T27" fmla="*/ 337 h 462"/>
                  <a:gd name="T28" fmla="*/ 231 w 445"/>
                  <a:gd name="T29" fmla="*/ 310 h 462"/>
                  <a:gd name="T30" fmla="*/ 417 w 445"/>
                  <a:gd name="T31" fmla="*/ 355 h 462"/>
                  <a:gd name="T32" fmla="*/ 400 w 445"/>
                  <a:gd name="T33" fmla="*/ 159 h 462"/>
                  <a:gd name="T34" fmla="*/ 390 w 445"/>
                  <a:gd name="T35" fmla="*/ 310 h 462"/>
                  <a:gd name="T36" fmla="*/ 390 w 445"/>
                  <a:gd name="T37" fmla="*/ 310 h 462"/>
                  <a:gd name="T38" fmla="*/ 302 w 445"/>
                  <a:gd name="T39" fmla="*/ 204 h 462"/>
                  <a:gd name="T40" fmla="*/ 284 w 445"/>
                  <a:gd name="T41" fmla="*/ 62 h 462"/>
                  <a:gd name="T42" fmla="*/ 364 w 445"/>
                  <a:gd name="T43" fmla="*/ 177 h 462"/>
                  <a:gd name="T44" fmla="*/ 390 w 445"/>
                  <a:gd name="T45" fmla="*/ 31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5" h="462">
                    <a:moveTo>
                      <a:pt x="400" y="159"/>
                    </a:moveTo>
                    <a:lnTo>
                      <a:pt x="400" y="159"/>
                    </a:lnTo>
                    <a:cubicBezTo>
                      <a:pt x="364" y="71"/>
                      <a:pt x="302" y="0"/>
                      <a:pt x="266" y="8"/>
                    </a:cubicBezTo>
                    <a:cubicBezTo>
                      <a:pt x="213" y="36"/>
                      <a:pt x="302" y="142"/>
                      <a:pt x="36" y="248"/>
                    </a:cubicBezTo>
                    <a:cubicBezTo>
                      <a:pt x="9" y="257"/>
                      <a:pt x="0" y="292"/>
                      <a:pt x="9" y="319"/>
                    </a:cubicBezTo>
                    <a:cubicBezTo>
                      <a:pt x="18" y="337"/>
                      <a:pt x="53" y="363"/>
                      <a:pt x="81" y="355"/>
                    </a:cubicBezTo>
                    <a:lnTo>
                      <a:pt x="98" y="346"/>
                    </a:lnTo>
                    <a:cubicBezTo>
                      <a:pt x="116" y="372"/>
                      <a:pt x="134" y="355"/>
                      <a:pt x="134" y="372"/>
                    </a:cubicBezTo>
                    <a:cubicBezTo>
                      <a:pt x="143" y="390"/>
                      <a:pt x="160" y="425"/>
                      <a:pt x="160" y="434"/>
                    </a:cubicBezTo>
                    <a:cubicBezTo>
                      <a:pt x="169" y="443"/>
                      <a:pt x="178" y="461"/>
                      <a:pt x="187" y="452"/>
                    </a:cubicBezTo>
                    <a:cubicBezTo>
                      <a:pt x="196" y="452"/>
                      <a:pt x="231" y="443"/>
                      <a:pt x="240" y="434"/>
                    </a:cubicBezTo>
                    <a:cubicBezTo>
                      <a:pt x="257" y="434"/>
                      <a:pt x="257" y="425"/>
                      <a:pt x="249" y="416"/>
                    </a:cubicBezTo>
                    <a:cubicBezTo>
                      <a:pt x="249" y="408"/>
                      <a:pt x="231" y="399"/>
                      <a:pt x="231" y="390"/>
                    </a:cubicBezTo>
                    <a:cubicBezTo>
                      <a:pt x="222" y="381"/>
                      <a:pt x="213" y="346"/>
                      <a:pt x="204" y="337"/>
                    </a:cubicBezTo>
                    <a:cubicBezTo>
                      <a:pt x="196" y="328"/>
                      <a:pt x="213" y="310"/>
                      <a:pt x="231" y="310"/>
                    </a:cubicBezTo>
                    <a:cubicBezTo>
                      <a:pt x="355" y="302"/>
                      <a:pt x="373" y="372"/>
                      <a:pt x="417" y="355"/>
                    </a:cubicBezTo>
                    <a:cubicBezTo>
                      <a:pt x="444" y="346"/>
                      <a:pt x="444" y="248"/>
                      <a:pt x="400" y="159"/>
                    </a:cubicBezTo>
                    <a:close/>
                    <a:moveTo>
                      <a:pt x="390" y="310"/>
                    </a:moveTo>
                    <a:lnTo>
                      <a:pt x="390" y="310"/>
                    </a:lnTo>
                    <a:cubicBezTo>
                      <a:pt x="381" y="310"/>
                      <a:pt x="328" y="275"/>
                      <a:pt x="302" y="204"/>
                    </a:cubicBezTo>
                    <a:cubicBezTo>
                      <a:pt x="275" y="133"/>
                      <a:pt x="275" y="62"/>
                      <a:pt x="284" y="62"/>
                    </a:cubicBezTo>
                    <a:cubicBezTo>
                      <a:pt x="293" y="62"/>
                      <a:pt x="337" y="106"/>
                      <a:pt x="364" y="177"/>
                    </a:cubicBezTo>
                    <a:cubicBezTo>
                      <a:pt x="400" y="248"/>
                      <a:pt x="390" y="302"/>
                      <a:pt x="390" y="3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9" name="Freeform: Shape 156"/>
            <p:cNvSpPr>
              <a:spLocks/>
            </p:cNvSpPr>
            <p:nvPr/>
          </p:nvSpPr>
          <p:spPr bwMode="auto">
            <a:xfrm>
              <a:off x="4505902" y="3318414"/>
              <a:ext cx="266435" cy="266333"/>
            </a:xfrm>
            <a:custGeom>
              <a:avLst/>
              <a:gdLst>
                <a:gd name="T0" fmla="*/ 399 w 444"/>
                <a:gd name="T1" fmla="*/ 53 h 444"/>
                <a:gd name="T2" fmla="*/ 399 w 444"/>
                <a:gd name="T3" fmla="*/ 53 h 444"/>
                <a:gd name="T4" fmla="*/ 372 w 444"/>
                <a:gd name="T5" fmla="*/ 53 h 444"/>
                <a:gd name="T6" fmla="*/ 372 w 444"/>
                <a:gd name="T7" fmla="*/ 98 h 444"/>
                <a:gd name="T8" fmla="*/ 293 w 444"/>
                <a:gd name="T9" fmla="*/ 98 h 444"/>
                <a:gd name="T10" fmla="*/ 293 w 444"/>
                <a:gd name="T11" fmla="*/ 53 h 444"/>
                <a:gd name="T12" fmla="*/ 151 w 444"/>
                <a:gd name="T13" fmla="*/ 53 h 444"/>
                <a:gd name="T14" fmla="*/ 151 w 444"/>
                <a:gd name="T15" fmla="*/ 98 h 444"/>
                <a:gd name="T16" fmla="*/ 71 w 444"/>
                <a:gd name="T17" fmla="*/ 98 h 444"/>
                <a:gd name="T18" fmla="*/ 71 w 444"/>
                <a:gd name="T19" fmla="*/ 53 h 444"/>
                <a:gd name="T20" fmla="*/ 45 w 444"/>
                <a:gd name="T21" fmla="*/ 53 h 444"/>
                <a:gd name="T22" fmla="*/ 0 w 444"/>
                <a:gd name="T23" fmla="*/ 98 h 444"/>
                <a:gd name="T24" fmla="*/ 0 w 444"/>
                <a:gd name="T25" fmla="*/ 399 h 444"/>
                <a:gd name="T26" fmla="*/ 45 w 444"/>
                <a:gd name="T27" fmla="*/ 443 h 444"/>
                <a:gd name="T28" fmla="*/ 399 w 444"/>
                <a:gd name="T29" fmla="*/ 443 h 444"/>
                <a:gd name="T30" fmla="*/ 443 w 444"/>
                <a:gd name="T31" fmla="*/ 399 h 444"/>
                <a:gd name="T32" fmla="*/ 443 w 444"/>
                <a:gd name="T33" fmla="*/ 98 h 444"/>
                <a:gd name="T34" fmla="*/ 399 w 444"/>
                <a:gd name="T35" fmla="*/ 53 h 444"/>
                <a:gd name="T36" fmla="*/ 399 w 444"/>
                <a:gd name="T37" fmla="*/ 399 h 444"/>
                <a:gd name="T38" fmla="*/ 399 w 444"/>
                <a:gd name="T39" fmla="*/ 399 h 444"/>
                <a:gd name="T40" fmla="*/ 45 w 444"/>
                <a:gd name="T41" fmla="*/ 399 h 444"/>
                <a:gd name="T42" fmla="*/ 45 w 444"/>
                <a:gd name="T43" fmla="*/ 196 h 444"/>
                <a:gd name="T44" fmla="*/ 399 w 444"/>
                <a:gd name="T45" fmla="*/ 196 h 444"/>
                <a:gd name="T46" fmla="*/ 399 w 444"/>
                <a:gd name="T47" fmla="*/ 399 h 444"/>
                <a:gd name="T48" fmla="*/ 124 w 444"/>
                <a:gd name="T49" fmla="*/ 0 h 444"/>
                <a:gd name="T50" fmla="*/ 124 w 444"/>
                <a:gd name="T51" fmla="*/ 0 h 444"/>
                <a:gd name="T52" fmla="*/ 89 w 444"/>
                <a:gd name="T53" fmla="*/ 0 h 444"/>
                <a:gd name="T54" fmla="*/ 89 w 444"/>
                <a:gd name="T55" fmla="*/ 89 h 444"/>
                <a:gd name="T56" fmla="*/ 124 w 444"/>
                <a:gd name="T57" fmla="*/ 89 h 444"/>
                <a:gd name="T58" fmla="*/ 124 w 444"/>
                <a:gd name="T59" fmla="*/ 0 h 444"/>
                <a:gd name="T60" fmla="*/ 354 w 444"/>
                <a:gd name="T61" fmla="*/ 0 h 444"/>
                <a:gd name="T62" fmla="*/ 354 w 444"/>
                <a:gd name="T63" fmla="*/ 0 h 444"/>
                <a:gd name="T64" fmla="*/ 319 w 444"/>
                <a:gd name="T65" fmla="*/ 0 h 444"/>
                <a:gd name="T66" fmla="*/ 319 w 444"/>
                <a:gd name="T67" fmla="*/ 89 h 444"/>
                <a:gd name="T68" fmla="*/ 354 w 444"/>
                <a:gd name="T69" fmla="*/ 89 h 444"/>
                <a:gd name="T70" fmla="*/ 354 w 444"/>
                <a:gd name="T71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44" h="444">
                  <a:moveTo>
                    <a:pt x="399" y="53"/>
                  </a:moveTo>
                  <a:lnTo>
                    <a:pt x="399" y="53"/>
                  </a:lnTo>
                  <a:cubicBezTo>
                    <a:pt x="372" y="53"/>
                    <a:pt x="372" y="53"/>
                    <a:pt x="372" y="53"/>
                  </a:cubicBezTo>
                  <a:cubicBezTo>
                    <a:pt x="372" y="98"/>
                    <a:pt x="372" y="98"/>
                    <a:pt x="372" y="98"/>
                  </a:cubicBezTo>
                  <a:cubicBezTo>
                    <a:pt x="293" y="98"/>
                    <a:pt x="293" y="98"/>
                    <a:pt x="293" y="98"/>
                  </a:cubicBezTo>
                  <a:cubicBezTo>
                    <a:pt x="293" y="53"/>
                    <a:pt x="293" y="53"/>
                    <a:pt x="293" y="53"/>
                  </a:cubicBezTo>
                  <a:cubicBezTo>
                    <a:pt x="151" y="53"/>
                    <a:pt x="151" y="53"/>
                    <a:pt x="151" y="53"/>
                  </a:cubicBezTo>
                  <a:cubicBezTo>
                    <a:pt x="151" y="98"/>
                    <a:pt x="151" y="98"/>
                    <a:pt x="151" y="98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53"/>
                    <a:pt x="71" y="53"/>
                    <a:pt x="71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18" y="53"/>
                    <a:pt x="0" y="71"/>
                    <a:pt x="0" y="98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18" y="443"/>
                    <a:pt x="45" y="443"/>
                  </a:cubicBezTo>
                  <a:cubicBezTo>
                    <a:pt x="399" y="443"/>
                    <a:pt x="399" y="443"/>
                    <a:pt x="399" y="443"/>
                  </a:cubicBezTo>
                  <a:cubicBezTo>
                    <a:pt x="425" y="443"/>
                    <a:pt x="443" y="425"/>
                    <a:pt x="443" y="399"/>
                  </a:cubicBezTo>
                  <a:cubicBezTo>
                    <a:pt x="443" y="98"/>
                    <a:pt x="443" y="98"/>
                    <a:pt x="443" y="98"/>
                  </a:cubicBezTo>
                  <a:cubicBezTo>
                    <a:pt x="443" y="71"/>
                    <a:pt x="425" y="53"/>
                    <a:pt x="399" y="53"/>
                  </a:cubicBezTo>
                  <a:close/>
                  <a:moveTo>
                    <a:pt x="399" y="399"/>
                  </a:moveTo>
                  <a:lnTo>
                    <a:pt x="399" y="399"/>
                  </a:lnTo>
                  <a:cubicBezTo>
                    <a:pt x="45" y="399"/>
                    <a:pt x="45" y="399"/>
                    <a:pt x="45" y="399"/>
                  </a:cubicBezTo>
                  <a:cubicBezTo>
                    <a:pt x="45" y="196"/>
                    <a:pt x="45" y="196"/>
                    <a:pt x="45" y="196"/>
                  </a:cubicBezTo>
                  <a:cubicBezTo>
                    <a:pt x="399" y="196"/>
                    <a:pt x="399" y="196"/>
                    <a:pt x="399" y="196"/>
                  </a:cubicBezTo>
                  <a:lnTo>
                    <a:pt x="399" y="399"/>
                  </a:lnTo>
                  <a:close/>
                  <a:moveTo>
                    <a:pt x="124" y="0"/>
                  </a:moveTo>
                  <a:lnTo>
                    <a:pt x="124" y="0"/>
                  </a:lnTo>
                  <a:cubicBezTo>
                    <a:pt x="89" y="0"/>
                    <a:pt x="89" y="0"/>
                    <a:pt x="89" y="0"/>
                  </a:cubicBezTo>
                  <a:cubicBezTo>
                    <a:pt x="89" y="89"/>
                    <a:pt x="89" y="89"/>
                    <a:pt x="89" y="89"/>
                  </a:cubicBezTo>
                  <a:cubicBezTo>
                    <a:pt x="124" y="89"/>
                    <a:pt x="124" y="89"/>
                    <a:pt x="124" y="89"/>
                  </a:cubicBezTo>
                  <a:lnTo>
                    <a:pt x="124" y="0"/>
                  </a:lnTo>
                  <a:close/>
                  <a:moveTo>
                    <a:pt x="354" y="0"/>
                  </a:moveTo>
                  <a:lnTo>
                    <a:pt x="354" y="0"/>
                  </a:lnTo>
                  <a:cubicBezTo>
                    <a:pt x="319" y="0"/>
                    <a:pt x="319" y="0"/>
                    <a:pt x="319" y="0"/>
                  </a:cubicBezTo>
                  <a:cubicBezTo>
                    <a:pt x="319" y="89"/>
                    <a:pt x="319" y="89"/>
                    <a:pt x="319" y="89"/>
                  </a:cubicBezTo>
                  <a:cubicBezTo>
                    <a:pt x="354" y="89"/>
                    <a:pt x="354" y="89"/>
                    <a:pt x="354" y="89"/>
                  </a:cubicBezTo>
                  <a:lnTo>
                    <a:pt x="35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lc="http://schemas.openxmlformats.org/drawingml/2006/lockedCanvas" xmlns:p14="http://schemas.microsoft.com/office/powerpoint/2010/main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Freeform: Shape 157"/>
            <p:cNvSpPr>
              <a:spLocks/>
            </p:cNvSpPr>
            <p:nvPr/>
          </p:nvSpPr>
          <p:spPr bwMode="auto">
            <a:xfrm>
              <a:off x="8484207" y="4781435"/>
              <a:ext cx="67173" cy="67103"/>
            </a:xfrm>
            <a:custGeom>
              <a:avLst/>
              <a:gdLst>
                <a:gd name="T0" fmla="*/ 14 w 306"/>
                <a:gd name="T1" fmla="*/ 291 h 305"/>
                <a:gd name="T2" fmla="*/ 14 w 306"/>
                <a:gd name="T3" fmla="*/ 291 h 305"/>
                <a:gd name="T4" fmla="*/ 53 w 306"/>
                <a:gd name="T5" fmla="*/ 291 h 305"/>
                <a:gd name="T6" fmla="*/ 292 w 306"/>
                <a:gd name="T7" fmla="*/ 53 h 305"/>
                <a:gd name="T8" fmla="*/ 292 w 306"/>
                <a:gd name="T9" fmla="*/ 13 h 305"/>
                <a:gd name="T10" fmla="*/ 245 w 306"/>
                <a:gd name="T11" fmla="*/ 13 h 305"/>
                <a:gd name="T12" fmla="*/ 14 w 306"/>
                <a:gd name="T13" fmla="*/ 245 h 305"/>
                <a:gd name="T14" fmla="*/ 14 w 306"/>
                <a:gd name="T15" fmla="*/ 291 h 305"/>
                <a:gd name="T16" fmla="*/ 14 w 306"/>
                <a:gd name="T17" fmla="*/ 291 h 305"/>
                <a:gd name="T18" fmla="*/ 14 w 306"/>
                <a:gd name="T19" fmla="*/ 291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6" h="305">
                  <a:moveTo>
                    <a:pt x="14" y="291"/>
                  </a:moveTo>
                  <a:lnTo>
                    <a:pt x="14" y="291"/>
                  </a:lnTo>
                  <a:cubicBezTo>
                    <a:pt x="27" y="304"/>
                    <a:pt x="40" y="304"/>
                    <a:pt x="53" y="291"/>
                  </a:cubicBezTo>
                  <a:cubicBezTo>
                    <a:pt x="292" y="53"/>
                    <a:pt x="292" y="53"/>
                    <a:pt x="292" y="53"/>
                  </a:cubicBezTo>
                  <a:cubicBezTo>
                    <a:pt x="305" y="39"/>
                    <a:pt x="305" y="19"/>
                    <a:pt x="292" y="13"/>
                  </a:cubicBezTo>
                  <a:cubicBezTo>
                    <a:pt x="279" y="0"/>
                    <a:pt x="259" y="0"/>
                    <a:pt x="245" y="13"/>
                  </a:cubicBezTo>
                  <a:cubicBezTo>
                    <a:pt x="14" y="245"/>
                    <a:pt x="14" y="245"/>
                    <a:pt x="14" y="245"/>
                  </a:cubicBezTo>
                  <a:cubicBezTo>
                    <a:pt x="0" y="258"/>
                    <a:pt x="0" y="278"/>
                    <a:pt x="14" y="291"/>
                  </a:cubicBezTo>
                  <a:close/>
                  <a:moveTo>
                    <a:pt x="14" y="291"/>
                  </a:moveTo>
                  <a:lnTo>
                    <a:pt x="14" y="2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Freeform: Shape 158"/>
            <p:cNvSpPr>
              <a:spLocks/>
            </p:cNvSpPr>
            <p:nvPr/>
          </p:nvSpPr>
          <p:spPr bwMode="auto">
            <a:xfrm>
              <a:off x="8416045" y="4871235"/>
              <a:ext cx="39514" cy="39472"/>
            </a:xfrm>
            <a:custGeom>
              <a:avLst/>
              <a:gdLst>
                <a:gd name="T0" fmla="*/ 145 w 180"/>
                <a:gd name="T1" fmla="*/ 33 h 179"/>
                <a:gd name="T2" fmla="*/ 145 w 180"/>
                <a:gd name="T3" fmla="*/ 33 h 179"/>
                <a:gd name="T4" fmla="*/ 99 w 180"/>
                <a:gd name="T5" fmla="*/ 6 h 179"/>
                <a:gd name="T6" fmla="*/ 53 w 180"/>
                <a:gd name="T7" fmla="*/ 0 h 179"/>
                <a:gd name="T8" fmla="*/ 20 w 180"/>
                <a:gd name="T9" fmla="*/ 19 h 179"/>
                <a:gd name="T10" fmla="*/ 0 w 180"/>
                <a:gd name="T11" fmla="*/ 46 h 179"/>
                <a:gd name="T12" fmla="*/ 0 w 180"/>
                <a:gd name="T13" fmla="*/ 79 h 179"/>
                <a:gd name="T14" fmla="*/ 6 w 180"/>
                <a:gd name="T15" fmla="*/ 112 h 179"/>
                <a:gd name="T16" fmla="*/ 33 w 180"/>
                <a:gd name="T17" fmla="*/ 145 h 179"/>
                <a:gd name="T18" fmla="*/ 66 w 180"/>
                <a:gd name="T19" fmla="*/ 172 h 179"/>
                <a:gd name="T20" fmla="*/ 99 w 180"/>
                <a:gd name="T21" fmla="*/ 178 h 179"/>
                <a:gd name="T22" fmla="*/ 132 w 180"/>
                <a:gd name="T23" fmla="*/ 178 h 179"/>
                <a:gd name="T24" fmla="*/ 159 w 180"/>
                <a:gd name="T25" fmla="*/ 158 h 179"/>
                <a:gd name="T26" fmla="*/ 179 w 180"/>
                <a:gd name="T27" fmla="*/ 125 h 179"/>
                <a:gd name="T28" fmla="*/ 172 w 180"/>
                <a:gd name="T29" fmla="*/ 79 h 179"/>
                <a:gd name="T30" fmla="*/ 145 w 180"/>
                <a:gd name="T31" fmla="*/ 33 h 179"/>
                <a:gd name="T32" fmla="*/ 145 w 180"/>
                <a:gd name="T33" fmla="*/ 33 h 179"/>
                <a:gd name="T34" fmla="*/ 145 w 180"/>
                <a:gd name="T35" fmla="*/ 33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0" h="179">
                  <a:moveTo>
                    <a:pt x="145" y="33"/>
                  </a:moveTo>
                  <a:lnTo>
                    <a:pt x="145" y="33"/>
                  </a:lnTo>
                  <a:cubicBezTo>
                    <a:pt x="126" y="19"/>
                    <a:pt x="112" y="13"/>
                    <a:pt x="99" y="6"/>
                  </a:cubicBezTo>
                  <a:cubicBezTo>
                    <a:pt x="86" y="0"/>
                    <a:pt x="73" y="0"/>
                    <a:pt x="53" y="0"/>
                  </a:cubicBezTo>
                  <a:cubicBezTo>
                    <a:pt x="39" y="6"/>
                    <a:pt x="33" y="13"/>
                    <a:pt x="20" y="19"/>
                  </a:cubicBezTo>
                  <a:cubicBezTo>
                    <a:pt x="13" y="33"/>
                    <a:pt x="6" y="39"/>
                    <a:pt x="0" y="46"/>
                  </a:cubicBezTo>
                  <a:cubicBezTo>
                    <a:pt x="0" y="59"/>
                    <a:pt x="0" y="66"/>
                    <a:pt x="0" y="79"/>
                  </a:cubicBezTo>
                  <a:cubicBezTo>
                    <a:pt x="0" y="86"/>
                    <a:pt x="0" y="99"/>
                    <a:pt x="6" y="112"/>
                  </a:cubicBezTo>
                  <a:cubicBezTo>
                    <a:pt x="13" y="119"/>
                    <a:pt x="20" y="132"/>
                    <a:pt x="33" y="145"/>
                  </a:cubicBezTo>
                  <a:cubicBezTo>
                    <a:pt x="46" y="152"/>
                    <a:pt x="53" y="165"/>
                    <a:pt x="66" y="172"/>
                  </a:cubicBezTo>
                  <a:cubicBezTo>
                    <a:pt x="79" y="178"/>
                    <a:pt x="92" y="178"/>
                    <a:pt x="99" y="178"/>
                  </a:cubicBezTo>
                  <a:cubicBezTo>
                    <a:pt x="112" y="178"/>
                    <a:pt x="119" y="178"/>
                    <a:pt x="132" y="178"/>
                  </a:cubicBezTo>
                  <a:cubicBezTo>
                    <a:pt x="139" y="172"/>
                    <a:pt x="145" y="165"/>
                    <a:pt x="159" y="158"/>
                  </a:cubicBezTo>
                  <a:cubicBezTo>
                    <a:pt x="165" y="145"/>
                    <a:pt x="172" y="139"/>
                    <a:pt x="179" y="125"/>
                  </a:cubicBezTo>
                  <a:cubicBezTo>
                    <a:pt x="179" y="112"/>
                    <a:pt x="179" y="92"/>
                    <a:pt x="172" y="79"/>
                  </a:cubicBezTo>
                  <a:cubicBezTo>
                    <a:pt x="165" y="66"/>
                    <a:pt x="159" y="53"/>
                    <a:pt x="145" y="33"/>
                  </a:cubicBezTo>
                  <a:close/>
                  <a:moveTo>
                    <a:pt x="145" y="33"/>
                  </a:moveTo>
                  <a:lnTo>
                    <a:pt x="145" y="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159"/>
            <p:cNvSpPr>
              <a:spLocks/>
            </p:cNvSpPr>
            <p:nvPr/>
          </p:nvSpPr>
          <p:spPr bwMode="auto">
            <a:xfrm>
              <a:off x="8265893" y="4790316"/>
              <a:ext cx="276597" cy="275318"/>
            </a:xfrm>
            <a:custGeom>
              <a:avLst/>
              <a:gdLst>
                <a:gd name="T0" fmla="*/ 1205 w 1239"/>
                <a:gd name="T1" fmla="*/ 206 h 1233"/>
                <a:gd name="T2" fmla="*/ 1106 w 1239"/>
                <a:gd name="T3" fmla="*/ 212 h 1233"/>
                <a:gd name="T4" fmla="*/ 914 w 1239"/>
                <a:gd name="T5" fmla="*/ 318 h 1233"/>
                <a:gd name="T6" fmla="*/ 1020 w 1239"/>
                <a:gd name="T7" fmla="*/ 126 h 1233"/>
                <a:gd name="T8" fmla="*/ 1033 w 1239"/>
                <a:gd name="T9" fmla="*/ 27 h 1233"/>
                <a:gd name="T10" fmla="*/ 26 w 1239"/>
                <a:gd name="T11" fmla="*/ 656 h 1233"/>
                <a:gd name="T12" fmla="*/ 470 w 1239"/>
                <a:gd name="T13" fmla="*/ 1206 h 1233"/>
                <a:gd name="T14" fmla="*/ 1205 w 1239"/>
                <a:gd name="T15" fmla="*/ 576 h 1233"/>
                <a:gd name="T16" fmla="*/ 516 w 1239"/>
                <a:gd name="T17" fmla="*/ 881 h 1233"/>
                <a:gd name="T18" fmla="*/ 483 w 1239"/>
                <a:gd name="T19" fmla="*/ 927 h 1233"/>
                <a:gd name="T20" fmla="*/ 384 w 1239"/>
                <a:gd name="T21" fmla="*/ 967 h 1233"/>
                <a:gd name="T22" fmla="*/ 344 w 1239"/>
                <a:gd name="T23" fmla="*/ 927 h 1233"/>
                <a:gd name="T24" fmla="*/ 364 w 1239"/>
                <a:gd name="T25" fmla="*/ 907 h 1233"/>
                <a:gd name="T26" fmla="*/ 404 w 1239"/>
                <a:gd name="T27" fmla="*/ 921 h 1233"/>
                <a:gd name="T28" fmla="*/ 450 w 1239"/>
                <a:gd name="T29" fmla="*/ 901 h 1233"/>
                <a:gd name="T30" fmla="*/ 463 w 1239"/>
                <a:gd name="T31" fmla="*/ 835 h 1233"/>
                <a:gd name="T32" fmla="*/ 417 w 1239"/>
                <a:gd name="T33" fmla="*/ 828 h 1233"/>
                <a:gd name="T34" fmla="*/ 338 w 1239"/>
                <a:gd name="T35" fmla="*/ 868 h 1233"/>
                <a:gd name="T36" fmla="*/ 265 w 1239"/>
                <a:gd name="T37" fmla="*/ 854 h 1233"/>
                <a:gd name="T38" fmla="*/ 251 w 1239"/>
                <a:gd name="T39" fmla="*/ 775 h 1233"/>
                <a:gd name="T40" fmla="*/ 318 w 1239"/>
                <a:gd name="T41" fmla="*/ 702 h 1233"/>
                <a:gd name="T42" fmla="*/ 377 w 1239"/>
                <a:gd name="T43" fmla="*/ 696 h 1233"/>
                <a:gd name="T44" fmla="*/ 404 w 1239"/>
                <a:gd name="T45" fmla="*/ 722 h 1233"/>
                <a:gd name="T46" fmla="*/ 384 w 1239"/>
                <a:gd name="T47" fmla="*/ 749 h 1233"/>
                <a:gd name="T48" fmla="*/ 338 w 1239"/>
                <a:gd name="T49" fmla="*/ 742 h 1233"/>
                <a:gd name="T50" fmla="*/ 291 w 1239"/>
                <a:gd name="T51" fmla="*/ 788 h 1233"/>
                <a:gd name="T52" fmla="*/ 311 w 1239"/>
                <a:gd name="T53" fmla="*/ 821 h 1233"/>
                <a:gd name="T54" fmla="*/ 344 w 1239"/>
                <a:gd name="T55" fmla="*/ 815 h 1233"/>
                <a:gd name="T56" fmla="*/ 404 w 1239"/>
                <a:gd name="T57" fmla="*/ 782 h 1233"/>
                <a:gd name="T58" fmla="*/ 470 w 1239"/>
                <a:gd name="T59" fmla="*/ 768 h 1233"/>
                <a:gd name="T60" fmla="*/ 523 w 1239"/>
                <a:gd name="T61" fmla="*/ 828 h 1233"/>
                <a:gd name="T62" fmla="*/ 722 w 1239"/>
                <a:gd name="T63" fmla="*/ 682 h 1233"/>
                <a:gd name="T64" fmla="*/ 616 w 1239"/>
                <a:gd name="T65" fmla="*/ 788 h 1233"/>
                <a:gd name="T66" fmla="*/ 563 w 1239"/>
                <a:gd name="T67" fmla="*/ 788 h 1233"/>
                <a:gd name="T68" fmla="*/ 410 w 1239"/>
                <a:gd name="T69" fmla="*/ 629 h 1233"/>
                <a:gd name="T70" fmla="*/ 424 w 1239"/>
                <a:gd name="T71" fmla="*/ 596 h 1233"/>
                <a:gd name="T72" fmla="*/ 543 w 1239"/>
                <a:gd name="T73" fmla="*/ 484 h 1233"/>
                <a:gd name="T74" fmla="*/ 563 w 1239"/>
                <a:gd name="T75" fmla="*/ 510 h 1233"/>
                <a:gd name="T76" fmla="*/ 463 w 1239"/>
                <a:gd name="T77" fmla="*/ 616 h 1233"/>
                <a:gd name="T78" fmla="*/ 596 w 1239"/>
                <a:gd name="T79" fmla="*/ 583 h 1233"/>
                <a:gd name="T80" fmla="*/ 629 w 1239"/>
                <a:gd name="T81" fmla="*/ 576 h 1233"/>
                <a:gd name="T82" fmla="*/ 622 w 1239"/>
                <a:gd name="T83" fmla="*/ 610 h 1233"/>
                <a:gd name="T84" fmla="*/ 596 w 1239"/>
                <a:gd name="T85" fmla="*/ 742 h 1233"/>
                <a:gd name="T86" fmla="*/ 708 w 1239"/>
                <a:gd name="T87" fmla="*/ 643 h 1233"/>
                <a:gd name="T88" fmla="*/ 728 w 1239"/>
                <a:gd name="T89" fmla="*/ 669 h 1233"/>
                <a:gd name="T90" fmla="*/ 887 w 1239"/>
                <a:gd name="T91" fmla="*/ 504 h 1233"/>
                <a:gd name="T92" fmla="*/ 854 w 1239"/>
                <a:gd name="T93" fmla="*/ 557 h 1233"/>
                <a:gd name="T94" fmla="*/ 761 w 1239"/>
                <a:gd name="T95" fmla="*/ 596 h 1233"/>
                <a:gd name="T96" fmla="*/ 662 w 1239"/>
                <a:gd name="T97" fmla="*/ 550 h 1233"/>
                <a:gd name="T98" fmla="*/ 616 w 1239"/>
                <a:gd name="T99" fmla="*/ 451 h 1233"/>
                <a:gd name="T100" fmla="*/ 655 w 1239"/>
                <a:gd name="T101" fmla="*/ 358 h 1233"/>
                <a:gd name="T102" fmla="*/ 788 w 1239"/>
                <a:gd name="T103" fmla="*/ 318 h 1233"/>
                <a:gd name="T104" fmla="*/ 887 w 1239"/>
                <a:gd name="T105" fmla="*/ 404 h 1233"/>
                <a:gd name="T106" fmla="*/ 887 w 1239"/>
                <a:gd name="T107" fmla="*/ 504 h 1233"/>
                <a:gd name="T108" fmla="*/ 887 w 1239"/>
                <a:gd name="T109" fmla="*/ 504 h 1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39" h="1233">
                  <a:moveTo>
                    <a:pt x="1205" y="206"/>
                  </a:moveTo>
                  <a:lnTo>
                    <a:pt x="1205" y="206"/>
                  </a:lnTo>
                  <a:cubicBezTo>
                    <a:pt x="1166" y="159"/>
                    <a:pt x="1166" y="159"/>
                    <a:pt x="1166" y="159"/>
                  </a:cubicBezTo>
                  <a:cubicBezTo>
                    <a:pt x="1106" y="212"/>
                    <a:pt x="1106" y="212"/>
                    <a:pt x="1106" y="212"/>
                  </a:cubicBezTo>
                  <a:cubicBezTo>
                    <a:pt x="1113" y="252"/>
                    <a:pt x="1106" y="292"/>
                    <a:pt x="1079" y="318"/>
                  </a:cubicBezTo>
                  <a:cubicBezTo>
                    <a:pt x="1033" y="365"/>
                    <a:pt x="960" y="365"/>
                    <a:pt x="914" y="318"/>
                  </a:cubicBezTo>
                  <a:cubicBezTo>
                    <a:pt x="867" y="272"/>
                    <a:pt x="867" y="206"/>
                    <a:pt x="914" y="159"/>
                  </a:cubicBezTo>
                  <a:cubicBezTo>
                    <a:pt x="940" y="133"/>
                    <a:pt x="980" y="120"/>
                    <a:pt x="1020" y="126"/>
                  </a:cubicBezTo>
                  <a:cubicBezTo>
                    <a:pt x="1073" y="73"/>
                    <a:pt x="1073" y="73"/>
                    <a:pt x="1073" y="73"/>
                  </a:cubicBezTo>
                  <a:cubicBezTo>
                    <a:pt x="1033" y="27"/>
                    <a:pt x="1033" y="27"/>
                    <a:pt x="1033" y="27"/>
                  </a:cubicBezTo>
                  <a:cubicBezTo>
                    <a:pt x="1000" y="0"/>
                    <a:pt x="689" y="0"/>
                    <a:pt x="655" y="27"/>
                  </a:cubicBezTo>
                  <a:cubicBezTo>
                    <a:pt x="26" y="656"/>
                    <a:pt x="26" y="656"/>
                    <a:pt x="26" y="656"/>
                  </a:cubicBezTo>
                  <a:cubicBezTo>
                    <a:pt x="0" y="682"/>
                    <a:pt x="0" y="735"/>
                    <a:pt x="26" y="762"/>
                  </a:cubicBezTo>
                  <a:cubicBezTo>
                    <a:pt x="470" y="1206"/>
                    <a:pt x="470" y="1206"/>
                    <a:pt x="470" y="1206"/>
                  </a:cubicBezTo>
                  <a:cubicBezTo>
                    <a:pt x="503" y="1232"/>
                    <a:pt x="549" y="1232"/>
                    <a:pt x="583" y="1206"/>
                  </a:cubicBezTo>
                  <a:cubicBezTo>
                    <a:pt x="1205" y="576"/>
                    <a:pt x="1205" y="576"/>
                    <a:pt x="1205" y="576"/>
                  </a:cubicBezTo>
                  <a:cubicBezTo>
                    <a:pt x="1238" y="550"/>
                    <a:pt x="1238" y="232"/>
                    <a:pt x="1205" y="206"/>
                  </a:cubicBezTo>
                  <a:close/>
                  <a:moveTo>
                    <a:pt x="516" y="881"/>
                  </a:moveTo>
                  <a:lnTo>
                    <a:pt x="516" y="881"/>
                  </a:lnTo>
                  <a:cubicBezTo>
                    <a:pt x="510" y="894"/>
                    <a:pt x="496" y="914"/>
                    <a:pt x="483" y="927"/>
                  </a:cubicBezTo>
                  <a:cubicBezTo>
                    <a:pt x="463" y="947"/>
                    <a:pt x="443" y="960"/>
                    <a:pt x="424" y="960"/>
                  </a:cubicBezTo>
                  <a:cubicBezTo>
                    <a:pt x="410" y="967"/>
                    <a:pt x="397" y="967"/>
                    <a:pt x="384" y="967"/>
                  </a:cubicBezTo>
                  <a:cubicBezTo>
                    <a:pt x="371" y="960"/>
                    <a:pt x="357" y="954"/>
                    <a:pt x="351" y="947"/>
                  </a:cubicBezTo>
                  <a:cubicBezTo>
                    <a:pt x="344" y="941"/>
                    <a:pt x="344" y="934"/>
                    <a:pt x="344" y="927"/>
                  </a:cubicBezTo>
                  <a:cubicBezTo>
                    <a:pt x="344" y="921"/>
                    <a:pt x="344" y="921"/>
                    <a:pt x="351" y="914"/>
                  </a:cubicBezTo>
                  <a:cubicBezTo>
                    <a:pt x="351" y="907"/>
                    <a:pt x="357" y="907"/>
                    <a:pt x="364" y="907"/>
                  </a:cubicBezTo>
                  <a:cubicBezTo>
                    <a:pt x="371" y="907"/>
                    <a:pt x="377" y="907"/>
                    <a:pt x="384" y="907"/>
                  </a:cubicBezTo>
                  <a:cubicBezTo>
                    <a:pt x="391" y="914"/>
                    <a:pt x="397" y="914"/>
                    <a:pt x="404" y="921"/>
                  </a:cubicBezTo>
                  <a:cubicBezTo>
                    <a:pt x="410" y="921"/>
                    <a:pt x="424" y="921"/>
                    <a:pt x="430" y="914"/>
                  </a:cubicBezTo>
                  <a:cubicBezTo>
                    <a:pt x="437" y="914"/>
                    <a:pt x="443" y="907"/>
                    <a:pt x="450" y="901"/>
                  </a:cubicBezTo>
                  <a:cubicBezTo>
                    <a:pt x="463" y="888"/>
                    <a:pt x="470" y="874"/>
                    <a:pt x="470" y="861"/>
                  </a:cubicBezTo>
                  <a:cubicBezTo>
                    <a:pt x="477" y="848"/>
                    <a:pt x="470" y="841"/>
                    <a:pt x="463" y="835"/>
                  </a:cubicBezTo>
                  <a:cubicBezTo>
                    <a:pt x="457" y="828"/>
                    <a:pt x="450" y="821"/>
                    <a:pt x="443" y="821"/>
                  </a:cubicBezTo>
                  <a:cubicBezTo>
                    <a:pt x="437" y="821"/>
                    <a:pt x="424" y="828"/>
                    <a:pt x="417" y="828"/>
                  </a:cubicBezTo>
                  <a:cubicBezTo>
                    <a:pt x="410" y="835"/>
                    <a:pt x="397" y="841"/>
                    <a:pt x="384" y="848"/>
                  </a:cubicBezTo>
                  <a:cubicBezTo>
                    <a:pt x="371" y="854"/>
                    <a:pt x="357" y="868"/>
                    <a:pt x="338" y="868"/>
                  </a:cubicBezTo>
                  <a:cubicBezTo>
                    <a:pt x="324" y="874"/>
                    <a:pt x="311" y="874"/>
                    <a:pt x="298" y="874"/>
                  </a:cubicBezTo>
                  <a:cubicBezTo>
                    <a:pt x="291" y="874"/>
                    <a:pt x="278" y="868"/>
                    <a:pt x="265" y="854"/>
                  </a:cubicBezTo>
                  <a:cubicBezTo>
                    <a:pt x="251" y="841"/>
                    <a:pt x="245" y="835"/>
                    <a:pt x="245" y="821"/>
                  </a:cubicBezTo>
                  <a:cubicBezTo>
                    <a:pt x="245" y="802"/>
                    <a:pt x="245" y="788"/>
                    <a:pt x="251" y="775"/>
                  </a:cubicBezTo>
                  <a:cubicBezTo>
                    <a:pt x="258" y="762"/>
                    <a:pt x="271" y="742"/>
                    <a:pt x="285" y="729"/>
                  </a:cubicBezTo>
                  <a:cubicBezTo>
                    <a:pt x="298" y="715"/>
                    <a:pt x="304" y="709"/>
                    <a:pt x="318" y="702"/>
                  </a:cubicBezTo>
                  <a:cubicBezTo>
                    <a:pt x="331" y="696"/>
                    <a:pt x="344" y="696"/>
                    <a:pt x="351" y="696"/>
                  </a:cubicBezTo>
                  <a:cubicBezTo>
                    <a:pt x="364" y="696"/>
                    <a:pt x="371" y="696"/>
                    <a:pt x="377" y="696"/>
                  </a:cubicBezTo>
                  <a:cubicBezTo>
                    <a:pt x="384" y="696"/>
                    <a:pt x="391" y="702"/>
                    <a:pt x="397" y="709"/>
                  </a:cubicBezTo>
                  <a:cubicBezTo>
                    <a:pt x="404" y="715"/>
                    <a:pt x="404" y="715"/>
                    <a:pt x="404" y="722"/>
                  </a:cubicBezTo>
                  <a:cubicBezTo>
                    <a:pt x="404" y="735"/>
                    <a:pt x="404" y="735"/>
                    <a:pt x="397" y="742"/>
                  </a:cubicBezTo>
                  <a:cubicBezTo>
                    <a:pt x="397" y="749"/>
                    <a:pt x="391" y="749"/>
                    <a:pt x="384" y="749"/>
                  </a:cubicBezTo>
                  <a:cubicBezTo>
                    <a:pt x="384" y="749"/>
                    <a:pt x="377" y="749"/>
                    <a:pt x="371" y="749"/>
                  </a:cubicBezTo>
                  <a:cubicBezTo>
                    <a:pt x="357" y="742"/>
                    <a:pt x="344" y="742"/>
                    <a:pt x="338" y="742"/>
                  </a:cubicBezTo>
                  <a:cubicBezTo>
                    <a:pt x="331" y="742"/>
                    <a:pt x="318" y="749"/>
                    <a:pt x="311" y="762"/>
                  </a:cubicBezTo>
                  <a:cubicBezTo>
                    <a:pt x="298" y="768"/>
                    <a:pt x="291" y="782"/>
                    <a:pt x="291" y="788"/>
                  </a:cubicBezTo>
                  <a:cubicBezTo>
                    <a:pt x="291" y="802"/>
                    <a:pt x="291" y="808"/>
                    <a:pt x="298" y="815"/>
                  </a:cubicBezTo>
                  <a:cubicBezTo>
                    <a:pt x="304" y="821"/>
                    <a:pt x="304" y="821"/>
                    <a:pt x="311" y="821"/>
                  </a:cubicBezTo>
                  <a:cubicBezTo>
                    <a:pt x="318" y="821"/>
                    <a:pt x="318" y="821"/>
                    <a:pt x="324" y="821"/>
                  </a:cubicBezTo>
                  <a:cubicBezTo>
                    <a:pt x="331" y="821"/>
                    <a:pt x="338" y="815"/>
                    <a:pt x="344" y="815"/>
                  </a:cubicBezTo>
                  <a:cubicBezTo>
                    <a:pt x="344" y="815"/>
                    <a:pt x="357" y="808"/>
                    <a:pt x="364" y="802"/>
                  </a:cubicBezTo>
                  <a:cubicBezTo>
                    <a:pt x="377" y="795"/>
                    <a:pt x="391" y="788"/>
                    <a:pt x="404" y="782"/>
                  </a:cubicBezTo>
                  <a:cubicBezTo>
                    <a:pt x="417" y="775"/>
                    <a:pt x="424" y="768"/>
                    <a:pt x="437" y="768"/>
                  </a:cubicBezTo>
                  <a:cubicBezTo>
                    <a:pt x="450" y="768"/>
                    <a:pt x="457" y="768"/>
                    <a:pt x="470" y="768"/>
                  </a:cubicBezTo>
                  <a:cubicBezTo>
                    <a:pt x="477" y="775"/>
                    <a:pt x="490" y="782"/>
                    <a:pt x="496" y="788"/>
                  </a:cubicBezTo>
                  <a:cubicBezTo>
                    <a:pt x="510" y="802"/>
                    <a:pt x="516" y="815"/>
                    <a:pt x="523" y="828"/>
                  </a:cubicBezTo>
                  <a:cubicBezTo>
                    <a:pt x="523" y="848"/>
                    <a:pt x="523" y="861"/>
                    <a:pt x="516" y="881"/>
                  </a:cubicBezTo>
                  <a:close/>
                  <a:moveTo>
                    <a:pt x="722" y="682"/>
                  </a:moveTo>
                  <a:lnTo>
                    <a:pt x="722" y="682"/>
                  </a:lnTo>
                  <a:cubicBezTo>
                    <a:pt x="616" y="788"/>
                    <a:pt x="616" y="788"/>
                    <a:pt x="616" y="788"/>
                  </a:cubicBezTo>
                  <a:cubicBezTo>
                    <a:pt x="602" y="802"/>
                    <a:pt x="596" y="802"/>
                    <a:pt x="589" y="802"/>
                  </a:cubicBezTo>
                  <a:cubicBezTo>
                    <a:pt x="583" y="802"/>
                    <a:pt x="576" y="802"/>
                    <a:pt x="563" y="788"/>
                  </a:cubicBezTo>
                  <a:cubicBezTo>
                    <a:pt x="424" y="649"/>
                    <a:pt x="424" y="649"/>
                    <a:pt x="424" y="649"/>
                  </a:cubicBezTo>
                  <a:cubicBezTo>
                    <a:pt x="417" y="643"/>
                    <a:pt x="410" y="636"/>
                    <a:pt x="410" y="629"/>
                  </a:cubicBezTo>
                  <a:cubicBezTo>
                    <a:pt x="410" y="623"/>
                    <a:pt x="410" y="623"/>
                    <a:pt x="410" y="616"/>
                  </a:cubicBezTo>
                  <a:cubicBezTo>
                    <a:pt x="410" y="610"/>
                    <a:pt x="417" y="603"/>
                    <a:pt x="424" y="596"/>
                  </a:cubicBezTo>
                  <a:cubicBezTo>
                    <a:pt x="523" y="497"/>
                    <a:pt x="523" y="497"/>
                    <a:pt x="523" y="497"/>
                  </a:cubicBezTo>
                  <a:cubicBezTo>
                    <a:pt x="530" y="490"/>
                    <a:pt x="536" y="484"/>
                    <a:pt x="543" y="484"/>
                  </a:cubicBezTo>
                  <a:cubicBezTo>
                    <a:pt x="549" y="484"/>
                    <a:pt x="549" y="490"/>
                    <a:pt x="556" y="490"/>
                  </a:cubicBezTo>
                  <a:cubicBezTo>
                    <a:pt x="563" y="497"/>
                    <a:pt x="563" y="504"/>
                    <a:pt x="563" y="510"/>
                  </a:cubicBezTo>
                  <a:cubicBezTo>
                    <a:pt x="563" y="517"/>
                    <a:pt x="563" y="517"/>
                    <a:pt x="556" y="523"/>
                  </a:cubicBezTo>
                  <a:cubicBezTo>
                    <a:pt x="463" y="616"/>
                    <a:pt x="463" y="616"/>
                    <a:pt x="463" y="616"/>
                  </a:cubicBezTo>
                  <a:cubicBezTo>
                    <a:pt x="510" y="662"/>
                    <a:pt x="510" y="662"/>
                    <a:pt x="510" y="662"/>
                  </a:cubicBezTo>
                  <a:cubicBezTo>
                    <a:pt x="596" y="583"/>
                    <a:pt x="596" y="583"/>
                    <a:pt x="596" y="583"/>
                  </a:cubicBezTo>
                  <a:cubicBezTo>
                    <a:pt x="602" y="576"/>
                    <a:pt x="602" y="570"/>
                    <a:pt x="609" y="570"/>
                  </a:cubicBezTo>
                  <a:cubicBezTo>
                    <a:pt x="616" y="570"/>
                    <a:pt x="622" y="570"/>
                    <a:pt x="629" y="576"/>
                  </a:cubicBezTo>
                  <a:cubicBezTo>
                    <a:pt x="629" y="583"/>
                    <a:pt x="636" y="590"/>
                    <a:pt x="629" y="590"/>
                  </a:cubicBezTo>
                  <a:cubicBezTo>
                    <a:pt x="629" y="596"/>
                    <a:pt x="629" y="603"/>
                    <a:pt x="622" y="610"/>
                  </a:cubicBezTo>
                  <a:cubicBezTo>
                    <a:pt x="543" y="689"/>
                    <a:pt x="543" y="689"/>
                    <a:pt x="543" y="689"/>
                  </a:cubicBezTo>
                  <a:cubicBezTo>
                    <a:pt x="596" y="742"/>
                    <a:pt x="596" y="742"/>
                    <a:pt x="596" y="742"/>
                  </a:cubicBezTo>
                  <a:cubicBezTo>
                    <a:pt x="689" y="656"/>
                    <a:pt x="689" y="656"/>
                    <a:pt x="689" y="656"/>
                  </a:cubicBezTo>
                  <a:cubicBezTo>
                    <a:pt x="695" y="649"/>
                    <a:pt x="702" y="643"/>
                    <a:pt x="708" y="643"/>
                  </a:cubicBezTo>
                  <a:cubicBezTo>
                    <a:pt x="708" y="643"/>
                    <a:pt x="715" y="649"/>
                    <a:pt x="722" y="649"/>
                  </a:cubicBezTo>
                  <a:cubicBezTo>
                    <a:pt x="728" y="656"/>
                    <a:pt x="728" y="662"/>
                    <a:pt x="728" y="669"/>
                  </a:cubicBezTo>
                  <a:cubicBezTo>
                    <a:pt x="728" y="676"/>
                    <a:pt x="722" y="676"/>
                    <a:pt x="722" y="682"/>
                  </a:cubicBezTo>
                  <a:close/>
                  <a:moveTo>
                    <a:pt x="887" y="504"/>
                  </a:moveTo>
                  <a:lnTo>
                    <a:pt x="887" y="504"/>
                  </a:lnTo>
                  <a:cubicBezTo>
                    <a:pt x="881" y="523"/>
                    <a:pt x="874" y="537"/>
                    <a:pt x="854" y="557"/>
                  </a:cubicBezTo>
                  <a:cubicBezTo>
                    <a:pt x="841" y="570"/>
                    <a:pt x="828" y="576"/>
                    <a:pt x="808" y="590"/>
                  </a:cubicBezTo>
                  <a:cubicBezTo>
                    <a:pt x="795" y="596"/>
                    <a:pt x="775" y="596"/>
                    <a:pt x="761" y="596"/>
                  </a:cubicBezTo>
                  <a:cubicBezTo>
                    <a:pt x="742" y="596"/>
                    <a:pt x="728" y="590"/>
                    <a:pt x="708" y="583"/>
                  </a:cubicBezTo>
                  <a:cubicBezTo>
                    <a:pt x="695" y="576"/>
                    <a:pt x="675" y="563"/>
                    <a:pt x="662" y="550"/>
                  </a:cubicBezTo>
                  <a:cubicBezTo>
                    <a:pt x="649" y="530"/>
                    <a:pt x="636" y="517"/>
                    <a:pt x="629" y="504"/>
                  </a:cubicBezTo>
                  <a:cubicBezTo>
                    <a:pt x="622" y="484"/>
                    <a:pt x="616" y="470"/>
                    <a:pt x="616" y="451"/>
                  </a:cubicBezTo>
                  <a:cubicBezTo>
                    <a:pt x="616" y="437"/>
                    <a:pt x="616" y="418"/>
                    <a:pt x="622" y="404"/>
                  </a:cubicBezTo>
                  <a:cubicBezTo>
                    <a:pt x="629" y="384"/>
                    <a:pt x="642" y="371"/>
                    <a:pt x="655" y="358"/>
                  </a:cubicBezTo>
                  <a:cubicBezTo>
                    <a:pt x="675" y="338"/>
                    <a:pt x="695" y="325"/>
                    <a:pt x="722" y="318"/>
                  </a:cubicBezTo>
                  <a:cubicBezTo>
                    <a:pt x="742" y="312"/>
                    <a:pt x="768" y="312"/>
                    <a:pt x="788" y="318"/>
                  </a:cubicBezTo>
                  <a:cubicBezTo>
                    <a:pt x="808" y="325"/>
                    <a:pt x="828" y="338"/>
                    <a:pt x="854" y="358"/>
                  </a:cubicBezTo>
                  <a:cubicBezTo>
                    <a:pt x="867" y="378"/>
                    <a:pt x="881" y="391"/>
                    <a:pt x="887" y="404"/>
                  </a:cubicBezTo>
                  <a:cubicBezTo>
                    <a:pt x="894" y="424"/>
                    <a:pt x="901" y="437"/>
                    <a:pt x="901" y="457"/>
                  </a:cubicBezTo>
                  <a:cubicBezTo>
                    <a:pt x="901" y="470"/>
                    <a:pt x="894" y="490"/>
                    <a:pt x="887" y="504"/>
                  </a:cubicBezTo>
                  <a:close/>
                  <a:moveTo>
                    <a:pt x="887" y="504"/>
                  </a:moveTo>
                  <a:lnTo>
                    <a:pt x="887" y="50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3" name="Group 160"/>
            <p:cNvGrpSpPr/>
            <p:nvPr/>
          </p:nvGrpSpPr>
          <p:grpSpPr>
            <a:xfrm>
              <a:off x="6402601" y="3383308"/>
              <a:ext cx="253026" cy="336198"/>
              <a:chOff x="9916767" y="11659096"/>
              <a:chExt cx="1032769" cy="1372771"/>
            </a:xfrm>
            <a:solidFill>
              <a:schemeClr val="accent1"/>
            </a:solidFill>
          </p:grpSpPr>
          <p:sp>
            <p:nvSpPr>
              <p:cNvPr id="46" name="Freeform: Shape 161"/>
              <p:cNvSpPr>
                <a:spLocks/>
              </p:cNvSpPr>
              <p:nvPr/>
            </p:nvSpPr>
            <p:spPr bwMode="auto">
              <a:xfrm>
                <a:off x="9916767" y="12943702"/>
                <a:ext cx="75568" cy="88165"/>
              </a:xfrm>
              <a:custGeom>
                <a:avLst/>
                <a:gdLst>
                  <a:gd name="T0" fmla="*/ 3 w 26"/>
                  <a:gd name="T1" fmla="*/ 0 h 29"/>
                  <a:gd name="T2" fmla="*/ 3 w 26"/>
                  <a:gd name="T3" fmla="*/ 0 h 29"/>
                  <a:gd name="T4" fmla="*/ 3 w 26"/>
                  <a:gd name="T5" fmla="*/ 25 h 29"/>
                  <a:gd name="T6" fmla="*/ 25 w 26"/>
                  <a:gd name="T7" fmla="*/ 13 h 29"/>
                  <a:gd name="T8" fmla="*/ 3 w 26"/>
                  <a:gd name="T9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9">
                    <a:moveTo>
                      <a:pt x="3" y="0"/>
                    </a:moveTo>
                    <a:lnTo>
                      <a:pt x="3" y="0"/>
                    </a:lnTo>
                    <a:cubicBezTo>
                      <a:pt x="3" y="4"/>
                      <a:pt x="0" y="22"/>
                      <a:pt x="3" y="25"/>
                    </a:cubicBezTo>
                    <a:cubicBezTo>
                      <a:pt x="3" y="28"/>
                      <a:pt x="22" y="13"/>
                      <a:pt x="25" y="13"/>
                    </a:cubicBezTo>
                    <a:cubicBezTo>
                      <a:pt x="22" y="7"/>
                      <a:pt x="13" y="0"/>
                      <a:pt x="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Freeform: Shape 162"/>
              <p:cNvSpPr>
                <a:spLocks/>
              </p:cNvSpPr>
              <p:nvPr/>
            </p:nvSpPr>
            <p:spPr bwMode="auto">
              <a:xfrm>
                <a:off x="9967144" y="11759852"/>
                <a:ext cx="692717" cy="944566"/>
              </a:xfrm>
              <a:custGeom>
                <a:avLst/>
                <a:gdLst>
                  <a:gd name="T0" fmla="*/ 12 w 243"/>
                  <a:gd name="T1" fmla="*/ 327 h 331"/>
                  <a:gd name="T2" fmla="*/ 12 w 243"/>
                  <a:gd name="T3" fmla="*/ 327 h 331"/>
                  <a:gd name="T4" fmla="*/ 18 w 243"/>
                  <a:gd name="T5" fmla="*/ 330 h 331"/>
                  <a:gd name="T6" fmla="*/ 242 w 243"/>
                  <a:gd name="T7" fmla="*/ 15 h 331"/>
                  <a:gd name="T8" fmla="*/ 224 w 243"/>
                  <a:gd name="T9" fmla="*/ 0 h 331"/>
                  <a:gd name="T10" fmla="*/ 0 w 243"/>
                  <a:gd name="T11" fmla="*/ 315 h 331"/>
                  <a:gd name="T12" fmla="*/ 9 w 243"/>
                  <a:gd name="T13" fmla="*/ 321 h 331"/>
                  <a:gd name="T14" fmla="*/ 12 w 243"/>
                  <a:gd name="T15" fmla="*/ 327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3" h="331">
                    <a:moveTo>
                      <a:pt x="12" y="327"/>
                    </a:moveTo>
                    <a:lnTo>
                      <a:pt x="12" y="327"/>
                    </a:lnTo>
                    <a:cubicBezTo>
                      <a:pt x="15" y="327"/>
                      <a:pt x="15" y="330"/>
                      <a:pt x="18" y="330"/>
                    </a:cubicBezTo>
                    <a:cubicBezTo>
                      <a:pt x="242" y="15"/>
                      <a:pt x="242" y="15"/>
                      <a:pt x="242" y="15"/>
                    </a:cubicBezTo>
                    <a:cubicBezTo>
                      <a:pt x="224" y="0"/>
                      <a:pt x="224" y="0"/>
                      <a:pt x="224" y="0"/>
                    </a:cubicBezTo>
                    <a:cubicBezTo>
                      <a:pt x="0" y="315"/>
                      <a:pt x="0" y="315"/>
                      <a:pt x="0" y="315"/>
                    </a:cubicBezTo>
                    <a:cubicBezTo>
                      <a:pt x="9" y="321"/>
                      <a:pt x="9" y="321"/>
                      <a:pt x="9" y="321"/>
                    </a:cubicBezTo>
                    <a:lnTo>
                      <a:pt x="12" y="32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Freeform: Shape 163"/>
              <p:cNvSpPr>
                <a:spLocks/>
              </p:cNvSpPr>
              <p:nvPr/>
            </p:nvSpPr>
            <p:spPr bwMode="auto">
              <a:xfrm>
                <a:off x="10080497" y="11848010"/>
                <a:ext cx="705308" cy="944560"/>
              </a:xfrm>
              <a:custGeom>
                <a:avLst/>
                <a:gdLst>
                  <a:gd name="T0" fmla="*/ 6 w 246"/>
                  <a:gd name="T1" fmla="*/ 318 h 331"/>
                  <a:gd name="T2" fmla="*/ 6 w 246"/>
                  <a:gd name="T3" fmla="*/ 318 h 331"/>
                  <a:gd name="T4" fmla="*/ 18 w 246"/>
                  <a:gd name="T5" fmla="*/ 327 h 331"/>
                  <a:gd name="T6" fmla="*/ 21 w 246"/>
                  <a:gd name="T7" fmla="*/ 330 h 331"/>
                  <a:gd name="T8" fmla="*/ 245 w 246"/>
                  <a:gd name="T9" fmla="*/ 12 h 331"/>
                  <a:gd name="T10" fmla="*/ 224 w 246"/>
                  <a:gd name="T11" fmla="*/ 0 h 331"/>
                  <a:gd name="T12" fmla="*/ 0 w 246"/>
                  <a:gd name="T13" fmla="*/ 315 h 331"/>
                  <a:gd name="T14" fmla="*/ 3 w 246"/>
                  <a:gd name="T15" fmla="*/ 315 h 331"/>
                  <a:gd name="T16" fmla="*/ 6 w 246"/>
                  <a:gd name="T17" fmla="*/ 318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6" h="331">
                    <a:moveTo>
                      <a:pt x="6" y="318"/>
                    </a:moveTo>
                    <a:lnTo>
                      <a:pt x="6" y="318"/>
                    </a:lnTo>
                    <a:cubicBezTo>
                      <a:pt x="18" y="327"/>
                      <a:pt x="18" y="327"/>
                      <a:pt x="18" y="327"/>
                    </a:cubicBezTo>
                    <a:cubicBezTo>
                      <a:pt x="18" y="327"/>
                      <a:pt x="18" y="327"/>
                      <a:pt x="21" y="330"/>
                    </a:cubicBezTo>
                    <a:cubicBezTo>
                      <a:pt x="245" y="12"/>
                      <a:pt x="245" y="12"/>
                      <a:pt x="245" y="12"/>
                    </a:cubicBezTo>
                    <a:cubicBezTo>
                      <a:pt x="224" y="0"/>
                      <a:pt x="224" y="0"/>
                      <a:pt x="224" y="0"/>
                    </a:cubicBezTo>
                    <a:cubicBezTo>
                      <a:pt x="0" y="315"/>
                      <a:pt x="0" y="315"/>
                      <a:pt x="0" y="315"/>
                    </a:cubicBezTo>
                    <a:lnTo>
                      <a:pt x="3" y="315"/>
                    </a:lnTo>
                    <a:lnTo>
                      <a:pt x="6" y="31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Freeform: Shape 164"/>
              <p:cNvSpPr>
                <a:spLocks/>
              </p:cNvSpPr>
              <p:nvPr/>
            </p:nvSpPr>
            <p:spPr bwMode="auto">
              <a:xfrm>
                <a:off x="10672451" y="11659096"/>
                <a:ext cx="277085" cy="239294"/>
              </a:xfrm>
              <a:custGeom>
                <a:avLst/>
                <a:gdLst>
                  <a:gd name="T0" fmla="*/ 88 w 95"/>
                  <a:gd name="T1" fmla="*/ 36 h 82"/>
                  <a:gd name="T2" fmla="*/ 88 w 95"/>
                  <a:gd name="T3" fmla="*/ 36 h 82"/>
                  <a:gd name="T4" fmla="*/ 39 w 95"/>
                  <a:gd name="T5" fmla="*/ 2 h 82"/>
                  <a:gd name="T6" fmla="*/ 30 w 95"/>
                  <a:gd name="T7" fmla="*/ 0 h 82"/>
                  <a:gd name="T8" fmla="*/ 21 w 95"/>
                  <a:gd name="T9" fmla="*/ 0 h 82"/>
                  <a:gd name="T10" fmla="*/ 0 w 95"/>
                  <a:gd name="T11" fmla="*/ 27 h 82"/>
                  <a:gd name="T12" fmla="*/ 78 w 95"/>
                  <a:gd name="T13" fmla="*/ 81 h 82"/>
                  <a:gd name="T14" fmla="*/ 94 w 95"/>
                  <a:gd name="T15" fmla="*/ 54 h 82"/>
                  <a:gd name="T16" fmla="*/ 88 w 95"/>
                  <a:gd name="T17" fmla="*/ 36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5" h="82">
                    <a:moveTo>
                      <a:pt x="88" y="36"/>
                    </a:moveTo>
                    <a:lnTo>
                      <a:pt x="88" y="36"/>
                    </a:lnTo>
                    <a:cubicBezTo>
                      <a:pt x="39" y="2"/>
                      <a:pt x="39" y="2"/>
                      <a:pt x="39" y="2"/>
                    </a:cubicBezTo>
                    <a:cubicBezTo>
                      <a:pt x="36" y="0"/>
                      <a:pt x="33" y="0"/>
                      <a:pt x="30" y="0"/>
                    </a:cubicBezTo>
                    <a:cubicBezTo>
                      <a:pt x="27" y="0"/>
                      <a:pt x="24" y="0"/>
                      <a:pt x="21" y="0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78" y="81"/>
                      <a:pt x="78" y="81"/>
                      <a:pt x="78" y="81"/>
                    </a:cubicBezTo>
                    <a:cubicBezTo>
                      <a:pt x="94" y="54"/>
                      <a:pt x="94" y="54"/>
                      <a:pt x="94" y="54"/>
                    </a:cubicBezTo>
                    <a:cubicBezTo>
                      <a:pt x="94" y="48"/>
                      <a:pt x="94" y="39"/>
                      <a:pt x="88" y="3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Freeform: Shape 165"/>
              <p:cNvSpPr>
                <a:spLocks/>
              </p:cNvSpPr>
              <p:nvPr/>
            </p:nvSpPr>
            <p:spPr bwMode="auto">
              <a:xfrm>
                <a:off x="10181258" y="11923578"/>
                <a:ext cx="692708" cy="931969"/>
              </a:xfrm>
              <a:custGeom>
                <a:avLst/>
                <a:gdLst>
                  <a:gd name="T0" fmla="*/ 0 w 243"/>
                  <a:gd name="T1" fmla="*/ 315 h 325"/>
                  <a:gd name="T2" fmla="*/ 0 w 243"/>
                  <a:gd name="T3" fmla="*/ 315 h 325"/>
                  <a:gd name="T4" fmla="*/ 6 w 243"/>
                  <a:gd name="T5" fmla="*/ 318 h 325"/>
                  <a:gd name="T6" fmla="*/ 9 w 243"/>
                  <a:gd name="T7" fmla="*/ 318 h 325"/>
                  <a:gd name="T8" fmla="*/ 18 w 243"/>
                  <a:gd name="T9" fmla="*/ 324 h 325"/>
                  <a:gd name="T10" fmla="*/ 242 w 243"/>
                  <a:gd name="T11" fmla="*/ 12 h 325"/>
                  <a:gd name="T12" fmla="*/ 227 w 243"/>
                  <a:gd name="T13" fmla="*/ 0 h 325"/>
                  <a:gd name="T14" fmla="*/ 0 w 243"/>
                  <a:gd name="T15" fmla="*/ 31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3" h="325">
                    <a:moveTo>
                      <a:pt x="0" y="315"/>
                    </a:moveTo>
                    <a:lnTo>
                      <a:pt x="0" y="315"/>
                    </a:lnTo>
                    <a:cubicBezTo>
                      <a:pt x="3" y="315"/>
                      <a:pt x="6" y="315"/>
                      <a:pt x="6" y="318"/>
                    </a:cubicBezTo>
                    <a:cubicBezTo>
                      <a:pt x="9" y="318"/>
                      <a:pt x="9" y="318"/>
                      <a:pt x="9" y="318"/>
                    </a:cubicBezTo>
                    <a:cubicBezTo>
                      <a:pt x="18" y="324"/>
                      <a:pt x="18" y="324"/>
                      <a:pt x="18" y="324"/>
                    </a:cubicBezTo>
                    <a:cubicBezTo>
                      <a:pt x="242" y="12"/>
                      <a:pt x="242" y="12"/>
                      <a:pt x="242" y="12"/>
                    </a:cubicBezTo>
                    <a:cubicBezTo>
                      <a:pt x="227" y="0"/>
                      <a:pt x="227" y="0"/>
                      <a:pt x="227" y="0"/>
                    </a:cubicBezTo>
                    <a:lnTo>
                      <a:pt x="0" y="31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Freeform: Shape 166"/>
              <p:cNvSpPr>
                <a:spLocks/>
              </p:cNvSpPr>
              <p:nvPr/>
            </p:nvSpPr>
            <p:spPr bwMode="auto">
              <a:xfrm>
                <a:off x="9941956" y="12729603"/>
                <a:ext cx="239306" cy="239285"/>
              </a:xfrm>
              <a:custGeom>
                <a:avLst/>
                <a:gdLst>
                  <a:gd name="T0" fmla="*/ 78 w 85"/>
                  <a:gd name="T1" fmla="*/ 48 h 83"/>
                  <a:gd name="T2" fmla="*/ 78 w 85"/>
                  <a:gd name="T3" fmla="*/ 48 h 83"/>
                  <a:gd name="T4" fmla="*/ 51 w 85"/>
                  <a:gd name="T5" fmla="*/ 27 h 83"/>
                  <a:gd name="T6" fmla="*/ 42 w 85"/>
                  <a:gd name="T7" fmla="*/ 21 h 83"/>
                  <a:gd name="T8" fmla="*/ 15 w 85"/>
                  <a:gd name="T9" fmla="*/ 3 h 83"/>
                  <a:gd name="T10" fmla="*/ 15 w 85"/>
                  <a:gd name="T11" fmla="*/ 0 h 83"/>
                  <a:gd name="T12" fmla="*/ 12 w 85"/>
                  <a:gd name="T13" fmla="*/ 0 h 83"/>
                  <a:gd name="T14" fmla="*/ 6 w 85"/>
                  <a:gd name="T15" fmla="*/ 15 h 83"/>
                  <a:gd name="T16" fmla="*/ 3 w 85"/>
                  <a:gd name="T17" fmla="*/ 21 h 83"/>
                  <a:gd name="T18" fmla="*/ 0 w 85"/>
                  <a:gd name="T19" fmla="*/ 57 h 83"/>
                  <a:gd name="T20" fmla="*/ 33 w 85"/>
                  <a:gd name="T21" fmla="*/ 82 h 83"/>
                  <a:gd name="T22" fmla="*/ 63 w 85"/>
                  <a:gd name="T23" fmla="*/ 63 h 83"/>
                  <a:gd name="T24" fmla="*/ 69 w 85"/>
                  <a:gd name="T25" fmla="*/ 60 h 83"/>
                  <a:gd name="T26" fmla="*/ 84 w 85"/>
                  <a:gd name="T27" fmla="*/ 51 h 83"/>
                  <a:gd name="T28" fmla="*/ 81 w 85"/>
                  <a:gd name="T29" fmla="*/ 48 h 83"/>
                  <a:gd name="T30" fmla="*/ 78 w 85"/>
                  <a:gd name="T31" fmla="*/ 48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5" h="83">
                    <a:moveTo>
                      <a:pt x="78" y="48"/>
                    </a:moveTo>
                    <a:lnTo>
                      <a:pt x="78" y="48"/>
                    </a:lnTo>
                    <a:cubicBezTo>
                      <a:pt x="69" y="45"/>
                      <a:pt x="57" y="36"/>
                      <a:pt x="51" y="27"/>
                    </a:cubicBezTo>
                    <a:cubicBezTo>
                      <a:pt x="42" y="21"/>
                      <a:pt x="42" y="21"/>
                      <a:pt x="42" y="21"/>
                    </a:cubicBezTo>
                    <a:cubicBezTo>
                      <a:pt x="33" y="18"/>
                      <a:pt x="21" y="9"/>
                      <a:pt x="15" y="3"/>
                    </a:cubicBezTo>
                    <a:lnTo>
                      <a:pt x="15" y="0"/>
                    </a:lnTo>
                    <a:cubicBezTo>
                      <a:pt x="12" y="0"/>
                      <a:pt x="12" y="0"/>
                      <a:pt x="12" y="0"/>
                    </a:cubicBezTo>
                    <a:cubicBezTo>
                      <a:pt x="9" y="0"/>
                      <a:pt x="6" y="6"/>
                      <a:pt x="6" y="15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9" y="60"/>
                      <a:pt x="24" y="66"/>
                      <a:pt x="33" y="82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78" y="57"/>
                      <a:pt x="81" y="54"/>
                      <a:pt x="84" y="51"/>
                    </a:cubicBezTo>
                    <a:cubicBezTo>
                      <a:pt x="81" y="48"/>
                      <a:pt x="81" y="48"/>
                      <a:pt x="81" y="48"/>
                    </a:cubicBezTo>
                    <a:cubicBezTo>
                      <a:pt x="81" y="48"/>
                      <a:pt x="81" y="48"/>
                      <a:pt x="78" y="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4" name="Group 167"/>
            <p:cNvGrpSpPr/>
            <p:nvPr/>
          </p:nvGrpSpPr>
          <p:grpSpPr>
            <a:xfrm>
              <a:off x="4080399" y="3383417"/>
              <a:ext cx="152076" cy="151915"/>
              <a:chOff x="8571240" y="5550087"/>
              <a:chExt cx="304072" cy="303870"/>
            </a:xfrm>
          </p:grpSpPr>
          <p:sp>
            <p:nvSpPr>
              <p:cNvPr id="42" name="Freeform: Shape 168"/>
              <p:cNvSpPr>
                <a:spLocks/>
              </p:cNvSpPr>
              <p:nvPr/>
            </p:nvSpPr>
            <p:spPr bwMode="auto">
              <a:xfrm>
                <a:off x="8571240" y="5550087"/>
                <a:ext cx="304072" cy="303870"/>
              </a:xfrm>
              <a:custGeom>
                <a:avLst/>
                <a:gdLst>
                  <a:gd name="T0" fmla="*/ 480 w 481"/>
                  <a:gd name="T1" fmla="*/ 240 h 481"/>
                  <a:gd name="T2" fmla="*/ 480 w 481"/>
                  <a:gd name="T3" fmla="*/ 240 h 481"/>
                  <a:gd name="T4" fmla="*/ 240 w 481"/>
                  <a:gd name="T5" fmla="*/ 0 h 481"/>
                  <a:gd name="T6" fmla="*/ 0 w 481"/>
                  <a:gd name="T7" fmla="*/ 240 h 481"/>
                  <a:gd name="T8" fmla="*/ 240 w 481"/>
                  <a:gd name="T9" fmla="*/ 480 h 481"/>
                  <a:gd name="T10" fmla="*/ 480 w 481"/>
                  <a:gd name="T11" fmla="*/ 24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1" h="481">
                    <a:moveTo>
                      <a:pt x="480" y="240"/>
                    </a:moveTo>
                    <a:lnTo>
                      <a:pt x="480" y="240"/>
                    </a:lnTo>
                    <a:cubicBezTo>
                      <a:pt x="480" y="109"/>
                      <a:pt x="371" y="0"/>
                      <a:pt x="240" y="0"/>
                    </a:cubicBezTo>
                    <a:cubicBezTo>
                      <a:pt x="103" y="0"/>
                      <a:pt x="0" y="109"/>
                      <a:pt x="0" y="240"/>
                    </a:cubicBezTo>
                    <a:cubicBezTo>
                      <a:pt x="0" y="372"/>
                      <a:pt x="103" y="480"/>
                      <a:pt x="240" y="480"/>
                    </a:cubicBezTo>
                    <a:cubicBezTo>
                      <a:pt x="371" y="480"/>
                      <a:pt x="480" y="372"/>
                      <a:pt x="480" y="24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43" name="Group 169"/>
              <p:cNvGrpSpPr/>
              <p:nvPr/>
            </p:nvGrpSpPr>
            <p:grpSpPr>
              <a:xfrm>
                <a:off x="8633181" y="5620427"/>
                <a:ext cx="183006" cy="180070"/>
                <a:chOff x="8633181" y="5620427"/>
                <a:chExt cx="183006" cy="180070"/>
              </a:xfrm>
              <a:solidFill>
                <a:schemeClr val="bg1"/>
              </a:solidFill>
            </p:grpSpPr>
            <p:sp>
              <p:nvSpPr>
                <p:cNvPr id="44" name="Freeform: Shape 170"/>
                <p:cNvSpPr>
                  <a:spLocks/>
                </p:cNvSpPr>
                <p:nvPr/>
              </p:nvSpPr>
              <p:spPr bwMode="auto">
                <a:xfrm>
                  <a:off x="8717645" y="5620427"/>
                  <a:ext cx="16893" cy="180070"/>
                </a:xfrm>
                <a:custGeom>
                  <a:avLst/>
                  <a:gdLst>
                    <a:gd name="T0" fmla="*/ 28 w 29"/>
                    <a:gd name="T1" fmla="*/ 285 h 286"/>
                    <a:gd name="T2" fmla="*/ 0 w 29"/>
                    <a:gd name="T3" fmla="*/ 285 h 286"/>
                    <a:gd name="T4" fmla="*/ 0 w 29"/>
                    <a:gd name="T5" fmla="*/ 0 h 286"/>
                    <a:gd name="T6" fmla="*/ 28 w 29"/>
                    <a:gd name="T7" fmla="*/ 0 h 286"/>
                    <a:gd name="T8" fmla="*/ 28 w 29"/>
                    <a:gd name="T9" fmla="*/ 285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286">
                      <a:moveTo>
                        <a:pt x="28" y="285"/>
                      </a:moveTo>
                      <a:lnTo>
                        <a:pt x="0" y="285"/>
                      </a:lnTo>
                      <a:lnTo>
                        <a:pt x="0" y="0"/>
                      </a:lnTo>
                      <a:lnTo>
                        <a:pt x="28" y="0"/>
                      </a:lnTo>
                      <a:lnTo>
                        <a:pt x="28" y="285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5" name="Freeform: Shape 171"/>
                <p:cNvSpPr>
                  <a:spLocks/>
                </p:cNvSpPr>
                <p:nvPr/>
              </p:nvSpPr>
              <p:spPr bwMode="auto">
                <a:xfrm>
                  <a:off x="8633181" y="5699209"/>
                  <a:ext cx="183006" cy="19695"/>
                </a:xfrm>
                <a:custGeom>
                  <a:avLst/>
                  <a:gdLst>
                    <a:gd name="T0" fmla="*/ 0 w 293"/>
                    <a:gd name="T1" fmla="*/ 35 h 36"/>
                    <a:gd name="T2" fmla="*/ 0 w 293"/>
                    <a:gd name="T3" fmla="*/ 0 h 36"/>
                    <a:gd name="T4" fmla="*/ 292 w 293"/>
                    <a:gd name="T5" fmla="*/ 0 h 36"/>
                    <a:gd name="T6" fmla="*/ 292 w 293"/>
                    <a:gd name="T7" fmla="*/ 35 h 36"/>
                    <a:gd name="T8" fmla="*/ 0 w 293"/>
                    <a:gd name="T9" fmla="*/ 35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3" h="36">
                      <a:moveTo>
                        <a:pt x="0" y="35"/>
                      </a:moveTo>
                      <a:lnTo>
                        <a:pt x="0" y="0"/>
                      </a:lnTo>
                      <a:lnTo>
                        <a:pt x="292" y="0"/>
                      </a:lnTo>
                      <a:lnTo>
                        <a:pt x="292" y="35"/>
                      </a:lnTo>
                      <a:lnTo>
                        <a:pt x="0" y="35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25" name="Group 174"/>
            <p:cNvGrpSpPr/>
            <p:nvPr/>
          </p:nvGrpSpPr>
          <p:grpSpPr>
            <a:xfrm>
              <a:off x="8138755" y="3372961"/>
              <a:ext cx="152076" cy="151915"/>
              <a:chOff x="8571240" y="5550087"/>
              <a:chExt cx="304072" cy="303870"/>
            </a:xfrm>
          </p:grpSpPr>
          <p:sp>
            <p:nvSpPr>
              <p:cNvPr id="38" name="Freeform: Shape 175"/>
              <p:cNvSpPr>
                <a:spLocks/>
              </p:cNvSpPr>
              <p:nvPr/>
            </p:nvSpPr>
            <p:spPr bwMode="auto">
              <a:xfrm>
                <a:off x="8571240" y="5550087"/>
                <a:ext cx="304072" cy="303870"/>
              </a:xfrm>
              <a:custGeom>
                <a:avLst/>
                <a:gdLst>
                  <a:gd name="T0" fmla="*/ 480 w 481"/>
                  <a:gd name="T1" fmla="*/ 240 h 481"/>
                  <a:gd name="T2" fmla="*/ 480 w 481"/>
                  <a:gd name="T3" fmla="*/ 240 h 481"/>
                  <a:gd name="T4" fmla="*/ 240 w 481"/>
                  <a:gd name="T5" fmla="*/ 0 h 481"/>
                  <a:gd name="T6" fmla="*/ 0 w 481"/>
                  <a:gd name="T7" fmla="*/ 240 h 481"/>
                  <a:gd name="T8" fmla="*/ 240 w 481"/>
                  <a:gd name="T9" fmla="*/ 480 h 481"/>
                  <a:gd name="T10" fmla="*/ 480 w 481"/>
                  <a:gd name="T11" fmla="*/ 24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1" h="481">
                    <a:moveTo>
                      <a:pt x="480" y="240"/>
                    </a:moveTo>
                    <a:lnTo>
                      <a:pt x="480" y="240"/>
                    </a:lnTo>
                    <a:cubicBezTo>
                      <a:pt x="480" y="109"/>
                      <a:pt x="371" y="0"/>
                      <a:pt x="240" y="0"/>
                    </a:cubicBezTo>
                    <a:cubicBezTo>
                      <a:pt x="103" y="0"/>
                      <a:pt x="0" y="109"/>
                      <a:pt x="0" y="240"/>
                    </a:cubicBezTo>
                    <a:cubicBezTo>
                      <a:pt x="0" y="372"/>
                      <a:pt x="103" y="480"/>
                      <a:pt x="240" y="480"/>
                    </a:cubicBezTo>
                    <a:cubicBezTo>
                      <a:pt x="371" y="480"/>
                      <a:pt x="480" y="372"/>
                      <a:pt x="480" y="24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p14="http://schemas.microsoft.com/office/powerpoint/2010/main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9" name="Group 176"/>
              <p:cNvGrpSpPr/>
              <p:nvPr/>
            </p:nvGrpSpPr>
            <p:grpSpPr>
              <a:xfrm>
                <a:off x="8633181" y="5620427"/>
                <a:ext cx="183006" cy="180070"/>
                <a:chOff x="8633181" y="5620427"/>
                <a:chExt cx="183006" cy="180070"/>
              </a:xfrm>
              <a:solidFill>
                <a:schemeClr val="bg1"/>
              </a:solidFill>
            </p:grpSpPr>
            <p:sp>
              <p:nvSpPr>
                <p:cNvPr id="40" name="Freeform: Shape 177"/>
                <p:cNvSpPr>
                  <a:spLocks/>
                </p:cNvSpPr>
                <p:nvPr/>
              </p:nvSpPr>
              <p:spPr bwMode="auto">
                <a:xfrm>
                  <a:off x="8717645" y="5620427"/>
                  <a:ext cx="16893" cy="180070"/>
                </a:xfrm>
                <a:custGeom>
                  <a:avLst/>
                  <a:gdLst>
                    <a:gd name="T0" fmla="*/ 28 w 29"/>
                    <a:gd name="T1" fmla="*/ 285 h 286"/>
                    <a:gd name="T2" fmla="*/ 0 w 29"/>
                    <a:gd name="T3" fmla="*/ 285 h 286"/>
                    <a:gd name="T4" fmla="*/ 0 w 29"/>
                    <a:gd name="T5" fmla="*/ 0 h 286"/>
                    <a:gd name="T6" fmla="*/ 28 w 29"/>
                    <a:gd name="T7" fmla="*/ 0 h 286"/>
                    <a:gd name="T8" fmla="*/ 28 w 29"/>
                    <a:gd name="T9" fmla="*/ 285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286">
                      <a:moveTo>
                        <a:pt x="28" y="285"/>
                      </a:moveTo>
                      <a:lnTo>
                        <a:pt x="0" y="285"/>
                      </a:lnTo>
                      <a:lnTo>
                        <a:pt x="0" y="0"/>
                      </a:lnTo>
                      <a:lnTo>
                        <a:pt x="28" y="0"/>
                      </a:lnTo>
                      <a:lnTo>
                        <a:pt x="28" y="285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1" name="Freeform: Shape 178"/>
                <p:cNvSpPr>
                  <a:spLocks/>
                </p:cNvSpPr>
                <p:nvPr/>
              </p:nvSpPr>
              <p:spPr bwMode="auto">
                <a:xfrm>
                  <a:off x="8633181" y="5699209"/>
                  <a:ext cx="183006" cy="19695"/>
                </a:xfrm>
                <a:custGeom>
                  <a:avLst/>
                  <a:gdLst>
                    <a:gd name="T0" fmla="*/ 0 w 293"/>
                    <a:gd name="T1" fmla="*/ 35 h 36"/>
                    <a:gd name="T2" fmla="*/ 0 w 293"/>
                    <a:gd name="T3" fmla="*/ 0 h 36"/>
                    <a:gd name="T4" fmla="*/ 292 w 293"/>
                    <a:gd name="T5" fmla="*/ 0 h 36"/>
                    <a:gd name="T6" fmla="*/ 292 w 293"/>
                    <a:gd name="T7" fmla="*/ 35 h 36"/>
                    <a:gd name="T8" fmla="*/ 0 w 293"/>
                    <a:gd name="T9" fmla="*/ 35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3" h="36">
                      <a:moveTo>
                        <a:pt x="0" y="35"/>
                      </a:moveTo>
                      <a:lnTo>
                        <a:pt x="0" y="0"/>
                      </a:lnTo>
                      <a:lnTo>
                        <a:pt x="292" y="0"/>
                      </a:lnTo>
                      <a:lnTo>
                        <a:pt x="292" y="35"/>
                      </a:lnTo>
                      <a:lnTo>
                        <a:pt x="0" y="35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="" xmlns:lc="http://schemas.openxmlformats.org/drawingml/2006/lockedCanvas" xmlns:p14="http://schemas.microsoft.com/office/powerpoint/2010/main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lc="http://schemas.openxmlformats.org/drawingml/2006/lockedCanvas" xmlns:p14="http://schemas.microsoft.com/office/powerpoint/2010/main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26" name="Group 184"/>
            <p:cNvGrpSpPr/>
            <p:nvPr/>
          </p:nvGrpSpPr>
          <p:grpSpPr>
            <a:xfrm>
              <a:off x="8290831" y="3016417"/>
              <a:ext cx="2781544" cy="974097"/>
              <a:chOff x="7118393" y="1309889"/>
              <a:chExt cx="2781544" cy="974097"/>
            </a:xfrm>
          </p:grpSpPr>
          <p:sp>
            <p:nvSpPr>
              <p:cNvPr id="36" name="Rectangle 185"/>
              <p:cNvSpPr/>
              <p:nvPr/>
            </p:nvSpPr>
            <p:spPr>
              <a:xfrm>
                <a:off x="7124064" y="1617666"/>
                <a:ext cx="2775873" cy="666320"/>
              </a:xfrm>
              <a:prstGeom prst="rect">
                <a:avLst/>
              </a:prstGeom>
            </p:spPr>
            <p:txBody>
              <a:bodyPr wrap="square" lIns="36000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37" name="TextBox 186"/>
              <p:cNvSpPr txBox="1"/>
              <p:nvPr/>
            </p:nvSpPr>
            <p:spPr>
              <a:xfrm>
                <a:off x="7118393" y="1309889"/>
                <a:ext cx="1533067" cy="307777"/>
              </a:xfrm>
              <a:prstGeom prst="rect">
                <a:avLst/>
              </a:prstGeom>
              <a:noFill/>
            </p:spPr>
            <p:txBody>
              <a:bodyPr wrap="none" lIns="360000" anchor="b" anchorCtr="0">
                <a:normAutofit/>
              </a:bodyPr>
              <a:lstStyle/>
              <a:p>
                <a:r>
                  <a:rPr lang="zh-CN" altLang="en-US" sz="1400" b="1">
                    <a:solidFill>
                      <a:schemeClr val="accent3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27" name="Group 187"/>
            <p:cNvGrpSpPr/>
            <p:nvPr/>
          </p:nvGrpSpPr>
          <p:grpSpPr>
            <a:xfrm>
              <a:off x="1235459" y="3016417"/>
              <a:ext cx="2844939" cy="974097"/>
              <a:chOff x="7813595" y="2156753"/>
              <a:chExt cx="2639793" cy="974097"/>
            </a:xfrm>
          </p:grpSpPr>
          <p:sp>
            <p:nvSpPr>
              <p:cNvPr id="34" name="Rectangle 188"/>
              <p:cNvSpPr/>
              <p:nvPr/>
            </p:nvSpPr>
            <p:spPr>
              <a:xfrm>
                <a:off x="7813595" y="2464530"/>
                <a:ext cx="2639793" cy="666320"/>
              </a:xfrm>
              <a:prstGeom prst="rect">
                <a:avLst/>
              </a:prstGeom>
            </p:spPr>
            <p:txBody>
              <a:bodyPr wrap="square" rIns="36000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 </a:t>
                </a:r>
              </a:p>
            </p:txBody>
          </p:sp>
          <p:sp>
            <p:nvSpPr>
              <p:cNvPr id="35" name="TextBox 189"/>
              <p:cNvSpPr txBox="1"/>
              <p:nvPr/>
            </p:nvSpPr>
            <p:spPr>
              <a:xfrm>
                <a:off x="9030869" y="2156753"/>
                <a:ext cx="1422519" cy="307777"/>
              </a:xfrm>
              <a:prstGeom prst="rect">
                <a:avLst/>
              </a:prstGeom>
              <a:noFill/>
            </p:spPr>
            <p:txBody>
              <a:bodyPr wrap="none" rIns="360000" anchor="b" anchorCtr="0">
                <a:normAutofit/>
              </a:bodyPr>
              <a:lstStyle/>
              <a:p>
                <a:pPr algn="r"/>
                <a:r>
                  <a:rPr lang="zh-CN" altLang="en-US" sz="1400" b="1">
                    <a:solidFill>
                      <a:schemeClr val="accent2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28" name="Group 196"/>
            <p:cNvGrpSpPr/>
            <p:nvPr/>
          </p:nvGrpSpPr>
          <p:grpSpPr>
            <a:xfrm>
              <a:off x="8942980" y="4568624"/>
              <a:ext cx="2781544" cy="974097"/>
              <a:chOff x="7118393" y="1309889"/>
              <a:chExt cx="2781544" cy="974097"/>
            </a:xfrm>
          </p:grpSpPr>
          <p:sp>
            <p:nvSpPr>
              <p:cNvPr id="32" name="Rectangle 197"/>
              <p:cNvSpPr/>
              <p:nvPr/>
            </p:nvSpPr>
            <p:spPr>
              <a:xfrm>
                <a:off x="7124064" y="1617666"/>
                <a:ext cx="2775873" cy="666320"/>
              </a:xfrm>
              <a:prstGeom prst="rect">
                <a:avLst/>
              </a:prstGeom>
            </p:spPr>
            <p:txBody>
              <a:bodyPr wrap="square" lIns="36000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33" name="TextBox 198"/>
              <p:cNvSpPr txBox="1"/>
              <p:nvPr/>
            </p:nvSpPr>
            <p:spPr>
              <a:xfrm>
                <a:off x="7118393" y="1309889"/>
                <a:ext cx="1533067" cy="307777"/>
              </a:xfrm>
              <a:prstGeom prst="rect">
                <a:avLst/>
              </a:prstGeom>
              <a:noFill/>
            </p:spPr>
            <p:txBody>
              <a:bodyPr wrap="none" lIns="360000" anchor="b" anchorCtr="0">
                <a:normAutofit/>
              </a:bodyPr>
              <a:lstStyle/>
              <a:p>
                <a:r>
                  <a:rPr lang="zh-CN" altLang="en-US" sz="1400" b="1">
                    <a:solidFill>
                      <a:schemeClr val="accent5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29" name="Group 199"/>
            <p:cNvGrpSpPr/>
            <p:nvPr/>
          </p:nvGrpSpPr>
          <p:grpSpPr>
            <a:xfrm>
              <a:off x="572550" y="4568624"/>
              <a:ext cx="2844940" cy="974097"/>
              <a:chOff x="7813595" y="2156753"/>
              <a:chExt cx="2639794" cy="974097"/>
            </a:xfrm>
          </p:grpSpPr>
          <p:sp>
            <p:nvSpPr>
              <p:cNvPr id="30" name="Rectangle 200"/>
              <p:cNvSpPr/>
              <p:nvPr/>
            </p:nvSpPr>
            <p:spPr>
              <a:xfrm>
                <a:off x="7813595" y="2464530"/>
                <a:ext cx="2639793" cy="666320"/>
              </a:xfrm>
              <a:prstGeom prst="rect">
                <a:avLst/>
              </a:prstGeom>
            </p:spPr>
            <p:txBody>
              <a:bodyPr wrap="square" rIns="36000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 </a:t>
                </a:r>
              </a:p>
            </p:txBody>
          </p:sp>
          <p:sp>
            <p:nvSpPr>
              <p:cNvPr id="31" name="TextBox 201"/>
              <p:cNvSpPr txBox="1"/>
              <p:nvPr/>
            </p:nvSpPr>
            <p:spPr>
              <a:xfrm>
                <a:off x="9030870" y="2156753"/>
                <a:ext cx="1422519" cy="307777"/>
              </a:xfrm>
              <a:prstGeom prst="rect">
                <a:avLst/>
              </a:prstGeom>
              <a:noFill/>
            </p:spPr>
            <p:txBody>
              <a:bodyPr wrap="none" rIns="360000" anchor="b" anchorCtr="0">
                <a:normAutofit/>
              </a:bodyPr>
              <a:lstStyle/>
              <a:p>
                <a:pPr algn="r"/>
                <a:r>
                  <a:rPr lang="zh-CN" altLang="en-US" sz="1400" b="1">
                    <a:solidFill>
                      <a:schemeClr val="accent1">
                        <a:lumMod val="100000"/>
                      </a:schemeClr>
                    </a:solidFill>
                  </a:rPr>
                  <a:t>标题文本预设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605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156985eb-3cb3-4cc8-8f19-a05d5a74a016"/>
          <p:cNvGrpSpPr>
            <a:grpSpLocks noChangeAspect="1"/>
          </p:cNvGrpSpPr>
          <p:nvPr/>
        </p:nvGrpSpPr>
        <p:grpSpPr>
          <a:xfrm>
            <a:off x="717548" y="1349441"/>
            <a:ext cx="10763975" cy="5049282"/>
            <a:chOff x="717548" y="899998"/>
            <a:chExt cx="10763975" cy="5049282"/>
          </a:xfrm>
        </p:grpSpPr>
        <p:sp>
          <p:nvSpPr>
            <p:cNvPr id="4" name="TextBox 5"/>
            <p:cNvSpPr txBox="1"/>
            <p:nvPr/>
          </p:nvSpPr>
          <p:spPr>
            <a:xfrm>
              <a:off x="1214781" y="899998"/>
              <a:ext cx="1417376" cy="120032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4800" b="1">
                  <a:solidFill>
                    <a:schemeClr val="accent1"/>
                  </a:solidFill>
                </a:rPr>
                <a:t>50%</a:t>
              </a:r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717548" y="5428240"/>
              <a:ext cx="2411840" cy="521040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</a:rPr>
                <a:t>此部分内容作为文字排版占位显示 （建议使用主题字体）</a:t>
              </a:r>
            </a:p>
          </p:txBody>
        </p:sp>
        <p:sp>
          <p:nvSpPr>
            <p:cNvPr id="6" name="TextBox 8"/>
            <p:cNvSpPr txBox="1"/>
            <p:nvPr/>
          </p:nvSpPr>
          <p:spPr>
            <a:xfrm>
              <a:off x="3995762" y="899998"/>
              <a:ext cx="1417376" cy="120032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4800" b="1">
                  <a:solidFill>
                    <a:schemeClr val="accent2"/>
                  </a:solidFill>
                </a:rPr>
                <a:t>75%</a:t>
              </a:r>
            </a:p>
          </p:txBody>
        </p:sp>
        <p:sp>
          <p:nvSpPr>
            <p:cNvPr id="7" name="TextBox 11"/>
            <p:cNvSpPr txBox="1"/>
            <p:nvPr/>
          </p:nvSpPr>
          <p:spPr>
            <a:xfrm>
              <a:off x="6776743" y="899998"/>
              <a:ext cx="1417376" cy="120032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4800" b="1">
                  <a:solidFill>
                    <a:schemeClr val="accent3"/>
                  </a:solidFill>
                </a:rPr>
                <a:t>30%</a:t>
              </a:r>
            </a:p>
          </p:txBody>
        </p:sp>
        <p:sp>
          <p:nvSpPr>
            <p:cNvPr id="8" name="TextBox 14"/>
            <p:cNvSpPr txBox="1"/>
            <p:nvPr/>
          </p:nvSpPr>
          <p:spPr>
            <a:xfrm>
              <a:off x="9557727" y="899998"/>
              <a:ext cx="1417376" cy="120032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4800" b="1">
                  <a:solidFill>
                    <a:schemeClr val="accent4"/>
                  </a:solidFill>
                </a:rPr>
                <a:t>98%</a:t>
              </a:r>
            </a:p>
          </p:txBody>
        </p:sp>
        <p:sp>
          <p:nvSpPr>
            <p:cNvPr id="9" name="Rectangle 2"/>
            <p:cNvSpPr/>
            <p:nvPr/>
          </p:nvSpPr>
          <p:spPr>
            <a:xfrm>
              <a:off x="719667" y="4997225"/>
              <a:ext cx="2407602" cy="431015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pPr lvl="0" algn="ctr" defTabSz="1219170">
                <a:spcBef>
                  <a:spcPct val="0"/>
                </a:spcBef>
                <a:defRPr/>
              </a:pPr>
              <a:r>
                <a:rPr lang="zh-CN" altLang="en-US" sz="1467" b="1">
                  <a:solidFill>
                    <a:schemeClr val="accent1"/>
                  </a:solidFill>
                </a:rPr>
                <a:t>标题文本预设</a:t>
              </a:r>
            </a:p>
          </p:txBody>
        </p:sp>
        <p:sp>
          <p:nvSpPr>
            <p:cNvPr id="10" name="TextBox 20"/>
            <p:cNvSpPr txBox="1"/>
            <p:nvPr/>
          </p:nvSpPr>
          <p:spPr>
            <a:xfrm>
              <a:off x="3501593" y="5428240"/>
              <a:ext cx="2411840" cy="521040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</a:rPr>
                <a:t>此部分内容作为文字排版占位显示 （建议使用主题字体）</a:t>
              </a:r>
            </a:p>
          </p:txBody>
        </p:sp>
        <p:sp>
          <p:nvSpPr>
            <p:cNvPr id="11" name="Rectangle 21"/>
            <p:cNvSpPr/>
            <p:nvPr/>
          </p:nvSpPr>
          <p:spPr>
            <a:xfrm>
              <a:off x="3503712" y="4997225"/>
              <a:ext cx="2407602" cy="431015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pPr lvl="0" algn="ctr" defTabSz="1219170">
                <a:spcBef>
                  <a:spcPct val="0"/>
                </a:spcBef>
                <a:defRPr/>
              </a:pPr>
              <a:r>
                <a:rPr lang="zh-CN" altLang="en-US" sz="1467" b="1">
                  <a:solidFill>
                    <a:schemeClr val="accent2"/>
                  </a:solidFill>
                </a:rPr>
                <a:t>标题文本预设</a:t>
              </a:r>
            </a:p>
          </p:txBody>
        </p:sp>
        <p:sp>
          <p:nvSpPr>
            <p:cNvPr id="12" name="TextBox 22"/>
            <p:cNvSpPr txBox="1"/>
            <p:nvPr/>
          </p:nvSpPr>
          <p:spPr>
            <a:xfrm>
              <a:off x="6285638" y="5428240"/>
              <a:ext cx="2411840" cy="521040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</a:rPr>
                <a:t>此部分内容作为文字排版占位显示 （建议使用主题字体）</a:t>
              </a:r>
            </a:p>
          </p:txBody>
        </p:sp>
        <p:sp>
          <p:nvSpPr>
            <p:cNvPr id="13" name="Rectangle 23"/>
            <p:cNvSpPr/>
            <p:nvPr/>
          </p:nvSpPr>
          <p:spPr>
            <a:xfrm>
              <a:off x="6287757" y="4997225"/>
              <a:ext cx="2407602" cy="431015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pPr lvl="0" algn="ctr" defTabSz="1219170">
                <a:spcBef>
                  <a:spcPct val="0"/>
                </a:spcBef>
                <a:defRPr/>
              </a:pPr>
              <a:r>
                <a:rPr lang="zh-CN" altLang="en-US" sz="1467" b="1">
                  <a:solidFill>
                    <a:schemeClr val="accent3"/>
                  </a:solidFill>
                </a:rPr>
                <a:t>标题文本预设</a:t>
              </a:r>
            </a:p>
          </p:txBody>
        </p:sp>
        <p:sp>
          <p:nvSpPr>
            <p:cNvPr id="14" name="TextBox 24"/>
            <p:cNvSpPr txBox="1"/>
            <p:nvPr/>
          </p:nvSpPr>
          <p:spPr>
            <a:xfrm>
              <a:off x="9069683" y="5428240"/>
              <a:ext cx="2411840" cy="521040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</a:rPr>
                <a:t>此部分内容作为文字排版占位显示 （建议使用主题字体）</a:t>
              </a:r>
            </a:p>
          </p:txBody>
        </p:sp>
        <p:sp>
          <p:nvSpPr>
            <p:cNvPr id="15" name="Rectangle 25"/>
            <p:cNvSpPr/>
            <p:nvPr/>
          </p:nvSpPr>
          <p:spPr>
            <a:xfrm>
              <a:off x="9071802" y="4997225"/>
              <a:ext cx="2407602" cy="431015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pPr lvl="0" algn="ctr" defTabSz="1219170">
                <a:spcBef>
                  <a:spcPct val="0"/>
                </a:spcBef>
                <a:defRPr/>
              </a:pPr>
              <a:r>
                <a:rPr lang="zh-CN" altLang="en-US" sz="1467" b="1">
                  <a:solidFill>
                    <a:schemeClr val="accent4"/>
                  </a:solidFill>
                </a:rPr>
                <a:t>标题文本预设</a:t>
              </a:r>
            </a:p>
          </p:txBody>
        </p:sp>
        <p:grpSp>
          <p:nvGrpSpPr>
            <p:cNvPr id="16" name="Group 9"/>
            <p:cNvGrpSpPr/>
            <p:nvPr/>
          </p:nvGrpSpPr>
          <p:grpSpPr>
            <a:xfrm>
              <a:off x="900858" y="1823543"/>
              <a:ext cx="2045220" cy="3015873"/>
              <a:chOff x="900858" y="1823543"/>
              <a:chExt cx="2045220" cy="3015873"/>
            </a:xfrm>
          </p:grpSpPr>
          <p:sp>
            <p:nvSpPr>
              <p:cNvPr id="320" name="Rectangle 1"/>
              <p:cNvSpPr/>
              <p:nvPr/>
            </p:nvSpPr>
            <p:spPr>
              <a:xfrm>
                <a:off x="900858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1" name="Rectangle 18"/>
              <p:cNvSpPr/>
              <p:nvPr/>
            </p:nvSpPr>
            <p:spPr>
              <a:xfrm>
                <a:off x="1105380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2" name="Rectangle 19"/>
              <p:cNvSpPr/>
              <p:nvPr/>
            </p:nvSpPr>
            <p:spPr>
              <a:xfrm>
                <a:off x="1309902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3" name="Rectangle 26"/>
              <p:cNvSpPr/>
              <p:nvPr/>
            </p:nvSpPr>
            <p:spPr>
              <a:xfrm>
                <a:off x="1514424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4" name="Rectangle 27"/>
              <p:cNvSpPr/>
              <p:nvPr/>
            </p:nvSpPr>
            <p:spPr>
              <a:xfrm>
                <a:off x="1718946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5" name="Rectangle 28"/>
              <p:cNvSpPr/>
              <p:nvPr/>
            </p:nvSpPr>
            <p:spPr>
              <a:xfrm>
                <a:off x="1923468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6" name="Rectangle 29"/>
              <p:cNvSpPr/>
              <p:nvPr/>
            </p:nvSpPr>
            <p:spPr>
              <a:xfrm>
                <a:off x="2127990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7" name="Rectangle 30"/>
              <p:cNvSpPr/>
              <p:nvPr/>
            </p:nvSpPr>
            <p:spPr>
              <a:xfrm>
                <a:off x="2332512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8" name="Rectangle 31"/>
              <p:cNvSpPr/>
              <p:nvPr/>
            </p:nvSpPr>
            <p:spPr>
              <a:xfrm>
                <a:off x="2537034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9" name="Rectangle 32"/>
              <p:cNvSpPr/>
              <p:nvPr/>
            </p:nvSpPr>
            <p:spPr>
              <a:xfrm>
                <a:off x="2741556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0" name="Rectangle 43"/>
              <p:cNvSpPr/>
              <p:nvPr/>
            </p:nvSpPr>
            <p:spPr>
              <a:xfrm>
                <a:off x="900858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1" name="Rectangle 44"/>
              <p:cNvSpPr/>
              <p:nvPr/>
            </p:nvSpPr>
            <p:spPr>
              <a:xfrm>
                <a:off x="1105380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2" name="Rectangle 45"/>
              <p:cNvSpPr/>
              <p:nvPr/>
            </p:nvSpPr>
            <p:spPr>
              <a:xfrm>
                <a:off x="1309902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3" name="Rectangle 46"/>
              <p:cNvSpPr/>
              <p:nvPr/>
            </p:nvSpPr>
            <p:spPr>
              <a:xfrm>
                <a:off x="1514424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4" name="Rectangle 47"/>
              <p:cNvSpPr/>
              <p:nvPr/>
            </p:nvSpPr>
            <p:spPr>
              <a:xfrm>
                <a:off x="1718946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5" name="Rectangle 48"/>
              <p:cNvSpPr/>
              <p:nvPr/>
            </p:nvSpPr>
            <p:spPr>
              <a:xfrm>
                <a:off x="1923468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6" name="Rectangle 49"/>
              <p:cNvSpPr/>
              <p:nvPr/>
            </p:nvSpPr>
            <p:spPr>
              <a:xfrm>
                <a:off x="2127990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7" name="Rectangle 50"/>
              <p:cNvSpPr/>
              <p:nvPr/>
            </p:nvSpPr>
            <p:spPr>
              <a:xfrm>
                <a:off x="2332512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8" name="Rectangle 51"/>
              <p:cNvSpPr/>
              <p:nvPr/>
            </p:nvSpPr>
            <p:spPr>
              <a:xfrm>
                <a:off x="2537034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9" name="Rectangle 52"/>
              <p:cNvSpPr/>
              <p:nvPr/>
            </p:nvSpPr>
            <p:spPr>
              <a:xfrm>
                <a:off x="2741556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0" name="Rectangle 53"/>
              <p:cNvSpPr/>
              <p:nvPr/>
            </p:nvSpPr>
            <p:spPr>
              <a:xfrm>
                <a:off x="900858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1" name="Rectangle 54"/>
              <p:cNvSpPr/>
              <p:nvPr/>
            </p:nvSpPr>
            <p:spPr>
              <a:xfrm>
                <a:off x="1105380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2" name="Rectangle 55"/>
              <p:cNvSpPr/>
              <p:nvPr/>
            </p:nvSpPr>
            <p:spPr>
              <a:xfrm>
                <a:off x="1309902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3" name="Rectangle 56"/>
              <p:cNvSpPr/>
              <p:nvPr/>
            </p:nvSpPr>
            <p:spPr>
              <a:xfrm>
                <a:off x="1514424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4" name="Rectangle 57"/>
              <p:cNvSpPr/>
              <p:nvPr/>
            </p:nvSpPr>
            <p:spPr>
              <a:xfrm>
                <a:off x="1718946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5" name="Rectangle 58"/>
              <p:cNvSpPr/>
              <p:nvPr/>
            </p:nvSpPr>
            <p:spPr>
              <a:xfrm>
                <a:off x="1923468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6" name="Rectangle 59"/>
              <p:cNvSpPr/>
              <p:nvPr/>
            </p:nvSpPr>
            <p:spPr>
              <a:xfrm>
                <a:off x="2127990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7" name="Rectangle 60"/>
              <p:cNvSpPr/>
              <p:nvPr/>
            </p:nvSpPr>
            <p:spPr>
              <a:xfrm>
                <a:off x="2332512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8" name="Rectangle 61"/>
              <p:cNvSpPr/>
              <p:nvPr/>
            </p:nvSpPr>
            <p:spPr>
              <a:xfrm>
                <a:off x="2537034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9" name="Rectangle 62"/>
              <p:cNvSpPr/>
              <p:nvPr/>
            </p:nvSpPr>
            <p:spPr>
              <a:xfrm>
                <a:off x="2741556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0" name="Rectangle 63"/>
              <p:cNvSpPr/>
              <p:nvPr/>
            </p:nvSpPr>
            <p:spPr>
              <a:xfrm>
                <a:off x="900858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1" name="Rectangle 64"/>
              <p:cNvSpPr/>
              <p:nvPr/>
            </p:nvSpPr>
            <p:spPr>
              <a:xfrm>
                <a:off x="1105380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2" name="Rectangle 65"/>
              <p:cNvSpPr/>
              <p:nvPr/>
            </p:nvSpPr>
            <p:spPr>
              <a:xfrm>
                <a:off x="1309902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3" name="Rectangle 66"/>
              <p:cNvSpPr/>
              <p:nvPr/>
            </p:nvSpPr>
            <p:spPr>
              <a:xfrm>
                <a:off x="1514424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4" name="Rectangle 67"/>
              <p:cNvSpPr/>
              <p:nvPr/>
            </p:nvSpPr>
            <p:spPr>
              <a:xfrm>
                <a:off x="1718946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5" name="Rectangle 68"/>
              <p:cNvSpPr/>
              <p:nvPr/>
            </p:nvSpPr>
            <p:spPr>
              <a:xfrm>
                <a:off x="1923468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6" name="Rectangle 69"/>
              <p:cNvSpPr/>
              <p:nvPr/>
            </p:nvSpPr>
            <p:spPr>
              <a:xfrm>
                <a:off x="2127990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7" name="Rectangle 70"/>
              <p:cNvSpPr/>
              <p:nvPr/>
            </p:nvSpPr>
            <p:spPr>
              <a:xfrm>
                <a:off x="2332512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8" name="Rectangle 71"/>
              <p:cNvSpPr/>
              <p:nvPr/>
            </p:nvSpPr>
            <p:spPr>
              <a:xfrm>
                <a:off x="2537034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9" name="Rectangle 72"/>
              <p:cNvSpPr/>
              <p:nvPr/>
            </p:nvSpPr>
            <p:spPr>
              <a:xfrm>
                <a:off x="2741556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0" name="Rectangle 73"/>
              <p:cNvSpPr/>
              <p:nvPr/>
            </p:nvSpPr>
            <p:spPr>
              <a:xfrm>
                <a:off x="900858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1" name="Rectangle 74"/>
              <p:cNvSpPr/>
              <p:nvPr/>
            </p:nvSpPr>
            <p:spPr>
              <a:xfrm>
                <a:off x="1105380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2" name="Rectangle 75"/>
              <p:cNvSpPr/>
              <p:nvPr/>
            </p:nvSpPr>
            <p:spPr>
              <a:xfrm>
                <a:off x="1309902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3" name="Rectangle 76"/>
              <p:cNvSpPr/>
              <p:nvPr/>
            </p:nvSpPr>
            <p:spPr>
              <a:xfrm>
                <a:off x="1514424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4" name="Rectangle 77"/>
              <p:cNvSpPr/>
              <p:nvPr/>
            </p:nvSpPr>
            <p:spPr>
              <a:xfrm>
                <a:off x="1718946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5" name="Rectangle 78"/>
              <p:cNvSpPr/>
              <p:nvPr/>
            </p:nvSpPr>
            <p:spPr>
              <a:xfrm>
                <a:off x="1923468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6" name="Rectangle 79"/>
              <p:cNvSpPr/>
              <p:nvPr/>
            </p:nvSpPr>
            <p:spPr>
              <a:xfrm>
                <a:off x="2127990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7" name="Rectangle 80"/>
              <p:cNvSpPr/>
              <p:nvPr/>
            </p:nvSpPr>
            <p:spPr>
              <a:xfrm>
                <a:off x="2332512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8" name="Rectangle 81"/>
              <p:cNvSpPr/>
              <p:nvPr/>
            </p:nvSpPr>
            <p:spPr>
              <a:xfrm>
                <a:off x="2537034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9" name="Rectangle 82"/>
              <p:cNvSpPr/>
              <p:nvPr/>
            </p:nvSpPr>
            <p:spPr>
              <a:xfrm>
                <a:off x="2741556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0" name="Rectangle 83"/>
              <p:cNvSpPr/>
              <p:nvPr/>
            </p:nvSpPr>
            <p:spPr>
              <a:xfrm>
                <a:off x="900858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1" name="Rectangle 84"/>
              <p:cNvSpPr/>
              <p:nvPr/>
            </p:nvSpPr>
            <p:spPr>
              <a:xfrm>
                <a:off x="1105380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2" name="Rectangle 85"/>
              <p:cNvSpPr/>
              <p:nvPr/>
            </p:nvSpPr>
            <p:spPr>
              <a:xfrm>
                <a:off x="1309902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3" name="Rectangle 86"/>
              <p:cNvSpPr/>
              <p:nvPr/>
            </p:nvSpPr>
            <p:spPr>
              <a:xfrm>
                <a:off x="1514424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4" name="Rectangle 87"/>
              <p:cNvSpPr/>
              <p:nvPr/>
            </p:nvSpPr>
            <p:spPr>
              <a:xfrm>
                <a:off x="1718946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5" name="Rectangle 88"/>
              <p:cNvSpPr/>
              <p:nvPr/>
            </p:nvSpPr>
            <p:spPr>
              <a:xfrm>
                <a:off x="1923468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6" name="Rectangle 89"/>
              <p:cNvSpPr/>
              <p:nvPr/>
            </p:nvSpPr>
            <p:spPr>
              <a:xfrm>
                <a:off x="2127990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7" name="Rectangle 90"/>
              <p:cNvSpPr/>
              <p:nvPr/>
            </p:nvSpPr>
            <p:spPr>
              <a:xfrm>
                <a:off x="2332512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8" name="Rectangle 91"/>
              <p:cNvSpPr/>
              <p:nvPr/>
            </p:nvSpPr>
            <p:spPr>
              <a:xfrm>
                <a:off x="2537034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9" name="Rectangle 92"/>
              <p:cNvSpPr/>
              <p:nvPr/>
            </p:nvSpPr>
            <p:spPr>
              <a:xfrm>
                <a:off x="2741556" y="3331480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0" name="Rectangle 93"/>
              <p:cNvSpPr/>
              <p:nvPr/>
            </p:nvSpPr>
            <p:spPr>
              <a:xfrm>
                <a:off x="900858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1" name="Rectangle 94"/>
              <p:cNvSpPr/>
              <p:nvPr/>
            </p:nvSpPr>
            <p:spPr>
              <a:xfrm>
                <a:off x="1105380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2" name="Rectangle 95"/>
              <p:cNvSpPr/>
              <p:nvPr/>
            </p:nvSpPr>
            <p:spPr>
              <a:xfrm>
                <a:off x="1309902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3" name="Rectangle 96"/>
              <p:cNvSpPr/>
              <p:nvPr/>
            </p:nvSpPr>
            <p:spPr>
              <a:xfrm>
                <a:off x="1514424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4" name="Rectangle 97"/>
              <p:cNvSpPr/>
              <p:nvPr/>
            </p:nvSpPr>
            <p:spPr>
              <a:xfrm>
                <a:off x="1718946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5" name="Rectangle 98"/>
              <p:cNvSpPr/>
              <p:nvPr/>
            </p:nvSpPr>
            <p:spPr>
              <a:xfrm>
                <a:off x="1923468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6" name="Rectangle 99"/>
              <p:cNvSpPr/>
              <p:nvPr/>
            </p:nvSpPr>
            <p:spPr>
              <a:xfrm>
                <a:off x="2127990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7" name="Rectangle 100"/>
              <p:cNvSpPr/>
              <p:nvPr/>
            </p:nvSpPr>
            <p:spPr>
              <a:xfrm>
                <a:off x="2332512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8" name="Rectangle 101"/>
              <p:cNvSpPr/>
              <p:nvPr/>
            </p:nvSpPr>
            <p:spPr>
              <a:xfrm>
                <a:off x="2537034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9" name="Rectangle 102"/>
              <p:cNvSpPr/>
              <p:nvPr/>
            </p:nvSpPr>
            <p:spPr>
              <a:xfrm>
                <a:off x="2741556" y="3633067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0" name="Rectangle 103"/>
              <p:cNvSpPr/>
              <p:nvPr/>
            </p:nvSpPr>
            <p:spPr>
              <a:xfrm>
                <a:off x="900858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1" name="Rectangle 104"/>
              <p:cNvSpPr/>
              <p:nvPr/>
            </p:nvSpPr>
            <p:spPr>
              <a:xfrm>
                <a:off x="1105380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2" name="Rectangle 105"/>
              <p:cNvSpPr/>
              <p:nvPr/>
            </p:nvSpPr>
            <p:spPr>
              <a:xfrm>
                <a:off x="1309902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3" name="Rectangle 106"/>
              <p:cNvSpPr/>
              <p:nvPr/>
            </p:nvSpPr>
            <p:spPr>
              <a:xfrm>
                <a:off x="1514424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4" name="Rectangle 107"/>
              <p:cNvSpPr/>
              <p:nvPr/>
            </p:nvSpPr>
            <p:spPr>
              <a:xfrm>
                <a:off x="1718946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5" name="Rectangle 108"/>
              <p:cNvSpPr/>
              <p:nvPr/>
            </p:nvSpPr>
            <p:spPr>
              <a:xfrm>
                <a:off x="1923468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6" name="Rectangle 109"/>
              <p:cNvSpPr/>
              <p:nvPr/>
            </p:nvSpPr>
            <p:spPr>
              <a:xfrm>
                <a:off x="2127990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7" name="Rectangle 110"/>
              <p:cNvSpPr/>
              <p:nvPr/>
            </p:nvSpPr>
            <p:spPr>
              <a:xfrm>
                <a:off x="2332512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8" name="Rectangle 111"/>
              <p:cNvSpPr/>
              <p:nvPr/>
            </p:nvSpPr>
            <p:spPr>
              <a:xfrm>
                <a:off x="2537034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9" name="Rectangle 112"/>
              <p:cNvSpPr/>
              <p:nvPr/>
            </p:nvSpPr>
            <p:spPr>
              <a:xfrm>
                <a:off x="2741556" y="3934654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0" name="Rectangle 113"/>
              <p:cNvSpPr/>
              <p:nvPr/>
            </p:nvSpPr>
            <p:spPr>
              <a:xfrm>
                <a:off x="900858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1" name="Rectangle 114"/>
              <p:cNvSpPr/>
              <p:nvPr/>
            </p:nvSpPr>
            <p:spPr>
              <a:xfrm>
                <a:off x="1105380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2" name="Rectangle 115"/>
              <p:cNvSpPr/>
              <p:nvPr/>
            </p:nvSpPr>
            <p:spPr>
              <a:xfrm>
                <a:off x="1309902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3" name="Rectangle 116"/>
              <p:cNvSpPr/>
              <p:nvPr/>
            </p:nvSpPr>
            <p:spPr>
              <a:xfrm>
                <a:off x="1514424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4" name="Rectangle 117"/>
              <p:cNvSpPr/>
              <p:nvPr/>
            </p:nvSpPr>
            <p:spPr>
              <a:xfrm>
                <a:off x="1718946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5" name="Rectangle 118"/>
              <p:cNvSpPr/>
              <p:nvPr/>
            </p:nvSpPr>
            <p:spPr>
              <a:xfrm>
                <a:off x="1923468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6" name="Rectangle 119"/>
              <p:cNvSpPr/>
              <p:nvPr/>
            </p:nvSpPr>
            <p:spPr>
              <a:xfrm>
                <a:off x="2127990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7" name="Rectangle 120"/>
              <p:cNvSpPr/>
              <p:nvPr/>
            </p:nvSpPr>
            <p:spPr>
              <a:xfrm>
                <a:off x="2332512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8" name="Rectangle 121"/>
              <p:cNvSpPr/>
              <p:nvPr/>
            </p:nvSpPr>
            <p:spPr>
              <a:xfrm>
                <a:off x="2537034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9" name="Rectangle 122"/>
              <p:cNvSpPr/>
              <p:nvPr/>
            </p:nvSpPr>
            <p:spPr>
              <a:xfrm>
                <a:off x="2741556" y="4236241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0" name="Rectangle 123"/>
              <p:cNvSpPr/>
              <p:nvPr/>
            </p:nvSpPr>
            <p:spPr>
              <a:xfrm>
                <a:off x="900858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1" name="Rectangle 124"/>
              <p:cNvSpPr/>
              <p:nvPr/>
            </p:nvSpPr>
            <p:spPr>
              <a:xfrm>
                <a:off x="1105380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2" name="Rectangle 125"/>
              <p:cNvSpPr/>
              <p:nvPr/>
            </p:nvSpPr>
            <p:spPr>
              <a:xfrm>
                <a:off x="1309902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3" name="Rectangle 126"/>
              <p:cNvSpPr/>
              <p:nvPr/>
            </p:nvSpPr>
            <p:spPr>
              <a:xfrm>
                <a:off x="1514424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4" name="Rectangle 127"/>
              <p:cNvSpPr/>
              <p:nvPr/>
            </p:nvSpPr>
            <p:spPr>
              <a:xfrm>
                <a:off x="1718946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5" name="Rectangle 128"/>
              <p:cNvSpPr/>
              <p:nvPr/>
            </p:nvSpPr>
            <p:spPr>
              <a:xfrm>
                <a:off x="1923468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6" name="Rectangle 129"/>
              <p:cNvSpPr/>
              <p:nvPr/>
            </p:nvSpPr>
            <p:spPr>
              <a:xfrm>
                <a:off x="2127990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7" name="Rectangle 130"/>
              <p:cNvSpPr/>
              <p:nvPr/>
            </p:nvSpPr>
            <p:spPr>
              <a:xfrm>
                <a:off x="2332512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8" name="Rectangle 131"/>
              <p:cNvSpPr/>
              <p:nvPr/>
            </p:nvSpPr>
            <p:spPr>
              <a:xfrm>
                <a:off x="2537034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9" name="Rectangle 132"/>
              <p:cNvSpPr/>
              <p:nvPr/>
            </p:nvSpPr>
            <p:spPr>
              <a:xfrm>
                <a:off x="2741556" y="4537829"/>
                <a:ext cx="204522" cy="301587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7" name="Group 12"/>
            <p:cNvGrpSpPr/>
            <p:nvPr/>
          </p:nvGrpSpPr>
          <p:grpSpPr>
            <a:xfrm>
              <a:off x="3684903" y="1823543"/>
              <a:ext cx="2045220" cy="3015873"/>
              <a:chOff x="3684903" y="1823543"/>
              <a:chExt cx="2045220" cy="3015873"/>
            </a:xfrm>
          </p:grpSpPr>
          <p:sp>
            <p:nvSpPr>
              <p:cNvPr id="220" name="Rectangle 134"/>
              <p:cNvSpPr/>
              <p:nvPr/>
            </p:nvSpPr>
            <p:spPr>
              <a:xfrm>
                <a:off x="3684903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1" name="Rectangle 135"/>
              <p:cNvSpPr/>
              <p:nvPr/>
            </p:nvSpPr>
            <p:spPr>
              <a:xfrm>
                <a:off x="3889425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2" name="Rectangle 136"/>
              <p:cNvSpPr/>
              <p:nvPr/>
            </p:nvSpPr>
            <p:spPr>
              <a:xfrm>
                <a:off x="4093947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3" name="Rectangle 137"/>
              <p:cNvSpPr/>
              <p:nvPr/>
            </p:nvSpPr>
            <p:spPr>
              <a:xfrm>
                <a:off x="4298469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4" name="Rectangle 138"/>
              <p:cNvSpPr/>
              <p:nvPr/>
            </p:nvSpPr>
            <p:spPr>
              <a:xfrm>
                <a:off x="4502991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5" name="Rectangle 139"/>
              <p:cNvSpPr/>
              <p:nvPr/>
            </p:nvSpPr>
            <p:spPr>
              <a:xfrm>
                <a:off x="4707513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6" name="Rectangle 140"/>
              <p:cNvSpPr/>
              <p:nvPr/>
            </p:nvSpPr>
            <p:spPr>
              <a:xfrm>
                <a:off x="4912035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7" name="Rectangle 141"/>
              <p:cNvSpPr/>
              <p:nvPr/>
            </p:nvSpPr>
            <p:spPr>
              <a:xfrm>
                <a:off x="5116557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8" name="Rectangle 142"/>
              <p:cNvSpPr/>
              <p:nvPr/>
            </p:nvSpPr>
            <p:spPr>
              <a:xfrm>
                <a:off x="5321079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9" name="Rectangle 143"/>
              <p:cNvSpPr/>
              <p:nvPr/>
            </p:nvSpPr>
            <p:spPr>
              <a:xfrm>
                <a:off x="5525601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0" name="Rectangle 144"/>
              <p:cNvSpPr/>
              <p:nvPr/>
            </p:nvSpPr>
            <p:spPr>
              <a:xfrm>
                <a:off x="3684903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1" name="Rectangle 145"/>
              <p:cNvSpPr/>
              <p:nvPr/>
            </p:nvSpPr>
            <p:spPr>
              <a:xfrm>
                <a:off x="3889425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2" name="Rectangle 146"/>
              <p:cNvSpPr/>
              <p:nvPr/>
            </p:nvSpPr>
            <p:spPr>
              <a:xfrm>
                <a:off x="4093947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3" name="Rectangle 147"/>
              <p:cNvSpPr/>
              <p:nvPr/>
            </p:nvSpPr>
            <p:spPr>
              <a:xfrm>
                <a:off x="4298469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4" name="Rectangle 148"/>
              <p:cNvSpPr/>
              <p:nvPr/>
            </p:nvSpPr>
            <p:spPr>
              <a:xfrm>
                <a:off x="4502991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5" name="Rectangle 149"/>
              <p:cNvSpPr/>
              <p:nvPr/>
            </p:nvSpPr>
            <p:spPr>
              <a:xfrm>
                <a:off x="4707513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6" name="Rectangle 150"/>
              <p:cNvSpPr/>
              <p:nvPr/>
            </p:nvSpPr>
            <p:spPr>
              <a:xfrm>
                <a:off x="4912035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7" name="Rectangle 151"/>
              <p:cNvSpPr/>
              <p:nvPr/>
            </p:nvSpPr>
            <p:spPr>
              <a:xfrm>
                <a:off x="5116557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8" name="Rectangle 152"/>
              <p:cNvSpPr/>
              <p:nvPr/>
            </p:nvSpPr>
            <p:spPr>
              <a:xfrm>
                <a:off x="5321079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9" name="Rectangle 153"/>
              <p:cNvSpPr/>
              <p:nvPr/>
            </p:nvSpPr>
            <p:spPr>
              <a:xfrm>
                <a:off x="5525601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0" name="Rectangle 154"/>
              <p:cNvSpPr/>
              <p:nvPr/>
            </p:nvSpPr>
            <p:spPr>
              <a:xfrm>
                <a:off x="3684903" y="2426718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1" name="Rectangle 155"/>
              <p:cNvSpPr/>
              <p:nvPr/>
            </p:nvSpPr>
            <p:spPr>
              <a:xfrm>
                <a:off x="3889425" y="2426718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2" name="Rectangle 156"/>
              <p:cNvSpPr/>
              <p:nvPr/>
            </p:nvSpPr>
            <p:spPr>
              <a:xfrm>
                <a:off x="4093947" y="2426718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3" name="Rectangle 157"/>
              <p:cNvSpPr/>
              <p:nvPr/>
            </p:nvSpPr>
            <p:spPr>
              <a:xfrm>
                <a:off x="4298469" y="2426718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4" name="Rectangle 158"/>
              <p:cNvSpPr/>
              <p:nvPr/>
            </p:nvSpPr>
            <p:spPr>
              <a:xfrm>
                <a:off x="4502991" y="2426718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5" name="Rectangle 159"/>
              <p:cNvSpPr/>
              <p:nvPr/>
            </p:nvSpPr>
            <p:spPr>
              <a:xfrm>
                <a:off x="4707513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6" name="Rectangle 160"/>
              <p:cNvSpPr/>
              <p:nvPr/>
            </p:nvSpPr>
            <p:spPr>
              <a:xfrm>
                <a:off x="4912035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7" name="Rectangle 161"/>
              <p:cNvSpPr/>
              <p:nvPr/>
            </p:nvSpPr>
            <p:spPr>
              <a:xfrm>
                <a:off x="5116557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8" name="Rectangle 162"/>
              <p:cNvSpPr/>
              <p:nvPr/>
            </p:nvSpPr>
            <p:spPr>
              <a:xfrm>
                <a:off x="5321079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9" name="Rectangle 163"/>
              <p:cNvSpPr/>
              <p:nvPr/>
            </p:nvSpPr>
            <p:spPr>
              <a:xfrm>
                <a:off x="5525601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0" name="Rectangle 164"/>
              <p:cNvSpPr/>
              <p:nvPr/>
            </p:nvSpPr>
            <p:spPr>
              <a:xfrm>
                <a:off x="3684903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1" name="Rectangle 165"/>
              <p:cNvSpPr/>
              <p:nvPr/>
            </p:nvSpPr>
            <p:spPr>
              <a:xfrm>
                <a:off x="3889425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2" name="Rectangle 166"/>
              <p:cNvSpPr/>
              <p:nvPr/>
            </p:nvSpPr>
            <p:spPr>
              <a:xfrm>
                <a:off x="4093947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3" name="Rectangle 167"/>
              <p:cNvSpPr/>
              <p:nvPr/>
            </p:nvSpPr>
            <p:spPr>
              <a:xfrm>
                <a:off x="4298469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4" name="Rectangle 168"/>
              <p:cNvSpPr/>
              <p:nvPr/>
            </p:nvSpPr>
            <p:spPr>
              <a:xfrm>
                <a:off x="4502991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5" name="Rectangle 169"/>
              <p:cNvSpPr/>
              <p:nvPr/>
            </p:nvSpPr>
            <p:spPr>
              <a:xfrm>
                <a:off x="4707513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6" name="Rectangle 170"/>
              <p:cNvSpPr/>
              <p:nvPr/>
            </p:nvSpPr>
            <p:spPr>
              <a:xfrm>
                <a:off x="4912035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7" name="Rectangle 171"/>
              <p:cNvSpPr/>
              <p:nvPr/>
            </p:nvSpPr>
            <p:spPr>
              <a:xfrm>
                <a:off x="5116557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8" name="Rectangle 172"/>
              <p:cNvSpPr/>
              <p:nvPr/>
            </p:nvSpPr>
            <p:spPr>
              <a:xfrm>
                <a:off x="5321079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9" name="Rectangle 173"/>
              <p:cNvSpPr/>
              <p:nvPr/>
            </p:nvSpPr>
            <p:spPr>
              <a:xfrm>
                <a:off x="5525601" y="2728305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0" name="Rectangle 174"/>
              <p:cNvSpPr/>
              <p:nvPr/>
            </p:nvSpPr>
            <p:spPr>
              <a:xfrm>
                <a:off x="3684903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1" name="Rectangle 175"/>
              <p:cNvSpPr/>
              <p:nvPr/>
            </p:nvSpPr>
            <p:spPr>
              <a:xfrm>
                <a:off x="3889425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2" name="Rectangle 176"/>
              <p:cNvSpPr/>
              <p:nvPr/>
            </p:nvSpPr>
            <p:spPr>
              <a:xfrm>
                <a:off x="4093947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3" name="Rectangle 177"/>
              <p:cNvSpPr/>
              <p:nvPr/>
            </p:nvSpPr>
            <p:spPr>
              <a:xfrm>
                <a:off x="4298469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4" name="Rectangle 178"/>
              <p:cNvSpPr/>
              <p:nvPr/>
            </p:nvSpPr>
            <p:spPr>
              <a:xfrm>
                <a:off x="4502991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5" name="Rectangle 179"/>
              <p:cNvSpPr/>
              <p:nvPr/>
            </p:nvSpPr>
            <p:spPr>
              <a:xfrm>
                <a:off x="4707513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6" name="Rectangle 180"/>
              <p:cNvSpPr/>
              <p:nvPr/>
            </p:nvSpPr>
            <p:spPr>
              <a:xfrm>
                <a:off x="4912035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7" name="Rectangle 181"/>
              <p:cNvSpPr/>
              <p:nvPr/>
            </p:nvSpPr>
            <p:spPr>
              <a:xfrm>
                <a:off x="5116557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8" name="Rectangle 182"/>
              <p:cNvSpPr/>
              <p:nvPr/>
            </p:nvSpPr>
            <p:spPr>
              <a:xfrm>
                <a:off x="5321079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9" name="Rectangle 183"/>
              <p:cNvSpPr/>
              <p:nvPr/>
            </p:nvSpPr>
            <p:spPr>
              <a:xfrm>
                <a:off x="5525601" y="3029892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0" name="Rectangle 184"/>
              <p:cNvSpPr/>
              <p:nvPr/>
            </p:nvSpPr>
            <p:spPr>
              <a:xfrm>
                <a:off x="3684903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1" name="Rectangle 185"/>
              <p:cNvSpPr/>
              <p:nvPr/>
            </p:nvSpPr>
            <p:spPr>
              <a:xfrm>
                <a:off x="3889425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2" name="Rectangle 186"/>
              <p:cNvSpPr/>
              <p:nvPr/>
            </p:nvSpPr>
            <p:spPr>
              <a:xfrm>
                <a:off x="4093947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3" name="Rectangle 187"/>
              <p:cNvSpPr/>
              <p:nvPr/>
            </p:nvSpPr>
            <p:spPr>
              <a:xfrm>
                <a:off x="4298469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4" name="Rectangle 188"/>
              <p:cNvSpPr/>
              <p:nvPr/>
            </p:nvSpPr>
            <p:spPr>
              <a:xfrm>
                <a:off x="4502991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5" name="Rectangle 189"/>
              <p:cNvSpPr/>
              <p:nvPr/>
            </p:nvSpPr>
            <p:spPr>
              <a:xfrm>
                <a:off x="4707513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6" name="Rectangle 190"/>
              <p:cNvSpPr/>
              <p:nvPr/>
            </p:nvSpPr>
            <p:spPr>
              <a:xfrm>
                <a:off x="4912035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7" name="Rectangle 191"/>
              <p:cNvSpPr/>
              <p:nvPr/>
            </p:nvSpPr>
            <p:spPr>
              <a:xfrm>
                <a:off x="5116557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8" name="Rectangle 192"/>
              <p:cNvSpPr/>
              <p:nvPr/>
            </p:nvSpPr>
            <p:spPr>
              <a:xfrm>
                <a:off x="5321079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9" name="Rectangle 193"/>
              <p:cNvSpPr/>
              <p:nvPr/>
            </p:nvSpPr>
            <p:spPr>
              <a:xfrm>
                <a:off x="5525601" y="3331480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0" name="Rectangle 194"/>
              <p:cNvSpPr/>
              <p:nvPr/>
            </p:nvSpPr>
            <p:spPr>
              <a:xfrm>
                <a:off x="3684903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1" name="Rectangle 195"/>
              <p:cNvSpPr/>
              <p:nvPr/>
            </p:nvSpPr>
            <p:spPr>
              <a:xfrm>
                <a:off x="3889425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2" name="Rectangle 196"/>
              <p:cNvSpPr/>
              <p:nvPr/>
            </p:nvSpPr>
            <p:spPr>
              <a:xfrm>
                <a:off x="4093947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3" name="Rectangle 197"/>
              <p:cNvSpPr/>
              <p:nvPr/>
            </p:nvSpPr>
            <p:spPr>
              <a:xfrm>
                <a:off x="4298469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4" name="Rectangle 198"/>
              <p:cNvSpPr/>
              <p:nvPr/>
            </p:nvSpPr>
            <p:spPr>
              <a:xfrm>
                <a:off x="4502991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5" name="Rectangle 199"/>
              <p:cNvSpPr/>
              <p:nvPr/>
            </p:nvSpPr>
            <p:spPr>
              <a:xfrm>
                <a:off x="4707513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6" name="Rectangle 200"/>
              <p:cNvSpPr/>
              <p:nvPr/>
            </p:nvSpPr>
            <p:spPr>
              <a:xfrm>
                <a:off x="4912035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7" name="Rectangle 201"/>
              <p:cNvSpPr/>
              <p:nvPr/>
            </p:nvSpPr>
            <p:spPr>
              <a:xfrm>
                <a:off x="5116557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8" name="Rectangle 202"/>
              <p:cNvSpPr/>
              <p:nvPr/>
            </p:nvSpPr>
            <p:spPr>
              <a:xfrm>
                <a:off x="5321079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9" name="Rectangle 203"/>
              <p:cNvSpPr/>
              <p:nvPr/>
            </p:nvSpPr>
            <p:spPr>
              <a:xfrm>
                <a:off x="5525601" y="3633067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0" name="Rectangle 204"/>
              <p:cNvSpPr/>
              <p:nvPr/>
            </p:nvSpPr>
            <p:spPr>
              <a:xfrm>
                <a:off x="3684903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1" name="Rectangle 205"/>
              <p:cNvSpPr/>
              <p:nvPr/>
            </p:nvSpPr>
            <p:spPr>
              <a:xfrm>
                <a:off x="3889425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2" name="Rectangle 206"/>
              <p:cNvSpPr/>
              <p:nvPr/>
            </p:nvSpPr>
            <p:spPr>
              <a:xfrm>
                <a:off x="4093947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3" name="Rectangle 207"/>
              <p:cNvSpPr/>
              <p:nvPr/>
            </p:nvSpPr>
            <p:spPr>
              <a:xfrm>
                <a:off x="4298469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4" name="Rectangle 208"/>
              <p:cNvSpPr/>
              <p:nvPr/>
            </p:nvSpPr>
            <p:spPr>
              <a:xfrm>
                <a:off x="4502991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5" name="Rectangle 209"/>
              <p:cNvSpPr/>
              <p:nvPr/>
            </p:nvSpPr>
            <p:spPr>
              <a:xfrm>
                <a:off x="4707513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6" name="Rectangle 210"/>
              <p:cNvSpPr/>
              <p:nvPr/>
            </p:nvSpPr>
            <p:spPr>
              <a:xfrm>
                <a:off x="4912035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7" name="Rectangle 211"/>
              <p:cNvSpPr/>
              <p:nvPr/>
            </p:nvSpPr>
            <p:spPr>
              <a:xfrm>
                <a:off x="5116557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8" name="Rectangle 212"/>
              <p:cNvSpPr/>
              <p:nvPr/>
            </p:nvSpPr>
            <p:spPr>
              <a:xfrm>
                <a:off x="5321079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9" name="Rectangle 213"/>
              <p:cNvSpPr/>
              <p:nvPr/>
            </p:nvSpPr>
            <p:spPr>
              <a:xfrm>
                <a:off x="5525601" y="3934654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0" name="Rectangle 214"/>
              <p:cNvSpPr/>
              <p:nvPr/>
            </p:nvSpPr>
            <p:spPr>
              <a:xfrm>
                <a:off x="3684903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1" name="Rectangle 215"/>
              <p:cNvSpPr/>
              <p:nvPr/>
            </p:nvSpPr>
            <p:spPr>
              <a:xfrm>
                <a:off x="3889425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2" name="Rectangle 216"/>
              <p:cNvSpPr/>
              <p:nvPr/>
            </p:nvSpPr>
            <p:spPr>
              <a:xfrm>
                <a:off x="4093947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3" name="Rectangle 217"/>
              <p:cNvSpPr/>
              <p:nvPr/>
            </p:nvSpPr>
            <p:spPr>
              <a:xfrm>
                <a:off x="4298469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4" name="Rectangle 218"/>
              <p:cNvSpPr/>
              <p:nvPr/>
            </p:nvSpPr>
            <p:spPr>
              <a:xfrm>
                <a:off x="4502991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5" name="Rectangle 219"/>
              <p:cNvSpPr/>
              <p:nvPr/>
            </p:nvSpPr>
            <p:spPr>
              <a:xfrm>
                <a:off x="4707513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6" name="Rectangle 220"/>
              <p:cNvSpPr/>
              <p:nvPr/>
            </p:nvSpPr>
            <p:spPr>
              <a:xfrm>
                <a:off x="4912035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7" name="Rectangle 221"/>
              <p:cNvSpPr/>
              <p:nvPr/>
            </p:nvSpPr>
            <p:spPr>
              <a:xfrm>
                <a:off x="5116557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8" name="Rectangle 222"/>
              <p:cNvSpPr/>
              <p:nvPr/>
            </p:nvSpPr>
            <p:spPr>
              <a:xfrm>
                <a:off x="5321079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9" name="Rectangle 223"/>
              <p:cNvSpPr/>
              <p:nvPr/>
            </p:nvSpPr>
            <p:spPr>
              <a:xfrm>
                <a:off x="5525601" y="4236241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0" name="Rectangle 224"/>
              <p:cNvSpPr/>
              <p:nvPr/>
            </p:nvSpPr>
            <p:spPr>
              <a:xfrm>
                <a:off x="3684903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1" name="Rectangle 225"/>
              <p:cNvSpPr/>
              <p:nvPr/>
            </p:nvSpPr>
            <p:spPr>
              <a:xfrm>
                <a:off x="3889425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2" name="Rectangle 226"/>
              <p:cNvSpPr/>
              <p:nvPr/>
            </p:nvSpPr>
            <p:spPr>
              <a:xfrm>
                <a:off x="4093947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3" name="Rectangle 227"/>
              <p:cNvSpPr/>
              <p:nvPr/>
            </p:nvSpPr>
            <p:spPr>
              <a:xfrm>
                <a:off x="4298469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4" name="Rectangle 228"/>
              <p:cNvSpPr/>
              <p:nvPr/>
            </p:nvSpPr>
            <p:spPr>
              <a:xfrm>
                <a:off x="4502991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5" name="Rectangle 229"/>
              <p:cNvSpPr/>
              <p:nvPr/>
            </p:nvSpPr>
            <p:spPr>
              <a:xfrm>
                <a:off x="4707513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6" name="Rectangle 230"/>
              <p:cNvSpPr/>
              <p:nvPr/>
            </p:nvSpPr>
            <p:spPr>
              <a:xfrm>
                <a:off x="4912035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7" name="Rectangle 231"/>
              <p:cNvSpPr/>
              <p:nvPr/>
            </p:nvSpPr>
            <p:spPr>
              <a:xfrm>
                <a:off x="5116557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8" name="Rectangle 232"/>
              <p:cNvSpPr/>
              <p:nvPr/>
            </p:nvSpPr>
            <p:spPr>
              <a:xfrm>
                <a:off x="5321079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9" name="Rectangle 233"/>
              <p:cNvSpPr/>
              <p:nvPr/>
            </p:nvSpPr>
            <p:spPr>
              <a:xfrm>
                <a:off x="5525601" y="4537829"/>
                <a:ext cx="204522" cy="30158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8" name="Group 15"/>
            <p:cNvGrpSpPr/>
            <p:nvPr/>
          </p:nvGrpSpPr>
          <p:grpSpPr>
            <a:xfrm>
              <a:off x="6468948" y="1823543"/>
              <a:ext cx="2045220" cy="3015873"/>
              <a:chOff x="6468948" y="1823543"/>
              <a:chExt cx="2045220" cy="3015873"/>
            </a:xfrm>
          </p:grpSpPr>
          <p:sp>
            <p:nvSpPr>
              <p:cNvPr id="120" name="Rectangle 235"/>
              <p:cNvSpPr/>
              <p:nvPr/>
            </p:nvSpPr>
            <p:spPr>
              <a:xfrm>
                <a:off x="6468948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1" name="Rectangle 236"/>
              <p:cNvSpPr/>
              <p:nvPr/>
            </p:nvSpPr>
            <p:spPr>
              <a:xfrm>
                <a:off x="6673470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2" name="Rectangle 237"/>
              <p:cNvSpPr/>
              <p:nvPr/>
            </p:nvSpPr>
            <p:spPr>
              <a:xfrm>
                <a:off x="6877992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3" name="Rectangle 238"/>
              <p:cNvSpPr/>
              <p:nvPr/>
            </p:nvSpPr>
            <p:spPr>
              <a:xfrm>
                <a:off x="7082514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4" name="Rectangle 239"/>
              <p:cNvSpPr/>
              <p:nvPr/>
            </p:nvSpPr>
            <p:spPr>
              <a:xfrm>
                <a:off x="7287036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5" name="Rectangle 240"/>
              <p:cNvSpPr/>
              <p:nvPr/>
            </p:nvSpPr>
            <p:spPr>
              <a:xfrm>
                <a:off x="7491558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6" name="Rectangle 241"/>
              <p:cNvSpPr/>
              <p:nvPr/>
            </p:nvSpPr>
            <p:spPr>
              <a:xfrm>
                <a:off x="7696080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7" name="Rectangle 242"/>
              <p:cNvSpPr/>
              <p:nvPr/>
            </p:nvSpPr>
            <p:spPr>
              <a:xfrm>
                <a:off x="7900602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8" name="Rectangle 243"/>
              <p:cNvSpPr/>
              <p:nvPr/>
            </p:nvSpPr>
            <p:spPr>
              <a:xfrm>
                <a:off x="8105124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9" name="Rectangle 244"/>
              <p:cNvSpPr/>
              <p:nvPr/>
            </p:nvSpPr>
            <p:spPr>
              <a:xfrm>
                <a:off x="8309646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0" name="Rectangle 245"/>
              <p:cNvSpPr/>
              <p:nvPr/>
            </p:nvSpPr>
            <p:spPr>
              <a:xfrm>
                <a:off x="6468948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1" name="Rectangle 246"/>
              <p:cNvSpPr/>
              <p:nvPr/>
            </p:nvSpPr>
            <p:spPr>
              <a:xfrm>
                <a:off x="6673470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2" name="Rectangle 247"/>
              <p:cNvSpPr/>
              <p:nvPr/>
            </p:nvSpPr>
            <p:spPr>
              <a:xfrm>
                <a:off x="6877992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3" name="Rectangle 248"/>
              <p:cNvSpPr/>
              <p:nvPr/>
            </p:nvSpPr>
            <p:spPr>
              <a:xfrm>
                <a:off x="7082514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4" name="Rectangle 249"/>
              <p:cNvSpPr/>
              <p:nvPr/>
            </p:nvSpPr>
            <p:spPr>
              <a:xfrm>
                <a:off x="7287036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5" name="Rectangle 250"/>
              <p:cNvSpPr/>
              <p:nvPr/>
            </p:nvSpPr>
            <p:spPr>
              <a:xfrm>
                <a:off x="7491558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6" name="Rectangle 251"/>
              <p:cNvSpPr/>
              <p:nvPr/>
            </p:nvSpPr>
            <p:spPr>
              <a:xfrm>
                <a:off x="7696080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7" name="Rectangle 252"/>
              <p:cNvSpPr/>
              <p:nvPr/>
            </p:nvSpPr>
            <p:spPr>
              <a:xfrm>
                <a:off x="7900602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8" name="Rectangle 253"/>
              <p:cNvSpPr/>
              <p:nvPr/>
            </p:nvSpPr>
            <p:spPr>
              <a:xfrm>
                <a:off x="8105124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9" name="Rectangle 254"/>
              <p:cNvSpPr/>
              <p:nvPr/>
            </p:nvSpPr>
            <p:spPr>
              <a:xfrm>
                <a:off x="8309646" y="212513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0" name="Rectangle 255"/>
              <p:cNvSpPr/>
              <p:nvPr/>
            </p:nvSpPr>
            <p:spPr>
              <a:xfrm>
                <a:off x="6468948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1" name="Rectangle 256"/>
              <p:cNvSpPr/>
              <p:nvPr/>
            </p:nvSpPr>
            <p:spPr>
              <a:xfrm>
                <a:off x="6673470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2" name="Rectangle 257"/>
              <p:cNvSpPr/>
              <p:nvPr/>
            </p:nvSpPr>
            <p:spPr>
              <a:xfrm>
                <a:off x="6877992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3" name="Rectangle 258"/>
              <p:cNvSpPr/>
              <p:nvPr/>
            </p:nvSpPr>
            <p:spPr>
              <a:xfrm>
                <a:off x="7082514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4" name="Rectangle 259"/>
              <p:cNvSpPr/>
              <p:nvPr/>
            </p:nvSpPr>
            <p:spPr>
              <a:xfrm>
                <a:off x="7287036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5" name="Rectangle 260"/>
              <p:cNvSpPr/>
              <p:nvPr/>
            </p:nvSpPr>
            <p:spPr>
              <a:xfrm>
                <a:off x="7491558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6" name="Rectangle 261"/>
              <p:cNvSpPr/>
              <p:nvPr/>
            </p:nvSpPr>
            <p:spPr>
              <a:xfrm>
                <a:off x="7696080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7" name="Rectangle 262"/>
              <p:cNvSpPr/>
              <p:nvPr/>
            </p:nvSpPr>
            <p:spPr>
              <a:xfrm>
                <a:off x="7900602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8" name="Rectangle 263"/>
              <p:cNvSpPr/>
              <p:nvPr/>
            </p:nvSpPr>
            <p:spPr>
              <a:xfrm>
                <a:off x="8105124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9" name="Rectangle 264"/>
              <p:cNvSpPr/>
              <p:nvPr/>
            </p:nvSpPr>
            <p:spPr>
              <a:xfrm>
                <a:off x="8309646" y="2426718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0" name="Rectangle 265"/>
              <p:cNvSpPr/>
              <p:nvPr/>
            </p:nvSpPr>
            <p:spPr>
              <a:xfrm>
                <a:off x="6468948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1" name="Rectangle 266"/>
              <p:cNvSpPr/>
              <p:nvPr/>
            </p:nvSpPr>
            <p:spPr>
              <a:xfrm>
                <a:off x="6673470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2" name="Rectangle 267"/>
              <p:cNvSpPr/>
              <p:nvPr/>
            </p:nvSpPr>
            <p:spPr>
              <a:xfrm>
                <a:off x="6877992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3" name="Rectangle 268"/>
              <p:cNvSpPr/>
              <p:nvPr/>
            </p:nvSpPr>
            <p:spPr>
              <a:xfrm>
                <a:off x="7082514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4" name="Rectangle 269"/>
              <p:cNvSpPr/>
              <p:nvPr/>
            </p:nvSpPr>
            <p:spPr>
              <a:xfrm>
                <a:off x="7287036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5" name="Rectangle 270"/>
              <p:cNvSpPr/>
              <p:nvPr/>
            </p:nvSpPr>
            <p:spPr>
              <a:xfrm>
                <a:off x="7491558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6" name="Rectangle 271"/>
              <p:cNvSpPr/>
              <p:nvPr/>
            </p:nvSpPr>
            <p:spPr>
              <a:xfrm>
                <a:off x="7696080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7" name="Rectangle 272"/>
              <p:cNvSpPr/>
              <p:nvPr/>
            </p:nvSpPr>
            <p:spPr>
              <a:xfrm>
                <a:off x="7900602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8" name="Rectangle 273"/>
              <p:cNvSpPr/>
              <p:nvPr/>
            </p:nvSpPr>
            <p:spPr>
              <a:xfrm>
                <a:off x="8105124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9" name="Rectangle 274"/>
              <p:cNvSpPr/>
              <p:nvPr/>
            </p:nvSpPr>
            <p:spPr>
              <a:xfrm>
                <a:off x="8309646" y="2728305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0" name="Rectangle 275"/>
              <p:cNvSpPr/>
              <p:nvPr/>
            </p:nvSpPr>
            <p:spPr>
              <a:xfrm>
                <a:off x="6468948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1" name="Rectangle 276"/>
              <p:cNvSpPr/>
              <p:nvPr/>
            </p:nvSpPr>
            <p:spPr>
              <a:xfrm>
                <a:off x="6673470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2" name="Rectangle 277"/>
              <p:cNvSpPr/>
              <p:nvPr/>
            </p:nvSpPr>
            <p:spPr>
              <a:xfrm>
                <a:off x="6877992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3" name="Rectangle 278"/>
              <p:cNvSpPr/>
              <p:nvPr/>
            </p:nvSpPr>
            <p:spPr>
              <a:xfrm>
                <a:off x="7082514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4" name="Rectangle 279"/>
              <p:cNvSpPr/>
              <p:nvPr/>
            </p:nvSpPr>
            <p:spPr>
              <a:xfrm>
                <a:off x="7287036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5" name="Rectangle 280"/>
              <p:cNvSpPr/>
              <p:nvPr/>
            </p:nvSpPr>
            <p:spPr>
              <a:xfrm>
                <a:off x="7491558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6" name="Rectangle 281"/>
              <p:cNvSpPr/>
              <p:nvPr/>
            </p:nvSpPr>
            <p:spPr>
              <a:xfrm>
                <a:off x="7696080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7" name="Rectangle 282"/>
              <p:cNvSpPr/>
              <p:nvPr/>
            </p:nvSpPr>
            <p:spPr>
              <a:xfrm>
                <a:off x="7900602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8" name="Rectangle 283"/>
              <p:cNvSpPr/>
              <p:nvPr/>
            </p:nvSpPr>
            <p:spPr>
              <a:xfrm>
                <a:off x="8105124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9" name="Rectangle 284"/>
              <p:cNvSpPr/>
              <p:nvPr/>
            </p:nvSpPr>
            <p:spPr>
              <a:xfrm>
                <a:off x="8309646" y="3029892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0" name="Rectangle 285"/>
              <p:cNvSpPr/>
              <p:nvPr/>
            </p:nvSpPr>
            <p:spPr>
              <a:xfrm>
                <a:off x="6468948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1" name="Rectangle 286"/>
              <p:cNvSpPr/>
              <p:nvPr/>
            </p:nvSpPr>
            <p:spPr>
              <a:xfrm>
                <a:off x="6673470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2" name="Rectangle 287"/>
              <p:cNvSpPr/>
              <p:nvPr/>
            </p:nvSpPr>
            <p:spPr>
              <a:xfrm>
                <a:off x="6877992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3" name="Rectangle 288"/>
              <p:cNvSpPr/>
              <p:nvPr/>
            </p:nvSpPr>
            <p:spPr>
              <a:xfrm>
                <a:off x="7082514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4" name="Rectangle 289"/>
              <p:cNvSpPr/>
              <p:nvPr/>
            </p:nvSpPr>
            <p:spPr>
              <a:xfrm>
                <a:off x="7287036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5" name="Rectangle 290"/>
              <p:cNvSpPr/>
              <p:nvPr/>
            </p:nvSpPr>
            <p:spPr>
              <a:xfrm>
                <a:off x="7491558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6" name="Rectangle 291"/>
              <p:cNvSpPr/>
              <p:nvPr/>
            </p:nvSpPr>
            <p:spPr>
              <a:xfrm>
                <a:off x="7696080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7" name="Rectangle 292"/>
              <p:cNvSpPr/>
              <p:nvPr/>
            </p:nvSpPr>
            <p:spPr>
              <a:xfrm>
                <a:off x="7900602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8" name="Rectangle 293"/>
              <p:cNvSpPr/>
              <p:nvPr/>
            </p:nvSpPr>
            <p:spPr>
              <a:xfrm>
                <a:off x="8105124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9" name="Rectangle 294"/>
              <p:cNvSpPr/>
              <p:nvPr/>
            </p:nvSpPr>
            <p:spPr>
              <a:xfrm>
                <a:off x="8309646" y="3331480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0" name="Rectangle 295"/>
              <p:cNvSpPr/>
              <p:nvPr/>
            </p:nvSpPr>
            <p:spPr>
              <a:xfrm>
                <a:off x="6468948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1" name="Rectangle 296"/>
              <p:cNvSpPr/>
              <p:nvPr/>
            </p:nvSpPr>
            <p:spPr>
              <a:xfrm>
                <a:off x="6673470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2" name="Rectangle 297"/>
              <p:cNvSpPr/>
              <p:nvPr/>
            </p:nvSpPr>
            <p:spPr>
              <a:xfrm>
                <a:off x="6877992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3" name="Rectangle 298"/>
              <p:cNvSpPr/>
              <p:nvPr/>
            </p:nvSpPr>
            <p:spPr>
              <a:xfrm>
                <a:off x="7082514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4" name="Rectangle 299"/>
              <p:cNvSpPr/>
              <p:nvPr/>
            </p:nvSpPr>
            <p:spPr>
              <a:xfrm>
                <a:off x="7287036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5" name="Rectangle 300"/>
              <p:cNvSpPr/>
              <p:nvPr/>
            </p:nvSpPr>
            <p:spPr>
              <a:xfrm>
                <a:off x="7491558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6" name="Rectangle 301"/>
              <p:cNvSpPr/>
              <p:nvPr/>
            </p:nvSpPr>
            <p:spPr>
              <a:xfrm>
                <a:off x="7696080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7" name="Rectangle 302"/>
              <p:cNvSpPr/>
              <p:nvPr/>
            </p:nvSpPr>
            <p:spPr>
              <a:xfrm>
                <a:off x="7900602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8" name="Rectangle 303"/>
              <p:cNvSpPr/>
              <p:nvPr/>
            </p:nvSpPr>
            <p:spPr>
              <a:xfrm>
                <a:off x="8105124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9" name="Rectangle 304"/>
              <p:cNvSpPr/>
              <p:nvPr/>
            </p:nvSpPr>
            <p:spPr>
              <a:xfrm>
                <a:off x="8309646" y="3633067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0" name="Rectangle 305"/>
              <p:cNvSpPr/>
              <p:nvPr/>
            </p:nvSpPr>
            <p:spPr>
              <a:xfrm>
                <a:off x="6468948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1" name="Rectangle 306"/>
              <p:cNvSpPr/>
              <p:nvPr/>
            </p:nvSpPr>
            <p:spPr>
              <a:xfrm>
                <a:off x="6673470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2" name="Rectangle 307"/>
              <p:cNvSpPr/>
              <p:nvPr/>
            </p:nvSpPr>
            <p:spPr>
              <a:xfrm>
                <a:off x="6877992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3" name="Rectangle 308"/>
              <p:cNvSpPr/>
              <p:nvPr/>
            </p:nvSpPr>
            <p:spPr>
              <a:xfrm>
                <a:off x="7082514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4" name="Rectangle 309"/>
              <p:cNvSpPr/>
              <p:nvPr/>
            </p:nvSpPr>
            <p:spPr>
              <a:xfrm>
                <a:off x="7287036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5" name="Rectangle 310"/>
              <p:cNvSpPr/>
              <p:nvPr/>
            </p:nvSpPr>
            <p:spPr>
              <a:xfrm>
                <a:off x="7491558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6" name="Rectangle 311"/>
              <p:cNvSpPr/>
              <p:nvPr/>
            </p:nvSpPr>
            <p:spPr>
              <a:xfrm>
                <a:off x="7696080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7" name="Rectangle 312"/>
              <p:cNvSpPr/>
              <p:nvPr/>
            </p:nvSpPr>
            <p:spPr>
              <a:xfrm>
                <a:off x="7900602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8" name="Rectangle 313"/>
              <p:cNvSpPr/>
              <p:nvPr/>
            </p:nvSpPr>
            <p:spPr>
              <a:xfrm>
                <a:off x="8105124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9" name="Rectangle 314"/>
              <p:cNvSpPr/>
              <p:nvPr/>
            </p:nvSpPr>
            <p:spPr>
              <a:xfrm>
                <a:off x="8309646" y="3934654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0" name="Rectangle 315"/>
              <p:cNvSpPr/>
              <p:nvPr/>
            </p:nvSpPr>
            <p:spPr>
              <a:xfrm>
                <a:off x="6468948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1" name="Rectangle 316"/>
              <p:cNvSpPr/>
              <p:nvPr/>
            </p:nvSpPr>
            <p:spPr>
              <a:xfrm>
                <a:off x="6673470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2" name="Rectangle 317"/>
              <p:cNvSpPr/>
              <p:nvPr/>
            </p:nvSpPr>
            <p:spPr>
              <a:xfrm>
                <a:off x="6877992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3" name="Rectangle 318"/>
              <p:cNvSpPr/>
              <p:nvPr/>
            </p:nvSpPr>
            <p:spPr>
              <a:xfrm>
                <a:off x="7082514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4" name="Rectangle 319"/>
              <p:cNvSpPr/>
              <p:nvPr/>
            </p:nvSpPr>
            <p:spPr>
              <a:xfrm>
                <a:off x="7287036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5" name="Rectangle 320"/>
              <p:cNvSpPr/>
              <p:nvPr/>
            </p:nvSpPr>
            <p:spPr>
              <a:xfrm>
                <a:off x="7491558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6" name="Rectangle 321"/>
              <p:cNvSpPr/>
              <p:nvPr/>
            </p:nvSpPr>
            <p:spPr>
              <a:xfrm>
                <a:off x="7696080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7" name="Rectangle 322"/>
              <p:cNvSpPr/>
              <p:nvPr/>
            </p:nvSpPr>
            <p:spPr>
              <a:xfrm>
                <a:off x="7900602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8" name="Rectangle 323"/>
              <p:cNvSpPr/>
              <p:nvPr/>
            </p:nvSpPr>
            <p:spPr>
              <a:xfrm>
                <a:off x="8105124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9" name="Rectangle 324"/>
              <p:cNvSpPr/>
              <p:nvPr/>
            </p:nvSpPr>
            <p:spPr>
              <a:xfrm>
                <a:off x="8309646" y="4236241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0" name="Rectangle 325"/>
              <p:cNvSpPr/>
              <p:nvPr/>
            </p:nvSpPr>
            <p:spPr>
              <a:xfrm>
                <a:off x="6468948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1" name="Rectangle 326"/>
              <p:cNvSpPr/>
              <p:nvPr/>
            </p:nvSpPr>
            <p:spPr>
              <a:xfrm>
                <a:off x="6673470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2" name="Rectangle 327"/>
              <p:cNvSpPr/>
              <p:nvPr/>
            </p:nvSpPr>
            <p:spPr>
              <a:xfrm>
                <a:off x="6877992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3" name="Rectangle 328"/>
              <p:cNvSpPr/>
              <p:nvPr/>
            </p:nvSpPr>
            <p:spPr>
              <a:xfrm>
                <a:off x="7082514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4" name="Rectangle 329"/>
              <p:cNvSpPr/>
              <p:nvPr/>
            </p:nvSpPr>
            <p:spPr>
              <a:xfrm>
                <a:off x="7287036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5" name="Rectangle 330"/>
              <p:cNvSpPr/>
              <p:nvPr/>
            </p:nvSpPr>
            <p:spPr>
              <a:xfrm>
                <a:off x="7491558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6" name="Rectangle 331"/>
              <p:cNvSpPr/>
              <p:nvPr/>
            </p:nvSpPr>
            <p:spPr>
              <a:xfrm>
                <a:off x="7696080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7" name="Rectangle 332"/>
              <p:cNvSpPr/>
              <p:nvPr/>
            </p:nvSpPr>
            <p:spPr>
              <a:xfrm>
                <a:off x="7900602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8" name="Rectangle 333"/>
              <p:cNvSpPr/>
              <p:nvPr/>
            </p:nvSpPr>
            <p:spPr>
              <a:xfrm>
                <a:off x="8105124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9" name="Rectangle 334"/>
              <p:cNvSpPr/>
              <p:nvPr/>
            </p:nvSpPr>
            <p:spPr>
              <a:xfrm>
                <a:off x="8309646" y="4537829"/>
                <a:ext cx="204522" cy="301587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9" name="Group 16"/>
            <p:cNvGrpSpPr/>
            <p:nvPr/>
          </p:nvGrpSpPr>
          <p:grpSpPr>
            <a:xfrm>
              <a:off x="9252993" y="1823543"/>
              <a:ext cx="2045220" cy="3015873"/>
              <a:chOff x="9252993" y="1823543"/>
              <a:chExt cx="2045220" cy="3015873"/>
            </a:xfrm>
          </p:grpSpPr>
          <p:sp>
            <p:nvSpPr>
              <p:cNvPr id="20" name="Rectangle 336"/>
              <p:cNvSpPr/>
              <p:nvPr/>
            </p:nvSpPr>
            <p:spPr>
              <a:xfrm>
                <a:off x="9252993" y="1823543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" name="Rectangle 337"/>
              <p:cNvSpPr/>
              <p:nvPr/>
            </p:nvSpPr>
            <p:spPr>
              <a:xfrm>
                <a:off x="9457515" y="1823543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Rectangle 338"/>
              <p:cNvSpPr/>
              <p:nvPr/>
            </p:nvSpPr>
            <p:spPr>
              <a:xfrm>
                <a:off x="9662037" y="1823543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" name="Rectangle 339"/>
              <p:cNvSpPr/>
              <p:nvPr/>
            </p:nvSpPr>
            <p:spPr>
              <a:xfrm>
                <a:off x="9866559" y="1823543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" name="Rectangle 340"/>
              <p:cNvSpPr/>
              <p:nvPr/>
            </p:nvSpPr>
            <p:spPr>
              <a:xfrm>
                <a:off x="10071081" y="1823543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" name="Rectangle 341"/>
              <p:cNvSpPr/>
              <p:nvPr/>
            </p:nvSpPr>
            <p:spPr>
              <a:xfrm>
                <a:off x="10275603" y="1823543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Rectangle 342"/>
              <p:cNvSpPr/>
              <p:nvPr/>
            </p:nvSpPr>
            <p:spPr>
              <a:xfrm>
                <a:off x="10480125" y="1823543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" name="Rectangle 343"/>
              <p:cNvSpPr/>
              <p:nvPr/>
            </p:nvSpPr>
            <p:spPr>
              <a:xfrm>
                <a:off x="10684647" y="1823543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Rectangle 344"/>
              <p:cNvSpPr/>
              <p:nvPr/>
            </p:nvSpPr>
            <p:spPr>
              <a:xfrm>
                <a:off x="10889169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Rectangle 345"/>
              <p:cNvSpPr/>
              <p:nvPr/>
            </p:nvSpPr>
            <p:spPr>
              <a:xfrm>
                <a:off x="11093691" y="1823543"/>
                <a:ext cx="204522" cy="30158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Rectangle 346"/>
              <p:cNvSpPr/>
              <p:nvPr/>
            </p:nvSpPr>
            <p:spPr>
              <a:xfrm>
                <a:off x="9252993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Rectangle 347"/>
              <p:cNvSpPr/>
              <p:nvPr/>
            </p:nvSpPr>
            <p:spPr>
              <a:xfrm>
                <a:off x="9457515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Rectangle 348"/>
              <p:cNvSpPr/>
              <p:nvPr/>
            </p:nvSpPr>
            <p:spPr>
              <a:xfrm>
                <a:off x="9662037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Rectangle 349"/>
              <p:cNvSpPr/>
              <p:nvPr/>
            </p:nvSpPr>
            <p:spPr>
              <a:xfrm>
                <a:off x="9866559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Rectangle 350"/>
              <p:cNvSpPr/>
              <p:nvPr/>
            </p:nvSpPr>
            <p:spPr>
              <a:xfrm>
                <a:off x="10071081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Rectangle 351"/>
              <p:cNvSpPr/>
              <p:nvPr/>
            </p:nvSpPr>
            <p:spPr>
              <a:xfrm>
                <a:off x="10275603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Rectangle 352"/>
              <p:cNvSpPr/>
              <p:nvPr/>
            </p:nvSpPr>
            <p:spPr>
              <a:xfrm>
                <a:off x="10480125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Rectangle 353"/>
              <p:cNvSpPr/>
              <p:nvPr/>
            </p:nvSpPr>
            <p:spPr>
              <a:xfrm>
                <a:off x="10684647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Rectangle 354"/>
              <p:cNvSpPr/>
              <p:nvPr/>
            </p:nvSpPr>
            <p:spPr>
              <a:xfrm>
                <a:off x="10889169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Rectangle 355"/>
              <p:cNvSpPr/>
              <p:nvPr/>
            </p:nvSpPr>
            <p:spPr>
              <a:xfrm>
                <a:off x="11093691" y="212513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Rectangle 356"/>
              <p:cNvSpPr/>
              <p:nvPr/>
            </p:nvSpPr>
            <p:spPr>
              <a:xfrm>
                <a:off x="9252993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Rectangle 357"/>
              <p:cNvSpPr/>
              <p:nvPr/>
            </p:nvSpPr>
            <p:spPr>
              <a:xfrm>
                <a:off x="9457515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Rectangle 358"/>
              <p:cNvSpPr/>
              <p:nvPr/>
            </p:nvSpPr>
            <p:spPr>
              <a:xfrm>
                <a:off x="9662037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Rectangle 359"/>
              <p:cNvSpPr/>
              <p:nvPr/>
            </p:nvSpPr>
            <p:spPr>
              <a:xfrm>
                <a:off x="9866559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Rectangle 360"/>
              <p:cNvSpPr/>
              <p:nvPr/>
            </p:nvSpPr>
            <p:spPr>
              <a:xfrm>
                <a:off x="10071081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5" name="Rectangle 361"/>
              <p:cNvSpPr/>
              <p:nvPr/>
            </p:nvSpPr>
            <p:spPr>
              <a:xfrm>
                <a:off x="10275603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Rectangle 362"/>
              <p:cNvSpPr/>
              <p:nvPr/>
            </p:nvSpPr>
            <p:spPr>
              <a:xfrm>
                <a:off x="10480125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Rectangle 363"/>
              <p:cNvSpPr/>
              <p:nvPr/>
            </p:nvSpPr>
            <p:spPr>
              <a:xfrm>
                <a:off x="10684647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Rectangle 364"/>
              <p:cNvSpPr/>
              <p:nvPr/>
            </p:nvSpPr>
            <p:spPr>
              <a:xfrm>
                <a:off x="10889169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Rectangle 365"/>
              <p:cNvSpPr/>
              <p:nvPr/>
            </p:nvSpPr>
            <p:spPr>
              <a:xfrm>
                <a:off x="11093691" y="2426718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Rectangle 366"/>
              <p:cNvSpPr/>
              <p:nvPr/>
            </p:nvSpPr>
            <p:spPr>
              <a:xfrm>
                <a:off x="9252993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Rectangle 367"/>
              <p:cNvSpPr/>
              <p:nvPr/>
            </p:nvSpPr>
            <p:spPr>
              <a:xfrm>
                <a:off x="9457515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Rectangle 368"/>
              <p:cNvSpPr/>
              <p:nvPr/>
            </p:nvSpPr>
            <p:spPr>
              <a:xfrm>
                <a:off x="9662037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Rectangle 369"/>
              <p:cNvSpPr/>
              <p:nvPr/>
            </p:nvSpPr>
            <p:spPr>
              <a:xfrm>
                <a:off x="9866559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Rectangle 370"/>
              <p:cNvSpPr/>
              <p:nvPr/>
            </p:nvSpPr>
            <p:spPr>
              <a:xfrm>
                <a:off x="10071081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Rectangle 371"/>
              <p:cNvSpPr/>
              <p:nvPr/>
            </p:nvSpPr>
            <p:spPr>
              <a:xfrm>
                <a:off x="10275603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Rectangle 372"/>
              <p:cNvSpPr/>
              <p:nvPr/>
            </p:nvSpPr>
            <p:spPr>
              <a:xfrm>
                <a:off x="10480125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Rectangle 373"/>
              <p:cNvSpPr/>
              <p:nvPr/>
            </p:nvSpPr>
            <p:spPr>
              <a:xfrm>
                <a:off x="10684647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Rectangle 374"/>
              <p:cNvSpPr/>
              <p:nvPr/>
            </p:nvSpPr>
            <p:spPr>
              <a:xfrm>
                <a:off x="10889169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Rectangle 375"/>
              <p:cNvSpPr/>
              <p:nvPr/>
            </p:nvSpPr>
            <p:spPr>
              <a:xfrm>
                <a:off x="11093691" y="2728305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Rectangle 376"/>
              <p:cNvSpPr/>
              <p:nvPr/>
            </p:nvSpPr>
            <p:spPr>
              <a:xfrm>
                <a:off x="9252993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Rectangle 377"/>
              <p:cNvSpPr/>
              <p:nvPr/>
            </p:nvSpPr>
            <p:spPr>
              <a:xfrm>
                <a:off x="9457515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Rectangle 378"/>
              <p:cNvSpPr/>
              <p:nvPr/>
            </p:nvSpPr>
            <p:spPr>
              <a:xfrm>
                <a:off x="9662037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3" name="Rectangle 379"/>
              <p:cNvSpPr/>
              <p:nvPr/>
            </p:nvSpPr>
            <p:spPr>
              <a:xfrm>
                <a:off x="9866559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Rectangle 380"/>
              <p:cNvSpPr/>
              <p:nvPr/>
            </p:nvSpPr>
            <p:spPr>
              <a:xfrm>
                <a:off x="10071081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5" name="Rectangle 381"/>
              <p:cNvSpPr/>
              <p:nvPr/>
            </p:nvSpPr>
            <p:spPr>
              <a:xfrm>
                <a:off x="10275603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6" name="Rectangle 382"/>
              <p:cNvSpPr/>
              <p:nvPr/>
            </p:nvSpPr>
            <p:spPr>
              <a:xfrm>
                <a:off x="10480125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7" name="Rectangle 383"/>
              <p:cNvSpPr/>
              <p:nvPr/>
            </p:nvSpPr>
            <p:spPr>
              <a:xfrm>
                <a:off x="10684647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8" name="Rectangle 384"/>
              <p:cNvSpPr/>
              <p:nvPr/>
            </p:nvSpPr>
            <p:spPr>
              <a:xfrm>
                <a:off x="10889169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9" name="Rectangle 385"/>
              <p:cNvSpPr/>
              <p:nvPr/>
            </p:nvSpPr>
            <p:spPr>
              <a:xfrm>
                <a:off x="11093691" y="3029892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0" name="Rectangle 386"/>
              <p:cNvSpPr/>
              <p:nvPr/>
            </p:nvSpPr>
            <p:spPr>
              <a:xfrm>
                <a:off x="9252993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1" name="Rectangle 387"/>
              <p:cNvSpPr/>
              <p:nvPr/>
            </p:nvSpPr>
            <p:spPr>
              <a:xfrm>
                <a:off x="9457515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2" name="Rectangle 388"/>
              <p:cNvSpPr/>
              <p:nvPr/>
            </p:nvSpPr>
            <p:spPr>
              <a:xfrm>
                <a:off x="9662037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3" name="Rectangle 389"/>
              <p:cNvSpPr/>
              <p:nvPr/>
            </p:nvSpPr>
            <p:spPr>
              <a:xfrm>
                <a:off x="9866559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4" name="Rectangle 390"/>
              <p:cNvSpPr/>
              <p:nvPr/>
            </p:nvSpPr>
            <p:spPr>
              <a:xfrm>
                <a:off x="10071081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5" name="Rectangle 391"/>
              <p:cNvSpPr/>
              <p:nvPr/>
            </p:nvSpPr>
            <p:spPr>
              <a:xfrm>
                <a:off x="10275603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6" name="Rectangle 392"/>
              <p:cNvSpPr/>
              <p:nvPr/>
            </p:nvSpPr>
            <p:spPr>
              <a:xfrm>
                <a:off x="10480125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7" name="Rectangle 393"/>
              <p:cNvSpPr/>
              <p:nvPr/>
            </p:nvSpPr>
            <p:spPr>
              <a:xfrm>
                <a:off x="10684647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8" name="Rectangle 394"/>
              <p:cNvSpPr/>
              <p:nvPr/>
            </p:nvSpPr>
            <p:spPr>
              <a:xfrm>
                <a:off x="10889169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9" name="Rectangle 395"/>
              <p:cNvSpPr/>
              <p:nvPr/>
            </p:nvSpPr>
            <p:spPr>
              <a:xfrm>
                <a:off x="11093691" y="3331480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0" name="Rectangle 396"/>
              <p:cNvSpPr/>
              <p:nvPr/>
            </p:nvSpPr>
            <p:spPr>
              <a:xfrm>
                <a:off x="9252993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1" name="Rectangle 397"/>
              <p:cNvSpPr/>
              <p:nvPr/>
            </p:nvSpPr>
            <p:spPr>
              <a:xfrm>
                <a:off x="9457515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2" name="Rectangle 398"/>
              <p:cNvSpPr/>
              <p:nvPr/>
            </p:nvSpPr>
            <p:spPr>
              <a:xfrm>
                <a:off x="9662037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3" name="Rectangle 399"/>
              <p:cNvSpPr/>
              <p:nvPr/>
            </p:nvSpPr>
            <p:spPr>
              <a:xfrm>
                <a:off x="9866559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4" name="Rectangle 400"/>
              <p:cNvSpPr/>
              <p:nvPr/>
            </p:nvSpPr>
            <p:spPr>
              <a:xfrm>
                <a:off x="10071081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5" name="Rectangle 401"/>
              <p:cNvSpPr/>
              <p:nvPr/>
            </p:nvSpPr>
            <p:spPr>
              <a:xfrm>
                <a:off x="10275603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6" name="Rectangle 402"/>
              <p:cNvSpPr/>
              <p:nvPr/>
            </p:nvSpPr>
            <p:spPr>
              <a:xfrm>
                <a:off x="10480125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7" name="Rectangle 403"/>
              <p:cNvSpPr/>
              <p:nvPr/>
            </p:nvSpPr>
            <p:spPr>
              <a:xfrm>
                <a:off x="10684647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8" name="Rectangle 404"/>
              <p:cNvSpPr/>
              <p:nvPr/>
            </p:nvSpPr>
            <p:spPr>
              <a:xfrm>
                <a:off x="10889169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9" name="Rectangle 405"/>
              <p:cNvSpPr/>
              <p:nvPr/>
            </p:nvSpPr>
            <p:spPr>
              <a:xfrm>
                <a:off x="11093691" y="3633067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0" name="Rectangle 406"/>
              <p:cNvSpPr/>
              <p:nvPr/>
            </p:nvSpPr>
            <p:spPr>
              <a:xfrm>
                <a:off x="9252993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1" name="Rectangle 407"/>
              <p:cNvSpPr/>
              <p:nvPr/>
            </p:nvSpPr>
            <p:spPr>
              <a:xfrm>
                <a:off x="9457515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2" name="Rectangle 408"/>
              <p:cNvSpPr/>
              <p:nvPr/>
            </p:nvSpPr>
            <p:spPr>
              <a:xfrm>
                <a:off x="9662037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3" name="Rectangle 409"/>
              <p:cNvSpPr/>
              <p:nvPr/>
            </p:nvSpPr>
            <p:spPr>
              <a:xfrm>
                <a:off x="9866559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4" name="Rectangle 410"/>
              <p:cNvSpPr/>
              <p:nvPr/>
            </p:nvSpPr>
            <p:spPr>
              <a:xfrm>
                <a:off x="10071081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5" name="Rectangle 411"/>
              <p:cNvSpPr/>
              <p:nvPr/>
            </p:nvSpPr>
            <p:spPr>
              <a:xfrm>
                <a:off x="10275603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6" name="Rectangle 412"/>
              <p:cNvSpPr/>
              <p:nvPr/>
            </p:nvSpPr>
            <p:spPr>
              <a:xfrm>
                <a:off x="10480125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7" name="Rectangle 413"/>
              <p:cNvSpPr/>
              <p:nvPr/>
            </p:nvSpPr>
            <p:spPr>
              <a:xfrm>
                <a:off x="10684647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8" name="Rectangle 414"/>
              <p:cNvSpPr/>
              <p:nvPr/>
            </p:nvSpPr>
            <p:spPr>
              <a:xfrm>
                <a:off x="10889169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9" name="Rectangle 415"/>
              <p:cNvSpPr/>
              <p:nvPr/>
            </p:nvSpPr>
            <p:spPr>
              <a:xfrm>
                <a:off x="11093691" y="3934654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0" name="Rectangle 416"/>
              <p:cNvSpPr/>
              <p:nvPr/>
            </p:nvSpPr>
            <p:spPr>
              <a:xfrm>
                <a:off x="9252993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1" name="Rectangle 417"/>
              <p:cNvSpPr/>
              <p:nvPr/>
            </p:nvSpPr>
            <p:spPr>
              <a:xfrm>
                <a:off x="9457515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2" name="Rectangle 418"/>
              <p:cNvSpPr/>
              <p:nvPr/>
            </p:nvSpPr>
            <p:spPr>
              <a:xfrm>
                <a:off x="9662037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3" name="Rectangle 419"/>
              <p:cNvSpPr/>
              <p:nvPr/>
            </p:nvSpPr>
            <p:spPr>
              <a:xfrm>
                <a:off x="9866559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4" name="Rectangle 420"/>
              <p:cNvSpPr/>
              <p:nvPr/>
            </p:nvSpPr>
            <p:spPr>
              <a:xfrm>
                <a:off x="10071081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5" name="Rectangle 421"/>
              <p:cNvSpPr/>
              <p:nvPr/>
            </p:nvSpPr>
            <p:spPr>
              <a:xfrm>
                <a:off x="10275603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6" name="Rectangle 422"/>
              <p:cNvSpPr/>
              <p:nvPr/>
            </p:nvSpPr>
            <p:spPr>
              <a:xfrm>
                <a:off x="10480125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7" name="Rectangle 423"/>
              <p:cNvSpPr/>
              <p:nvPr/>
            </p:nvSpPr>
            <p:spPr>
              <a:xfrm>
                <a:off x="10684647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8" name="Rectangle 424"/>
              <p:cNvSpPr/>
              <p:nvPr/>
            </p:nvSpPr>
            <p:spPr>
              <a:xfrm>
                <a:off x="10889169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9" name="Rectangle 425"/>
              <p:cNvSpPr/>
              <p:nvPr/>
            </p:nvSpPr>
            <p:spPr>
              <a:xfrm>
                <a:off x="11093691" y="4236241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0" name="Rectangle 426"/>
              <p:cNvSpPr/>
              <p:nvPr/>
            </p:nvSpPr>
            <p:spPr>
              <a:xfrm>
                <a:off x="9252993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1" name="Rectangle 427"/>
              <p:cNvSpPr/>
              <p:nvPr/>
            </p:nvSpPr>
            <p:spPr>
              <a:xfrm>
                <a:off x="9457515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2" name="Rectangle 428"/>
              <p:cNvSpPr/>
              <p:nvPr/>
            </p:nvSpPr>
            <p:spPr>
              <a:xfrm>
                <a:off x="9662037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3" name="Rectangle 429"/>
              <p:cNvSpPr/>
              <p:nvPr/>
            </p:nvSpPr>
            <p:spPr>
              <a:xfrm>
                <a:off x="9866559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4" name="Rectangle 430"/>
              <p:cNvSpPr/>
              <p:nvPr/>
            </p:nvSpPr>
            <p:spPr>
              <a:xfrm>
                <a:off x="10071081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5" name="Rectangle 431"/>
              <p:cNvSpPr/>
              <p:nvPr/>
            </p:nvSpPr>
            <p:spPr>
              <a:xfrm>
                <a:off x="10275603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6" name="Rectangle 432"/>
              <p:cNvSpPr/>
              <p:nvPr/>
            </p:nvSpPr>
            <p:spPr>
              <a:xfrm>
                <a:off x="10480125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7" name="Rectangle 433"/>
              <p:cNvSpPr/>
              <p:nvPr/>
            </p:nvSpPr>
            <p:spPr>
              <a:xfrm>
                <a:off x="10684647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8" name="Rectangle 434"/>
              <p:cNvSpPr/>
              <p:nvPr/>
            </p:nvSpPr>
            <p:spPr>
              <a:xfrm>
                <a:off x="10889169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9" name="Rectangle 435"/>
              <p:cNvSpPr/>
              <p:nvPr/>
            </p:nvSpPr>
            <p:spPr>
              <a:xfrm>
                <a:off x="11093691" y="4537829"/>
                <a:ext cx="204522" cy="301587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5369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pSp>
        <p:nvGrpSpPr>
          <p:cNvPr id="3" name="0c49f4d8-52b3-4f32-9775-c41463a0c4a0"/>
          <p:cNvGrpSpPr>
            <a:grpSpLocks noChangeAspect="1"/>
          </p:cNvGrpSpPr>
          <p:nvPr/>
        </p:nvGrpSpPr>
        <p:grpSpPr>
          <a:xfrm>
            <a:off x="759413" y="2357703"/>
            <a:ext cx="10673174" cy="3836766"/>
            <a:chOff x="479376" y="1722268"/>
            <a:chExt cx="10673174" cy="3836766"/>
          </a:xfrm>
        </p:grpSpPr>
        <p:grpSp>
          <p:nvGrpSpPr>
            <p:cNvPr id="4" name="组合 3"/>
            <p:cNvGrpSpPr/>
            <p:nvPr/>
          </p:nvGrpSpPr>
          <p:grpSpPr>
            <a:xfrm>
              <a:off x="479376" y="1722268"/>
              <a:ext cx="2284088" cy="3836766"/>
              <a:chOff x="479376" y="1722268"/>
              <a:chExt cx="2284088" cy="3836766"/>
            </a:xfrm>
          </p:grpSpPr>
          <p:sp>
            <p:nvSpPr>
              <p:cNvPr id="55" name="矩形 54"/>
              <p:cNvSpPr/>
              <p:nvPr/>
            </p:nvSpPr>
            <p:spPr bwMode="auto">
              <a:xfrm>
                <a:off x="479376" y="2654889"/>
                <a:ext cx="2098468" cy="290414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1440000" anchor="b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此部分内容作为文字排版占位显示 </a:t>
                </a:r>
                <a:b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</a:br>
                <a: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（建议使用主题字体）</a:t>
                </a:r>
                <a:endPara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6" name="任意多边形 55"/>
              <p:cNvSpPr>
                <a:spLocks/>
              </p:cNvSpPr>
              <p:nvPr/>
            </p:nvSpPr>
            <p:spPr bwMode="auto">
              <a:xfrm>
                <a:off x="2575892" y="1809496"/>
                <a:ext cx="187572" cy="1088532"/>
              </a:xfrm>
              <a:custGeom>
                <a:avLst/>
                <a:gdLst/>
                <a:ahLst/>
                <a:cxnLst>
                  <a:cxn ang="0">
                    <a:pos x="54" y="575"/>
                  </a:cxn>
                  <a:cxn ang="0">
                    <a:pos x="54" y="0"/>
                  </a:cxn>
                  <a:cxn ang="0">
                    <a:pos x="0" y="10"/>
                  </a:cxn>
                  <a:cxn ang="0">
                    <a:pos x="0" y="627"/>
                  </a:cxn>
                  <a:cxn ang="0">
                    <a:pos x="54" y="617"/>
                  </a:cxn>
                  <a:cxn ang="0">
                    <a:pos x="54" y="617"/>
                  </a:cxn>
                  <a:cxn ang="0">
                    <a:pos x="80" y="586"/>
                  </a:cxn>
                  <a:cxn ang="0">
                    <a:pos x="54" y="575"/>
                  </a:cxn>
                </a:cxnLst>
                <a:rect l="0" t="0" r="r" b="b"/>
                <a:pathLst>
                  <a:path w="81" h="627">
                    <a:moveTo>
                      <a:pt x="54" y="575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627"/>
                      <a:pt x="0" y="627"/>
                      <a:pt x="0" y="627"/>
                    </a:cubicBezTo>
                    <a:cubicBezTo>
                      <a:pt x="54" y="617"/>
                      <a:pt x="54" y="617"/>
                      <a:pt x="54" y="617"/>
                    </a:cubicBezTo>
                    <a:cubicBezTo>
                      <a:pt x="54" y="617"/>
                      <a:pt x="54" y="617"/>
                      <a:pt x="54" y="617"/>
                    </a:cubicBezTo>
                    <a:cubicBezTo>
                      <a:pt x="54" y="617"/>
                      <a:pt x="81" y="612"/>
                      <a:pt x="80" y="586"/>
                    </a:cubicBezTo>
                    <a:cubicBezTo>
                      <a:pt x="79" y="567"/>
                      <a:pt x="54" y="575"/>
                      <a:pt x="54" y="575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任意多边形 56"/>
              <p:cNvSpPr>
                <a:spLocks/>
              </p:cNvSpPr>
              <p:nvPr/>
            </p:nvSpPr>
            <p:spPr bwMode="auto">
              <a:xfrm>
                <a:off x="481330" y="1722268"/>
                <a:ext cx="2280180" cy="1410185"/>
              </a:xfrm>
              <a:custGeom>
                <a:avLst/>
                <a:gdLst/>
                <a:ahLst/>
                <a:cxnLst>
                  <a:cxn ang="0">
                    <a:pos x="954" y="8"/>
                  </a:cxn>
                  <a:cxn ang="0">
                    <a:pos x="954" y="8"/>
                  </a:cxn>
                  <a:cxn ang="0">
                    <a:pos x="0" y="196"/>
                  </a:cxn>
                  <a:cxn ang="0">
                    <a:pos x="0" y="813"/>
                  </a:cxn>
                  <a:cxn ang="0">
                    <a:pos x="954" y="625"/>
                  </a:cxn>
                  <a:cxn ang="0">
                    <a:pos x="980" y="636"/>
                  </a:cxn>
                  <a:cxn ang="0">
                    <a:pos x="980" y="19"/>
                  </a:cxn>
                  <a:cxn ang="0">
                    <a:pos x="954" y="8"/>
                  </a:cxn>
                </a:cxnLst>
                <a:rect l="0" t="0" r="r" b="b"/>
                <a:pathLst>
                  <a:path w="980" h="813">
                    <a:moveTo>
                      <a:pt x="954" y="8"/>
                    </a:moveTo>
                    <a:cubicBezTo>
                      <a:pt x="954" y="8"/>
                      <a:pt x="954" y="8"/>
                      <a:pt x="954" y="8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813"/>
                      <a:pt x="0" y="813"/>
                      <a:pt x="0" y="813"/>
                    </a:cubicBezTo>
                    <a:cubicBezTo>
                      <a:pt x="954" y="625"/>
                      <a:pt x="954" y="625"/>
                      <a:pt x="954" y="625"/>
                    </a:cubicBezTo>
                    <a:cubicBezTo>
                      <a:pt x="954" y="625"/>
                      <a:pt x="979" y="617"/>
                      <a:pt x="980" y="636"/>
                    </a:cubicBezTo>
                    <a:cubicBezTo>
                      <a:pt x="980" y="19"/>
                      <a:pt x="980" y="19"/>
                      <a:pt x="980" y="19"/>
                    </a:cubicBezTo>
                    <a:cubicBezTo>
                      <a:pt x="979" y="0"/>
                      <a:pt x="954" y="8"/>
                      <a:pt x="954" y="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任意多边形 57"/>
              <p:cNvSpPr>
                <a:spLocks/>
              </p:cNvSpPr>
              <p:nvPr/>
            </p:nvSpPr>
            <p:spPr bwMode="auto">
              <a:xfrm>
                <a:off x="2575892" y="4617016"/>
                <a:ext cx="187572" cy="227157"/>
              </a:xfrm>
              <a:custGeom>
                <a:avLst/>
                <a:gdLst/>
                <a:ahLst/>
                <a:cxnLst>
                  <a:cxn ang="0">
                    <a:pos x="54" y="79"/>
                  </a:cxn>
                  <a:cxn ang="0">
                    <a:pos x="54" y="0"/>
                  </a:cxn>
                  <a:cxn ang="0">
                    <a:pos x="0" y="10"/>
                  </a:cxn>
                  <a:cxn ang="0">
                    <a:pos x="0" y="131"/>
                  </a:cxn>
                  <a:cxn ang="0">
                    <a:pos x="54" y="121"/>
                  </a:cxn>
                  <a:cxn ang="0">
                    <a:pos x="54" y="121"/>
                  </a:cxn>
                  <a:cxn ang="0">
                    <a:pos x="80" y="90"/>
                  </a:cxn>
                  <a:cxn ang="0">
                    <a:pos x="54" y="79"/>
                  </a:cxn>
                </a:cxnLst>
                <a:rect l="0" t="0" r="r" b="b"/>
                <a:pathLst>
                  <a:path w="81" h="131">
                    <a:moveTo>
                      <a:pt x="54" y="79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31"/>
                      <a:pt x="0" y="131"/>
                      <a:pt x="0" y="13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81" y="116"/>
                      <a:pt x="80" y="90"/>
                    </a:cubicBezTo>
                    <a:cubicBezTo>
                      <a:pt x="79" y="71"/>
                      <a:pt x="54" y="79"/>
                      <a:pt x="54" y="79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任意多边形 58"/>
              <p:cNvSpPr>
                <a:spLocks/>
              </p:cNvSpPr>
              <p:nvPr/>
            </p:nvSpPr>
            <p:spPr bwMode="auto">
              <a:xfrm>
                <a:off x="481330" y="4529788"/>
                <a:ext cx="2280180" cy="550627"/>
              </a:xfrm>
              <a:custGeom>
                <a:avLst/>
                <a:gdLst/>
                <a:ahLst/>
                <a:cxnLst>
                  <a:cxn ang="0">
                    <a:pos x="954" y="8"/>
                  </a:cxn>
                  <a:cxn ang="0">
                    <a:pos x="954" y="8"/>
                  </a:cxn>
                  <a:cxn ang="0">
                    <a:pos x="0" y="196"/>
                  </a:cxn>
                  <a:cxn ang="0">
                    <a:pos x="0" y="317"/>
                  </a:cxn>
                  <a:cxn ang="0">
                    <a:pos x="954" y="129"/>
                  </a:cxn>
                  <a:cxn ang="0">
                    <a:pos x="980" y="140"/>
                  </a:cxn>
                  <a:cxn ang="0">
                    <a:pos x="980" y="19"/>
                  </a:cxn>
                  <a:cxn ang="0">
                    <a:pos x="954" y="8"/>
                  </a:cxn>
                </a:cxnLst>
                <a:rect l="0" t="0" r="r" b="b"/>
                <a:pathLst>
                  <a:path w="980" h="317">
                    <a:moveTo>
                      <a:pt x="954" y="8"/>
                    </a:moveTo>
                    <a:cubicBezTo>
                      <a:pt x="954" y="8"/>
                      <a:pt x="954" y="8"/>
                      <a:pt x="954" y="8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954" y="129"/>
                      <a:pt x="954" y="129"/>
                      <a:pt x="954" y="129"/>
                    </a:cubicBezTo>
                    <a:cubicBezTo>
                      <a:pt x="954" y="129"/>
                      <a:pt x="979" y="121"/>
                      <a:pt x="980" y="140"/>
                    </a:cubicBezTo>
                    <a:cubicBezTo>
                      <a:pt x="980" y="19"/>
                      <a:pt x="980" y="19"/>
                      <a:pt x="980" y="19"/>
                    </a:cubicBezTo>
                    <a:cubicBezTo>
                      <a:pt x="979" y="0"/>
                      <a:pt x="954" y="8"/>
                      <a:pt x="954" y="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任意多边形 59"/>
              <p:cNvSpPr>
                <a:spLocks/>
              </p:cNvSpPr>
              <p:nvPr/>
            </p:nvSpPr>
            <p:spPr bwMode="auto">
              <a:xfrm>
                <a:off x="2575892" y="4915045"/>
                <a:ext cx="187572" cy="227157"/>
              </a:xfrm>
              <a:custGeom>
                <a:avLst/>
                <a:gdLst/>
                <a:ahLst/>
                <a:cxnLst>
                  <a:cxn ang="0">
                    <a:pos x="54" y="79"/>
                  </a:cxn>
                  <a:cxn ang="0">
                    <a:pos x="54" y="0"/>
                  </a:cxn>
                  <a:cxn ang="0">
                    <a:pos x="0" y="10"/>
                  </a:cxn>
                  <a:cxn ang="0">
                    <a:pos x="0" y="131"/>
                  </a:cxn>
                  <a:cxn ang="0">
                    <a:pos x="54" y="121"/>
                  </a:cxn>
                  <a:cxn ang="0">
                    <a:pos x="54" y="121"/>
                  </a:cxn>
                  <a:cxn ang="0">
                    <a:pos x="80" y="90"/>
                  </a:cxn>
                  <a:cxn ang="0">
                    <a:pos x="54" y="79"/>
                  </a:cxn>
                </a:cxnLst>
                <a:rect l="0" t="0" r="r" b="b"/>
                <a:pathLst>
                  <a:path w="81" h="131">
                    <a:moveTo>
                      <a:pt x="54" y="79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31"/>
                      <a:pt x="0" y="131"/>
                      <a:pt x="0" y="13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81" y="116"/>
                      <a:pt x="80" y="90"/>
                    </a:cubicBezTo>
                    <a:cubicBezTo>
                      <a:pt x="79" y="71"/>
                      <a:pt x="54" y="79"/>
                      <a:pt x="54" y="79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任意多边形 60"/>
              <p:cNvSpPr>
                <a:spLocks/>
              </p:cNvSpPr>
              <p:nvPr/>
            </p:nvSpPr>
            <p:spPr bwMode="auto">
              <a:xfrm>
                <a:off x="481330" y="4827817"/>
                <a:ext cx="2280180" cy="550627"/>
              </a:xfrm>
              <a:custGeom>
                <a:avLst/>
                <a:gdLst/>
                <a:ahLst/>
                <a:cxnLst>
                  <a:cxn ang="0">
                    <a:pos x="954" y="8"/>
                  </a:cxn>
                  <a:cxn ang="0">
                    <a:pos x="954" y="8"/>
                  </a:cxn>
                  <a:cxn ang="0">
                    <a:pos x="0" y="196"/>
                  </a:cxn>
                  <a:cxn ang="0">
                    <a:pos x="0" y="317"/>
                  </a:cxn>
                  <a:cxn ang="0">
                    <a:pos x="954" y="129"/>
                  </a:cxn>
                  <a:cxn ang="0">
                    <a:pos x="980" y="140"/>
                  </a:cxn>
                  <a:cxn ang="0">
                    <a:pos x="980" y="19"/>
                  </a:cxn>
                  <a:cxn ang="0">
                    <a:pos x="954" y="8"/>
                  </a:cxn>
                </a:cxnLst>
                <a:rect l="0" t="0" r="r" b="b"/>
                <a:pathLst>
                  <a:path w="980" h="317">
                    <a:moveTo>
                      <a:pt x="954" y="8"/>
                    </a:moveTo>
                    <a:cubicBezTo>
                      <a:pt x="954" y="8"/>
                      <a:pt x="954" y="8"/>
                      <a:pt x="954" y="8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954" y="129"/>
                      <a:pt x="954" y="129"/>
                      <a:pt x="954" y="129"/>
                    </a:cubicBezTo>
                    <a:cubicBezTo>
                      <a:pt x="954" y="129"/>
                      <a:pt x="979" y="121"/>
                      <a:pt x="980" y="140"/>
                    </a:cubicBezTo>
                    <a:cubicBezTo>
                      <a:pt x="980" y="19"/>
                      <a:pt x="980" y="19"/>
                      <a:pt x="980" y="19"/>
                    </a:cubicBezTo>
                    <a:cubicBezTo>
                      <a:pt x="979" y="0"/>
                      <a:pt x="954" y="8"/>
                      <a:pt x="954" y="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椭圆 61"/>
              <p:cNvSpPr/>
              <p:nvPr/>
            </p:nvSpPr>
            <p:spPr bwMode="auto">
              <a:xfrm>
                <a:off x="1246274" y="2096622"/>
                <a:ext cx="750290" cy="69782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3" name="任意多边形 62"/>
              <p:cNvSpPr>
                <a:spLocks/>
              </p:cNvSpPr>
              <p:nvPr/>
            </p:nvSpPr>
            <p:spPr bwMode="auto">
              <a:xfrm>
                <a:off x="1433815" y="2279809"/>
                <a:ext cx="375144" cy="331467"/>
              </a:xfrm>
              <a:custGeom>
                <a:avLst/>
                <a:gdLst>
                  <a:gd name="connsiteX0" fmla="*/ 315746 w 375144"/>
                  <a:gd name="connsiteY0" fmla="*/ 280584 h 331467"/>
                  <a:gd name="connsiteX1" fmla="*/ 324231 w 375144"/>
                  <a:gd name="connsiteY1" fmla="*/ 311897 h 331467"/>
                  <a:gd name="connsiteX2" fmla="*/ 324231 w 375144"/>
                  <a:gd name="connsiteY2" fmla="*/ 292326 h 331467"/>
                  <a:gd name="connsiteX3" fmla="*/ 324231 w 375144"/>
                  <a:gd name="connsiteY3" fmla="*/ 288412 h 331467"/>
                  <a:gd name="connsiteX4" fmla="*/ 328474 w 375144"/>
                  <a:gd name="connsiteY4" fmla="*/ 284498 h 331467"/>
                  <a:gd name="connsiteX5" fmla="*/ 332717 w 375144"/>
                  <a:gd name="connsiteY5" fmla="*/ 288412 h 331467"/>
                  <a:gd name="connsiteX6" fmla="*/ 332717 w 375144"/>
                  <a:gd name="connsiteY6" fmla="*/ 292326 h 331467"/>
                  <a:gd name="connsiteX7" fmla="*/ 336960 w 375144"/>
                  <a:gd name="connsiteY7" fmla="*/ 311897 h 331467"/>
                  <a:gd name="connsiteX8" fmla="*/ 341202 w 375144"/>
                  <a:gd name="connsiteY8" fmla="*/ 280584 h 331467"/>
                  <a:gd name="connsiteX9" fmla="*/ 366659 w 375144"/>
                  <a:gd name="connsiteY9" fmla="*/ 288412 h 331467"/>
                  <a:gd name="connsiteX10" fmla="*/ 375144 w 375144"/>
                  <a:gd name="connsiteY10" fmla="*/ 307983 h 331467"/>
                  <a:gd name="connsiteX11" fmla="*/ 375144 w 375144"/>
                  <a:gd name="connsiteY11" fmla="*/ 327553 h 331467"/>
                  <a:gd name="connsiteX12" fmla="*/ 358173 w 375144"/>
                  <a:gd name="connsiteY12" fmla="*/ 327553 h 331467"/>
                  <a:gd name="connsiteX13" fmla="*/ 358173 w 375144"/>
                  <a:gd name="connsiteY13" fmla="*/ 311897 h 331467"/>
                  <a:gd name="connsiteX14" fmla="*/ 353930 w 375144"/>
                  <a:gd name="connsiteY14" fmla="*/ 307983 h 331467"/>
                  <a:gd name="connsiteX15" fmla="*/ 353930 w 375144"/>
                  <a:gd name="connsiteY15" fmla="*/ 331467 h 331467"/>
                  <a:gd name="connsiteX16" fmla="*/ 328474 w 375144"/>
                  <a:gd name="connsiteY16" fmla="*/ 331467 h 331467"/>
                  <a:gd name="connsiteX17" fmla="*/ 303018 w 375144"/>
                  <a:gd name="connsiteY17" fmla="*/ 331467 h 331467"/>
                  <a:gd name="connsiteX18" fmla="*/ 303018 w 375144"/>
                  <a:gd name="connsiteY18" fmla="*/ 307983 h 331467"/>
                  <a:gd name="connsiteX19" fmla="*/ 298775 w 375144"/>
                  <a:gd name="connsiteY19" fmla="*/ 311897 h 331467"/>
                  <a:gd name="connsiteX20" fmla="*/ 298775 w 375144"/>
                  <a:gd name="connsiteY20" fmla="*/ 331467 h 331467"/>
                  <a:gd name="connsiteX21" fmla="*/ 286047 w 375144"/>
                  <a:gd name="connsiteY21" fmla="*/ 327553 h 331467"/>
                  <a:gd name="connsiteX22" fmla="*/ 286047 w 375144"/>
                  <a:gd name="connsiteY22" fmla="*/ 307983 h 331467"/>
                  <a:gd name="connsiteX23" fmla="*/ 290290 w 375144"/>
                  <a:gd name="connsiteY23" fmla="*/ 288412 h 331467"/>
                  <a:gd name="connsiteX24" fmla="*/ 315746 w 375144"/>
                  <a:gd name="connsiteY24" fmla="*/ 280584 h 331467"/>
                  <a:gd name="connsiteX25" fmla="*/ 329032 w 375144"/>
                  <a:gd name="connsiteY25" fmla="*/ 229701 h 331467"/>
                  <a:gd name="connsiteX26" fmla="*/ 350134 w 375144"/>
                  <a:gd name="connsiteY26" fmla="*/ 249272 h 331467"/>
                  <a:gd name="connsiteX27" fmla="*/ 350134 w 375144"/>
                  <a:gd name="connsiteY27" fmla="*/ 253186 h 331467"/>
                  <a:gd name="connsiteX28" fmla="*/ 345914 w 375144"/>
                  <a:gd name="connsiteY28" fmla="*/ 261014 h 331467"/>
                  <a:gd name="connsiteX29" fmla="*/ 329032 w 375144"/>
                  <a:gd name="connsiteY29" fmla="*/ 280584 h 331467"/>
                  <a:gd name="connsiteX30" fmla="*/ 312150 w 375144"/>
                  <a:gd name="connsiteY30" fmla="*/ 261014 h 331467"/>
                  <a:gd name="connsiteX31" fmla="*/ 307930 w 375144"/>
                  <a:gd name="connsiteY31" fmla="*/ 253186 h 331467"/>
                  <a:gd name="connsiteX32" fmla="*/ 312150 w 375144"/>
                  <a:gd name="connsiteY32" fmla="*/ 249272 h 331467"/>
                  <a:gd name="connsiteX33" fmla="*/ 329032 w 375144"/>
                  <a:gd name="connsiteY33" fmla="*/ 229701 h 331467"/>
                  <a:gd name="connsiteX34" fmla="*/ 315746 w 375144"/>
                  <a:gd name="connsiteY34" fmla="*/ 167188 h 331467"/>
                  <a:gd name="connsiteX35" fmla="*/ 324231 w 375144"/>
                  <a:gd name="connsiteY35" fmla="*/ 198203 h 331467"/>
                  <a:gd name="connsiteX36" fmla="*/ 324231 w 375144"/>
                  <a:gd name="connsiteY36" fmla="*/ 174942 h 331467"/>
                  <a:gd name="connsiteX37" fmla="*/ 324231 w 375144"/>
                  <a:gd name="connsiteY37" fmla="*/ 171065 h 331467"/>
                  <a:gd name="connsiteX38" fmla="*/ 328474 w 375144"/>
                  <a:gd name="connsiteY38" fmla="*/ 167188 h 331467"/>
                  <a:gd name="connsiteX39" fmla="*/ 332717 w 375144"/>
                  <a:gd name="connsiteY39" fmla="*/ 171065 h 331467"/>
                  <a:gd name="connsiteX40" fmla="*/ 332717 w 375144"/>
                  <a:gd name="connsiteY40" fmla="*/ 174942 h 331467"/>
                  <a:gd name="connsiteX41" fmla="*/ 336960 w 375144"/>
                  <a:gd name="connsiteY41" fmla="*/ 198203 h 331467"/>
                  <a:gd name="connsiteX42" fmla="*/ 341202 w 375144"/>
                  <a:gd name="connsiteY42" fmla="*/ 167188 h 331467"/>
                  <a:gd name="connsiteX43" fmla="*/ 366659 w 375144"/>
                  <a:gd name="connsiteY43" fmla="*/ 174942 h 331467"/>
                  <a:gd name="connsiteX44" fmla="*/ 375144 w 375144"/>
                  <a:gd name="connsiteY44" fmla="*/ 194326 h 331467"/>
                  <a:gd name="connsiteX45" fmla="*/ 375144 w 375144"/>
                  <a:gd name="connsiteY45" fmla="*/ 213710 h 331467"/>
                  <a:gd name="connsiteX46" fmla="*/ 358173 w 375144"/>
                  <a:gd name="connsiteY46" fmla="*/ 213710 h 331467"/>
                  <a:gd name="connsiteX47" fmla="*/ 358173 w 375144"/>
                  <a:gd name="connsiteY47" fmla="*/ 198203 h 331467"/>
                  <a:gd name="connsiteX48" fmla="*/ 353930 w 375144"/>
                  <a:gd name="connsiteY48" fmla="*/ 190449 h 331467"/>
                  <a:gd name="connsiteX49" fmla="*/ 353930 w 375144"/>
                  <a:gd name="connsiteY49" fmla="*/ 213710 h 331467"/>
                  <a:gd name="connsiteX50" fmla="*/ 328474 w 375144"/>
                  <a:gd name="connsiteY50" fmla="*/ 213710 h 331467"/>
                  <a:gd name="connsiteX51" fmla="*/ 303018 w 375144"/>
                  <a:gd name="connsiteY51" fmla="*/ 213710 h 331467"/>
                  <a:gd name="connsiteX52" fmla="*/ 303018 w 375144"/>
                  <a:gd name="connsiteY52" fmla="*/ 190449 h 331467"/>
                  <a:gd name="connsiteX53" fmla="*/ 298775 w 375144"/>
                  <a:gd name="connsiteY53" fmla="*/ 198203 h 331467"/>
                  <a:gd name="connsiteX54" fmla="*/ 298775 w 375144"/>
                  <a:gd name="connsiteY54" fmla="*/ 213710 h 331467"/>
                  <a:gd name="connsiteX55" fmla="*/ 286047 w 375144"/>
                  <a:gd name="connsiteY55" fmla="*/ 213710 h 331467"/>
                  <a:gd name="connsiteX56" fmla="*/ 286047 w 375144"/>
                  <a:gd name="connsiteY56" fmla="*/ 194326 h 331467"/>
                  <a:gd name="connsiteX57" fmla="*/ 290290 w 375144"/>
                  <a:gd name="connsiteY57" fmla="*/ 174942 h 331467"/>
                  <a:gd name="connsiteX58" fmla="*/ 315746 w 375144"/>
                  <a:gd name="connsiteY58" fmla="*/ 167188 h 331467"/>
                  <a:gd name="connsiteX59" fmla="*/ 329032 w 375144"/>
                  <a:gd name="connsiteY59" fmla="*/ 116304 h 331467"/>
                  <a:gd name="connsiteX60" fmla="*/ 350134 w 375144"/>
                  <a:gd name="connsiteY60" fmla="*/ 135688 h 331467"/>
                  <a:gd name="connsiteX61" fmla="*/ 350134 w 375144"/>
                  <a:gd name="connsiteY61" fmla="*/ 139565 h 331467"/>
                  <a:gd name="connsiteX62" fmla="*/ 345914 w 375144"/>
                  <a:gd name="connsiteY62" fmla="*/ 147319 h 331467"/>
                  <a:gd name="connsiteX63" fmla="*/ 329032 w 375144"/>
                  <a:gd name="connsiteY63" fmla="*/ 162826 h 331467"/>
                  <a:gd name="connsiteX64" fmla="*/ 312150 w 375144"/>
                  <a:gd name="connsiteY64" fmla="*/ 147319 h 331467"/>
                  <a:gd name="connsiteX65" fmla="*/ 307930 w 375144"/>
                  <a:gd name="connsiteY65" fmla="*/ 139565 h 331467"/>
                  <a:gd name="connsiteX66" fmla="*/ 312150 w 375144"/>
                  <a:gd name="connsiteY66" fmla="*/ 135688 h 331467"/>
                  <a:gd name="connsiteX67" fmla="*/ 329032 w 375144"/>
                  <a:gd name="connsiteY67" fmla="*/ 116304 h 331467"/>
                  <a:gd name="connsiteX68" fmla="*/ 50203 w 375144"/>
                  <a:gd name="connsiteY68" fmla="*/ 77052 h 331467"/>
                  <a:gd name="connsiteX69" fmla="*/ 62754 w 375144"/>
                  <a:gd name="connsiteY69" fmla="*/ 116193 h 331467"/>
                  <a:gd name="connsiteX70" fmla="*/ 66937 w 375144"/>
                  <a:gd name="connsiteY70" fmla="*/ 92708 h 331467"/>
                  <a:gd name="connsiteX71" fmla="*/ 62754 w 375144"/>
                  <a:gd name="connsiteY71" fmla="*/ 84880 h 331467"/>
                  <a:gd name="connsiteX72" fmla="*/ 66937 w 375144"/>
                  <a:gd name="connsiteY72" fmla="*/ 80966 h 331467"/>
                  <a:gd name="connsiteX73" fmla="*/ 71121 w 375144"/>
                  <a:gd name="connsiteY73" fmla="*/ 80966 h 331467"/>
                  <a:gd name="connsiteX74" fmla="*/ 79488 w 375144"/>
                  <a:gd name="connsiteY74" fmla="*/ 84880 h 331467"/>
                  <a:gd name="connsiteX75" fmla="*/ 75305 w 375144"/>
                  <a:gd name="connsiteY75" fmla="*/ 92708 h 331467"/>
                  <a:gd name="connsiteX76" fmla="*/ 79488 w 375144"/>
                  <a:gd name="connsiteY76" fmla="*/ 116193 h 331467"/>
                  <a:gd name="connsiteX77" fmla="*/ 92039 w 375144"/>
                  <a:gd name="connsiteY77" fmla="*/ 77052 h 331467"/>
                  <a:gd name="connsiteX78" fmla="*/ 96222 w 375144"/>
                  <a:gd name="connsiteY78" fmla="*/ 80966 h 331467"/>
                  <a:gd name="connsiteX79" fmla="*/ 125508 w 375144"/>
                  <a:gd name="connsiteY79" fmla="*/ 88794 h 331467"/>
                  <a:gd name="connsiteX80" fmla="*/ 142242 w 375144"/>
                  <a:gd name="connsiteY80" fmla="*/ 155334 h 331467"/>
                  <a:gd name="connsiteX81" fmla="*/ 138058 w 375144"/>
                  <a:gd name="connsiteY81" fmla="*/ 194474 h 331467"/>
                  <a:gd name="connsiteX82" fmla="*/ 129691 w 375144"/>
                  <a:gd name="connsiteY82" fmla="*/ 210131 h 331467"/>
                  <a:gd name="connsiteX83" fmla="*/ 117140 w 375144"/>
                  <a:gd name="connsiteY83" fmla="*/ 198389 h 331467"/>
                  <a:gd name="connsiteX84" fmla="*/ 117140 w 375144"/>
                  <a:gd name="connsiteY84" fmla="*/ 155334 h 331467"/>
                  <a:gd name="connsiteX85" fmla="*/ 108773 w 375144"/>
                  <a:gd name="connsiteY85" fmla="*/ 116193 h 331467"/>
                  <a:gd name="connsiteX86" fmla="*/ 108773 w 375144"/>
                  <a:gd name="connsiteY86" fmla="*/ 190560 h 331467"/>
                  <a:gd name="connsiteX87" fmla="*/ 108773 w 375144"/>
                  <a:gd name="connsiteY87" fmla="*/ 198389 h 331467"/>
                  <a:gd name="connsiteX88" fmla="*/ 108773 w 375144"/>
                  <a:gd name="connsiteY88" fmla="*/ 315811 h 331467"/>
                  <a:gd name="connsiteX89" fmla="*/ 92039 w 375144"/>
                  <a:gd name="connsiteY89" fmla="*/ 331467 h 331467"/>
                  <a:gd name="connsiteX90" fmla="*/ 75305 w 375144"/>
                  <a:gd name="connsiteY90" fmla="*/ 315811 h 331467"/>
                  <a:gd name="connsiteX91" fmla="*/ 75305 w 375144"/>
                  <a:gd name="connsiteY91" fmla="*/ 210131 h 331467"/>
                  <a:gd name="connsiteX92" fmla="*/ 66937 w 375144"/>
                  <a:gd name="connsiteY92" fmla="*/ 210131 h 331467"/>
                  <a:gd name="connsiteX93" fmla="*/ 66937 w 375144"/>
                  <a:gd name="connsiteY93" fmla="*/ 315811 h 331467"/>
                  <a:gd name="connsiteX94" fmla="*/ 50203 w 375144"/>
                  <a:gd name="connsiteY94" fmla="*/ 331467 h 331467"/>
                  <a:gd name="connsiteX95" fmla="*/ 33469 w 375144"/>
                  <a:gd name="connsiteY95" fmla="*/ 315811 h 331467"/>
                  <a:gd name="connsiteX96" fmla="*/ 33469 w 375144"/>
                  <a:gd name="connsiteY96" fmla="*/ 198389 h 331467"/>
                  <a:gd name="connsiteX97" fmla="*/ 33469 w 375144"/>
                  <a:gd name="connsiteY97" fmla="*/ 190560 h 331467"/>
                  <a:gd name="connsiteX98" fmla="*/ 33469 w 375144"/>
                  <a:gd name="connsiteY98" fmla="*/ 116193 h 331467"/>
                  <a:gd name="connsiteX99" fmla="*/ 25101 w 375144"/>
                  <a:gd name="connsiteY99" fmla="*/ 155334 h 331467"/>
                  <a:gd name="connsiteX100" fmla="*/ 25101 w 375144"/>
                  <a:gd name="connsiteY100" fmla="*/ 198389 h 331467"/>
                  <a:gd name="connsiteX101" fmla="*/ 12551 w 375144"/>
                  <a:gd name="connsiteY101" fmla="*/ 210131 h 331467"/>
                  <a:gd name="connsiteX102" fmla="*/ 0 w 375144"/>
                  <a:gd name="connsiteY102" fmla="*/ 194474 h 331467"/>
                  <a:gd name="connsiteX103" fmla="*/ 0 w 375144"/>
                  <a:gd name="connsiteY103" fmla="*/ 155334 h 331467"/>
                  <a:gd name="connsiteX104" fmla="*/ 16734 w 375144"/>
                  <a:gd name="connsiteY104" fmla="*/ 88794 h 331467"/>
                  <a:gd name="connsiteX105" fmla="*/ 41836 w 375144"/>
                  <a:gd name="connsiteY105" fmla="*/ 80966 h 331467"/>
                  <a:gd name="connsiteX106" fmla="*/ 50203 w 375144"/>
                  <a:gd name="connsiteY106" fmla="*/ 77052 h 331467"/>
                  <a:gd name="connsiteX107" fmla="*/ 231500 w 375144"/>
                  <a:gd name="connsiteY107" fmla="*/ 61060 h 331467"/>
                  <a:gd name="connsiteX108" fmla="*/ 265134 w 375144"/>
                  <a:gd name="connsiteY108" fmla="*/ 61060 h 331467"/>
                  <a:gd name="connsiteX109" fmla="*/ 273542 w 375144"/>
                  <a:gd name="connsiteY109" fmla="*/ 64983 h 331467"/>
                  <a:gd name="connsiteX110" fmla="*/ 265134 w 375144"/>
                  <a:gd name="connsiteY110" fmla="*/ 72829 h 331467"/>
                  <a:gd name="connsiteX111" fmla="*/ 231500 w 375144"/>
                  <a:gd name="connsiteY111" fmla="*/ 72829 h 331467"/>
                  <a:gd name="connsiteX112" fmla="*/ 218888 w 375144"/>
                  <a:gd name="connsiteY112" fmla="*/ 76752 h 331467"/>
                  <a:gd name="connsiteX113" fmla="*/ 214684 w 375144"/>
                  <a:gd name="connsiteY113" fmla="*/ 88521 h 331467"/>
                  <a:gd name="connsiteX114" fmla="*/ 214684 w 375144"/>
                  <a:gd name="connsiteY114" fmla="*/ 178749 h 331467"/>
                  <a:gd name="connsiteX115" fmla="*/ 265134 w 375144"/>
                  <a:gd name="connsiteY115" fmla="*/ 178749 h 331467"/>
                  <a:gd name="connsiteX116" fmla="*/ 273542 w 375144"/>
                  <a:gd name="connsiteY116" fmla="*/ 182672 h 331467"/>
                  <a:gd name="connsiteX117" fmla="*/ 265134 w 375144"/>
                  <a:gd name="connsiteY117" fmla="*/ 190518 h 331467"/>
                  <a:gd name="connsiteX118" fmla="*/ 214684 w 375144"/>
                  <a:gd name="connsiteY118" fmla="*/ 190518 h 331467"/>
                  <a:gd name="connsiteX119" fmla="*/ 214684 w 375144"/>
                  <a:gd name="connsiteY119" fmla="*/ 280745 h 331467"/>
                  <a:gd name="connsiteX120" fmla="*/ 218888 w 375144"/>
                  <a:gd name="connsiteY120" fmla="*/ 292514 h 331467"/>
                  <a:gd name="connsiteX121" fmla="*/ 231500 w 375144"/>
                  <a:gd name="connsiteY121" fmla="*/ 296437 h 331467"/>
                  <a:gd name="connsiteX122" fmla="*/ 265134 w 375144"/>
                  <a:gd name="connsiteY122" fmla="*/ 296437 h 331467"/>
                  <a:gd name="connsiteX123" fmla="*/ 273542 w 375144"/>
                  <a:gd name="connsiteY123" fmla="*/ 300360 h 331467"/>
                  <a:gd name="connsiteX124" fmla="*/ 265134 w 375144"/>
                  <a:gd name="connsiteY124" fmla="*/ 308206 h 331467"/>
                  <a:gd name="connsiteX125" fmla="*/ 231500 w 375144"/>
                  <a:gd name="connsiteY125" fmla="*/ 308206 h 331467"/>
                  <a:gd name="connsiteX126" fmla="*/ 202071 w 375144"/>
                  <a:gd name="connsiteY126" fmla="*/ 280745 h 331467"/>
                  <a:gd name="connsiteX127" fmla="*/ 202071 w 375144"/>
                  <a:gd name="connsiteY127" fmla="*/ 190518 h 331467"/>
                  <a:gd name="connsiteX128" fmla="*/ 160029 w 375144"/>
                  <a:gd name="connsiteY128" fmla="*/ 190518 h 331467"/>
                  <a:gd name="connsiteX129" fmla="*/ 151621 w 375144"/>
                  <a:gd name="connsiteY129" fmla="*/ 182672 h 331467"/>
                  <a:gd name="connsiteX130" fmla="*/ 160029 w 375144"/>
                  <a:gd name="connsiteY130" fmla="*/ 178749 h 331467"/>
                  <a:gd name="connsiteX131" fmla="*/ 202071 w 375144"/>
                  <a:gd name="connsiteY131" fmla="*/ 178749 h 331467"/>
                  <a:gd name="connsiteX132" fmla="*/ 202071 w 375144"/>
                  <a:gd name="connsiteY132" fmla="*/ 88521 h 331467"/>
                  <a:gd name="connsiteX133" fmla="*/ 231500 w 375144"/>
                  <a:gd name="connsiteY133" fmla="*/ 61060 h 331467"/>
                  <a:gd name="connsiteX134" fmla="*/ 315746 w 375144"/>
                  <a:gd name="connsiteY134" fmla="*/ 49429 h 331467"/>
                  <a:gd name="connsiteX135" fmla="*/ 324231 w 375144"/>
                  <a:gd name="connsiteY135" fmla="*/ 80742 h 331467"/>
                  <a:gd name="connsiteX136" fmla="*/ 324231 w 375144"/>
                  <a:gd name="connsiteY136" fmla="*/ 61171 h 331467"/>
                  <a:gd name="connsiteX137" fmla="*/ 324231 w 375144"/>
                  <a:gd name="connsiteY137" fmla="*/ 57257 h 331467"/>
                  <a:gd name="connsiteX138" fmla="*/ 328474 w 375144"/>
                  <a:gd name="connsiteY138" fmla="*/ 53343 h 331467"/>
                  <a:gd name="connsiteX139" fmla="*/ 332717 w 375144"/>
                  <a:gd name="connsiteY139" fmla="*/ 57257 h 331467"/>
                  <a:gd name="connsiteX140" fmla="*/ 332717 w 375144"/>
                  <a:gd name="connsiteY140" fmla="*/ 61171 h 331467"/>
                  <a:gd name="connsiteX141" fmla="*/ 336960 w 375144"/>
                  <a:gd name="connsiteY141" fmla="*/ 80742 h 331467"/>
                  <a:gd name="connsiteX142" fmla="*/ 341202 w 375144"/>
                  <a:gd name="connsiteY142" fmla="*/ 49429 h 331467"/>
                  <a:gd name="connsiteX143" fmla="*/ 341202 w 375144"/>
                  <a:gd name="connsiteY143" fmla="*/ 53343 h 331467"/>
                  <a:gd name="connsiteX144" fmla="*/ 366659 w 375144"/>
                  <a:gd name="connsiteY144" fmla="*/ 61171 h 331467"/>
                  <a:gd name="connsiteX145" fmla="*/ 375144 w 375144"/>
                  <a:gd name="connsiteY145" fmla="*/ 76828 h 331467"/>
                  <a:gd name="connsiteX146" fmla="*/ 375144 w 375144"/>
                  <a:gd name="connsiteY146" fmla="*/ 96398 h 331467"/>
                  <a:gd name="connsiteX147" fmla="*/ 358173 w 375144"/>
                  <a:gd name="connsiteY147" fmla="*/ 100312 h 331467"/>
                  <a:gd name="connsiteX148" fmla="*/ 358173 w 375144"/>
                  <a:gd name="connsiteY148" fmla="*/ 80742 h 331467"/>
                  <a:gd name="connsiteX149" fmla="*/ 353930 w 375144"/>
                  <a:gd name="connsiteY149" fmla="*/ 76828 h 331467"/>
                  <a:gd name="connsiteX150" fmla="*/ 353930 w 375144"/>
                  <a:gd name="connsiteY150" fmla="*/ 100312 h 331467"/>
                  <a:gd name="connsiteX151" fmla="*/ 328474 w 375144"/>
                  <a:gd name="connsiteY151" fmla="*/ 100312 h 331467"/>
                  <a:gd name="connsiteX152" fmla="*/ 303018 w 375144"/>
                  <a:gd name="connsiteY152" fmla="*/ 100312 h 331467"/>
                  <a:gd name="connsiteX153" fmla="*/ 303018 w 375144"/>
                  <a:gd name="connsiteY153" fmla="*/ 76828 h 331467"/>
                  <a:gd name="connsiteX154" fmla="*/ 298775 w 375144"/>
                  <a:gd name="connsiteY154" fmla="*/ 80742 h 331467"/>
                  <a:gd name="connsiteX155" fmla="*/ 298775 w 375144"/>
                  <a:gd name="connsiteY155" fmla="*/ 100312 h 331467"/>
                  <a:gd name="connsiteX156" fmla="*/ 286047 w 375144"/>
                  <a:gd name="connsiteY156" fmla="*/ 96398 h 331467"/>
                  <a:gd name="connsiteX157" fmla="*/ 286047 w 375144"/>
                  <a:gd name="connsiteY157" fmla="*/ 76828 h 331467"/>
                  <a:gd name="connsiteX158" fmla="*/ 290290 w 375144"/>
                  <a:gd name="connsiteY158" fmla="*/ 61171 h 331467"/>
                  <a:gd name="connsiteX159" fmla="*/ 315746 w 375144"/>
                  <a:gd name="connsiteY159" fmla="*/ 53343 h 331467"/>
                  <a:gd name="connsiteX160" fmla="*/ 315746 w 375144"/>
                  <a:gd name="connsiteY160" fmla="*/ 49429 h 331467"/>
                  <a:gd name="connsiteX161" fmla="*/ 71121 w 375144"/>
                  <a:gd name="connsiteY161" fmla="*/ 2908 h 331467"/>
                  <a:gd name="connsiteX162" fmla="*/ 100527 w 375144"/>
                  <a:gd name="connsiteY162" fmla="*/ 30611 h 331467"/>
                  <a:gd name="connsiteX163" fmla="*/ 104728 w 375144"/>
                  <a:gd name="connsiteY163" fmla="*/ 38526 h 331467"/>
                  <a:gd name="connsiteX164" fmla="*/ 100527 w 375144"/>
                  <a:gd name="connsiteY164" fmla="*/ 50399 h 331467"/>
                  <a:gd name="connsiteX165" fmla="*/ 71121 w 375144"/>
                  <a:gd name="connsiteY165" fmla="*/ 74144 h 331467"/>
                  <a:gd name="connsiteX166" fmla="*/ 41715 w 375144"/>
                  <a:gd name="connsiteY166" fmla="*/ 50399 h 331467"/>
                  <a:gd name="connsiteX167" fmla="*/ 37514 w 375144"/>
                  <a:gd name="connsiteY167" fmla="*/ 38526 h 331467"/>
                  <a:gd name="connsiteX168" fmla="*/ 41715 w 375144"/>
                  <a:gd name="connsiteY168" fmla="*/ 30611 h 331467"/>
                  <a:gd name="connsiteX169" fmla="*/ 71121 w 375144"/>
                  <a:gd name="connsiteY169" fmla="*/ 2908 h 331467"/>
                  <a:gd name="connsiteX170" fmla="*/ 329032 w 375144"/>
                  <a:gd name="connsiteY170" fmla="*/ 0 h 331467"/>
                  <a:gd name="connsiteX171" fmla="*/ 350134 w 375144"/>
                  <a:gd name="connsiteY171" fmla="*/ 19011 h 331467"/>
                  <a:gd name="connsiteX172" fmla="*/ 350134 w 375144"/>
                  <a:gd name="connsiteY172" fmla="*/ 22813 h 331467"/>
                  <a:gd name="connsiteX173" fmla="*/ 345914 w 375144"/>
                  <a:gd name="connsiteY173" fmla="*/ 30418 h 331467"/>
                  <a:gd name="connsiteX174" fmla="*/ 329032 w 375144"/>
                  <a:gd name="connsiteY174" fmla="*/ 49429 h 331467"/>
                  <a:gd name="connsiteX175" fmla="*/ 312150 w 375144"/>
                  <a:gd name="connsiteY175" fmla="*/ 30418 h 331467"/>
                  <a:gd name="connsiteX176" fmla="*/ 307930 w 375144"/>
                  <a:gd name="connsiteY176" fmla="*/ 22813 h 331467"/>
                  <a:gd name="connsiteX177" fmla="*/ 312150 w 375144"/>
                  <a:gd name="connsiteY177" fmla="*/ 19011 h 331467"/>
                  <a:gd name="connsiteX178" fmla="*/ 329032 w 375144"/>
                  <a:gd name="connsiteY178" fmla="*/ 0 h 331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</a:cxnLst>
                <a:rect l="l" t="t" r="r" b="b"/>
                <a:pathLst>
                  <a:path w="375144" h="331467">
                    <a:moveTo>
                      <a:pt x="315746" y="280584"/>
                    </a:moveTo>
                    <a:cubicBezTo>
                      <a:pt x="315746" y="284498"/>
                      <a:pt x="324231" y="311897"/>
                      <a:pt x="324231" y="311897"/>
                    </a:cubicBezTo>
                    <a:cubicBezTo>
                      <a:pt x="324231" y="311897"/>
                      <a:pt x="324231" y="311897"/>
                      <a:pt x="324231" y="292326"/>
                    </a:cubicBezTo>
                    <a:cubicBezTo>
                      <a:pt x="324231" y="292326"/>
                      <a:pt x="324231" y="292326"/>
                      <a:pt x="324231" y="288412"/>
                    </a:cubicBezTo>
                    <a:cubicBezTo>
                      <a:pt x="324231" y="288412"/>
                      <a:pt x="324231" y="288412"/>
                      <a:pt x="328474" y="284498"/>
                    </a:cubicBezTo>
                    <a:cubicBezTo>
                      <a:pt x="328474" y="284498"/>
                      <a:pt x="328474" y="284498"/>
                      <a:pt x="332717" y="288412"/>
                    </a:cubicBezTo>
                    <a:cubicBezTo>
                      <a:pt x="332717" y="288412"/>
                      <a:pt x="332717" y="288412"/>
                      <a:pt x="332717" y="292326"/>
                    </a:cubicBezTo>
                    <a:cubicBezTo>
                      <a:pt x="332717" y="292326"/>
                      <a:pt x="332717" y="292326"/>
                      <a:pt x="336960" y="311897"/>
                    </a:cubicBezTo>
                    <a:cubicBezTo>
                      <a:pt x="336960" y="311897"/>
                      <a:pt x="341202" y="284498"/>
                      <a:pt x="341202" y="280584"/>
                    </a:cubicBezTo>
                    <a:cubicBezTo>
                      <a:pt x="349688" y="284498"/>
                      <a:pt x="358173" y="288412"/>
                      <a:pt x="366659" y="288412"/>
                    </a:cubicBezTo>
                    <a:cubicBezTo>
                      <a:pt x="366659" y="292326"/>
                      <a:pt x="370901" y="296240"/>
                      <a:pt x="375144" y="307983"/>
                    </a:cubicBezTo>
                    <a:cubicBezTo>
                      <a:pt x="375144" y="307983"/>
                      <a:pt x="375144" y="319725"/>
                      <a:pt x="375144" y="327553"/>
                    </a:cubicBezTo>
                    <a:cubicBezTo>
                      <a:pt x="366659" y="327553"/>
                      <a:pt x="362416" y="327553"/>
                      <a:pt x="358173" y="327553"/>
                    </a:cubicBezTo>
                    <a:cubicBezTo>
                      <a:pt x="358173" y="323639"/>
                      <a:pt x="358173" y="315811"/>
                      <a:pt x="358173" y="311897"/>
                    </a:cubicBezTo>
                    <a:cubicBezTo>
                      <a:pt x="358173" y="311897"/>
                      <a:pt x="358173" y="307983"/>
                      <a:pt x="353930" y="307983"/>
                    </a:cubicBezTo>
                    <a:cubicBezTo>
                      <a:pt x="353930" y="307983"/>
                      <a:pt x="353930" y="307983"/>
                      <a:pt x="353930" y="331467"/>
                    </a:cubicBezTo>
                    <a:cubicBezTo>
                      <a:pt x="345445" y="331467"/>
                      <a:pt x="336960" y="331467"/>
                      <a:pt x="328474" y="331467"/>
                    </a:cubicBezTo>
                    <a:cubicBezTo>
                      <a:pt x="319989" y="331467"/>
                      <a:pt x="311503" y="331467"/>
                      <a:pt x="303018" y="331467"/>
                    </a:cubicBezTo>
                    <a:cubicBezTo>
                      <a:pt x="303018" y="331467"/>
                      <a:pt x="303018" y="331467"/>
                      <a:pt x="303018" y="307983"/>
                    </a:cubicBezTo>
                    <a:cubicBezTo>
                      <a:pt x="303018" y="307983"/>
                      <a:pt x="298775" y="311897"/>
                      <a:pt x="298775" y="311897"/>
                    </a:cubicBezTo>
                    <a:cubicBezTo>
                      <a:pt x="298775" y="315811"/>
                      <a:pt x="298775" y="323639"/>
                      <a:pt x="298775" y="331467"/>
                    </a:cubicBezTo>
                    <a:cubicBezTo>
                      <a:pt x="294532" y="327553"/>
                      <a:pt x="290290" y="327553"/>
                      <a:pt x="286047" y="327553"/>
                    </a:cubicBezTo>
                    <a:cubicBezTo>
                      <a:pt x="286047" y="319725"/>
                      <a:pt x="286047" y="307983"/>
                      <a:pt x="286047" y="307983"/>
                    </a:cubicBezTo>
                    <a:cubicBezTo>
                      <a:pt x="286047" y="296240"/>
                      <a:pt x="290290" y="292326"/>
                      <a:pt x="290290" y="288412"/>
                    </a:cubicBezTo>
                    <a:cubicBezTo>
                      <a:pt x="298775" y="288412"/>
                      <a:pt x="311503" y="284498"/>
                      <a:pt x="315746" y="280584"/>
                    </a:cubicBezTo>
                    <a:close/>
                    <a:moveTo>
                      <a:pt x="329032" y="229701"/>
                    </a:moveTo>
                    <a:cubicBezTo>
                      <a:pt x="341693" y="229701"/>
                      <a:pt x="350134" y="237529"/>
                      <a:pt x="350134" y="249272"/>
                    </a:cubicBezTo>
                    <a:cubicBezTo>
                      <a:pt x="350134" y="249272"/>
                      <a:pt x="350134" y="253186"/>
                      <a:pt x="350134" y="253186"/>
                    </a:cubicBezTo>
                    <a:cubicBezTo>
                      <a:pt x="350134" y="257100"/>
                      <a:pt x="350134" y="261014"/>
                      <a:pt x="345914" y="261014"/>
                    </a:cubicBezTo>
                    <a:cubicBezTo>
                      <a:pt x="345914" y="272756"/>
                      <a:pt x="337473" y="280584"/>
                      <a:pt x="329032" y="280584"/>
                    </a:cubicBezTo>
                    <a:cubicBezTo>
                      <a:pt x="320591" y="280584"/>
                      <a:pt x="316371" y="272756"/>
                      <a:pt x="312150" y="261014"/>
                    </a:cubicBezTo>
                    <a:cubicBezTo>
                      <a:pt x="307930" y="261014"/>
                      <a:pt x="307930" y="257100"/>
                      <a:pt x="307930" y="253186"/>
                    </a:cubicBezTo>
                    <a:cubicBezTo>
                      <a:pt x="307930" y="253186"/>
                      <a:pt x="307930" y="249272"/>
                      <a:pt x="312150" y="249272"/>
                    </a:cubicBezTo>
                    <a:cubicBezTo>
                      <a:pt x="312150" y="237529"/>
                      <a:pt x="320591" y="229701"/>
                      <a:pt x="329032" y="229701"/>
                    </a:cubicBezTo>
                    <a:close/>
                    <a:moveTo>
                      <a:pt x="315746" y="167188"/>
                    </a:moveTo>
                    <a:cubicBezTo>
                      <a:pt x="315746" y="171065"/>
                      <a:pt x="324231" y="198203"/>
                      <a:pt x="324231" y="198203"/>
                    </a:cubicBezTo>
                    <a:cubicBezTo>
                      <a:pt x="324231" y="198203"/>
                      <a:pt x="324231" y="198203"/>
                      <a:pt x="324231" y="174942"/>
                    </a:cubicBezTo>
                    <a:cubicBezTo>
                      <a:pt x="324231" y="174942"/>
                      <a:pt x="324231" y="174942"/>
                      <a:pt x="324231" y="171065"/>
                    </a:cubicBezTo>
                    <a:cubicBezTo>
                      <a:pt x="324231" y="171065"/>
                      <a:pt x="324231" y="171065"/>
                      <a:pt x="328474" y="167188"/>
                    </a:cubicBezTo>
                    <a:cubicBezTo>
                      <a:pt x="328474" y="167188"/>
                      <a:pt x="328474" y="167188"/>
                      <a:pt x="332717" y="171065"/>
                    </a:cubicBezTo>
                    <a:cubicBezTo>
                      <a:pt x="332717" y="171065"/>
                      <a:pt x="332717" y="171065"/>
                      <a:pt x="332717" y="174942"/>
                    </a:cubicBezTo>
                    <a:cubicBezTo>
                      <a:pt x="332717" y="174942"/>
                      <a:pt x="332717" y="174942"/>
                      <a:pt x="336960" y="198203"/>
                    </a:cubicBezTo>
                    <a:cubicBezTo>
                      <a:pt x="336960" y="198203"/>
                      <a:pt x="341202" y="171065"/>
                      <a:pt x="341202" y="167188"/>
                    </a:cubicBezTo>
                    <a:cubicBezTo>
                      <a:pt x="349688" y="167188"/>
                      <a:pt x="358173" y="171065"/>
                      <a:pt x="366659" y="174942"/>
                    </a:cubicBezTo>
                    <a:cubicBezTo>
                      <a:pt x="366659" y="178819"/>
                      <a:pt x="370901" y="178819"/>
                      <a:pt x="375144" y="194326"/>
                    </a:cubicBezTo>
                    <a:cubicBezTo>
                      <a:pt x="375144" y="194326"/>
                      <a:pt x="375144" y="205956"/>
                      <a:pt x="375144" y="213710"/>
                    </a:cubicBezTo>
                    <a:cubicBezTo>
                      <a:pt x="366659" y="213710"/>
                      <a:pt x="362416" y="213710"/>
                      <a:pt x="358173" y="213710"/>
                    </a:cubicBezTo>
                    <a:cubicBezTo>
                      <a:pt x="358173" y="209833"/>
                      <a:pt x="358173" y="198203"/>
                      <a:pt x="358173" y="198203"/>
                    </a:cubicBezTo>
                    <a:cubicBezTo>
                      <a:pt x="358173" y="194326"/>
                      <a:pt x="358173" y="194326"/>
                      <a:pt x="353930" y="190449"/>
                    </a:cubicBezTo>
                    <a:cubicBezTo>
                      <a:pt x="353930" y="190449"/>
                      <a:pt x="353930" y="190449"/>
                      <a:pt x="353930" y="213710"/>
                    </a:cubicBezTo>
                    <a:cubicBezTo>
                      <a:pt x="345445" y="213710"/>
                      <a:pt x="336960" y="213710"/>
                      <a:pt x="328474" y="213710"/>
                    </a:cubicBezTo>
                    <a:cubicBezTo>
                      <a:pt x="319989" y="213710"/>
                      <a:pt x="311503" y="213710"/>
                      <a:pt x="303018" y="213710"/>
                    </a:cubicBezTo>
                    <a:cubicBezTo>
                      <a:pt x="303018" y="213710"/>
                      <a:pt x="303018" y="213710"/>
                      <a:pt x="303018" y="190449"/>
                    </a:cubicBezTo>
                    <a:cubicBezTo>
                      <a:pt x="303018" y="194326"/>
                      <a:pt x="298775" y="194326"/>
                      <a:pt x="298775" y="198203"/>
                    </a:cubicBezTo>
                    <a:cubicBezTo>
                      <a:pt x="298775" y="198203"/>
                      <a:pt x="298775" y="209833"/>
                      <a:pt x="298775" y="213710"/>
                    </a:cubicBezTo>
                    <a:cubicBezTo>
                      <a:pt x="294532" y="213710"/>
                      <a:pt x="290290" y="213710"/>
                      <a:pt x="286047" y="213710"/>
                    </a:cubicBezTo>
                    <a:cubicBezTo>
                      <a:pt x="286047" y="205956"/>
                      <a:pt x="286047" y="194326"/>
                      <a:pt x="286047" y="194326"/>
                    </a:cubicBezTo>
                    <a:cubicBezTo>
                      <a:pt x="286047" y="178819"/>
                      <a:pt x="290290" y="178819"/>
                      <a:pt x="290290" y="174942"/>
                    </a:cubicBezTo>
                    <a:cubicBezTo>
                      <a:pt x="298775" y="171065"/>
                      <a:pt x="311503" y="167188"/>
                      <a:pt x="315746" y="167188"/>
                    </a:cubicBezTo>
                    <a:close/>
                    <a:moveTo>
                      <a:pt x="329032" y="116304"/>
                    </a:moveTo>
                    <a:cubicBezTo>
                      <a:pt x="341693" y="116304"/>
                      <a:pt x="350134" y="124058"/>
                      <a:pt x="350134" y="135688"/>
                    </a:cubicBezTo>
                    <a:cubicBezTo>
                      <a:pt x="350134" y="135688"/>
                      <a:pt x="350134" y="135688"/>
                      <a:pt x="350134" y="139565"/>
                    </a:cubicBezTo>
                    <a:cubicBezTo>
                      <a:pt x="350134" y="139565"/>
                      <a:pt x="350134" y="143442"/>
                      <a:pt x="345914" y="147319"/>
                    </a:cubicBezTo>
                    <a:cubicBezTo>
                      <a:pt x="345914" y="155072"/>
                      <a:pt x="337473" y="162826"/>
                      <a:pt x="329032" y="162826"/>
                    </a:cubicBezTo>
                    <a:cubicBezTo>
                      <a:pt x="320591" y="162826"/>
                      <a:pt x="316371" y="155072"/>
                      <a:pt x="312150" y="147319"/>
                    </a:cubicBezTo>
                    <a:cubicBezTo>
                      <a:pt x="307930" y="147319"/>
                      <a:pt x="307930" y="143442"/>
                      <a:pt x="307930" y="139565"/>
                    </a:cubicBezTo>
                    <a:cubicBezTo>
                      <a:pt x="307930" y="135688"/>
                      <a:pt x="307930" y="135688"/>
                      <a:pt x="312150" y="135688"/>
                    </a:cubicBezTo>
                    <a:cubicBezTo>
                      <a:pt x="312150" y="124058"/>
                      <a:pt x="320591" y="116304"/>
                      <a:pt x="329032" y="116304"/>
                    </a:cubicBezTo>
                    <a:close/>
                    <a:moveTo>
                      <a:pt x="50203" y="77052"/>
                    </a:moveTo>
                    <a:cubicBezTo>
                      <a:pt x="50203" y="84880"/>
                      <a:pt x="54387" y="96623"/>
                      <a:pt x="62754" y="116193"/>
                    </a:cubicBezTo>
                    <a:cubicBezTo>
                      <a:pt x="62754" y="104451"/>
                      <a:pt x="66937" y="92708"/>
                      <a:pt x="66937" y="92708"/>
                    </a:cubicBezTo>
                    <a:cubicBezTo>
                      <a:pt x="66937" y="92708"/>
                      <a:pt x="66937" y="92708"/>
                      <a:pt x="62754" y="84880"/>
                    </a:cubicBezTo>
                    <a:cubicBezTo>
                      <a:pt x="62754" y="84880"/>
                      <a:pt x="62754" y="84880"/>
                      <a:pt x="66937" y="80966"/>
                    </a:cubicBezTo>
                    <a:cubicBezTo>
                      <a:pt x="66937" y="80966"/>
                      <a:pt x="66937" y="80966"/>
                      <a:pt x="71121" y="80966"/>
                    </a:cubicBezTo>
                    <a:cubicBezTo>
                      <a:pt x="71121" y="80966"/>
                      <a:pt x="71121" y="80966"/>
                      <a:pt x="79488" y="84880"/>
                    </a:cubicBezTo>
                    <a:cubicBezTo>
                      <a:pt x="79488" y="84880"/>
                      <a:pt x="79488" y="84880"/>
                      <a:pt x="75305" y="92708"/>
                    </a:cubicBezTo>
                    <a:cubicBezTo>
                      <a:pt x="75305" y="92708"/>
                      <a:pt x="75305" y="104451"/>
                      <a:pt x="79488" y="116193"/>
                    </a:cubicBezTo>
                    <a:cubicBezTo>
                      <a:pt x="87855" y="96623"/>
                      <a:pt x="87855" y="84880"/>
                      <a:pt x="92039" y="77052"/>
                    </a:cubicBezTo>
                    <a:cubicBezTo>
                      <a:pt x="92039" y="77052"/>
                      <a:pt x="96222" y="77052"/>
                      <a:pt x="96222" y="80966"/>
                    </a:cubicBezTo>
                    <a:cubicBezTo>
                      <a:pt x="104590" y="80966"/>
                      <a:pt x="117140" y="84880"/>
                      <a:pt x="125508" y="88794"/>
                    </a:cubicBezTo>
                    <a:cubicBezTo>
                      <a:pt x="125508" y="92708"/>
                      <a:pt x="138058" y="108365"/>
                      <a:pt x="142242" y="155334"/>
                    </a:cubicBezTo>
                    <a:cubicBezTo>
                      <a:pt x="142242" y="167076"/>
                      <a:pt x="138058" y="194474"/>
                      <a:pt x="138058" y="194474"/>
                    </a:cubicBezTo>
                    <a:cubicBezTo>
                      <a:pt x="138058" y="202303"/>
                      <a:pt x="138058" y="210131"/>
                      <a:pt x="129691" y="210131"/>
                    </a:cubicBezTo>
                    <a:cubicBezTo>
                      <a:pt x="121324" y="210131"/>
                      <a:pt x="117140" y="206217"/>
                      <a:pt x="117140" y="198389"/>
                    </a:cubicBezTo>
                    <a:cubicBezTo>
                      <a:pt x="117140" y="198389"/>
                      <a:pt x="117140" y="174904"/>
                      <a:pt x="117140" y="155334"/>
                    </a:cubicBezTo>
                    <a:cubicBezTo>
                      <a:pt x="117140" y="139677"/>
                      <a:pt x="112957" y="116193"/>
                      <a:pt x="108773" y="116193"/>
                    </a:cubicBezTo>
                    <a:cubicBezTo>
                      <a:pt x="108773" y="116193"/>
                      <a:pt x="108773" y="116193"/>
                      <a:pt x="108773" y="190560"/>
                    </a:cubicBezTo>
                    <a:cubicBezTo>
                      <a:pt x="108773" y="194474"/>
                      <a:pt x="108773" y="194474"/>
                      <a:pt x="108773" y="198389"/>
                    </a:cubicBezTo>
                    <a:cubicBezTo>
                      <a:pt x="108773" y="198389"/>
                      <a:pt x="108773" y="198389"/>
                      <a:pt x="108773" y="315811"/>
                    </a:cubicBezTo>
                    <a:cubicBezTo>
                      <a:pt x="108773" y="323639"/>
                      <a:pt x="100406" y="331467"/>
                      <a:pt x="92039" y="331467"/>
                    </a:cubicBezTo>
                    <a:cubicBezTo>
                      <a:pt x="83672" y="331467"/>
                      <a:pt x="75305" y="323639"/>
                      <a:pt x="75305" y="315811"/>
                    </a:cubicBezTo>
                    <a:cubicBezTo>
                      <a:pt x="75305" y="315811"/>
                      <a:pt x="75305" y="315811"/>
                      <a:pt x="75305" y="210131"/>
                    </a:cubicBezTo>
                    <a:cubicBezTo>
                      <a:pt x="75305" y="210131"/>
                      <a:pt x="75305" y="210131"/>
                      <a:pt x="66937" y="210131"/>
                    </a:cubicBezTo>
                    <a:cubicBezTo>
                      <a:pt x="66937" y="210131"/>
                      <a:pt x="66937" y="210131"/>
                      <a:pt x="66937" y="315811"/>
                    </a:cubicBezTo>
                    <a:cubicBezTo>
                      <a:pt x="66937" y="323639"/>
                      <a:pt x="58570" y="331467"/>
                      <a:pt x="50203" y="331467"/>
                    </a:cubicBezTo>
                    <a:cubicBezTo>
                      <a:pt x="41836" y="331467"/>
                      <a:pt x="33469" y="323639"/>
                      <a:pt x="33469" y="315811"/>
                    </a:cubicBezTo>
                    <a:cubicBezTo>
                      <a:pt x="33469" y="315811"/>
                      <a:pt x="33469" y="315811"/>
                      <a:pt x="33469" y="198389"/>
                    </a:cubicBezTo>
                    <a:cubicBezTo>
                      <a:pt x="33469" y="194474"/>
                      <a:pt x="33469" y="194474"/>
                      <a:pt x="33469" y="190560"/>
                    </a:cubicBezTo>
                    <a:cubicBezTo>
                      <a:pt x="33469" y="190560"/>
                      <a:pt x="33469" y="190560"/>
                      <a:pt x="33469" y="116193"/>
                    </a:cubicBezTo>
                    <a:cubicBezTo>
                      <a:pt x="29285" y="116193"/>
                      <a:pt x="25101" y="139677"/>
                      <a:pt x="25101" y="155334"/>
                    </a:cubicBezTo>
                    <a:cubicBezTo>
                      <a:pt x="25101" y="174904"/>
                      <a:pt x="25101" y="198389"/>
                      <a:pt x="25101" y="198389"/>
                    </a:cubicBezTo>
                    <a:cubicBezTo>
                      <a:pt x="25101" y="206217"/>
                      <a:pt x="20918" y="210131"/>
                      <a:pt x="12551" y="210131"/>
                    </a:cubicBezTo>
                    <a:cubicBezTo>
                      <a:pt x="4184" y="210131"/>
                      <a:pt x="4184" y="202303"/>
                      <a:pt x="0" y="194474"/>
                    </a:cubicBezTo>
                    <a:cubicBezTo>
                      <a:pt x="0" y="194474"/>
                      <a:pt x="0" y="167076"/>
                      <a:pt x="0" y="155334"/>
                    </a:cubicBezTo>
                    <a:cubicBezTo>
                      <a:pt x="4184" y="108365"/>
                      <a:pt x="16734" y="92708"/>
                      <a:pt x="16734" y="88794"/>
                    </a:cubicBezTo>
                    <a:cubicBezTo>
                      <a:pt x="25101" y="84880"/>
                      <a:pt x="37652" y="80966"/>
                      <a:pt x="41836" y="80966"/>
                    </a:cubicBezTo>
                    <a:cubicBezTo>
                      <a:pt x="46019" y="77052"/>
                      <a:pt x="50203" y="77052"/>
                      <a:pt x="50203" y="77052"/>
                    </a:cubicBezTo>
                    <a:close/>
                    <a:moveTo>
                      <a:pt x="231500" y="61060"/>
                    </a:moveTo>
                    <a:cubicBezTo>
                      <a:pt x="231500" y="61060"/>
                      <a:pt x="231500" y="61060"/>
                      <a:pt x="265134" y="61060"/>
                    </a:cubicBezTo>
                    <a:cubicBezTo>
                      <a:pt x="269338" y="61060"/>
                      <a:pt x="273542" y="64983"/>
                      <a:pt x="273542" y="64983"/>
                    </a:cubicBezTo>
                    <a:cubicBezTo>
                      <a:pt x="273542" y="68906"/>
                      <a:pt x="269338" y="72829"/>
                      <a:pt x="265134" y="72829"/>
                    </a:cubicBezTo>
                    <a:cubicBezTo>
                      <a:pt x="265134" y="72829"/>
                      <a:pt x="265134" y="72829"/>
                      <a:pt x="231500" y="72829"/>
                    </a:cubicBezTo>
                    <a:cubicBezTo>
                      <a:pt x="227296" y="72829"/>
                      <a:pt x="223092" y="72829"/>
                      <a:pt x="218888" y="76752"/>
                    </a:cubicBezTo>
                    <a:cubicBezTo>
                      <a:pt x="214684" y="80675"/>
                      <a:pt x="214684" y="84598"/>
                      <a:pt x="214684" y="88521"/>
                    </a:cubicBezTo>
                    <a:cubicBezTo>
                      <a:pt x="214684" y="88521"/>
                      <a:pt x="214684" y="88521"/>
                      <a:pt x="214684" y="178749"/>
                    </a:cubicBezTo>
                    <a:cubicBezTo>
                      <a:pt x="214684" y="178749"/>
                      <a:pt x="214684" y="178749"/>
                      <a:pt x="265134" y="178749"/>
                    </a:cubicBezTo>
                    <a:cubicBezTo>
                      <a:pt x="269338" y="178749"/>
                      <a:pt x="273542" y="182672"/>
                      <a:pt x="273542" y="182672"/>
                    </a:cubicBezTo>
                    <a:cubicBezTo>
                      <a:pt x="273542" y="186595"/>
                      <a:pt x="269338" y="190518"/>
                      <a:pt x="265134" y="190518"/>
                    </a:cubicBezTo>
                    <a:cubicBezTo>
                      <a:pt x="265134" y="190518"/>
                      <a:pt x="265134" y="190518"/>
                      <a:pt x="214684" y="190518"/>
                    </a:cubicBezTo>
                    <a:cubicBezTo>
                      <a:pt x="214684" y="190518"/>
                      <a:pt x="214684" y="190518"/>
                      <a:pt x="214684" y="280745"/>
                    </a:cubicBezTo>
                    <a:cubicBezTo>
                      <a:pt x="214684" y="284668"/>
                      <a:pt x="214684" y="288591"/>
                      <a:pt x="218888" y="292514"/>
                    </a:cubicBezTo>
                    <a:cubicBezTo>
                      <a:pt x="223092" y="292514"/>
                      <a:pt x="227296" y="296437"/>
                      <a:pt x="231500" y="296437"/>
                    </a:cubicBezTo>
                    <a:cubicBezTo>
                      <a:pt x="231500" y="296437"/>
                      <a:pt x="231500" y="296437"/>
                      <a:pt x="265134" y="296437"/>
                    </a:cubicBezTo>
                    <a:cubicBezTo>
                      <a:pt x="269338" y="296437"/>
                      <a:pt x="273542" y="296437"/>
                      <a:pt x="273542" y="300360"/>
                    </a:cubicBezTo>
                    <a:cubicBezTo>
                      <a:pt x="273542" y="304283"/>
                      <a:pt x="269338" y="308206"/>
                      <a:pt x="265134" y="308206"/>
                    </a:cubicBezTo>
                    <a:cubicBezTo>
                      <a:pt x="265134" y="308206"/>
                      <a:pt x="265134" y="308206"/>
                      <a:pt x="231500" y="308206"/>
                    </a:cubicBezTo>
                    <a:cubicBezTo>
                      <a:pt x="214684" y="308206"/>
                      <a:pt x="202071" y="296437"/>
                      <a:pt x="202071" y="280745"/>
                    </a:cubicBezTo>
                    <a:cubicBezTo>
                      <a:pt x="202071" y="280745"/>
                      <a:pt x="202071" y="280745"/>
                      <a:pt x="202071" y="190518"/>
                    </a:cubicBezTo>
                    <a:cubicBezTo>
                      <a:pt x="202071" y="190518"/>
                      <a:pt x="202071" y="190518"/>
                      <a:pt x="160029" y="190518"/>
                    </a:cubicBezTo>
                    <a:cubicBezTo>
                      <a:pt x="155825" y="190518"/>
                      <a:pt x="151621" y="186595"/>
                      <a:pt x="151621" y="182672"/>
                    </a:cubicBezTo>
                    <a:cubicBezTo>
                      <a:pt x="151621" y="182672"/>
                      <a:pt x="155825" y="178749"/>
                      <a:pt x="160029" y="178749"/>
                    </a:cubicBezTo>
                    <a:cubicBezTo>
                      <a:pt x="160029" y="178749"/>
                      <a:pt x="160029" y="178749"/>
                      <a:pt x="202071" y="178749"/>
                    </a:cubicBezTo>
                    <a:cubicBezTo>
                      <a:pt x="202071" y="178749"/>
                      <a:pt x="202071" y="178749"/>
                      <a:pt x="202071" y="88521"/>
                    </a:cubicBezTo>
                    <a:cubicBezTo>
                      <a:pt x="202071" y="72829"/>
                      <a:pt x="214684" y="61060"/>
                      <a:pt x="231500" y="61060"/>
                    </a:cubicBezTo>
                    <a:close/>
                    <a:moveTo>
                      <a:pt x="315746" y="49429"/>
                    </a:moveTo>
                    <a:cubicBezTo>
                      <a:pt x="315746" y="57257"/>
                      <a:pt x="324231" y="80742"/>
                      <a:pt x="324231" y="80742"/>
                    </a:cubicBezTo>
                    <a:cubicBezTo>
                      <a:pt x="324231" y="80742"/>
                      <a:pt x="324231" y="80742"/>
                      <a:pt x="324231" y="61171"/>
                    </a:cubicBezTo>
                    <a:cubicBezTo>
                      <a:pt x="324231" y="61171"/>
                      <a:pt x="324231" y="61171"/>
                      <a:pt x="324231" y="57257"/>
                    </a:cubicBezTo>
                    <a:cubicBezTo>
                      <a:pt x="324231" y="57257"/>
                      <a:pt x="324231" y="57257"/>
                      <a:pt x="328474" y="53343"/>
                    </a:cubicBezTo>
                    <a:cubicBezTo>
                      <a:pt x="328474" y="53343"/>
                      <a:pt x="328474" y="53343"/>
                      <a:pt x="332717" y="57257"/>
                    </a:cubicBezTo>
                    <a:cubicBezTo>
                      <a:pt x="332717" y="57257"/>
                      <a:pt x="332717" y="57257"/>
                      <a:pt x="332717" y="61171"/>
                    </a:cubicBezTo>
                    <a:cubicBezTo>
                      <a:pt x="332717" y="61171"/>
                      <a:pt x="332717" y="61171"/>
                      <a:pt x="336960" y="80742"/>
                    </a:cubicBezTo>
                    <a:cubicBezTo>
                      <a:pt x="336960" y="80742"/>
                      <a:pt x="341202" y="57257"/>
                      <a:pt x="341202" y="49429"/>
                    </a:cubicBezTo>
                    <a:cubicBezTo>
                      <a:pt x="341202" y="49429"/>
                      <a:pt x="341202" y="49429"/>
                      <a:pt x="341202" y="53343"/>
                    </a:cubicBezTo>
                    <a:cubicBezTo>
                      <a:pt x="349688" y="53343"/>
                      <a:pt x="358173" y="57257"/>
                      <a:pt x="366659" y="61171"/>
                    </a:cubicBezTo>
                    <a:cubicBezTo>
                      <a:pt x="366659" y="61171"/>
                      <a:pt x="370901" y="65085"/>
                      <a:pt x="375144" y="76828"/>
                    </a:cubicBezTo>
                    <a:cubicBezTo>
                      <a:pt x="375144" y="76828"/>
                      <a:pt x="375144" y="88570"/>
                      <a:pt x="375144" y="96398"/>
                    </a:cubicBezTo>
                    <a:cubicBezTo>
                      <a:pt x="366659" y="96398"/>
                      <a:pt x="362416" y="96398"/>
                      <a:pt x="358173" y="100312"/>
                    </a:cubicBezTo>
                    <a:cubicBezTo>
                      <a:pt x="358173" y="92484"/>
                      <a:pt x="358173" y="84656"/>
                      <a:pt x="358173" y="80742"/>
                    </a:cubicBezTo>
                    <a:cubicBezTo>
                      <a:pt x="358173" y="80742"/>
                      <a:pt x="358173" y="76828"/>
                      <a:pt x="353930" y="76828"/>
                    </a:cubicBezTo>
                    <a:cubicBezTo>
                      <a:pt x="353930" y="76828"/>
                      <a:pt x="353930" y="76828"/>
                      <a:pt x="353930" y="100312"/>
                    </a:cubicBezTo>
                    <a:cubicBezTo>
                      <a:pt x="345445" y="100312"/>
                      <a:pt x="336960" y="100312"/>
                      <a:pt x="328474" y="100312"/>
                    </a:cubicBezTo>
                    <a:cubicBezTo>
                      <a:pt x="319989" y="100312"/>
                      <a:pt x="311503" y="100312"/>
                      <a:pt x="303018" y="100312"/>
                    </a:cubicBezTo>
                    <a:cubicBezTo>
                      <a:pt x="303018" y="100312"/>
                      <a:pt x="303018" y="100312"/>
                      <a:pt x="303018" y="76828"/>
                    </a:cubicBezTo>
                    <a:cubicBezTo>
                      <a:pt x="303018" y="76828"/>
                      <a:pt x="298775" y="80742"/>
                      <a:pt x="298775" y="80742"/>
                    </a:cubicBezTo>
                    <a:cubicBezTo>
                      <a:pt x="298775" y="84656"/>
                      <a:pt x="298775" y="92484"/>
                      <a:pt x="298775" y="100312"/>
                    </a:cubicBezTo>
                    <a:cubicBezTo>
                      <a:pt x="294532" y="96398"/>
                      <a:pt x="290290" y="96398"/>
                      <a:pt x="286047" y="96398"/>
                    </a:cubicBezTo>
                    <a:cubicBezTo>
                      <a:pt x="286047" y="88570"/>
                      <a:pt x="286047" y="76828"/>
                      <a:pt x="286047" y="76828"/>
                    </a:cubicBezTo>
                    <a:cubicBezTo>
                      <a:pt x="286047" y="65085"/>
                      <a:pt x="290290" y="61171"/>
                      <a:pt x="290290" y="61171"/>
                    </a:cubicBezTo>
                    <a:cubicBezTo>
                      <a:pt x="298775" y="57257"/>
                      <a:pt x="311503" y="53343"/>
                      <a:pt x="315746" y="53343"/>
                    </a:cubicBezTo>
                    <a:cubicBezTo>
                      <a:pt x="315746" y="53343"/>
                      <a:pt x="315746" y="53343"/>
                      <a:pt x="315746" y="49429"/>
                    </a:cubicBezTo>
                    <a:close/>
                    <a:moveTo>
                      <a:pt x="71121" y="2908"/>
                    </a:moveTo>
                    <a:cubicBezTo>
                      <a:pt x="87924" y="2908"/>
                      <a:pt x="100527" y="14781"/>
                      <a:pt x="100527" y="30611"/>
                    </a:cubicBezTo>
                    <a:cubicBezTo>
                      <a:pt x="104728" y="34568"/>
                      <a:pt x="104728" y="34568"/>
                      <a:pt x="104728" y="38526"/>
                    </a:cubicBezTo>
                    <a:cubicBezTo>
                      <a:pt x="104728" y="42483"/>
                      <a:pt x="104728" y="46441"/>
                      <a:pt x="100527" y="50399"/>
                    </a:cubicBezTo>
                    <a:cubicBezTo>
                      <a:pt x="96326" y="62271"/>
                      <a:pt x="87924" y="74144"/>
                      <a:pt x="71121" y="74144"/>
                    </a:cubicBezTo>
                    <a:cubicBezTo>
                      <a:pt x="58518" y="74144"/>
                      <a:pt x="45916" y="62271"/>
                      <a:pt x="41715" y="50399"/>
                    </a:cubicBezTo>
                    <a:cubicBezTo>
                      <a:pt x="37514" y="46441"/>
                      <a:pt x="37514" y="42483"/>
                      <a:pt x="37514" y="38526"/>
                    </a:cubicBezTo>
                    <a:cubicBezTo>
                      <a:pt x="37514" y="34568"/>
                      <a:pt x="37514" y="30611"/>
                      <a:pt x="41715" y="30611"/>
                    </a:cubicBezTo>
                    <a:cubicBezTo>
                      <a:pt x="41715" y="14781"/>
                      <a:pt x="54317" y="2908"/>
                      <a:pt x="71121" y="2908"/>
                    </a:cubicBezTo>
                    <a:close/>
                    <a:moveTo>
                      <a:pt x="329032" y="0"/>
                    </a:moveTo>
                    <a:cubicBezTo>
                      <a:pt x="341693" y="0"/>
                      <a:pt x="350134" y="11407"/>
                      <a:pt x="350134" y="19011"/>
                    </a:cubicBezTo>
                    <a:cubicBezTo>
                      <a:pt x="350134" y="22813"/>
                      <a:pt x="350134" y="22813"/>
                      <a:pt x="350134" y="22813"/>
                    </a:cubicBezTo>
                    <a:cubicBezTo>
                      <a:pt x="350134" y="26615"/>
                      <a:pt x="350134" y="30418"/>
                      <a:pt x="345914" y="30418"/>
                    </a:cubicBezTo>
                    <a:cubicBezTo>
                      <a:pt x="345914" y="41824"/>
                      <a:pt x="337473" y="49429"/>
                      <a:pt x="329032" y="49429"/>
                    </a:cubicBezTo>
                    <a:cubicBezTo>
                      <a:pt x="320591" y="49429"/>
                      <a:pt x="316371" y="41824"/>
                      <a:pt x="312150" y="30418"/>
                    </a:cubicBezTo>
                    <a:cubicBezTo>
                      <a:pt x="307930" y="30418"/>
                      <a:pt x="307930" y="26615"/>
                      <a:pt x="307930" y="22813"/>
                    </a:cubicBezTo>
                    <a:cubicBezTo>
                      <a:pt x="307930" y="22813"/>
                      <a:pt x="307930" y="19011"/>
                      <a:pt x="312150" y="19011"/>
                    </a:cubicBezTo>
                    <a:cubicBezTo>
                      <a:pt x="312150" y="7604"/>
                      <a:pt x="320591" y="0"/>
                      <a:pt x="3290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文本框 30"/>
              <p:cNvSpPr txBox="1">
                <a:spLocks/>
              </p:cNvSpPr>
              <p:nvPr/>
            </p:nvSpPr>
            <p:spPr bwMode="auto">
              <a:xfrm>
                <a:off x="486121" y="3145546"/>
                <a:ext cx="2088062" cy="521178"/>
              </a:xfrm>
              <a:prstGeom prst="rect">
                <a:avLst/>
              </a:prstGeom>
              <a:noFill/>
              <a:extLst/>
            </p:spPr>
            <p:txBody>
              <a:bodyPr wrap="none" lIns="0" tIns="0" rIns="0" bIns="0" anchor="ctr" anchorCtr="1">
                <a:normAutofit/>
              </a:bodyPr>
              <a:lstStyle/>
              <a:p>
                <a:pPr latinLnBrk="0"/>
                <a:r>
                  <a:rPr lang="zh-CN" altLang="en-US" sz="1400">
                    <a:solidFill>
                      <a:schemeClr val="tx1"/>
                    </a:solidFill>
                    <a:effectLst/>
                  </a:rPr>
                  <a:t>标题文本预设</a:t>
                </a:r>
                <a:endParaRPr lang="zh-CN" altLang="en-US" sz="1400" dirty="0">
                  <a:solidFill>
                    <a:schemeClr val="tx1"/>
                  </a:solidFill>
                  <a:effectLst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2574183" y="1722268"/>
              <a:ext cx="2284087" cy="3836766"/>
              <a:chOff x="2574183" y="1722268"/>
              <a:chExt cx="2284087" cy="3836766"/>
            </a:xfrm>
          </p:grpSpPr>
          <p:sp>
            <p:nvSpPr>
              <p:cNvPr id="45" name="矩形 44"/>
              <p:cNvSpPr/>
              <p:nvPr/>
            </p:nvSpPr>
            <p:spPr bwMode="auto">
              <a:xfrm>
                <a:off x="2574183" y="2609087"/>
                <a:ext cx="2098468" cy="294994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1440000" anchor="b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此部分内容作为文字排版占位显示 </a:t>
                </a:r>
                <a:b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</a:br>
                <a: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（建议使用主题字体）</a:t>
                </a:r>
                <a:endPara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6" name="任意多边形 45"/>
              <p:cNvSpPr>
                <a:spLocks/>
              </p:cNvSpPr>
              <p:nvPr/>
            </p:nvSpPr>
            <p:spPr bwMode="auto">
              <a:xfrm>
                <a:off x="4670698" y="1809496"/>
                <a:ext cx="187572" cy="1088532"/>
              </a:xfrm>
              <a:custGeom>
                <a:avLst/>
                <a:gdLst/>
                <a:ahLst/>
                <a:cxnLst>
                  <a:cxn ang="0">
                    <a:pos x="54" y="575"/>
                  </a:cxn>
                  <a:cxn ang="0">
                    <a:pos x="54" y="0"/>
                  </a:cxn>
                  <a:cxn ang="0">
                    <a:pos x="0" y="10"/>
                  </a:cxn>
                  <a:cxn ang="0">
                    <a:pos x="0" y="627"/>
                  </a:cxn>
                  <a:cxn ang="0">
                    <a:pos x="54" y="617"/>
                  </a:cxn>
                  <a:cxn ang="0">
                    <a:pos x="54" y="617"/>
                  </a:cxn>
                  <a:cxn ang="0">
                    <a:pos x="80" y="586"/>
                  </a:cxn>
                  <a:cxn ang="0">
                    <a:pos x="54" y="575"/>
                  </a:cxn>
                </a:cxnLst>
                <a:rect l="0" t="0" r="r" b="b"/>
                <a:pathLst>
                  <a:path w="81" h="627">
                    <a:moveTo>
                      <a:pt x="54" y="575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627"/>
                      <a:pt x="0" y="627"/>
                      <a:pt x="0" y="627"/>
                    </a:cubicBezTo>
                    <a:cubicBezTo>
                      <a:pt x="54" y="617"/>
                      <a:pt x="54" y="617"/>
                      <a:pt x="54" y="617"/>
                    </a:cubicBezTo>
                    <a:cubicBezTo>
                      <a:pt x="54" y="617"/>
                      <a:pt x="54" y="617"/>
                      <a:pt x="54" y="617"/>
                    </a:cubicBezTo>
                    <a:cubicBezTo>
                      <a:pt x="54" y="617"/>
                      <a:pt x="81" y="612"/>
                      <a:pt x="80" y="586"/>
                    </a:cubicBezTo>
                    <a:cubicBezTo>
                      <a:pt x="79" y="567"/>
                      <a:pt x="54" y="575"/>
                      <a:pt x="54" y="575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任意多边形 46"/>
              <p:cNvSpPr>
                <a:spLocks/>
              </p:cNvSpPr>
              <p:nvPr/>
            </p:nvSpPr>
            <p:spPr bwMode="auto">
              <a:xfrm>
                <a:off x="2576137" y="1722268"/>
                <a:ext cx="2280180" cy="1410185"/>
              </a:xfrm>
              <a:custGeom>
                <a:avLst/>
                <a:gdLst/>
                <a:ahLst/>
                <a:cxnLst>
                  <a:cxn ang="0">
                    <a:pos x="954" y="8"/>
                  </a:cxn>
                  <a:cxn ang="0">
                    <a:pos x="954" y="8"/>
                  </a:cxn>
                  <a:cxn ang="0">
                    <a:pos x="0" y="196"/>
                  </a:cxn>
                  <a:cxn ang="0">
                    <a:pos x="0" y="813"/>
                  </a:cxn>
                  <a:cxn ang="0">
                    <a:pos x="954" y="625"/>
                  </a:cxn>
                  <a:cxn ang="0">
                    <a:pos x="980" y="636"/>
                  </a:cxn>
                  <a:cxn ang="0">
                    <a:pos x="980" y="19"/>
                  </a:cxn>
                  <a:cxn ang="0">
                    <a:pos x="954" y="8"/>
                  </a:cxn>
                </a:cxnLst>
                <a:rect l="0" t="0" r="r" b="b"/>
                <a:pathLst>
                  <a:path w="980" h="813">
                    <a:moveTo>
                      <a:pt x="954" y="8"/>
                    </a:moveTo>
                    <a:cubicBezTo>
                      <a:pt x="954" y="8"/>
                      <a:pt x="954" y="8"/>
                      <a:pt x="954" y="8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813"/>
                      <a:pt x="0" y="813"/>
                      <a:pt x="0" y="813"/>
                    </a:cubicBezTo>
                    <a:cubicBezTo>
                      <a:pt x="954" y="625"/>
                      <a:pt x="954" y="625"/>
                      <a:pt x="954" y="625"/>
                    </a:cubicBezTo>
                    <a:cubicBezTo>
                      <a:pt x="954" y="625"/>
                      <a:pt x="979" y="617"/>
                      <a:pt x="980" y="636"/>
                    </a:cubicBezTo>
                    <a:cubicBezTo>
                      <a:pt x="980" y="19"/>
                      <a:pt x="980" y="19"/>
                      <a:pt x="980" y="19"/>
                    </a:cubicBezTo>
                    <a:cubicBezTo>
                      <a:pt x="979" y="0"/>
                      <a:pt x="954" y="8"/>
                      <a:pt x="95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任意多边形 47"/>
              <p:cNvSpPr>
                <a:spLocks/>
              </p:cNvSpPr>
              <p:nvPr/>
            </p:nvSpPr>
            <p:spPr bwMode="auto">
              <a:xfrm>
                <a:off x="4670698" y="4617016"/>
                <a:ext cx="187572" cy="227157"/>
              </a:xfrm>
              <a:custGeom>
                <a:avLst/>
                <a:gdLst/>
                <a:ahLst/>
                <a:cxnLst>
                  <a:cxn ang="0">
                    <a:pos x="54" y="79"/>
                  </a:cxn>
                  <a:cxn ang="0">
                    <a:pos x="54" y="0"/>
                  </a:cxn>
                  <a:cxn ang="0">
                    <a:pos x="0" y="10"/>
                  </a:cxn>
                  <a:cxn ang="0">
                    <a:pos x="0" y="131"/>
                  </a:cxn>
                  <a:cxn ang="0">
                    <a:pos x="54" y="121"/>
                  </a:cxn>
                  <a:cxn ang="0">
                    <a:pos x="54" y="121"/>
                  </a:cxn>
                  <a:cxn ang="0">
                    <a:pos x="80" y="90"/>
                  </a:cxn>
                  <a:cxn ang="0">
                    <a:pos x="54" y="79"/>
                  </a:cxn>
                </a:cxnLst>
                <a:rect l="0" t="0" r="r" b="b"/>
                <a:pathLst>
                  <a:path w="81" h="131">
                    <a:moveTo>
                      <a:pt x="54" y="79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31"/>
                      <a:pt x="0" y="131"/>
                      <a:pt x="0" y="13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81" y="116"/>
                      <a:pt x="80" y="90"/>
                    </a:cubicBezTo>
                    <a:cubicBezTo>
                      <a:pt x="79" y="71"/>
                      <a:pt x="54" y="79"/>
                      <a:pt x="54" y="79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任意多边形 48"/>
              <p:cNvSpPr>
                <a:spLocks/>
              </p:cNvSpPr>
              <p:nvPr/>
            </p:nvSpPr>
            <p:spPr bwMode="auto">
              <a:xfrm>
                <a:off x="2576137" y="4529788"/>
                <a:ext cx="2280180" cy="550627"/>
              </a:xfrm>
              <a:custGeom>
                <a:avLst/>
                <a:gdLst/>
                <a:ahLst/>
                <a:cxnLst>
                  <a:cxn ang="0">
                    <a:pos x="954" y="8"/>
                  </a:cxn>
                  <a:cxn ang="0">
                    <a:pos x="954" y="8"/>
                  </a:cxn>
                  <a:cxn ang="0">
                    <a:pos x="0" y="196"/>
                  </a:cxn>
                  <a:cxn ang="0">
                    <a:pos x="0" y="317"/>
                  </a:cxn>
                  <a:cxn ang="0">
                    <a:pos x="954" y="129"/>
                  </a:cxn>
                  <a:cxn ang="0">
                    <a:pos x="980" y="140"/>
                  </a:cxn>
                  <a:cxn ang="0">
                    <a:pos x="980" y="19"/>
                  </a:cxn>
                  <a:cxn ang="0">
                    <a:pos x="954" y="8"/>
                  </a:cxn>
                </a:cxnLst>
                <a:rect l="0" t="0" r="r" b="b"/>
                <a:pathLst>
                  <a:path w="980" h="317">
                    <a:moveTo>
                      <a:pt x="954" y="8"/>
                    </a:moveTo>
                    <a:cubicBezTo>
                      <a:pt x="954" y="8"/>
                      <a:pt x="954" y="8"/>
                      <a:pt x="954" y="8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954" y="129"/>
                      <a:pt x="954" y="129"/>
                      <a:pt x="954" y="129"/>
                    </a:cubicBezTo>
                    <a:cubicBezTo>
                      <a:pt x="954" y="129"/>
                      <a:pt x="979" y="121"/>
                      <a:pt x="980" y="140"/>
                    </a:cubicBezTo>
                    <a:cubicBezTo>
                      <a:pt x="980" y="19"/>
                      <a:pt x="980" y="19"/>
                      <a:pt x="980" y="19"/>
                    </a:cubicBezTo>
                    <a:cubicBezTo>
                      <a:pt x="979" y="0"/>
                      <a:pt x="954" y="8"/>
                      <a:pt x="95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任意多边形 49"/>
              <p:cNvSpPr>
                <a:spLocks/>
              </p:cNvSpPr>
              <p:nvPr/>
            </p:nvSpPr>
            <p:spPr bwMode="auto">
              <a:xfrm>
                <a:off x="4670698" y="4915045"/>
                <a:ext cx="187572" cy="227157"/>
              </a:xfrm>
              <a:custGeom>
                <a:avLst/>
                <a:gdLst/>
                <a:ahLst/>
                <a:cxnLst>
                  <a:cxn ang="0">
                    <a:pos x="54" y="79"/>
                  </a:cxn>
                  <a:cxn ang="0">
                    <a:pos x="54" y="0"/>
                  </a:cxn>
                  <a:cxn ang="0">
                    <a:pos x="0" y="10"/>
                  </a:cxn>
                  <a:cxn ang="0">
                    <a:pos x="0" y="131"/>
                  </a:cxn>
                  <a:cxn ang="0">
                    <a:pos x="54" y="121"/>
                  </a:cxn>
                  <a:cxn ang="0">
                    <a:pos x="54" y="121"/>
                  </a:cxn>
                  <a:cxn ang="0">
                    <a:pos x="80" y="90"/>
                  </a:cxn>
                  <a:cxn ang="0">
                    <a:pos x="54" y="79"/>
                  </a:cxn>
                </a:cxnLst>
                <a:rect l="0" t="0" r="r" b="b"/>
                <a:pathLst>
                  <a:path w="81" h="131">
                    <a:moveTo>
                      <a:pt x="54" y="79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31"/>
                      <a:pt x="0" y="131"/>
                      <a:pt x="0" y="13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81" y="116"/>
                      <a:pt x="80" y="90"/>
                    </a:cubicBezTo>
                    <a:cubicBezTo>
                      <a:pt x="79" y="71"/>
                      <a:pt x="54" y="79"/>
                      <a:pt x="54" y="79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任意多边形 50"/>
              <p:cNvSpPr>
                <a:spLocks/>
              </p:cNvSpPr>
              <p:nvPr/>
            </p:nvSpPr>
            <p:spPr bwMode="auto">
              <a:xfrm>
                <a:off x="2576137" y="4827817"/>
                <a:ext cx="2280180" cy="550627"/>
              </a:xfrm>
              <a:custGeom>
                <a:avLst/>
                <a:gdLst/>
                <a:ahLst/>
                <a:cxnLst>
                  <a:cxn ang="0">
                    <a:pos x="954" y="8"/>
                  </a:cxn>
                  <a:cxn ang="0">
                    <a:pos x="954" y="8"/>
                  </a:cxn>
                  <a:cxn ang="0">
                    <a:pos x="0" y="196"/>
                  </a:cxn>
                  <a:cxn ang="0">
                    <a:pos x="0" y="317"/>
                  </a:cxn>
                  <a:cxn ang="0">
                    <a:pos x="954" y="129"/>
                  </a:cxn>
                  <a:cxn ang="0">
                    <a:pos x="980" y="140"/>
                  </a:cxn>
                  <a:cxn ang="0">
                    <a:pos x="980" y="19"/>
                  </a:cxn>
                  <a:cxn ang="0">
                    <a:pos x="954" y="8"/>
                  </a:cxn>
                </a:cxnLst>
                <a:rect l="0" t="0" r="r" b="b"/>
                <a:pathLst>
                  <a:path w="980" h="317">
                    <a:moveTo>
                      <a:pt x="954" y="8"/>
                    </a:moveTo>
                    <a:cubicBezTo>
                      <a:pt x="954" y="8"/>
                      <a:pt x="954" y="8"/>
                      <a:pt x="954" y="8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954" y="129"/>
                      <a:pt x="954" y="129"/>
                      <a:pt x="954" y="129"/>
                    </a:cubicBezTo>
                    <a:cubicBezTo>
                      <a:pt x="954" y="129"/>
                      <a:pt x="979" y="121"/>
                      <a:pt x="980" y="140"/>
                    </a:cubicBezTo>
                    <a:cubicBezTo>
                      <a:pt x="980" y="19"/>
                      <a:pt x="980" y="19"/>
                      <a:pt x="980" y="19"/>
                    </a:cubicBezTo>
                    <a:cubicBezTo>
                      <a:pt x="979" y="0"/>
                      <a:pt x="954" y="8"/>
                      <a:pt x="954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椭圆 51"/>
              <p:cNvSpPr/>
              <p:nvPr/>
            </p:nvSpPr>
            <p:spPr bwMode="auto">
              <a:xfrm>
                <a:off x="3341082" y="2096622"/>
                <a:ext cx="750290" cy="69782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任意多边形 52"/>
              <p:cNvSpPr>
                <a:spLocks/>
              </p:cNvSpPr>
              <p:nvPr/>
            </p:nvSpPr>
            <p:spPr bwMode="auto">
              <a:xfrm>
                <a:off x="3531551" y="2278079"/>
                <a:ext cx="369282" cy="334944"/>
              </a:xfrm>
              <a:custGeom>
                <a:avLst/>
                <a:gdLst>
                  <a:gd name="connsiteX0" fmla="*/ 256360 w 369282"/>
                  <a:gd name="connsiteY0" fmla="*/ 303721 h 334944"/>
                  <a:gd name="connsiteX1" fmla="*/ 369282 w 369282"/>
                  <a:gd name="connsiteY1" fmla="*/ 303721 h 334944"/>
                  <a:gd name="connsiteX2" fmla="*/ 369282 w 369282"/>
                  <a:gd name="connsiteY2" fmla="*/ 327138 h 334944"/>
                  <a:gd name="connsiteX3" fmla="*/ 353150 w 369282"/>
                  <a:gd name="connsiteY3" fmla="*/ 334944 h 334944"/>
                  <a:gd name="connsiteX4" fmla="*/ 272492 w 369282"/>
                  <a:gd name="connsiteY4" fmla="*/ 334944 h 334944"/>
                  <a:gd name="connsiteX5" fmla="*/ 256360 w 369282"/>
                  <a:gd name="connsiteY5" fmla="*/ 327138 h 334944"/>
                  <a:gd name="connsiteX6" fmla="*/ 0 w 369282"/>
                  <a:gd name="connsiteY6" fmla="*/ 303721 h 334944"/>
                  <a:gd name="connsiteX7" fmla="*/ 115973 w 369282"/>
                  <a:gd name="connsiteY7" fmla="*/ 303721 h 334944"/>
                  <a:gd name="connsiteX8" fmla="*/ 115973 w 369282"/>
                  <a:gd name="connsiteY8" fmla="*/ 327138 h 334944"/>
                  <a:gd name="connsiteX9" fmla="*/ 99406 w 369282"/>
                  <a:gd name="connsiteY9" fmla="*/ 334944 h 334944"/>
                  <a:gd name="connsiteX10" fmla="*/ 16568 w 369282"/>
                  <a:gd name="connsiteY10" fmla="*/ 334944 h 334944"/>
                  <a:gd name="connsiteX11" fmla="*/ 0 w 369282"/>
                  <a:gd name="connsiteY11" fmla="*/ 327138 h 334944"/>
                  <a:gd name="connsiteX12" fmla="*/ 164803 w 369282"/>
                  <a:gd name="connsiteY12" fmla="*/ 82318 h 334944"/>
                  <a:gd name="connsiteX13" fmla="*/ 204479 w 369282"/>
                  <a:gd name="connsiteY13" fmla="*/ 82318 h 334944"/>
                  <a:gd name="connsiteX14" fmla="*/ 204479 w 369282"/>
                  <a:gd name="connsiteY14" fmla="*/ 227081 h 334944"/>
                  <a:gd name="connsiteX15" fmla="*/ 164803 w 369282"/>
                  <a:gd name="connsiteY15" fmla="*/ 227081 h 334944"/>
                  <a:gd name="connsiteX16" fmla="*/ 222788 w 369282"/>
                  <a:gd name="connsiteY16" fmla="*/ 76641 h 334944"/>
                  <a:gd name="connsiteX17" fmla="*/ 304173 w 369282"/>
                  <a:gd name="connsiteY17" fmla="*/ 76641 h 334944"/>
                  <a:gd name="connsiteX18" fmla="*/ 304173 w 369282"/>
                  <a:gd name="connsiteY18" fmla="*/ 106773 h 334944"/>
                  <a:gd name="connsiteX19" fmla="*/ 336726 w 369282"/>
                  <a:gd name="connsiteY19" fmla="*/ 106773 h 334944"/>
                  <a:gd name="connsiteX20" fmla="*/ 353003 w 369282"/>
                  <a:gd name="connsiteY20" fmla="*/ 121838 h 334944"/>
                  <a:gd name="connsiteX21" fmla="*/ 369280 w 369282"/>
                  <a:gd name="connsiteY21" fmla="*/ 227299 h 334944"/>
                  <a:gd name="connsiteX22" fmla="*/ 369280 w 369282"/>
                  <a:gd name="connsiteY22" fmla="*/ 272497 h 334944"/>
                  <a:gd name="connsiteX23" fmla="*/ 255342 w 369282"/>
                  <a:gd name="connsiteY23" fmla="*/ 272497 h 334944"/>
                  <a:gd name="connsiteX24" fmla="*/ 255342 w 369282"/>
                  <a:gd name="connsiteY24" fmla="*/ 227299 h 334944"/>
                  <a:gd name="connsiteX25" fmla="*/ 222788 w 369282"/>
                  <a:gd name="connsiteY25" fmla="*/ 227299 h 334944"/>
                  <a:gd name="connsiteX26" fmla="*/ 222788 w 369282"/>
                  <a:gd name="connsiteY26" fmla="*/ 84174 h 334944"/>
                  <a:gd name="connsiteX27" fmla="*/ 222788 w 369282"/>
                  <a:gd name="connsiteY27" fmla="*/ 76641 h 334944"/>
                  <a:gd name="connsiteX28" fmla="*/ 65108 w 369282"/>
                  <a:gd name="connsiteY28" fmla="*/ 76641 h 334944"/>
                  <a:gd name="connsiteX29" fmla="*/ 146492 w 369282"/>
                  <a:gd name="connsiteY29" fmla="*/ 76641 h 334944"/>
                  <a:gd name="connsiteX30" fmla="*/ 146492 w 369282"/>
                  <a:gd name="connsiteY30" fmla="*/ 84174 h 334944"/>
                  <a:gd name="connsiteX31" fmla="*/ 146492 w 369282"/>
                  <a:gd name="connsiteY31" fmla="*/ 227299 h 334944"/>
                  <a:gd name="connsiteX32" fmla="*/ 113938 w 369282"/>
                  <a:gd name="connsiteY32" fmla="*/ 227299 h 334944"/>
                  <a:gd name="connsiteX33" fmla="*/ 113938 w 369282"/>
                  <a:gd name="connsiteY33" fmla="*/ 272497 h 334944"/>
                  <a:gd name="connsiteX34" fmla="*/ 0 w 369282"/>
                  <a:gd name="connsiteY34" fmla="*/ 272497 h 334944"/>
                  <a:gd name="connsiteX35" fmla="*/ 0 w 369282"/>
                  <a:gd name="connsiteY35" fmla="*/ 227299 h 334944"/>
                  <a:gd name="connsiteX36" fmla="*/ 16277 w 369282"/>
                  <a:gd name="connsiteY36" fmla="*/ 121838 h 334944"/>
                  <a:gd name="connsiteX37" fmla="*/ 32554 w 369282"/>
                  <a:gd name="connsiteY37" fmla="*/ 106773 h 334944"/>
                  <a:gd name="connsiteX38" fmla="*/ 65108 w 369282"/>
                  <a:gd name="connsiteY38" fmla="*/ 106773 h 334944"/>
                  <a:gd name="connsiteX39" fmla="*/ 65108 w 369282"/>
                  <a:gd name="connsiteY39" fmla="*/ 76641 h 334944"/>
                  <a:gd name="connsiteX40" fmla="*/ 204477 w 369282"/>
                  <a:gd name="connsiteY40" fmla="*/ 0 h 334944"/>
                  <a:gd name="connsiteX41" fmla="*/ 221045 w 369282"/>
                  <a:gd name="connsiteY41" fmla="*/ 0 h 334944"/>
                  <a:gd name="connsiteX42" fmla="*/ 303883 w 369282"/>
                  <a:gd name="connsiteY42" fmla="*/ 0 h 334944"/>
                  <a:gd name="connsiteX43" fmla="*/ 320450 w 369282"/>
                  <a:gd name="connsiteY43" fmla="*/ 0 h 334944"/>
                  <a:gd name="connsiteX44" fmla="*/ 320450 w 369282"/>
                  <a:gd name="connsiteY44" fmla="*/ 46226 h 334944"/>
                  <a:gd name="connsiteX45" fmla="*/ 312166 w 369282"/>
                  <a:gd name="connsiteY45" fmla="*/ 53931 h 334944"/>
                  <a:gd name="connsiteX46" fmla="*/ 212761 w 369282"/>
                  <a:gd name="connsiteY46" fmla="*/ 53931 h 334944"/>
                  <a:gd name="connsiteX47" fmla="*/ 204477 w 369282"/>
                  <a:gd name="connsiteY47" fmla="*/ 46226 h 334944"/>
                  <a:gd name="connsiteX48" fmla="*/ 204477 w 369282"/>
                  <a:gd name="connsiteY48" fmla="*/ 0 h 334944"/>
                  <a:gd name="connsiteX49" fmla="*/ 48831 w 369282"/>
                  <a:gd name="connsiteY49" fmla="*/ 0 h 334944"/>
                  <a:gd name="connsiteX50" fmla="*/ 65399 w 369282"/>
                  <a:gd name="connsiteY50" fmla="*/ 0 h 334944"/>
                  <a:gd name="connsiteX51" fmla="*/ 148237 w 369282"/>
                  <a:gd name="connsiteY51" fmla="*/ 0 h 334944"/>
                  <a:gd name="connsiteX52" fmla="*/ 164804 w 369282"/>
                  <a:gd name="connsiteY52" fmla="*/ 0 h 334944"/>
                  <a:gd name="connsiteX53" fmla="*/ 164804 w 369282"/>
                  <a:gd name="connsiteY53" fmla="*/ 46226 h 334944"/>
                  <a:gd name="connsiteX54" fmla="*/ 156520 w 369282"/>
                  <a:gd name="connsiteY54" fmla="*/ 53931 h 334944"/>
                  <a:gd name="connsiteX55" fmla="*/ 57115 w 369282"/>
                  <a:gd name="connsiteY55" fmla="*/ 53931 h 334944"/>
                  <a:gd name="connsiteX56" fmla="*/ 48831 w 369282"/>
                  <a:gd name="connsiteY56" fmla="*/ 46226 h 334944"/>
                  <a:gd name="connsiteX57" fmla="*/ 48831 w 369282"/>
                  <a:gd name="connsiteY57" fmla="*/ 0 h 334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369282" h="334944">
                    <a:moveTo>
                      <a:pt x="256360" y="303721"/>
                    </a:moveTo>
                    <a:cubicBezTo>
                      <a:pt x="256360" y="303721"/>
                      <a:pt x="256360" y="303721"/>
                      <a:pt x="369282" y="303721"/>
                    </a:cubicBezTo>
                    <a:cubicBezTo>
                      <a:pt x="369282" y="303721"/>
                      <a:pt x="369282" y="303721"/>
                      <a:pt x="369282" y="327138"/>
                    </a:cubicBezTo>
                    <a:cubicBezTo>
                      <a:pt x="369282" y="334944"/>
                      <a:pt x="361216" y="334944"/>
                      <a:pt x="353150" y="334944"/>
                    </a:cubicBezTo>
                    <a:cubicBezTo>
                      <a:pt x="353150" y="334944"/>
                      <a:pt x="353150" y="334944"/>
                      <a:pt x="272492" y="334944"/>
                    </a:cubicBezTo>
                    <a:cubicBezTo>
                      <a:pt x="264426" y="334944"/>
                      <a:pt x="256360" y="334944"/>
                      <a:pt x="256360" y="327138"/>
                    </a:cubicBezTo>
                    <a:close/>
                    <a:moveTo>
                      <a:pt x="0" y="303721"/>
                    </a:moveTo>
                    <a:cubicBezTo>
                      <a:pt x="0" y="303721"/>
                      <a:pt x="0" y="303721"/>
                      <a:pt x="115973" y="303721"/>
                    </a:cubicBezTo>
                    <a:cubicBezTo>
                      <a:pt x="115973" y="303721"/>
                      <a:pt x="115973" y="303721"/>
                      <a:pt x="115973" y="327138"/>
                    </a:cubicBezTo>
                    <a:cubicBezTo>
                      <a:pt x="115973" y="334944"/>
                      <a:pt x="107689" y="334944"/>
                      <a:pt x="99406" y="334944"/>
                    </a:cubicBezTo>
                    <a:cubicBezTo>
                      <a:pt x="99406" y="334944"/>
                      <a:pt x="99406" y="334944"/>
                      <a:pt x="16568" y="334944"/>
                    </a:cubicBezTo>
                    <a:cubicBezTo>
                      <a:pt x="8284" y="334944"/>
                      <a:pt x="0" y="334944"/>
                      <a:pt x="0" y="327138"/>
                    </a:cubicBezTo>
                    <a:close/>
                    <a:moveTo>
                      <a:pt x="164803" y="82318"/>
                    </a:moveTo>
                    <a:lnTo>
                      <a:pt x="204479" y="82318"/>
                    </a:lnTo>
                    <a:lnTo>
                      <a:pt x="204479" y="227081"/>
                    </a:lnTo>
                    <a:lnTo>
                      <a:pt x="164803" y="227081"/>
                    </a:lnTo>
                    <a:close/>
                    <a:moveTo>
                      <a:pt x="222788" y="76641"/>
                    </a:moveTo>
                    <a:cubicBezTo>
                      <a:pt x="222788" y="76641"/>
                      <a:pt x="222788" y="76641"/>
                      <a:pt x="304173" y="76641"/>
                    </a:cubicBezTo>
                    <a:cubicBezTo>
                      <a:pt x="304173" y="76641"/>
                      <a:pt x="304173" y="76641"/>
                      <a:pt x="304173" y="106773"/>
                    </a:cubicBezTo>
                    <a:cubicBezTo>
                      <a:pt x="304173" y="106773"/>
                      <a:pt x="304173" y="106773"/>
                      <a:pt x="336726" y="106773"/>
                    </a:cubicBezTo>
                    <a:cubicBezTo>
                      <a:pt x="344865" y="106773"/>
                      <a:pt x="353003" y="114305"/>
                      <a:pt x="353003" y="121838"/>
                    </a:cubicBezTo>
                    <a:cubicBezTo>
                      <a:pt x="353003" y="121838"/>
                      <a:pt x="353003" y="121838"/>
                      <a:pt x="369280" y="227299"/>
                    </a:cubicBezTo>
                    <a:cubicBezTo>
                      <a:pt x="369280" y="227299"/>
                      <a:pt x="369280" y="227299"/>
                      <a:pt x="369280" y="272497"/>
                    </a:cubicBezTo>
                    <a:cubicBezTo>
                      <a:pt x="369280" y="272497"/>
                      <a:pt x="369280" y="272497"/>
                      <a:pt x="255342" y="272497"/>
                    </a:cubicBezTo>
                    <a:cubicBezTo>
                      <a:pt x="255342" y="272497"/>
                      <a:pt x="255342" y="272497"/>
                      <a:pt x="255342" y="227299"/>
                    </a:cubicBezTo>
                    <a:cubicBezTo>
                      <a:pt x="255342" y="227299"/>
                      <a:pt x="255342" y="227299"/>
                      <a:pt x="222788" y="227299"/>
                    </a:cubicBezTo>
                    <a:cubicBezTo>
                      <a:pt x="222788" y="227299"/>
                      <a:pt x="222788" y="227299"/>
                      <a:pt x="222788" y="84174"/>
                    </a:cubicBezTo>
                    <a:cubicBezTo>
                      <a:pt x="222788" y="84174"/>
                      <a:pt x="222788" y="84174"/>
                      <a:pt x="222788" y="76641"/>
                    </a:cubicBezTo>
                    <a:close/>
                    <a:moveTo>
                      <a:pt x="65108" y="76641"/>
                    </a:moveTo>
                    <a:cubicBezTo>
                      <a:pt x="65108" y="76641"/>
                      <a:pt x="65108" y="76641"/>
                      <a:pt x="146492" y="76641"/>
                    </a:cubicBezTo>
                    <a:lnTo>
                      <a:pt x="146492" y="84174"/>
                    </a:lnTo>
                    <a:cubicBezTo>
                      <a:pt x="146492" y="84174"/>
                      <a:pt x="146492" y="84174"/>
                      <a:pt x="146492" y="227299"/>
                    </a:cubicBezTo>
                    <a:cubicBezTo>
                      <a:pt x="146492" y="227299"/>
                      <a:pt x="146492" y="227299"/>
                      <a:pt x="113938" y="227299"/>
                    </a:cubicBezTo>
                    <a:cubicBezTo>
                      <a:pt x="113938" y="227299"/>
                      <a:pt x="113938" y="227299"/>
                      <a:pt x="113938" y="272497"/>
                    </a:cubicBezTo>
                    <a:cubicBezTo>
                      <a:pt x="113938" y="272497"/>
                      <a:pt x="113938" y="272497"/>
                      <a:pt x="0" y="272497"/>
                    </a:cubicBezTo>
                    <a:cubicBezTo>
                      <a:pt x="0" y="272497"/>
                      <a:pt x="0" y="272497"/>
                      <a:pt x="0" y="227299"/>
                    </a:cubicBezTo>
                    <a:cubicBezTo>
                      <a:pt x="0" y="227299"/>
                      <a:pt x="0" y="227299"/>
                      <a:pt x="16277" y="121838"/>
                    </a:cubicBezTo>
                    <a:cubicBezTo>
                      <a:pt x="16277" y="114305"/>
                      <a:pt x="24415" y="106773"/>
                      <a:pt x="32554" y="106773"/>
                    </a:cubicBezTo>
                    <a:cubicBezTo>
                      <a:pt x="32554" y="106773"/>
                      <a:pt x="32554" y="106773"/>
                      <a:pt x="65108" y="106773"/>
                    </a:cubicBezTo>
                    <a:cubicBezTo>
                      <a:pt x="65108" y="106773"/>
                      <a:pt x="65108" y="106773"/>
                      <a:pt x="65108" y="76641"/>
                    </a:cubicBezTo>
                    <a:close/>
                    <a:moveTo>
                      <a:pt x="204477" y="0"/>
                    </a:moveTo>
                    <a:cubicBezTo>
                      <a:pt x="204477" y="0"/>
                      <a:pt x="212761" y="0"/>
                      <a:pt x="221045" y="0"/>
                    </a:cubicBezTo>
                    <a:cubicBezTo>
                      <a:pt x="221045" y="0"/>
                      <a:pt x="221045" y="0"/>
                      <a:pt x="303883" y="0"/>
                    </a:cubicBezTo>
                    <a:cubicBezTo>
                      <a:pt x="312166" y="0"/>
                      <a:pt x="320450" y="0"/>
                      <a:pt x="320450" y="0"/>
                    </a:cubicBezTo>
                    <a:cubicBezTo>
                      <a:pt x="320450" y="0"/>
                      <a:pt x="320450" y="0"/>
                      <a:pt x="320450" y="46226"/>
                    </a:cubicBezTo>
                    <a:cubicBezTo>
                      <a:pt x="320450" y="53931"/>
                      <a:pt x="320450" y="53931"/>
                      <a:pt x="312166" y="53931"/>
                    </a:cubicBezTo>
                    <a:cubicBezTo>
                      <a:pt x="312166" y="53931"/>
                      <a:pt x="312166" y="53931"/>
                      <a:pt x="212761" y="53931"/>
                    </a:cubicBezTo>
                    <a:cubicBezTo>
                      <a:pt x="212761" y="53931"/>
                      <a:pt x="204477" y="53931"/>
                      <a:pt x="204477" y="46226"/>
                    </a:cubicBezTo>
                    <a:cubicBezTo>
                      <a:pt x="204477" y="46226"/>
                      <a:pt x="204477" y="46226"/>
                      <a:pt x="204477" y="0"/>
                    </a:cubicBezTo>
                    <a:close/>
                    <a:moveTo>
                      <a:pt x="48831" y="0"/>
                    </a:moveTo>
                    <a:cubicBezTo>
                      <a:pt x="48831" y="0"/>
                      <a:pt x="57115" y="0"/>
                      <a:pt x="65399" y="0"/>
                    </a:cubicBezTo>
                    <a:cubicBezTo>
                      <a:pt x="65399" y="0"/>
                      <a:pt x="65399" y="0"/>
                      <a:pt x="148237" y="0"/>
                    </a:cubicBezTo>
                    <a:cubicBezTo>
                      <a:pt x="156520" y="0"/>
                      <a:pt x="164804" y="0"/>
                      <a:pt x="164804" y="0"/>
                    </a:cubicBezTo>
                    <a:cubicBezTo>
                      <a:pt x="164804" y="0"/>
                      <a:pt x="164804" y="0"/>
                      <a:pt x="164804" y="46226"/>
                    </a:cubicBezTo>
                    <a:cubicBezTo>
                      <a:pt x="164804" y="53931"/>
                      <a:pt x="156520" y="53931"/>
                      <a:pt x="156520" y="53931"/>
                    </a:cubicBezTo>
                    <a:cubicBezTo>
                      <a:pt x="156520" y="53931"/>
                      <a:pt x="156520" y="53931"/>
                      <a:pt x="57115" y="53931"/>
                    </a:cubicBezTo>
                    <a:cubicBezTo>
                      <a:pt x="48831" y="53931"/>
                      <a:pt x="48831" y="53931"/>
                      <a:pt x="48831" y="46226"/>
                    </a:cubicBezTo>
                    <a:cubicBezTo>
                      <a:pt x="48831" y="46226"/>
                      <a:pt x="48831" y="46226"/>
                      <a:pt x="488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文本框 31"/>
              <p:cNvSpPr txBox="1">
                <a:spLocks/>
              </p:cNvSpPr>
              <p:nvPr/>
            </p:nvSpPr>
            <p:spPr bwMode="auto">
              <a:xfrm>
                <a:off x="2579386" y="3145546"/>
                <a:ext cx="2088062" cy="521178"/>
              </a:xfrm>
              <a:prstGeom prst="rect">
                <a:avLst/>
              </a:prstGeom>
              <a:noFill/>
              <a:extLst/>
            </p:spPr>
            <p:txBody>
              <a:bodyPr wrap="none" lIns="0" tIns="0" rIns="0" bIns="0" anchor="ctr" anchorCtr="1">
                <a:normAutofit/>
              </a:bodyPr>
              <a:lstStyle/>
              <a:p>
                <a:pPr latinLnBrk="0"/>
                <a:r>
                  <a:rPr lang="zh-CN" altLang="en-US" sz="1400">
                    <a:solidFill>
                      <a:schemeClr val="tx1"/>
                    </a:solidFill>
                    <a:effectLst/>
                  </a:rPr>
                  <a:t>标题文本预设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4670682" y="1722268"/>
              <a:ext cx="2284088" cy="3836766"/>
              <a:chOff x="4670682" y="1722268"/>
              <a:chExt cx="2284088" cy="3836766"/>
            </a:xfrm>
          </p:grpSpPr>
          <p:sp>
            <p:nvSpPr>
              <p:cNvPr id="35" name="矩形 34"/>
              <p:cNvSpPr/>
              <p:nvPr/>
            </p:nvSpPr>
            <p:spPr bwMode="auto">
              <a:xfrm>
                <a:off x="4670682" y="2585064"/>
                <a:ext cx="2098468" cy="297397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1440000" anchor="b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此部分内容作为文字排版占位显示 </a:t>
                </a:r>
                <a:b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</a:br>
                <a: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（建议使用主题字体）</a:t>
                </a:r>
                <a:endPara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36" name="任意多边形 35"/>
              <p:cNvSpPr>
                <a:spLocks/>
              </p:cNvSpPr>
              <p:nvPr/>
            </p:nvSpPr>
            <p:spPr bwMode="auto">
              <a:xfrm>
                <a:off x="6767198" y="1809496"/>
                <a:ext cx="187572" cy="1088532"/>
              </a:xfrm>
              <a:custGeom>
                <a:avLst/>
                <a:gdLst/>
                <a:ahLst/>
                <a:cxnLst>
                  <a:cxn ang="0">
                    <a:pos x="54" y="575"/>
                  </a:cxn>
                  <a:cxn ang="0">
                    <a:pos x="54" y="0"/>
                  </a:cxn>
                  <a:cxn ang="0">
                    <a:pos x="0" y="10"/>
                  </a:cxn>
                  <a:cxn ang="0">
                    <a:pos x="0" y="627"/>
                  </a:cxn>
                  <a:cxn ang="0">
                    <a:pos x="54" y="617"/>
                  </a:cxn>
                  <a:cxn ang="0">
                    <a:pos x="54" y="617"/>
                  </a:cxn>
                  <a:cxn ang="0">
                    <a:pos x="80" y="586"/>
                  </a:cxn>
                  <a:cxn ang="0">
                    <a:pos x="54" y="575"/>
                  </a:cxn>
                </a:cxnLst>
                <a:rect l="0" t="0" r="r" b="b"/>
                <a:pathLst>
                  <a:path w="81" h="627">
                    <a:moveTo>
                      <a:pt x="54" y="575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627"/>
                      <a:pt x="0" y="627"/>
                      <a:pt x="0" y="627"/>
                    </a:cubicBezTo>
                    <a:cubicBezTo>
                      <a:pt x="54" y="617"/>
                      <a:pt x="54" y="617"/>
                      <a:pt x="54" y="617"/>
                    </a:cubicBezTo>
                    <a:cubicBezTo>
                      <a:pt x="54" y="617"/>
                      <a:pt x="54" y="617"/>
                      <a:pt x="54" y="617"/>
                    </a:cubicBezTo>
                    <a:cubicBezTo>
                      <a:pt x="54" y="617"/>
                      <a:pt x="81" y="612"/>
                      <a:pt x="80" y="586"/>
                    </a:cubicBezTo>
                    <a:cubicBezTo>
                      <a:pt x="79" y="567"/>
                      <a:pt x="54" y="575"/>
                      <a:pt x="54" y="575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任意多边形 36"/>
              <p:cNvSpPr>
                <a:spLocks/>
              </p:cNvSpPr>
              <p:nvPr/>
            </p:nvSpPr>
            <p:spPr bwMode="auto">
              <a:xfrm>
                <a:off x="4672637" y="1722268"/>
                <a:ext cx="2280180" cy="1410185"/>
              </a:xfrm>
              <a:custGeom>
                <a:avLst/>
                <a:gdLst/>
                <a:ahLst/>
                <a:cxnLst>
                  <a:cxn ang="0">
                    <a:pos x="954" y="8"/>
                  </a:cxn>
                  <a:cxn ang="0">
                    <a:pos x="954" y="8"/>
                  </a:cxn>
                  <a:cxn ang="0">
                    <a:pos x="0" y="196"/>
                  </a:cxn>
                  <a:cxn ang="0">
                    <a:pos x="0" y="813"/>
                  </a:cxn>
                  <a:cxn ang="0">
                    <a:pos x="954" y="625"/>
                  </a:cxn>
                  <a:cxn ang="0">
                    <a:pos x="980" y="636"/>
                  </a:cxn>
                  <a:cxn ang="0">
                    <a:pos x="980" y="19"/>
                  </a:cxn>
                  <a:cxn ang="0">
                    <a:pos x="954" y="8"/>
                  </a:cxn>
                </a:cxnLst>
                <a:rect l="0" t="0" r="r" b="b"/>
                <a:pathLst>
                  <a:path w="980" h="813">
                    <a:moveTo>
                      <a:pt x="954" y="8"/>
                    </a:moveTo>
                    <a:cubicBezTo>
                      <a:pt x="954" y="8"/>
                      <a:pt x="954" y="8"/>
                      <a:pt x="954" y="8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813"/>
                      <a:pt x="0" y="813"/>
                      <a:pt x="0" y="813"/>
                    </a:cubicBezTo>
                    <a:cubicBezTo>
                      <a:pt x="954" y="625"/>
                      <a:pt x="954" y="625"/>
                      <a:pt x="954" y="625"/>
                    </a:cubicBezTo>
                    <a:cubicBezTo>
                      <a:pt x="954" y="625"/>
                      <a:pt x="979" y="617"/>
                      <a:pt x="980" y="636"/>
                    </a:cubicBezTo>
                    <a:cubicBezTo>
                      <a:pt x="980" y="19"/>
                      <a:pt x="980" y="19"/>
                      <a:pt x="980" y="19"/>
                    </a:cubicBezTo>
                    <a:cubicBezTo>
                      <a:pt x="979" y="0"/>
                      <a:pt x="954" y="8"/>
                      <a:pt x="954" y="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任意多边形 37"/>
              <p:cNvSpPr>
                <a:spLocks/>
              </p:cNvSpPr>
              <p:nvPr/>
            </p:nvSpPr>
            <p:spPr bwMode="auto">
              <a:xfrm>
                <a:off x="6767198" y="4617016"/>
                <a:ext cx="187572" cy="227157"/>
              </a:xfrm>
              <a:custGeom>
                <a:avLst/>
                <a:gdLst/>
                <a:ahLst/>
                <a:cxnLst>
                  <a:cxn ang="0">
                    <a:pos x="54" y="79"/>
                  </a:cxn>
                  <a:cxn ang="0">
                    <a:pos x="54" y="0"/>
                  </a:cxn>
                  <a:cxn ang="0">
                    <a:pos x="0" y="10"/>
                  </a:cxn>
                  <a:cxn ang="0">
                    <a:pos x="0" y="131"/>
                  </a:cxn>
                  <a:cxn ang="0">
                    <a:pos x="54" y="121"/>
                  </a:cxn>
                  <a:cxn ang="0">
                    <a:pos x="54" y="121"/>
                  </a:cxn>
                  <a:cxn ang="0">
                    <a:pos x="80" y="90"/>
                  </a:cxn>
                  <a:cxn ang="0">
                    <a:pos x="54" y="79"/>
                  </a:cxn>
                </a:cxnLst>
                <a:rect l="0" t="0" r="r" b="b"/>
                <a:pathLst>
                  <a:path w="81" h="131">
                    <a:moveTo>
                      <a:pt x="54" y="79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31"/>
                      <a:pt x="0" y="131"/>
                      <a:pt x="0" y="13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81" y="116"/>
                      <a:pt x="80" y="90"/>
                    </a:cubicBezTo>
                    <a:cubicBezTo>
                      <a:pt x="79" y="71"/>
                      <a:pt x="54" y="79"/>
                      <a:pt x="54" y="79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任意多边形 38"/>
              <p:cNvSpPr>
                <a:spLocks/>
              </p:cNvSpPr>
              <p:nvPr/>
            </p:nvSpPr>
            <p:spPr bwMode="auto">
              <a:xfrm>
                <a:off x="4672637" y="4529788"/>
                <a:ext cx="2280180" cy="550627"/>
              </a:xfrm>
              <a:custGeom>
                <a:avLst/>
                <a:gdLst/>
                <a:ahLst/>
                <a:cxnLst>
                  <a:cxn ang="0">
                    <a:pos x="954" y="8"/>
                  </a:cxn>
                  <a:cxn ang="0">
                    <a:pos x="954" y="8"/>
                  </a:cxn>
                  <a:cxn ang="0">
                    <a:pos x="0" y="196"/>
                  </a:cxn>
                  <a:cxn ang="0">
                    <a:pos x="0" y="317"/>
                  </a:cxn>
                  <a:cxn ang="0">
                    <a:pos x="954" y="129"/>
                  </a:cxn>
                  <a:cxn ang="0">
                    <a:pos x="980" y="140"/>
                  </a:cxn>
                  <a:cxn ang="0">
                    <a:pos x="980" y="19"/>
                  </a:cxn>
                  <a:cxn ang="0">
                    <a:pos x="954" y="8"/>
                  </a:cxn>
                </a:cxnLst>
                <a:rect l="0" t="0" r="r" b="b"/>
                <a:pathLst>
                  <a:path w="980" h="317">
                    <a:moveTo>
                      <a:pt x="954" y="8"/>
                    </a:moveTo>
                    <a:cubicBezTo>
                      <a:pt x="954" y="8"/>
                      <a:pt x="954" y="8"/>
                      <a:pt x="954" y="8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954" y="129"/>
                      <a:pt x="954" y="129"/>
                      <a:pt x="954" y="129"/>
                    </a:cubicBezTo>
                    <a:cubicBezTo>
                      <a:pt x="954" y="129"/>
                      <a:pt x="979" y="121"/>
                      <a:pt x="980" y="140"/>
                    </a:cubicBezTo>
                    <a:cubicBezTo>
                      <a:pt x="980" y="19"/>
                      <a:pt x="980" y="19"/>
                      <a:pt x="980" y="19"/>
                    </a:cubicBezTo>
                    <a:cubicBezTo>
                      <a:pt x="979" y="0"/>
                      <a:pt x="954" y="8"/>
                      <a:pt x="954" y="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任意多边形 39"/>
              <p:cNvSpPr>
                <a:spLocks/>
              </p:cNvSpPr>
              <p:nvPr/>
            </p:nvSpPr>
            <p:spPr bwMode="auto">
              <a:xfrm>
                <a:off x="6767198" y="4915045"/>
                <a:ext cx="187572" cy="227157"/>
              </a:xfrm>
              <a:custGeom>
                <a:avLst/>
                <a:gdLst/>
                <a:ahLst/>
                <a:cxnLst>
                  <a:cxn ang="0">
                    <a:pos x="54" y="79"/>
                  </a:cxn>
                  <a:cxn ang="0">
                    <a:pos x="54" y="0"/>
                  </a:cxn>
                  <a:cxn ang="0">
                    <a:pos x="0" y="10"/>
                  </a:cxn>
                  <a:cxn ang="0">
                    <a:pos x="0" y="131"/>
                  </a:cxn>
                  <a:cxn ang="0">
                    <a:pos x="54" y="121"/>
                  </a:cxn>
                  <a:cxn ang="0">
                    <a:pos x="54" y="121"/>
                  </a:cxn>
                  <a:cxn ang="0">
                    <a:pos x="80" y="90"/>
                  </a:cxn>
                  <a:cxn ang="0">
                    <a:pos x="54" y="79"/>
                  </a:cxn>
                </a:cxnLst>
                <a:rect l="0" t="0" r="r" b="b"/>
                <a:pathLst>
                  <a:path w="81" h="131">
                    <a:moveTo>
                      <a:pt x="54" y="79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31"/>
                      <a:pt x="0" y="131"/>
                      <a:pt x="0" y="13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54" y="121"/>
                      <a:pt x="81" y="116"/>
                      <a:pt x="80" y="90"/>
                    </a:cubicBezTo>
                    <a:cubicBezTo>
                      <a:pt x="79" y="71"/>
                      <a:pt x="54" y="79"/>
                      <a:pt x="54" y="79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任意多边形 40"/>
              <p:cNvSpPr>
                <a:spLocks/>
              </p:cNvSpPr>
              <p:nvPr/>
            </p:nvSpPr>
            <p:spPr bwMode="auto">
              <a:xfrm>
                <a:off x="4672637" y="4827817"/>
                <a:ext cx="2280180" cy="550627"/>
              </a:xfrm>
              <a:custGeom>
                <a:avLst/>
                <a:gdLst/>
                <a:ahLst/>
                <a:cxnLst>
                  <a:cxn ang="0">
                    <a:pos x="954" y="8"/>
                  </a:cxn>
                  <a:cxn ang="0">
                    <a:pos x="954" y="8"/>
                  </a:cxn>
                  <a:cxn ang="0">
                    <a:pos x="0" y="196"/>
                  </a:cxn>
                  <a:cxn ang="0">
                    <a:pos x="0" y="317"/>
                  </a:cxn>
                  <a:cxn ang="0">
                    <a:pos x="954" y="129"/>
                  </a:cxn>
                  <a:cxn ang="0">
                    <a:pos x="980" y="140"/>
                  </a:cxn>
                  <a:cxn ang="0">
                    <a:pos x="980" y="19"/>
                  </a:cxn>
                  <a:cxn ang="0">
                    <a:pos x="954" y="8"/>
                  </a:cxn>
                </a:cxnLst>
                <a:rect l="0" t="0" r="r" b="b"/>
                <a:pathLst>
                  <a:path w="980" h="317">
                    <a:moveTo>
                      <a:pt x="954" y="8"/>
                    </a:moveTo>
                    <a:cubicBezTo>
                      <a:pt x="954" y="8"/>
                      <a:pt x="954" y="8"/>
                      <a:pt x="954" y="8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954" y="129"/>
                      <a:pt x="954" y="129"/>
                      <a:pt x="954" y="129"/>
                    </a:cubicBezTo>
                    <a:cubicBezTo>
                      <a:pt x="954" y="129"/>
                      <a:pt x="979" y="121"/>
                      <a:pt x="980" y="140"/>
                    </a:cubicBezTo>
                    <a:cubicBezTo>
                      <a:pt x="980" y="19"/>
                      <a:pt x="980" y="19"/>
                      <a:pt x="980" y="19"/>
                    </a:cubicBezTo>
                    <a:cubicBezTo>
                      <a:pt x="979" y="0"/>
                      <a:pt x="954" y="8"/>
                      <a:pt x="954" y="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椭圆 41"/>
              <p:cNvSpPr/>
              <p:nvPr/>
            </p:nvSpPr>
            <p:spPr bwMode="auto">
              <a:xfrm>
                <a:off x="5437581" y="2096622"/>
                <a:ext cx="750290" cy="69782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任意多边形 42"/>
              <p:cNvSpPr>
                <a:spLocks/>
              </p:cNvSpPr>
              <p:nvPr/>
            </p:nvSpPr>
            <p:spPr bwMode="auto">
              <a:xfrm>
                <a:off x="5613430" y="2245927"/>
                <a:ext cx="398592" cy="403698"/>
              </a:xfrm>
              <a:custGeom>
                <a:avLst/>
                <a:gdLst>
                  <a:gd name="connsiteX0" fmla="*/ 127959 w 398592"/>
                  <a:gd name="connsiteY0" fmla="*/ 191264 h 403698"/>
                  <a:gd name="connsiteX1" fmla="*/ 146193 w 398592"/>
                  <a:gd name="connsiteY1" fmla="*/ 202511 h 403698"/>
                  <a:gd name="connsiteX2" fmla="*/ 152271 w 398592"/>
                  <a:gd name="connsiteY2" fmla="*/ 213757 h 403698"/>
                  <a:gd name="connsiteX3" fmla="*/ 146193 w 398592"/>
                  <a:gd name="connsiteY3" fmla="*/ 241873 h 403698"/>
                  <a:gd name="connsiteX4" fmla="*/ 146193 w 398592"/>
                  <a:gd name="connsiteY4" fmla="*/ 247497 h 403698"/>
                  <a:gd name="connsiteX5" fmla="*/ 91491 w 398592"/>
                  <a:gd name="connsiteY5" fmla="*/ 298106 h 403698"/>
                  <a:gd name="connsiteX6" fmla="*/ 73256 w 398592"/>
                  <a:gd name="connsiteY6" fmla="*/ 298106 h 403698"/>
                  <a:gd name="connsiteX7" fmla="*/ 73256 w 398592"/>
                  <a:gd name="connsiteY7" fmla="*/ 281236 h 403698"/>
                  <a:gd name="connsiteX8" fmla="*/ 115803 w 398592"/>
                  <a:gd name="connsiteY8" fmla="*/ 230627 h 403698"/>
                  <a:gd name="connsiteX9" fmla="*/ 127959 w 398592"/>
                  <a:gd name="connsiteY9" fmla="*/ 191264 h 403698"/>
                  <a:gd name="connsiteX10" fmla="*/ 314042 w 398592"/>
                  <a:gd name="connsiteY10" fmla="*/ 164190 h 403698"/>
                  <a:gd name="connsiteX11" fmla="*/ 386514 w 398592"/>
                  <a:gd name="connsiteY11" fmla="*/ 164190 h 403698"/>
                  <a:gd name="connsiteX12" fmla="*/ 398592 w 398592"/>
                  <a:gd name="connsiteY12" fmla="*/ 164190 h 403698"/>
                  <a:gd name="connsiteX13" fmla="*/ 398592 w 398592"/>
                  <a:gd name="connsiteY13" fmla="*/ 175330 h 403698"/>
                  <a:gd name="connsiteX14" fmla="*/ 398592 w 398592"/>
                  <a:gd name="connsiteY14" fmla="*/ 236600 h 403698"/>
                  <a:gd name="connsiteX15" fmla="*/ 386514 w 398592"/>
                  <a:gd name="connsiteY15" fmla="*/ 247739 h 403698"/>
                  <a:gd name="connsiteX16" fmla="*/ 374435 w 398592"/>
                  <a:gd name="connsiteY16" fmla="*/ 236600 h 403698"/>
                  <a:gd name="connsiteX17" fmla="*/ 374435 w 398592"/>
                  <a:gd name="connsiteY17" fmla="*/ 203180 h 403698"/>
                  <a:gd name="connsiteX18" fmla="*/ 368396 w 398592"/>
                  <a:gd name="connsiteY18" fmla="*/ 203180 h 403698"/>
                  <a:gd name="connsiteX19" fmla="*/ 205336 w 398592"/>
                  <a:gd name="connsiteY19" fmla="*/ 353569 h 403698"/>
                  <a:gd name="connsiteX20" fmla="*/ 193257 w 398592"/>
                  <a:gd name="connsiteY20" fmla="*/ 359139 h 403698"/>
                  <a:gd name="connsiteX21" fmla="*/ 187218 w 398592"/>
                  <a:gd name="connsiteY21" fmla="*/ 353569 h 403698"/>
                  <a:gd name="connsiteX22" fmla="*/ 144943 w 398592"/>
                  <a:gd name="connsiteY22" fmla="*/ 314579 h 403698"/>
                  <a:gd name="connsiteX23" fmla="*/ 138904 w 398592"/>
                  <a:gd name="connsiteY23" fmla="*/ 314579 h 403698"/>
                  <a:gd name="connsiteX24" fmla="*/ 36236 w 398592"/>
                  <a:gd name="connsiteY24" fmla="*/ 403698 h 403698"/>
                  <a:gd name="connsiteX25" fmla="*/ 0 w 398592"/>
                  <a:gd name="connsiteY25" fmla="*/ 403698 h 403698"/>
                  <a:gd name="connsiteX26" fmla="*/ 132864 w 398592"/>
                  <a:gd name="connsiteY26" fmla="*/ 286729 h 403698"/>
                  <a:gd name="connsiteX27" fmla="*/ 138904 w 398592"/>
                  <a:gd name="connsiteY27" fmla="*/ 286729 h 403698"/>
                  <a:gd name="connsiteX28" fmla="*/ 150982 w 398592"/>
                  <a:gd name="connsiteY28" fmla="*/ 286729 h 403698"/>
                  <a:gd name="connsiteX29" fmla="*/ 193257 w 398592"/>
                  <a:gd name="connsiteY29" fmla="*/ 325719 h 403698"/>
                  <a:gd name="connsiteX30" fmla="*/ 193257 w 398592"/>
                  <a:gd name="connsiteY30" fmla="*/ 331289 h 403698"/>
                  <a:gd name="connsiteX31" fmla="*/ 199296 w 398592"/>
                  <a:gd name="connsiteY31" fmla="*/ 325719 h 403698"/>
                  <a:gd name="connsiteX32" fmla="*/ 344239 w 398592"/>
                  <a:gd name="connsiteY32" fmla="*/ 192040 h 403698"/>
                  <a:gd name="connsiteX33" fmla="*/ 344239 w 398592"/>
                  <a:gd name="connsiteY33" fmla="*/ 186470 h 403698"/>
                  <a:gd name="connsiteX34" fmla="*/ 320082 w 398592"/>
                  <a:gd name="connsiteY34" fmla="*/ 186470 h 403698"/>
                  <a:gd name="connsiteX35" fmla="*/ 314042 w 398592"/>
                  <a:gd name="connsiteY35" fmla="*/ 186470 h 403698"/>
                  <a:gd name="connsiteX36" fmla="*/ 308003 w 398592"/>
                  <a:gd name="connsiteY36" fmla="*/ 175330 h 403698"/>
                  <a:gd name="connsiteX37" fmla="*/ 314042 w 398592"/>
                  <a:gd name="connsiteY37" fmla="*/ 164190 h 403698"/>
                  <a:gd name="connsiteX38" fmla="*/ 259584 w 398592"/>
                  <a:gd name="connsiteY38" fmla="*/ 74634 h 403698"/>
                  <a:gd name="connsiteX39" fmla="*/ 277671 w 398592"/>
                  <a:gd name="connsiteY39" fmla="*/ 80101 h 403698"/>
                  <a:gd name="connsiteX40" fmla="*/ 271642 w 398592"/>
                  <a:gd name="connsiteY40" fmla="*/ 96502 h 403698"/>
                  <a:gd name="connsiteX41" fmla="*/ 235469 w 398592"/>
                  <a:gd name="connsiteY41" fmla="*/ 118370 h 403698"/>
                  <a:gd name="connsiteX42" fmla="*/ 223411 w 398592"/>
                  <a:gd name="connsiteY42" fmla="*/ 118370 h 403698"/>
                  <a:gd name="connsiteX43" fmla="*/ 199295 w 398592"/>
                  <a:gd name="connsiteY43" fmla="*/ 112903 h 403698"/>
                  <a:gd name="connsiteX44" fmla="*/ 205324 w 398592"/>
                  <a:gd name="connsiteY44" fmla="*/ 101969 h 403698"/>
                  <a:gd name="connsiteX45" fmla="*/ 199295 w 398592"/>
                  <a:gd name="connsiteY45" fmla="*/ 91035 h 403698"/>
                  <a:gd name="connsiteX46" fmla="*/ 223411 w 398592"/>
                  <a:gd name="connsiteY46" fmla="*/ 96502 h 403698"/>
                  <a:gd name="connsiteX47" fmla="*/ 259584 w 398592"/>
                  <a:gd name="connsiteY47" fmla="*/ 74634 h 403698"/>
                  <a:gd name="connsiteX48" fmla="*/ 109187 w 398592"/>
                  <a:gd name="connsiteY48" fmla="*/ 68387 h 403698"/>
                  <a:gd name="connsiteX49" fmla="*/ 151823 w 398592"/>
                  <a:gd name="connsiteY49" fmla="*/ 68387 h 403698"/>
                  <a:gd name="connsiteX50" fmla="*/ 164005 w 398592"/>
                  <a:gd name="connsiteY50" fmla="*/ 68387 h 403698"/>
                  <a:gd name="connsiteX51" fmla="*/ 176186 w 398592"/>
                  <a:gd name="connsiteY51" fmla="*/ 113373 h 403698"/>
                  <a:gd name="connsiteX52" fmla="*/ 182277 w 398592"/>
                  <a:gd name="connsiteY52" fmla="*/ 85257 h 403698"/>
                  <a:gd name="connsiteX53" fmla="*/ 176186 w 398592"/>
                  <a:gd name="connsiteY53" fmla="*/ 79633 h 403698"/>
                  <a:gd name="connsiteX54" fmla="*/ 182277 w 398592"/>
                  <a:gd name="connsiteY54" fmla="*/ 74010 h 403698"/>
                  <a:gd name="connsiteX55" fmla="*/ 188368 w 398592"/>
                  <a:gd name="connsiteY55" fmla="*/ 79633 h 403698"/>
                  <a:gd name="connsiteX56" fmla="*/ 188368 w 398592"/>
                  <a:gd name="connsiteY56" fmla="*/ 85257 h 403698"/>
                  <a:gd name="connsiteX57" fmla="*/ 182277 w 398592"/>
                  <a:gd name="connsiteY57" fmla="*/ 113373 h 403698"/>
                  <a:gd name="connsiteX58" fmla="*/ 194459 w 398592"/>
                  <a:gd name="connsiteY58" fmla="*/ 85257 h 403698"/>
                  <a:gd name="connsiteX59" fmla="*/ 194459 w 398592"/>
                  <a:gd name="connsiteY59" fmla="*/ 96503 h 403698"/>
                  <a:gd name="connsiteX60" fmla="*/ 176186 w 398592"/>
                  <a:gd name="connsiteY60" fmla="*/ 175229 h 403698"/>
                  <a:gd name="connsiteX61" fmla="*/ 206640 w 398592"/>
                  <a:gd name="connsiteY61" fmla="*/ 208968 h 403698"/>
                  <a:gd name="connsiteX62" fmla="*/ 206640 w 398592"/>
                  <a:gd name="connsiteY62" fmla="*/ 225838 h 403698"/>
                  <a:gd name="connsiteX63" fmla="*/ 200550 w 398592"/>
                  <a:gd name="connsiteY63" fmla="*/ 282071 h 403698"/>
                  <a:gd name="connsiteX64" fmla="*/ 182277 w 398592"/>
                  <a:gd name="connsiteY64" fmla="*/ 293317 h 403698"/>
                  <a:gd name="connsiteX65" fmla="*/ 170095 w 398592"/>
                  <a:gd name="connsiteY65" fmla="*/ 276447 h 403698"/>
                  <a:gd name="connsiteX66" fmla="*/ 176186 w 398592"/>
                  <a:gd name="connsiteY66" fmla="*/ 225838 h 403698"/>
                  <a:gd name="connsiteX67" fmla="*/ 145732 w 398592"/>
                  <a:gd name="connsiteY67" fmla="*/ 192099 h 403698"/>
                  <a:gd name="connsiteX68" fmla="*/ 121369 w 398592"/>
                  <a:gd name="connsiteY68" fmla="*/ 169606 h 403698"/>
                  <a:gd name="connsiteX69" fmla="*/ 115278 w 398592"/>
                  <a:gd name="connsiteY69" fmla="*/ 163982 h 403698"/>
                  <a:gd name="connsiteX70" fmla="*/ 133550 w 398592"/>
                  <a:gd name="connsiteY70" fmla="*/ 96503 h 403698"/>
                  <a:gd name="connsiteX71" fmla="*/ 145732 w 398592"/>
                  <a:gd name="connsiteY71" fmla="*/ 96503 h 403698"/>
                  <a:gd name="connsiteX72" fmla="*/ 115278 w 398592"/>
                  <a:gd name="connsiteY72" fmla="*/ 90880 h 403698"/>
                  <a:gd name="connsiteX73" fmla="*/ 78733 w 398592"/>
                  <a:gd name="connsiteY73" fmla="*/ 118996 h 403698"/>
                  <a:gd name="connsiteX74" fmla="*/ 60460 w 398592"/>
                  <a:gd name="connsiteY74" fmla="*/ 118996 h 403698"/>
                  <a:gd name="connsiteX75" fmla="*/ 60460 w 398592"/>
                  <a:gd name="connsiteY75" fmla="*/ 102126 h 403698"/>
                  <a:gd name="connsiteX76" fmla="*/ 109187 w 398592"/>
                  <a:gd name="connsiteY76" fmla="*/ 68387 h 403698"/>
                  <a:gd name="connsiteX77" fmla="*/ 175120 w 398592"/>
                  <a:gd name="connsiteY77" fmla="*/ 749 h 403698"/>
                  <a:gd name="connsiteX78" fmla="*/ 187852 w 398592"/>
                  <a:gd name="connsiteY78" fmla="*/ 1099 h 403698"/>
                  <a:gd name="connsiteX79" fmla="*/ 212733 w 398592"/>
                  <a:gd name="connsiteY79" fmla="*/ 29135 h 403698"/>
                  <a:gd name="connsiteX80" fmla="*/ 187852 w 398592"/>
                  <a:gd name="connsiteY80" fmla="*/ 62778 h 403698"/>
                  <a:gd name="connsiteX81" fmla="*/ 156750 w 398592"/>
                  <a:gd name="connsiteY81" fmla="*/ 29135 h 403698"/>
                  <a:gd name="connsiteX82" fmla="*/ 175120 w 398592"/>
                  <a:gd name="connsiteY82" fmla="*/ 749 h 403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398592" h="403698">
                    <a:moveTo>
                      <a:pt x="127959" y="191264"/>
                    </a:moveTo>
                    <a:cubicBezTo>
                      <a:pt x="134037" y="196887"/>
                      <a:pt x="140115" y="196887"/>
                      <a:pt x="146193" y="202511"/>
                    </a:cubicBezTo>
                    <a:cubicBezTo>
                      <a:pt x="146193" y="202511"/>
                      <a:pt x="152271" y="208134"/>
                      <a:pt x="152271" y="213757"/>
                    </a:cubicBezTo>
                    <a:cubicBezTo>
                      <a:pt x="152271" y="213757"/>
                      <a:pt x="152271" y="213757"/>
                      <a:pt x="146193" y="241873"/>
                    </a:cubicBezTo>
                    <a:cubicBezTo>
                      <a:pt x="146193" y="241873"/>
                      <a:pt x="146193" y="247497"/>
                      <a:pt x="146193" y="247497"/>
                    </a:cubicBezTo>
                    <a:cubicBezTo>
                      <a:pt x="146193" y="247497"/>
                      <a:pt x="146193" y="247497"/>
                      <a:pt x="91491" y="298106"/>
                    </a:cubicBezTo>
                    <a:cubicBezTo>
                      <a:pt x="85412" y="303729"/>
                      <a:pt x="79334" y="303729"/>
                      <a:pt x="73256" y="298106"/>
                    </a:cubicBezTo>
                    <a:cubicBezTo>
                      <a:pt x="67178" y="292483"/>
                      <a:pt x="67178" y="286859"/>
                      <a:pt x="73256" y="281236"/>
                    </a:cubicBezTo>
                    <a:cubicBezTo>
                      <a:pt x="73256" y="281236"/>
                      <a:pt x="73256" y="281236"/>
                      <a:pt x="115803" y="230627"/>
                    </a:cubicBezTo>
                    <a:cubicBezTo>
                      <a:pt x="115803" y="230627"/>
                      <a:pt x="115803" y="230627"/>
                      <a:pt x="127959" y="191264"/>
                    </a:cubicBezTo>
                    <a:close/>
                    <a:moveTo>
                      <a:pt x="314042" y="164190"/>
                    </a:moveTo>
                    <a:cubicBezTo>
                      <a:pt x="314042" y="164190"/>
                      <a:pt x="314042" y="164190"/>
                      <a:pt x="386514" y="164190"/>
                    </a:cubicBezTo>
                    <a:cubicBezTo>
                      <a:pt x="392553" y="164190"/>
                      <a:pt x="392553" y="164190"/>
                      <a:pt x="398592" y="164190"/>
                    </a:cubicBezTo>
                    <a:cubicBezTo>
                      <a:pt x="398592" y="169760"/>
                      <a:pt x="398592" y="169760"/>
                      <a:pt x="398592" y="175330"/>
                    </a:cubicBezTo>
                    <a:lnTo>
                      <a:pt x="398592" y="236600"/>
                    </a:lnTo>
                    <a:cubicBezTo>
                      <a:pt x="398592" y="242169"/>
                      <a:pt x="392553" y="247739"/>
                      <a:pt x="386514" y="247739"/>
                    </a:cubicBezTo>
                    <a:cubicBezTo>
                      <a:pt x="380474" y="247739"/>
                      <a:pt x="374435" y="242169"/>
                      <a:pt x="374435" y="236600"/>
                    </a:cubicBezTo>
                    <a:cubicBezTo>
                      <a:pt x="374435" y="236600"/>
                      <a:pt x="374435" y="236600"/>
                      <a:pt x="374435" y="203180"/>
                    </a:cubicBezTo>
                    <a:cubicBezTo>
                      <a:pt x="374435" y="203180"/>
                      <a:pt x="374435" y="203180"/>
                      <a:pt x="368396" y="203180"/>
                    </a:cubicBezTo>
                    <a:cubicBezTo>
                      <a:pt x="368396" y="203180"/>
                      <a:pt x="368396" y="203180"/>
                      <a:pt x="205336" y="353569"/>
                    </a:cubicBezTo>
                    <a:cubicBezTo>
                      <a:pt x="199296" y="359139"/>
                      <a:pt x="199296" y="359139"/>
                      <a:pt x="193257" y="359139"/>
                    </a:cubicBezTo>
                    <a:cubicBezTo>
                      <a:pt x="193257" y="359139"/>
                      <a:pt x="187218" y="359139"/>
                      <a:pt x="187218" y="353569"/>
                    </a:cubicBezTo>
                    <a:cubicBezTo>
                      <a:pt x="187218" y="353569"/>
                      <a:pt x="187218" y="353569"/>
                      <a:pt x="144943" y="314579"/>
                    </a:cubicBezTo>
                    <a:cubicBezTo>
                      <a:pt x="144943" y="314579"/>
                      <a:pt x="144943" y="314579"/>
                      <a:pt x="138904" y="314579"/>
                    </a:cubicBezTo>
                    <a:cubicBezTo>
                      <a:pt x="138904" y="314579"/>
                      <a:pt x="138904" y="314579"/>
                      <a:pt x="36236" y="403698"/>
                    </a:cubicBezTo>
                    <a:cubicBezTo>
                      <a:pt x="36236" y="403698"/>
                      <a:pt x="36236" y="403698"/>
                      <a:pt x="0" y="403698"/>
                    </a:cubicBezTo>
                    <a:cubicBezTo>
                      <a:pt x="0" y="403698"/>
                      <a:pt x="0" y="403698"/>
                      <a:pt x="132864" y="286729"/>
                    </a:cubicBezTo>
                    <a:cubicBezTo>
                      <a:pt x="132864" y="286729"/>
                      <a:pt x="138904" y="286729"/>
                      <a:pt x="138904" y="286729"/>
                    </a:cubicBezTo>
                    <a:cubicBezTo>
                      <a:pt x="144943" y="286729"/>
                      <a:pt x="144943" y="286729"/>
                      <a:pt x="150982" y="286729"/>
                    </a:cubicBezTo>
                    <a:cubicBezTo>
                      <a:pt x="150982" y="286729"/>
                      <a:pt x="150982" y="286729"/>
                      <a:pt x="193257" y="325719"/>
                    </a:cubicBezTo>
                    <a:cubicBezTo>
                      <a:pt x="193257" y="325719"/>
                      <a:pt x="193257" y="325719"/>
                      <a:pt x="193257" y="331289"/>
                    </a:cubicBezTo>
                    <a:cubicBezTo>
                      <a:pt x="193257" y="331289"/>
                      <a:pt x="193257" y="331289"/>
                      <a:pt x="199296" y="325719"/>
                    </a:cubicBezTo>
                    <a:cubicBezTo>
                      <a:pt x="199296" y="325719"/>
                      <a:pt x="199296" y="325719"/>
                      <a:pt x="344239" y="192040"/>
                    </a:cubicBezTo>
                    <a:cubicBezTo>
                      <a:pt x="344239" y="192040"/>
                      <a:pt x="344239" y="192040"/>
                      <a:pt x="344239" y="186470"/>
                    </a:cubicBezTo>
                    <a:cubicBezTo>
                      <a:pt x="344239" y="186470"/>
                      <a:pt x="344239" y="186470"/>
                      <a:pt x="320082" y="186470"/>
                    </a:cubicBezTo>
                    <a:cubicBezTo>
                      <a:pt x="320082" y="186470"/>
                      <a:pt x="320082" y="186470"/>
                      <a:pt x="314042" y="186470"/>
                    </a:cubicBezTo>
                    <a:cubicBezTo>
                      <a:pt x="308003" y="180900"/>
                      <a:pt x="308003" y="180900"/>
                      <a:pt x="308003" y="175330"/>
                    </a:cubicBezTo>
                    <a:cubicBezTo>
                      <a:pt x="308003" y="169760"/>
                      <a:pt x="308003" y="164190"/>
                      <a:pt x="314042" y="164190"/>
                    </a:cubicBezTo>
                    <a:close/>
                    <a:moveTo>
                      <a:pt x="259584" y="74634"/>
                    </a:moveTo>
                    <a:cubicBezTo>
                      <a:pt x="265613" y="74634"/>
                      <a:pt x="271642" y="74634"/>
                      <a:pt x="277671" y="80101"/>
                    </a:cubicBezTo>
                    <a:cubicBezTo>
                      <a:pt x="277671" y="85568"/>
                      <a:pt x="277671" y="91035"/>
                      <a:pt x="271642" y="96502"/>
                    </a:cubicBezTo>
                    <a:cubicBezTo>
                      <a:pt x="271642" y="96502"/>
                      <a:pt x="271642" y="96502"/>
                      <a:pt x="235469" y="118370"/>
                    </a:cubicBezTo>
                    <a:cubicBezTo>
                      <a:pt x="229440" y="118370"/>
                      <a:pt x="229440" y="118370"/>
                      <a:pt x="223411" y="118370"/>
                    </a:cubicBezTo>
                    <a:cubicBezTo>
                      <a:pt x="223411" y="118370"/>
                      <a:pt x="223411" y="118370"/>
                      <a:pt x="199295" y="112903"/>
                    </a:cubicBezTo>
                    <a:cubicBezTo>
                      <a:pt x="199295" y="112903"/>
                      <a:pt x="199295" y="107436"/>
                      <a:pt x="205324" y="101969"/>
                    </a:cubicBezTo>
                    <a:cubicBezTo>
                      <a:pt x="205324" y="96502"/>
                      <a:pt x="199295" y="91035"/>
                      <a:pt x="199295" y="91035"/>
                    </a:cubicBezTo>
                    <a:cubicBezTo>
                      <a:pt x="199295" y="91035"/>
                      <a:pt x="199295" y="91035"/>
                      <a:pt x="223411" y="96502"/>
                    </a:cubicBezTo>
                    <a:cubicBezTo>
                      <a:pt x="223411" y="96502"/>
                      <a:pt x="223411" y="96502"/>
                      <a:pt x="259584" y="74634"/>
                    </a:cubicBezTo>
                    <a:close/>
                    <a:moveTo>
                      <a:pt x="109187" y="68387"/>
                    </a:moveTo>
                    <a:cubicBezTo>
                      <a:pt x="127459" y="68387"/>
                      <a:pt x="145732" y="68387"/>
                      <a:pt x="151823" y="68387"/>
                    </a:cubicBezTo>
                    <a:cubicBezTo>
                      <a:pt x="151823" y="68387"/>
                      <a:pt x="164005" y="68387"/>
                      <a:pt x="164005" y="68387"/>
                    </a:cubicBezTo>
                    <a:cubicBezTo>
                      <a:pt x="170095" y="68387"/>
                      <a:pt x="176186" y="79633"/>
                      <a:pt x="176186" y="113373"/>
                    </a:cubicBezTo>
                    <a:cubicBezTo>
                      <a:pt x="176186" y="102126"/>
                      <a:pt x="182277" y="85257"/>
                      <a:pt x="182277" y="85257"/>
                    </a:cubicBezTo>
                    <a:cubicBezTo>
                      <a:pt x="176186" y="85257"/>
                      <a:pt x="176186" y="79633"/>
                      <a:pt x="176186" y="79633"/>
                    </a:cubicBezTo>
                    <a:cubicBezTo>
                      <a:pt x="176186" y="79633"/>
                      <a:pt x="176186" y="79633"/>
                      <a:pt x="182277" y="74010"/>
                    </a:cubicBezTo>
                    <a:cubicBezTo>
                      <a:pt x="182277" y="74010"/>
                      <a:pt x="182277" y="74010"/>
                      <a:pt x="188368" y="79633"/>
                    </a:cubicBezTo>
                    <a:cubicBezTo>
                      <a:pt x="188368" y="79633"/>
                      <a:pt x="188368" y="85257"/>
                      <a:pt x="188368" y="85257"/>
                    </a:cubicBezTo>
                    <a:cubicBezTo>
                      <a:pt x="188368" y="90880"/>
                      <a:pt x="182277" y="113373"/>
                      <a:pt x="182277" y="113373"/>
                    </a:cubicBezTo>
                    <a:cubicBezTo>
                      <a:pt x="182277" y="113373"/>
                      <a:pt x="194459" y="102126"/>
                      <a:pt x="194459" y="85257"/>
                    </a:cubicBezTo>
                    <a:lnTo>
                      <a:pt x="194459" y="96503"/>
                    </a:lnTo>
                    <a:cubicBezTo>
                      <a:pt x="200550" y="102126"/>
                      <a:pt x="182277" y="130243"/>
                      <a:pt x="176186" y="175229"/>
                    </a:cubicBezTo>
                    <a:cubicBezTo>
                      <a:pt x="176186" y="175229"/>
                      <a:pt x="206640" y="208968"/>
                      <a:pt x="206640" y="208968"/>
                    </a:cubicBezTo>
                    <a:cubicBezTo>
                      <a:pt x="206640" y="214592"/>
                      <a:pt x="212731" y="214592"/>
                      <a:pt x="206640" y="225838"/>
                    </a:cubicBezTo>
                    <a:cubicBezTo>
                      <a:pt x="206640" y="225838"/>
                      <a:pt x="206640" y="225838"/>
                      <a:pt x="200550" y="282071"/>
                    </a:cubicBezTo>
                    <a:cubicBezTo>
                      <a:pt x="200550" y="287694"/>
                      <a:pt x="188368" y="293317"/>
                      <a:pt x="182277" y="293317"/>
                    </a:cubicBezTo>
                    <a:cubicBezTo>
                      <a:pt x="176186" y="293317"/>
                      <a:pt x="170095" y="287694"/>
                      <a:pt x="170095" y="276447"/>
                    </a:cubicBezTo>
                    <a:cubicBezTo>
                      <a:pt x="170095" y="276447"/>
                      <a:pt x="170095" y="276447"/>
                      <a:pt x="176186" y="225838"/>
                    </a:cubicBezTo>
                    <a:cubicBezTo>
                      <a:pt x="176186" y="225838"/>
                      <a:pt x="151823" y="197722"/>
                      <a:pt x="145732" y="192099"/>
                    </a:cubicBezTo>
                    <a:cubicBezTo>
                      <a:pt x="127459" y="186475"/>
                      <a:pt x="121369" y="175229"/>
                      <a:pt x="121369" y="169606"/>
                    </a:cubicBezTo>
                    <a:cubicBezTo>
                      <a:pt x="121369" y="169606"/>
                      <a:pt x="121369" y="169606"/>
                      <a:pt x="115278" y="163982"/>
                    </a:cubicBezTo>
                    <a:cubicBezTo>
                      <a:pt x="121369" y="147112"/>
                      <a:pt x="133550" y="113373"/>
                      <a:pt x="133550" y="96503"/>
                    </a:cubicBezTo>
                    <a:cubicBezTo>
                      <a:pt x="133550" y="96503"/>
                      <a:pt x="133550" y="96503"/>
                      <a:pt x="145732" y="96503"/>
                    </a:cubicBezTo>
                    <a:cubicBezTo>
                      <a:pt x="145732" y="96503"/>
                      <a:pt x="145732" y="96503"/>
                      <a:pt x="115278" y="90880"/>
                    </a:cubicBezTo>
                    <a:cubicBezTo>
                      <a:pt x="115278" y="90880"/>
                      <a:pt x="115278" y="90880"/>
                      <a:pt x="78733" y="118996"/>
                    </a:cubicBezTo>
                    <a:cubicBezTo>
                      <a:pt x="72642" y="124619"/>
                      <a:pt x="66551" y="124619"/>
                      <a:pt x="60460" y="118996"/>
                    </a:cubicBezTo>
                    <a:cubicBezTo>
                      <a:pt x="60460" y="113373"/>
                      <a:pt x="60460" y="107750"/>
                      <a:pt x="60460" y="102126"/>
                    </a:cubicBezTo>
                    <a:cubicBezTo>
                      <a:pt x="60460" y="102126"/>
                      <a:pt x="60460" y="102126"/>
                      <a:pt x="109187" y="68387"/>
                    </a:cubicBezTo>
                    <a:close/>
                    <a:moveTo>
                      <a:pt x="175120" y="749"/>
                    </a:moveTo>
                    <a:cubicBezTo>
                      <a:pt x="178910" y="-303"/>
                      <a:pt x="183187" y="-303"/>
                      <a:pt x="187852" y="1099"/>
                    </a:cubicBezTo>
                    <a:cubicBezTo>
                      <a:pt x="200293" y="1099"/>
                      <a:pt x="212733" y="12313"/>
                      <a:pt x="212733" y="29135"/>
                    </a:cubicBezTo>
                    <a:cubicBezTo>
                      <a:pt x="212733" y="40349"/>
                      <a:pt x="206513" y="62778"/>
                      <a:pt x="187852" y="62778"/>
                    </a:cubicBezTo>
                    <a:cubicBezTo>
                      <a:pt x="181632" y="68385"/>
                      <a:pt x="156750" y="51563"/>
                      <a:pt x="156750" y="29135"/>
                    </a:cubicBezTo>
                    <a:cubicBezTo>
                      <a:pt x="156750" y="16519"/>
                      <a:pt x="163748" y="3903"/>
                      <a:pt x="175120" y="74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文本框 32"/>
              <p:cNvSpPr txBox="1">
                <a:spLocks/>
              </p:cNvSpPr>
              <p:nvPr/>
            </p:nvSpPr>
            <p:spPr bwMode="auto">
              <a:xfrm>
                <a:off x="4672651" y="3145546"/>
                <a:ext cx="2088062" cy="521178"/>
              </a:xfrm>
              <a:prstGeom prst="rect">
                <a:avLst/>
              </a:prstGeom>
              <a:noFill/>
              <a:extLst/>
            </p:spPr>
            <p:txBody>
              <a:bodyPr wrap="none" lIns="0" tIns="0" rIns="0" bIns="0" anchor="ctr" anchorCtr="1">
                <a:normAutofit/>
              </a:bodyPr>
              <a:lstStyle/>
              <a:p>
                <a:pPr latinLnBrk="0"/>
                <a:r>
                  <a:rPr lang="zh-CN" altLang="en-US" sz="1400">
                    <a:solidFill>
                      <a:schemeClr val="tx1"/>
                    </a:solidFill>
                    <a:effectLst/>
                  </a:rPr>
                  <a:t>标题文本预设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6765916" y="1722268"/>
              <a:ext cx="2287336" cy="3836766"/>
              <a:chOff x="6765916" y="1722268"/>
              <a:chExt cx="2287336" cy="3836766"/>
            </a:xfrm>
          </p:grpSpPr>
          <p:sp>
            <p:nvSpPr>
              <p:cNvPr id="22" name="矩形 21"/>
              <p:cNvSpPr/>
              <p:nvPr/>
            </p:nvSpPr>
            <p:spPr bwMode="auto">
              <a:xfrm>
                <a:off x="6769164" y="2674508"/>
                <a:ext cx="2098468" cy="288452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1440000" anchor="b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此部分内容作为文字排版占位显示 </a:t>
                </a:r>
                <a:b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</a:br>
                <a:r>
                  <a:rPr lang="zh-CN" altLang="en-US" sz="1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（建议使用主题字体）</a:t>
                </a:r>
                <a:endPara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6771118" y="1722268"/>
                <a:ext cx="2282134" cy="3656176"/>
                <a:chOff x="8096836" y="1722268"/>
                <a:chExt cx="2282134" cy="3656176"/>
              </a:xfrm>
            </p:grpSpPr>
            <p:grpSp>
              <p:nvGrpSpPr>
                <p:cNvPr id="27" name="组合 26"/>
                <p:cNvGrpSpPr/>
                <p:nvPr/>
              </p:nvGrpSpPr>
              <p:grpSpPr>
                <a:xfrm>
                  <a:off x="10191398" y="1809496"/>
                  <a:ext cx="187572" cy="3332705"/>
                  <a:chOff x="11237428" y="1342242"/>
                  <a:chExt cx="235435" cy="4183109"/>
                </a:xfrm>
              </p:grpSpPr>
              <p:sp>
                <p:nvSpPr>
                  <p:cNvPr id="32" name="任意多边形 31"/>
                  <p:cNvSpPr>
                    <a:spLocks/>
                  </p:cNvSpPr>
                  <p:nvPr/>
                </p:nvSpPr>
                <p:spPr bwMode="auto">
                  <a:xfrm>
                    <a:off x="11237428" y="1342242"/>
                    <a:ext cx="235435" cy="1366292"/>
                  </a:xfrm>
                  <a:custGeom>
                    <a:avLst/>
                    <a:gdLst/>
                    <a:ahLst/>
                    <a:cxnLst>
                      <a:cxn ang="0">
                        <a:pos x="54" y="575"/>
                      </a:cxn>
                      <a:cxn ang="0">
                        <a:pos x="54" y="0"/>
                      </a:cxn>
                      <a:cxn ang="0">
                        <a:pos x="0" y="10"/>
                      </a:cxn>
                      <a:cxn ang="0">
                        <a:pos x="0" y="627"/>
                      </a:cxn>
                      <a:cxn ang="0">
                        <a:pos x="54" y="617"/>
                      </a:cxn>
                      <a:cxn ang="0">
                        <a:pos x="54" y="617"/>
                      </a:cxn>
                      <a:cxn ang="0">
                        <a:pos x="80" y="586"/>
                      </a:cxn>
                      <a:cxn ang="0">
                        <a:pos x="54" y="575"/>
                      </a:cxn>
                    </a:cxnLst>
                    <a:rect l="0" t="0" r="r" b="b"/>
                    <a:pathLst>
                      <a:path w="81" h="627">
                        <a:moveTo>
                          <a:pt x="54" y="575"/>
                        </a:moveTo>
                        <a:cubicBezTo>
                          <a:pt x="54" y="0"/>
                          <a:pt x="54" y="0"/>
                          <a:pt x="54" y="0"/>
                        </a:cubicBezTo>
                        <a:cubicBezTo>
                          <a:pt x="0" y="10"/>
                          <a:pt x="0" y="10"/>
                          <a:pt x="0" y="10"/>
                        </a:cubicBezTo>
                        <a:cubicBezTo>
                          <a:pt x="0" y="627"/>
                          <a:pt x="0" y="627"/>
                          <a:pt x="0" y="627"/>
                        </a:cubicBezTo>
                        <a:cubicBezTo>
                          <a:pt x="54" y="617"/>
                          <a:pt x="54" y="617"/>
                          <a:pt x="54" y="617"/>
                        </a:cubicBezTo>
                        <a:cubicBezTo>
                          <a:pt x="54" y="617"/>
                          <a:pt x="54" y="617"/>
                          <a:pt x="54" y="617"/>
                        </a:cubicBezTo>
                        <a:cubicBezTo>
                          <a:pt x="54" y="617"/>
                          <a:pt x="81" y="612"/>
                          <a:pt x="80" y="586"/>
                        </a:cubicBezTo>
                        <a:cubicBezTo>
                          <a:pt x="79" y="567"/>
                          <a:pt x="54" y="575"/>
                          <a:pt x="54" y="575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33" name="任意多边形 32"/>
                  <p:cNvSpPr>
                    <a:spLocks/>
                  </p:cNvSpPr>
                  <p:nvPr/>
                </p:nvSpPr>
                <p:spPr bwMode="auto">
                  <a:xfrm>
                    <a:off x="11237428" y="4866154"/>
                    <a:ext cx="235435" cy="285120"/>
                  </a:xfrm>
                  <a:custGeom>
                    <a:avLst/>
                    <a:gdLst/>
                    <a:ahLst/>
                    <a:cxnLst>
                      <a:cxn ang="0">
                        <a:pos x="54" y="79"/>
                      </a:cxn>
                      <a:cxn ang="0">
                        <a:pos x="54" y="0"/>
                      </a:cxn>
                      <a:cxn ang="0">
                        <a:pos x="0" y="10"/>
                      </a:cxn>
                      <a:cxn ang="0">
                        <a:pos x="0" y="131"/>
                      </a:cxn>
                      <a:cxn ang="0">
                        <a:pos x="54" y="121"/>
                      </a:cxn>
                      <a:cxn ang="0">
                        <a:pos x="54" y="121"/>
                      </a:cxn>
                      <a:cxn ang="0">
                        <a:pos x="80" y="90"/>
                      </a:cxn>
                      <a:cxn ang="0">
                        <a:pos x="54" y="79"/>
                      </a:cxn>
                    </a:cxnLst>
                    <a:rect l="0" t="0" r="r" b="b"/>
                    <a:pathLst>
                      <a:path w="81" h="131">
                        <a:moveTo>
                          <a:pt x="54" y="79"/>
                        </a:moveTo>
                        <a:cubicBezTo>
                          <a:pt x="54" y="0"/>
                          <a:pt x="54" y="0"/>
                          <a:pt x="54" y="0"/>
                        </a:cubicBezTo>
                        <a:cubicBezTo>
                          <a:pt x="0" y="10"/>
                          <a:pt x="0" y="10"/>
                          <a:pt x="0" y="10"/>
                        </a:cubicBezTo>
                        <a:cubicBezTo>
                          <a:pt x="0" y="131"/>
                          <a:pt x="0" y="131"/>
                          <a:pt x="0" y="131"/>
                        </a:cubicBezTo>
                        <a:cubicBezTo>
                          <a:pt x="54" y="121"/>
                          <a:pt x="54" y="121"/>
                          <a:pt x="54" y="121"/>
                        </a:cubicBezTo>
                        <a:cubicBezTo>
                          <a:pt x="54" y="121"/>
                          <a:pt x="54" y="121"/>
                          <a:pt x="54" y="121"/>
                        </a:cubicBezTo>
                        <a:cubicBezTo>
                          <a:pt x="54" y="121"/>
                          <a:pt x="81" y="116"/>
                          <a:pt x="80" y="90"/>
                        </a:cubicBezTo>
                        <a:cubicBezTo>
                          <a:pt x="79" y="71"/>
                          <a:pt x="54" y="79"/>
                          <a:pt x="54" y="79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34" name="任意多边形 33"/>
                  <p:cNvSpPr>
                    <a:spLocks/>
                  </p:cNvSpPr>
                  <p:nvPr/>
                </p:nvSpPr>
                <p:spPr bwMode="auto">
                  <a:xfrm>
                    <a:off x="11237428" y="5240231"/>
                    <a:ext cx="235435" cy="285120"/>
                  </a:xfrm>
                  <a:custGeom>
                    <a:avLst/>
                    <a:gdLst/>
                    <a:ahLst/>
                    <a:cxnLst>
                      <a:cxn ang="0">
                        <a:pos x="54" y="79"/>
                      </a:cxn>
                      <a:cxn ang="0">
                        <a:pos x="54" y="0"/>
                      </a:cxn>
                      <a:cxn ang="0">
                        <a:pos x="0" y="10"/>
                      </a:cxn>
                      <a:cxn ang="0">
                        <a:pos x="0" y="131"/>
                      </a:cxn>
                      <a:cxn ang="0">
                        <a:pos x="54" y="121"/>
                      </a:cxn>
                      <a:cxn ang="0">
                        <a:pos x="54" y="121"/>
                      </a:cxn>
                      <a:cxn ang="0">
                        <a:pos x="80" y="90"/>
                      </a:cxn>
                      <a:cxn ang="0">
                        <a:pos x="54" y="79"/>
                      </a:cxn>
                    </a:cxnLst>
                    <a:rect l="0" t="0" r="r" b="b"/>
                    <a:pathLst>
                      <a:path w="81" h="131">
                        <a:moveTo>
                          <a:pt x="54" y="79"/>
                        </a:moveTo>
                        <a:cubicBezTo>
                          <a:pt x="54" y="0"/>
                          <a:pt x="54" y="0"/>
                          <a:pt x="54" y="0"/>
                        </a:cubicBezTo>
                        <a:cubicBezTo>
                          <a:pt x="0" y="10"/>
                          <a:pt x="0" y="10"/>
                          <a:pt x="0" y="10"/>
                        </a:cubicBezTo>
                        <a:cubicBezTo>
                          <a:pt x="0" y="131"/>
                          <a:pt x="0" y="131"/>
                          <a:pt x="0" y="131"/>
                        </a:cubicBezTo>
                        <a:cubicBezTo>
                          <a:pt x="54" y="121"/>
                          <a:pt x="54" y="121"/>
                          <a:pt x="54" y="121"/>
                        </a:cubicBezTo>
                        <a:cubicBezTo>
                          <a:pt x="54" y="121"/>
                          <a:pt x="54" y="121"/>
                          <a:pt x="54" y="121"/>
                        </a:cubicBezTo>
                        <a:cubicBezTo>
                          <a:pt x="54" y="121"/>
                          <a:pt x="81" y="116"/>
                          <a:pt x="80" y="90"/>
                        </a:cubicBezTo>
                        <a:cubicBezTo>
                          <a:pt x="79" y="71"/>
                          <a:pt x="54" y="79"/>
                          <a:pt x="54" y="79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grpSp>
              <p:nvGrpSpPr>
                <p:cNvPr id="28" name="组合 27"/>
                <p:cNvGrpSpPr/>
                <p:nvPr/>
              </p:nvGrpSpPr>
              <p:grpSpPr>
                <a:xfrm>
                  <a:off x="8096836" y="1722268"/>
                  <a:ext cx="2280180" cy="3656176"/>
                  <a:chOff x="8096836" y="1722268"/>
                  <a:chExt cx="2280180" cy="3656176"/>
                </a:xfrm>
              </p:grpSpPr>
              <p:sp>
                <p:nvSpPr>
                  <p:cNvPr id="29" name="任意多边形 28"/>
                  <p:cNvSpPr>
                    <a:spLocks/>
                  </p:cNvSpPr>
                  <p:nvPr/>
                </p:nvSpPr>
                <p:spPr bwMode="auto">
                  <a:xfrm>
                    <a:off x="8096836" y="1722268"/>
                    <a:ext cx="2280180" cy="1410185"/>
                  </a:xfrm>
                  <a:custGeom>
                    <a:avLst/>
                    <a:gdLst/>
                    <a:ahLst/>
                    <a:cxnLst>
                      <a:cxn ang="0">
                        <a:pos x="954" y="8"/>
                      </a:cxn>
                      <a:cxn ang="0">
                        <a:pos x="954" y="8"/>
                      </a:cxn>
                      <a:cxn ang="0">
                        <a:pos x="0" y="196"/>
                      </a:cxn>
                      <a:cxn ang="0">
                        <a:pos x="0" y="813"/>
                      </a:cxn>
                      <a:cxn ang="0">
                        <a:pos x="954" y="625"/>
                      </a:cxn>
                      <a:cxn ang="0">
                        <a:pos x="980" y="636"/>
                      </a:cxn>
                      <a:cxn ang="0">
                        <a:pos x="980" y="19"/>
                      </a:cxn>
                      <a:cxn ang="0">
                        <a:pos x="954" y="8"/>
                      </a:cxn>
                    </a:cxnLst>
                    <a:rect l="0" t="0" r="r" b="b"/>
                    <a:pathLst>
                      <a:path w="980" h="813">
                        <a:moveTo>
                          <a:pt x="954" y="8"/>
                        </a:moveTo>
                        <a:cubicBezTo>
                          <a:pt x="954" y="8"/>
                          <a:pt x="954" y="8"/>
                          <a:pt x="954" y="8"/>
                        </a:cubicBezTo>
                        <a:cubicBezTo>
                          <a:pt x="0" y="196"/>
                          <a:pt x="0" y="196"/>
                          <a:pt x="0" y="196"/>
                        </a:cubicBezTo>
                        <a:cubicBezTo>
                          <a:pt x="0" y="813"/>
                          <a:pt x="0" y="813"/>
                          <a:pt x="0" y="813"/>
                        </a:cubicBezTo>
                        <a:cubicBezTo>
                          <a:pt x="954" y="625"/>
                          <a:pt x="954" y="625"/>
                          <a:pt x="954" y="625"/>
                        </a:cubicBezTo>
                        <a:cubicBezTo>
                          <a:pt x="954" y="625"/>
                          <a:pt x="979" y="617"/>
                          <a:pt x="980" y="636"/>
                        </a:cubicBezTo>
                        <a:cubicBezTo>
                          <a:pt x="980" y="19"/>
                          <a:pt x="980" y="19"/>
                          <a:pt x="980" y="19"/>
                        </a:cubicBezTo>
                        <a:cubicBezTo>
                          <a:pt x="979" y="0"/>
                          <a:pt x="954" y="8"/>
                          <a:pt x="954" y="8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30" name="任意多边形 29"/>
                  <p:cNvSpPr>
                    <a:spLocks/>
                  </p:cNvSpPr>
                  <p:nvPr/>
                </p:nvSpPr>
                <p:spPr bwMode="auto">
                  <a:xfrm>
                    <a:off x="8096836" y="4529788"/>
                    <a:ext cx="2280180" cy="550627"/>
                  </a:xfrm>
                  <a:custGeom>
                    <a:avLst/>
                    <a:gdLst/>
                    <a:ahLst/>
                    <a:cxnLst>
                      <a:cxn ang="0">
                        <a:pos x="954" y="8"/>
                      </a:cxn>
                      <a:cxn ang="0">
                        <a:pos x="954" y="8"/>
                      </a:cxn>
                      <a:cxn ang="0">
                        <a:pos x="0" y="196"/>
                      </a:cxn>
                      <a:cxn ang="0">
                        <a:pos x="0" y="317"/>
                      </a:cxn>
                      <a:cxn ang="0">
                        <a:pos x="954" y="129"/>
                      </a:cxn>
                      <a:cxn ang="0">
                        <a:pos x="980" y="140"/>
                      </a:cxn>
                      <a:cxn ang="0">
                        <a:pos x="980" y="19"/>
                      </a:cxn>
                      <a:cxn ang="0">
                        <a:pos x="954" y="8"/>
                      </a:cxn>
                    </a:cxnLst>
                    <a:rect l="0" t="0" r="r" b="b"/>
                    <a:pathLst>
                      <a:path w="980" h="317">
                        <a:moveTo>
                          <a:pt x="954" y="8"/>
                        </a:moveTo>
                        <a:cubicBezTo>
                          <a:pt x="954" y="8"/>
                          <a:pt x="954" y="8"/>
                          <a:pt x="954" y="8"/>
                        </a:cubicBezTo>
                        <a:cubicBezTo>
                          <a:pt x="0" y="196"/>
                          <a:pt x="0" y="196"/>
                          <a:pt x="0" y="196"/>
                        </a:cubicBezTo>
                        <a:cubicBezTo>
                          <a:pt x="0" y="317"/>
                          <a:pt x="0" y="317"/>
                          <a:pt x="0" y="317"/>
                        </a:cubicBezTo>
                        <a:cubicBezTo>
                          <a:pt x="954" y="129"/>
                          <a:pt x="954" y="129"/>
                          <a:pt x="954" y="129"/>
                        </a:cubicBezTo>
                        <a:cubicBezTo>
                          <a:pt x="954" y="129"/>
                          <a:pt x="979" y="121"/>
                          <a:pt x="980" y="140"/>
                        </a:cubicBezTo>
                        <a:cubicBezTo>
                          <a:pt x="980" y="19"/>
                          <a:pt x="980" y="19"/>
                          <a:pt x="980" y="19"/>
                        </a:cubicBezTo>
                        <a:cubicBezTo>
                          <a:pt x="979" y="0"/>
                          <a:pt x="954" y="8"/>
                          <a:pt x="954" y="8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31" name="任意多边形 30"/>
                  <p:cNvSpPr>
                    <a:spLocks/>
                  </p:cNvSpPr>
                  <p:nvPr/>
                </p:nvSpPr>
                <p:spPr bwMode="auto">
                  <a:xfrm>
                    <a:off x="8096836" y="4827817"/>
                    <a:ext cx="2280180" cy="550627"/>
                  </a:xfrm>
                  <a:custGeom>
                    <a:avLst/>
                    <a:gdLst/>
                    <a:ahLst/>
                    <a:cxnLst>
                      <a:cxn ang="0">
                        <a:pos x="954" y="8"/>
                      </a:cxn>
                      <a:cxn ang="0">
                        <a:pos x="954" y="8"/>
                      </a:cxn>
                      <a:cxn ang="0">
                        <a:pos x="0" y="196"/>
                      </a:cxn>
                      <a:cxn ang="0">
                        <a:pos x="0" y="317"/>
                      </a:cxn>
                      <a:cxn ang="0">
                        <a:pos x="954" y="129"/>
                      </a:cxn>
                      <a:cxn ang="0">
                        <a:pos x="980" y="140"/>
                      </a:cxn>
                      <a:cxn ang="0">
                        <a:pos x="980" y="19"/>
                      </a:cxn>
                      <a:cxn ang="0">
                        <a:pos x="954" y="8"/>
                      </a:cxn>
                    </a:cxnLst>
                    <a:rect l="0" t="0" r="r" b="b"/>
                    <a:pathLst>
                      <a:path w="980" h="317">
                        <a:moveTo>
                          <a:pt x="954" y="8"/>
                        </a:moveTo>
                        <a:cubicBezTo>
                          <a:pt x="954" y="8"/>
                          <a:pt x="954" y="8"/>
                          <a:pt x="954" y="8"/>
                        </a:cubicBezTo>
                        <a:cubicBezTo>
                          <a:pt x="0" y="196"/>
                          <a:pt x="0" y="196"/>
                          <a:pt x="0" y="196"/>
                        </a:cubicBezTo>
                        <a:cubicBezTo>
                          <a:pt x="0" y="317"/>
                          <a:pt x="0" y="317"/>
                          <a:pt x="0" y="317"/>
                        </a:cubicBezTo>
                        <a:cubicBezTo>
                          <a:pt x="954" y="129"/>
                          <a:pt x="954" y="129"/>
                          <a:pt x="954" y="129"/>
                        </a:cubicBezTo>
                        <a:cubicBezTo>
                          <a:pt x="954" y="129"/>
                          <a:pt x="979" y="121"/>
                          <a:pt x="980" y="140"/>
                        </a:cubicBezTo>
                        <a:cubicBezTo>
                          <a:pt x="980" y="19"/>
                          <a:pt x="980" y="19"/>
                          <a:pt x="980" y="19"/>
                        </a:cubicBezTo>
                        <a:cubicBezTo>
                          <a:pt x="979" y="0"/>
                          <a:pt x="954" y="8"/>
                          <a:pt x="954" y="8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</p:grpSp>
          <p:sp>
            <p:nvSpPr>
              <p:cNvPr id="24" name="椭圆 23"/>
              <p:cNvSpPr/>
              <p:nvPr/>
            </p:nvSpPr>
            <p:spPr bwMode="auto">
              <a:xfrm>
                <a:off x="7536062" y="2096622"/>
                <a:ext cx="750290" cy="69782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4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" name="任意多边形 24"/>
              <p:cNvSpPr>
                <a:spLocks/>
              </p:cNvSpPr>
              <p:nvPr/>
            </p:nvSpPr>
            <p:spPr bwMode="auto">
              <a:xfrm>
                <a:off x="7694327" y="2258358"/>
                <a:ext cx="433761" cy="374353"/>
              </a:xfrm>
              <a:custGeom>
                <a:avLst/>
                <a:gdLst>
                  <a:gd name="connsiteX0" fmla="*/ 375037 w 433761"/>
                  <a:gd name="connsiteY0" fmla="*/ 292577 h 374353"/>
                  <a:gd name="connsiteX1" fmla="*/ 364399 w 433761"/>
                  <a:gd name="connsiteY1" fmla="*/ 302269 h 374353"/>
                  <a:gd name="connsiteX2" fmla="*/ 375037 w 433761"/>
                  <a:gd name="connsiteY2" fmla="*/ 311961 h 374353"/>
                  <a:gd name="connsiteX3" fmla="*/ 390993 w 433761"/>
                  <a:gd name="connsiteY3" fmla="*/ 302269 h 374353"/>
                  <a:gd name="connsiteX4" fmla="*/ 375037 w 433761"/>
                  <a:gd name="connsiteY4" fmla="*/ 292577 h 374353"/>
                  <a:gd name="connsiteX5" fmla="*/ 186009 w 433761"/>
                  <a:gd name="connsiteY5" fmla="*/ 292577 h 374353"/>
                  <a:gd name="connsiteX6" fmla="*/ 175459 w 433761"/>
                  <a:gd name="connsiteY6" fmla="*/ 302269 h 374353"/>
                  <a:gd name="connsiteX7" fmla="*/ 186009 w 433761"/>
                  <a:gd name="connsiteY7" fmla="*/ 311961 h 374353"/>
                  <a:gd name="connsiteX8" fmla="*/ 201836 w 433761"/>
                  <a:gd name="connsiteY8" fmla="*/ 302269 h 374353"/>
                  <a:gd name="connsiteX9" fmla="*/ 186009 w 433761"/>
                  <a:gd name="connsiteY9" fmla="*/ 292577 h 374353"/>
                  <a:gd name="connsiteX10" fmla="*/ 96018 w 433761"/>
                  <a:gd name="connsiteY10" fmla="*/ 263501 h 374353"/>
                  <a:gd name="connsiteX11" fmla="*/ 106625 w 433761"/>
                  <a:gd name="connsiteY11" fmla="*/ 292577 h 374353"/>
                  <a:gd name="connsiteX12" fmla="*/ 117232 w 433761"/>
                  <a:gd name="connsiteY12" fmla="*/ 307115 h 374353"/>
                  <a:gd name="connsiteX13" fmla="*/ 117232 w 433761"/>
                  <a:gd name="connsiteY13" fmla="*/ 321653 h 374353"/>
                  <a:gd name="connsiteX14" fmla="*/ 42985 w 433761"/>
                  <a:gd name="connsiteY14" fmla="*/ 273193 h 374353"/>
                  <a:gd name="connsiteX15" fmla="*/ 96018 w 433761"/>
                  <a:gd name="connsiteY15" fmla="*/ 263501 h 374353"/>
                  <a:gd name="connsiteX16" fmla="*/ 280471 w 433761"/>
                  <a:gd name="connsiteY16" fmla="*/ 258049 h 374353"/>
                  <a:gd name="connsiteX17" fmla="*/ 285622 w 433761"/>
                  <a:gd name="connsiteY17" fmla="*/ 258049 h 374353"/>
                  <a:gd name="connsiteX18" fmla="*/ 290773 w 433761"/>
                  <a:gd name="connsiteY18" fmla="*/ 258049 h 374353"/>
                  <a:gd name="connsiteX19" fmla="*/ 290773 w 433761"/>
                  <a:gd name="connsiteY19" fmla="*/ 262966 h 374353"/>
                  <a:gd name="connsiteX20" fmla="*/ 295925 w 433761"/>
                  <a:gd name="connsiteY20" fmla="*/ 267884 h 374353"/>
                  <a:gd name="connsiteX21" fmla="*/ 311378 w 433761"/>
                  <a:gd name="connsiteY21" fmla="*/ 277718 h 374353"/>
                  <a:gd name="connsiteX22" fmla="*/ 311378 w 433761"/>
                  <a:gd name="connsiteY22" fmla="*/ 282635 h 374353"/>
                  <a:gd name="connsiteX23" fmla="*/ 306227 w 433761"/>
                  <a:gd name="connsiteY23" fmla="*/ 282635 h 374353"/>
                  <a:gd name="connsiteX24" fmla="*/ 301076 w 433761"/>
                  <a:gd name="connsiteY24" fmla="*/ 282635 h 374353"/>
                  <a:gd name="connsiteX25" fmla="*/ 295925 w 433761"/>
                  <a:gd name="connsiteY25" fmla="*/ 277718 h 374353"/>
                  <a:gd name="connsiteX26" fmla="*/ 285622 w 433761"/>
                  <a:gd name="connsiteY26" fmla="*/ 277718 h 374353"/>
                  <a:gd name="connsiteX27" fmla="*/ 280471 w 433761"/>
                  <a:gd name="connsiteY27" fmla="*/ 277718 h 374353"/>
                  <a:gd name="connsiteX28" fmla="*/ 275320 w 433761"/>
                  <a:gd name="connsiteY28" fmla="*/ 287553 h 374353"/>
                  <a:gd name="connsiteX29" fmla="*/ 285622 w 433761"/>
                  <a:gd name="connsiteY29" fmla="*/ 292470 h 374353"/>
                  <a:gd name="connsiteX30" fmla="*/ 290773 w 433761"/>
                  <a:gd name="connsiteY30" fmla="*/ 297387 h 374353"/>
                  <a:gd name="connsiteX31" fmla="*/ 311378 w 433761"/>
                  <a:gd name="connsiteY31" fmla="*/ 312139 h 374353"/>
                  <a:gd name="connsiteX32" fmla="*/ 306227 w 433761"/>
                  <a:gd name="connsiteY32" fmla="*/ 331808 h 374353"/>
                  <a:gd name="connsiteX33" fmla="*/ 290773 w 433761"/>
                  <a:gd name="connsiteY33" fmla="*/ 336725 h 374353"/>
                  <a:gd name="connsiteX34" fmla="*/ 290773 w 433761"/>
                  <a:gd name="connsiteY34" fmla="*/ 341642 h 374353"/>
                  <a:gd name="connsiteX35" fmla="*/ 285622 w 433761"/>
                  <a:gd name="connsiteY35" fmla="*/ 341642 h 374353"/>
                  <a:gd name="connsiteX36" fmla="*/ 280471 w 433761"/>
                  <a:gd name="connsiteY36" fmla="*/ 341642 h 374353"/>
                  <a:gd name="connsiteX37" fmla="*/ 280471 w 433761"/>
                  <a:gd name="connsiteY37" fmla="*/ 336725 h 374353"/>
                  <a:gd name="connsiteX38" fmla="*/ 265017 w 433761"/>
                  <a:gd name="connsiteY38" fmla="*/ 326890 h 374353"/>
                  <a:gd name="connsiteX39" fmla="*/ 265017 w 433761"/>
                  <a:gd name="connsiteY39" fmla="*/ 321973 h 374353"/>
                  <a:gd name="connsiteX40" fmla="*/ 270169 w 433761"/>
                  <a:gd name="connsiteY40" fmla="*/ 317056 h 374353"/>
                  <a:gd name="connsiteX41" fmla="*/ 275320 w 433761"/>
                  <a:gd name="connsiteY41" fmla="*/ 317056 h 374353"/>
                  <a:gd name="connsiteX42" fmla="*/ 280471 w 433761"/>
                  <a:gd name="connsiteY42" fmla="*/ 321973 h 374353"/>
                  <a:gd name="connsiteX43" fmla="*/ 290773 w 433761"/>
                  <a:gd name="connsiteY43" fmla="*/ 321973 h 374353"/>
                  <a:gd name="connsiteX44" fmla="*/ 295925 w 433761"/>
                  <a:gd name="connsiteY44" fmla="*/ 321973 h 374353"/>
                  <a:gd name="connsiteX45" fmla="*/ 301076 w 433761"/>
                  <a:gd name="connsiteY45" fmla="*/ 312139 h 374353"/>
                  <a:gd name="connsiteX46" fmla="*/ 295925 w 433761"/>
                  <a:gd name="connsiteY46" fmla="*/ 312139 h 374353"/>
                  <a:gd name="connsiteX47" fmla="*/ 290773 w 433761"/>
                  <a:gd name="connsiteY47" fmla="*/ 307221 h 374353"/>
                  <a:gd name="connsiteX48" fmla="*/ 270169 w 433761"/>
                  <a:gd name="connsiteY48" fmla="*/ 297387 h 374353"/>
                  <a:gd name="connsiteX49" fmla="*/ 265017 w 433761"/>
                  <a:gd name="connsiteY49" fmla="*/ 292470 h 374353"/>
                  <a:gd name="connsiteX50" fmla="*/ 270169 w 433761"/>
                  <a:gd name="connsiteY50" fmla="*/ 272801 h 374353"/>
                  <a:gd name="connsiteX51" fmla="*/ 280471 w 433761"/>
                  <a:gd name="connsiteY51" fmla="*/ 262966 h 374353"/>
                  <a:gd name="connsiteX52" fmla="*/ 280471 w 433761"/>
                  <a:gd name="connsiteY52" fmla="*/ 258049 h 374353"/>
                  <a:gd name="connsiteX53" fmla="*/ 316528 w 433761"/>
                  <a:gd name="connsiteY53" fmla="*/ 248963 h 374353"/>
                  <a:gd name="connsiteX54" fmla="*/ 396312 w 433761"/>
                  <a:gd name="connsiteY54" fmla="*/ 248963 h 374353"/>
                  <a:gd name="connsiteX55" fmla="*/ 396312 w 433761"/>
                  <a:gd name="connsiteY55" fmla="*/ 253809 h 374353"/>
                  <a:gd name="connsiteX56" fmla="*/ 406950 w 433761"/>
                  <a:gd name="connsiteY56" fmla="*/ 268347 h 374353"/>
                  <a:gd name="connsiteX57" fmla="*/ 412269 w 433761"/>
                  <a:gd name="connsiteY57" fmla="*/ 268347 h 374353"/>
                  <a:gd name="connsiteX58" fmla="*/ 412269 w 433761"/>
                  <a:gd name="connsiteY58" fmla="*/ 336191 h 374353"/>
                  <a:gd name="connsiteX59" fmla="*/ 406950 w 433761"/>
                  <a:gd name="connsiteY59" fmla="*/ 336191 h 374353"/>
                  <a:gd name="connsiteX60" fmla="*/ 396312 w 433761"/>
                  <a:gd name="connsiteY60" fmla="*/ 350729 h 374353"/>
                  <a:gd name="connsiteX61" fmla="*/ 321847 w 433761"/>
                  <a:gd name="connsiteY61" fmla="*/ 350729 h 374353"/>
                  <a:gd name="connsiteX62" fmla="*/ 348442 w 433761"/>
                  <a:gd name="connsiteY62" fmla="*/ 302269 h 374353"/>
                  <a:gd name="connsiteX63" fmla="*/ 316528 w 433761"/>
                  <a:gd name="connsiteY63" fmla="*/ 248963 h 374353"/>
                  <a:gd name="connsiteX64" fmla="*/ 170183 w 433761"/>
                  <a:gd name="connsiteY64" fmla="*/ 248963 h 374353"/>
                  <a:gd name="connsiteX65" fmla="*/ 259866 w 433761"/>
                  <a:gd name="connsiteY65" fmla="*/ 248963 h 374353"/>
                  <a:gd name="connsiteX66" fmla="*/ 228214 w 433761"/>
                  <a:gd name="connsiteY66" fmla="*/ 302269 h 374353"/>
                  <a:gd name="connsiteX67" fmla="*/ 254591 w 433761"/>
                  <a:gd name="connsiteY67" fmla="*/ 350729 h 374353"/>
                  <a:gd name="connsiteX68" fmla="*/ 170183 w 433761"/>
                  <a:gd name="connsiteY68" fmla="*/ 350729 h 374353"/>
                  <a:gd name="connsiteX69" fmla="*/ 159632 w 433761"/>
                  <a:gd name="connsiteY69" fmla="*/ 336191 h 374353"/>
                  <a:gd name="connsiteX70" fmla="*/ 154357 w 433761"/>
                  <a:gd name="connsiteY70" fmla="*/ 336191 h 374353"/>
                  <a:gd name="connsiteX71" fmla="*/ 154357 w 433761"/>
                  <a:gd name="connsiteY71" fmla="*/ 268347 h 374353"/>
                  <a:gd name="connsiteX72" fmla="*/ 159632 w 433761"/>
                  <a:gd name="connsiteY72" fmla="*/ 268347 h 374353"/>
                  <a:gd name="connsiteX73" fmla="*/ 170183 w 433761"/>
                  <a:gd name="connsiteY73" fmla="*/ 253809 h 374353"/>
                  <a:gd name="connsiteX74" fmla="*/ 170183 w 433761"/>
                  <a:gd name="connsiteY74" fmla="*/ 248963 h 374353"/>
                  <a:gd name="connsiteX75" fmla="*/ 142633 w 433761"/>
                  <a:gd name="connsiteY75" fmla="*/ 238059 h 374353"/>
                  <a:gd name="connsiteX76" fmla="*/ 142633 w 433761"/>
                  <a:gd name="connsiteY76" fmla="*/ 359815 h 374353"/>
                  <a:gd name="connsiteX77" fmla="*/ 422038 w 433761"/>
                  <a:gd name="connsiteY77" fmla="*/ 359815 h 374353"/>
                  <a:gd name="connsiteX78" fmla="*/ 422038 w 433761"/>
                  <a:gd name="connsiteY78" fmla="*/ 238059 h 374353"/>
                  <a:gd name="connsiteX79" fmla="*/ 132864 w 433761"/>
                  <a:gd name="connsiteY79" fmla="*/ 228973 h 374353"/>
                  <a:gd name="connsiteX80" fmla="*/ 433761 w 433761"/>
                  <a:gd name="connsiteY80" fmla="*/ 228973 h 374353"/>
                  <a:gd name="connsiteX81" fmla="*/ 433761 w 433761"/>
                  <a:gd name="connsiteY81" fmla="*/ 374353 h 374353"/>
                  <a:gd name="connsiteX82" fmla="*/ 132864 w 433761"/>
                  <a:gd name="connsiteY82" fmla="*/ 374353 h 374353"/>
                  <a:gd name="connsiteX83" fmla="*/ 290517 w 433761"/>
                  <a:gd name="connsiteY83" fmla="*/ 174456 h 374353"/>
                  <a:gd name="connsiteX84" fmla="*/ 369283 w 433761"/>
                  <a:gd name="connsiteY84" fmla="*/ 174456 h 374353"/>
                  <a:gd name="connsiteX85" fmla="*/ 358781 w 433761"/>
                  <a:gd name="connsiteY85" fmla="*/ 219887 h 374353"/>
                  <a:gd name="connsiteX86" fmla="*/ 285266 w 433761"/>
                  <a:gd name="connsiteY86" fmla="*/ 219887 h 374353"/>
                  <a:gd name="connsiteX87" fmla="*/ 290517 w 433761"/>
                  <a:gd name="connsiteY87" fmla="*/ 174456 h 374353"/>
                  <a:gd name="connsiteX88" fmla="*/ 195388 w 433761"/>
                  <a:gd name="connsiteY88" fmla="*/ 174456 h 374353"/>
                  <a:gd name="connsiteX89" fmla="*/ 269635 w 433761"/>
                  <a:gd name="connsiteY89" fmla="*/ 174456 h 374353"/>
                  <a:gd name="connsiteX90" fmla="*/ 264332 w 433761"/>
                  <a:gd name="connsiteY90" fmla="*/ 219887 h 374353"/>
                  <a:gd name="connsiteX91" fmla="*/ 195388 w 433761"/>
                  <a:gd name="connsiteY91" fmla="*/ 219887 h 374353"/>
                  <a:gd name="connsiteX92" fmla="*/ 195388 w 433761"/>
                  <a:gd name="connsiteY92" fmla="*/ 174456 h 374353"/>
                  <a:gd name="connsiteX93" fmla="*/ 101602 w 433761"/>
                  <a:gd name="connsiteY93" fmla="*/ 174456 h 374353"/>
                  <a:gd name="connsiteX94" fmla="*/ 173896 w 433761"/>
                  <a:gd name="connsiteY94" fmla="*/ 174456 h 374353"/>
                  <a:gd name="connsiteX95" fmla="*/ 173896 w 433761"/>
                  <a:gd name="connsiteY95" fmla="*/ 218489 h 374353"/>
                  <a:gd name="connsiteX96" fmla="*/ 117093 w 433761"/>
                  <a:gd name="connsiteY96" fmla="*/ 218489 h 374353"/>
                  <a:gd name="connsiteX97" fmla="*/ 117093 w 433761"/>
                  <a:gd name="connsiteY97" fmla="*/ 238059 h 374353"/>
                  <a:gd name="connsiteX98" fmla="*/ 111929 w 433761"/>
                  <a:gd name="connsiteY98" fmla="*/ 238059 h 374353"/>
                  <a:gd name="connsiteX99" fmla="*/ 101602 w 433761"/>
                  <a:gd name="connsiteY99" fmla="*/ 174456 h 374353"/>
                  <a:gd name="connsiteX100" fmla="*/ 0 w 433761"/>
                  <a:gd name="connsiteY100" fmla="*/ 174456 h 374353"/>
                  <a:gd name="connsiteX101" fmla="*/ 79304 w 433761"/>
                  <a:gd name="connsiteY101" fmla="*/ 174456 h 374353"/>
                  <a:gd name="connsiteX102" fmla="*/ 89878 w 433761"/>
                  <a:gd name="connsiteY102" fmla="*/ 243297 h 374353"/>
                  <a:gd name="connsiteX103" fmla="*/ 31721 w 433761"/>
                  <a:gd name="connsiteY103" fmla="*/ 258049 h 374353"/>
                  <a:gd name="connsiteX104" fmla="*/ 0 w 433761"/>
                  <a:gd name="connsiteY104" fmla="*/ 174456 h 374353"/>
                  <a:gd name="connsiteX105" fmla="*/ 259029 w 433761"/>
                  <a:gd name="connsiteY105" fmla="*/ 92680 h 374353"/>
                  <a:gd name="connsiteX106" fmla="*/ 269635 w 433761"/>
                  <a:gd name="connsiteY106" fmla="*/ 156283 h 374353"/>
                  <a:gd name="connsiteX107" fmla="*/ 195388 w 433761"/>
                  <a:gd name="connsiteY107" fmla="*/ 156283 h 374353"/>
                  <a:gd name="connsiteX108" fmla="*/ 195388 w 433761"/>
                  <a:gd name="connsiteY108" fmla="*/ 97572 h 374353"/>
                  <a:gd name="connsiteX109" fmla="*/ 259029 w 433761"/>
                  <a:gd name="connsiteY109" fmla="*/ 92680 h 374353"/>
                  <a:gd name="connsiteX110" fmla="*/ 111929 w 433761"/>
                  <a:gd name="connsiteY110" fmla="*/ 92680 h 374353"/>
                  <a:gd name="connsiteX111" fmla="*/ 173896 w 433761"/>
                  <a:gd name="connsiteY111" fmla="*/ 97572 h 374353"/>
                  <a:gd name="connsiteX112" fmla="*/ 173896 w 433761"/>
                  <a:gd name="connsiteY112" fmla="*/ 156283 h 374353"/>
                  <a:gd name="connsiteX113" fmla="*/ 101602 w 433761"/>
                  <a:gd name="connsiteY113" fmla="*/ 156283 h 374353"/>
                  <a:gd name="connsiteX114" fmla="*/ 111929 w 433761"/>
                  <a:gd name="connsiteY114" fmla="*/ 92680 h 374353"/>
                  <a:gd name="connsiteX115" fmla="*/ 337562 w 433761"/>
                  <a:gd name="connsiteY115" fmla="*/ 72690 h 374353"/>
                  <a:gd name="connsiteX116" fmla="*/ 369283 w 433761"/>
                  <a:gd name="connsiteY116" fmla="*/ 156283 h 374353"/>
                  <a:gd name="connsiteX117" fmla="*/ 289979 w 433761"/>
                  <a:gd name="connsiteY117" fmla="*/ 156283 h 374353"/>
                  <a:gd name="connsiteX118" fmla="*/ 279405 w 433761"/>
                  <a:gd name="connsiteY118" fmla="*/ 87442 h 374353"/>
                  <a:gd name="connsiteX119" fmla="*/ 337562 w 433761"/>
                  <a:gd name="connsiteY119" fmla="*/ 72690 h 374353"/>
                  <a:gd name="connsiteX120" fmla="*/ 31721 w 433761"/>
                  <a:gd name="connsiteY120" fmla="*/ 72690 h 374353"/>
                  <a:gd name="connsiteX121" fmla="*/ 89878 w 433761"/>
                  <a:gd name="connsiteY121" fmla="*/ 87442 h 374353"/>
                  <a:gd name="connsiteX122" fmla="*/ 79304 w 433761"/>
                  <a:gd name="connsiteY122" fmla="*/ 156283 h 374353"/>
                  <a:gd name="connsiteX123" fmla="*/ 0 w 433761"/>
                  <a:gd name="connsiteY123" fmla="*/ 156283 h 374353"/>
                  <a:gd name="connsiteX124" fmla="*/ 31721 w 433761"/>
                  <a:gd name="connsiteY124" fmla="*/ 72690 h 374353"/>
                  <a:gd name="connsiteX125" fmla="*/ 195388 w 433761"/>
                  <a:gd name="connsiteY125" fmla="*/ 9087 h 374353"/>
                  <a:gd name="connsiteX126" fmla="*/ 216703 w 433761"/>
                  <a:gd name="connsiteY126" fmla="*/ 18952 h 374353"/>
                  <a:gd name="connsiteX127" fmla="*/ 254004 w 433761"/>
                  <a:gd name="connsiteY127" fmla="*/ 73209 h 374353"/>
                  <a:gd name="connsiteX128" fmla="*/ 195388 w 433761"/>
                  <a:gd name="connsiteY128" fmla="*/ 78142 h 374353"/>
                  <a:gd name="connsiteX129" fmla="*/ 195388 w 433761"/>
                  <a:gd name="connsiteY129" fmla="*/ 9087 h 374353"/>
                  <a:gd name="connsiteX130" fmla="*/ 173896 w 433761"/>
                  <a:gd name="connsiteY130" fmla="*/ 9087 h 374353"/>
                  <a:gd name="connsiteX131" fmla="*/ 173896 w 433761"/>
                  <a:gd name="connsiteY131" fmla="*/ 78142 h 374353"/>
                  <a:gd name="connsiteX132" fmla="*/ 117233 w 433761"/>
                  <a:gd name="connsiteY132" fmla="*/ 73209 h 374353"/>
                  <a:gd name="connsiteX133" fmla="*/ 127535 w 433761"/>
                  <a:gd name="connsiteY133" fmla="*/ 53479 h 374353"/>
                  <a:gd name="connsiteX134" fmla="*/ 153291 w 433761"/>
                  <a:gd name="connsiteY134" fmla="*/ 18952 h 374353"/>
                  <a:gd name="connsiteX135" fmla="*/ 173896 w 433761"/>
                  <a:gd name="connsiteY135" fmla="*/ 9087 h 374353"/>
                  <a:gd name="connsiteX136" fmla="*/ 226650 w 433761"/>
                  <a:gd name="connsiteY136" fmla="*/ 0 h 374353"/>
                  <a:gd name="connsiteX137" fmla="*/ 328252 w 433761"/>
                  <a:gd name="connsiteY137" fmla="*/ 57632 h 374353"/>
                  <a:gd name="connsiteX138" fmla="*/ 274778 w 433761"/>
                  <a:gd name="connsiteY138" fmla="*/ 67238 h 374353"/>
                  <a:gd name="connsiteX139" fmla="*/ 264083 w 433761"/>
                  <a:gd name="connsiteY139" fmla="*/ 43224 h 374353"/>
                  <a:gd name="connsiteX140" fmla="*/ 226650 w 433761"/>
                  <a:gd name="connsiteY140" fmla="*/ 4803 h 374353"/>
                  <a:gd name="connsiteX141" fmla="*/ 226650 w 433761"/>
                  <a:gd name="connsiteY141" fmla="*/ 0 h 374353"/>
                  <a:gd name="connsiteX142" fmla="*/ 142633 w 433761"/>
                  <a:gd name="connsiteY142" fmla="*/ 0 h 374353"/>
                  <a:gd name="connsiteX143" fmla="*/ 142633 w 433761"/>
                  <a:gd name="connsiteY143" fmla="*/ 4803 h 374353"/>
                  <a:gd name="connsiteX144" fmla="*/ 95431 w 433761"/>
                  <a:gd name="connsiteY144" fmla="*/ 67238 h 374353"/>
                  <a:gd name="connsiteX145" fmla="*/ 42985 w 433761"/>
                  <a:gd name="connsiteY145" fmla="*/ 57632 h 374353"/>
                  <a:gd name="connsiteX146" fmla="*/ 142633 w 433761"/>
                  <a:gd name="connsiteY146" fmla="*/ 0 h 374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</a:cxnLst>
                <a:rect l="l" t="t" r="r" b="b"/>
                <a:pathLst>
                  <a:path w="433761" h="374353">
                    <a:moveTo>
                      <a:pt x="375037" y="292577"/>
                    </a:moveTo>
                    <a:cubicBezTo>
                      <a:pt x="369718" y="292577"/>
                      <a:pt x="364399" y="297423"/>
                      <a:pt x="364399" y="302269"/>
                    </a:cubicBezTo>
                    <a:cubicBezTo>
                      <a:pt x="364399" y="307115"/>
                      <a:pt x="369718" y="311961"/>
                      <a:pt x="375037" y="311961"/>
                    </a:cubicBezTo>
                    <a:cubicBezTo>
                      <a:pt x="385675" y="311961"/>
                      <a:pt x="390993" y="307115"/>
                      <a:pt x="390993" y="302269"/>
                    </a:cubicBezTo>
                    <a:cubicBezTo>
                      <a:pt x="390993" y="297423"/>
                      <a:pt x="385675" y="292577"/>
                      <a:pt x="375037" y="292577"/>
                    </a:cubicBezTo>
                    <a:close/>
                    <a:moveTo>
                      <a:pt x="186009" y="292577"/>
                    </a:moveTo>
                    <a:cubicBezTo>
                      <a:pt x="180734" y="292577"/>
                      <a:pt x="175459" y="297423"/>
                      <a:pt x="175459" y="302269"/>
                    </a:cubicBezTo>
                    <a:cubicBezTo>
                      <a:pt x="175459" y="307115"/>
                      <a:pt x="180734" y="311961"/>
                      <a:pt x="186009" y="311961"/>
                    </a:cubicBezTo>
                    <a:cubicBezTo>
                      <a:pt x="196561" y="311961"/>
                      <a:pt x="201836" y="307115"/>
                      <a:pt x="201836" y="302269"/>
                    </a:cubicBezTo>
                    <a:cubicBezTo>
                      <a:pt x="201836" y="297423"/>
                      <a:pt x="196561" y="292577"/>
                      <a:pt x="186009" y="292577"/>
                    </a:cubicBezTo>
                    <a:close/>
                    <a:moveTo>
                      <a:pt x="96018" y="263501"/>
                    </a:moveTo>
                    <a:cubicBezTo>
                      <a:pt x="101322" y="273193"/>
                      <a:pt x="106625" y="282885"/>
                      <a:pt x="106625" y="292577"/>
                    </a:cubicBezTo>
                    <a:cubicBezTo>
                      <a:pt x="111928" y="297423"/>
                      <a:pt x="117232" y="302269"/>
                      <a:pt x="117232" y="307115"/>
                    </a:cubicBezTo>
                    <a:cubicBezTo>
                      <a:pt x="117232" y="307115"/>
                      <a:pt x="117232" y="307115"/>
                      <a:pt x="117232" y="321653"/>
                    </a:cubicBezTo>
                    <a:cubicBezTo>
                      <a:pt x="90715" y="311961"/>
                      <a:pt x="64198" y="297423"/>
                      <a:pt x="42985" y="273193"/>
                    </a:cubicBezTo>
                    <a:cubicBezTo>
                      <a:pt x="64198" y="268347"/>
                      <a:pt x="80108" y="268347"/>
                      <a:pt x="96018" y="263501"/>
                    </a:cubicBezTo>
                    <a:close/>
                    <a:moveTo>
                      <a:pt x="280471" y="258049"/>
                    </a:moveTo>
                    <a:cubicBezTo>
                      <a:pt x="280471" y="258049"/>
                      <a:pt x="280471" y="258049"/>
                      <a:pt x="285622" y="258049"/>
                    </a:cubicBezTo>
                    <a:cubicBezTo>
                      <a:pt x="285622" y="258049"/>
                      <a:pt x="285622" y="258049"/>
                      <a:pt x="290773" y="258049"/>
                    </a:cubicBezTo>
                    <a:cubicBezTo>
                      <a:pt x="290773" y="258049"/>
                      <a:pt x="290773" y="258049"/>
                      <a:pt x="290773" y="262966"/>
                    </a:cubicBezTo>
                    <a:cubicBezTo>
                      <a:pt x="290773" y="262966"/>
                      <a:pt x="290773" y="262966"/>
                      <a:pt x="295925" y="267884"/>
                    </a:cubicBezTo>
                    <a:cubicBezTo>
                      <a:pt x="301076" y="267884"/>
                      <a:pt x="311378" y="272801"/>
                      <a:pt x="311378" y="277718"/>
                    </a:cubicBezTo>
                    <a:cubicBezTo>
                      <a:pt x="311378" y="277718"/>
                      <a:pt x="311378" y="277718"/>
                      <a:pt x="311378" y="282635"/>
                    </a:cubicBezTo>
                    <a:cubicBezTo>
                      <a:pt x="311378" y="282635"/>
                      <a:pt x="306227" y="282635"/>
                      <a:pt x="306227" y="282635"/>
                    </a:cubicBezTo>
                    <a:cubicBezTo>
                      <a:pt x="306227" y="282635"/>
                      <a:pt x="306227" y="282635"/>
                      <a:pt x="301076" y="282635"/>
                    </a:cubicBezTo>
                    <a:cubicBezTo>
                      <a:pt x="301076" y="282635"/>
                      <a:pt x="301076" y="282635"/>
                      <a:pt x="295925" y="277718"/>
                    </a:cubicBezTo>
                    <a:cubicBezTo>
                      <a:pt x="290773" y="277718"/>
                      <a:pt x="290773" y="277718"/>
                      <a:pt x="285622" y="277718"/>
                    </a:cubicBezTo>
                    <a:cubicBezTo>
                      <a:pt x="285622" y="277718"/>
                      <a:pt x="280471" y="277718"/>
                      <a:pt x="280471" y="277718"/>
                    </a:cubicBezTo>
                    <a:cubicBezTo>
                      <a:pt x="275320" y="282635"/>
                      <a:pt x="275320" y="282635"/>
                      <a:pt x="275320" y="287553"/>
                    </a:cubicBezTo>
                    <a:cubicBezTo>
                      <a:pt x="280471" y="287553"/>
                      <a:pt x="280471" y="292470"/>
                      <a:pt x="285622" y="292470"/>
                    </a:cubicBezTo>
                    <a:cubicBezTo>
                      <a:pt x="285622" y="292470"/>
                      <a:pt x="290773" y="292470"/>
                      <a:pt x="290773" y="297387"/>
                    </a:cubicBezTo>
                    <a:cubicBezTo>
                      <a:pt x="301076" y="297387"/>
                      <a:pt x="311378" y="302304"/>
                      <a:pt x="311378" y="312139"/>
                    </a:cubicBezTo>
                    <a:cubicBezTo>
                      <a:pt x="316529" y="317056"/>
                      <a:pt x="316529" y="326890"/>
                      <a:pt x="306227" y="331808"/>
                    </a:cubicBezTo>
                    <a:cubicBezTo>
                      <a:pt x="306227" y="331808"/>
                      <a:pt x="301076" y="336725"/>
                      <a:pt x="290773" y="336725"/>
                    </a:cubicBezTo>
                    <a:cubicBezTo>
                      <a:pt x="290773" y="336725"/>
                      <a:pt x="290773" y="336725"/>
                      <a:pt x="290773" y="341642"/>
                    </a:cubicBezTo>
                    <a:cubicBezTo>
                      <a:pt x="290773" y="341642"/>
                      <a:pt x="290773" y="341642"/>
                      <a:pt x="285622" y="341642"/>
                    </a:cubicBezTo>
                    <a:cubicBezTo>
                      <a:pt x="285622" y="341642"/>
                      <a:pt x="285622" y="341642"/>
                      <a:pt x="280471" y="341642"/>
                    </a:cubicBezTo>
                    <a:cubicBezTo>
                      <a:pt x="280471" y="341642"/>
                      <a:pt x="280471" y="341642"/>
                      <a:pt x="280471" y="336725"/>
                    </a:cubicBezTo>
                    <a:cubicBezTo>
                      <a:pt x="275320" y="331808"/>
                      <a:pt x="265017" y="331808"/>
                      <a:pt x="265017" y="326890"/>
                    </a:cubicBezTo>
                    <a:cubicBezTo>
                      <a:pt x="259866" y="321973"/>
                      <a:pt x="259866" y="321973"/>
                      <a:pt x="265017" y="321973"/>
                    </a:cubicBezTo>
                    <a:cubicBezTo>
                      <a:pt x="265017" y="317056"/>
                      <a:pt x="265017" y="317056"/>
                      <a:pt x="270169" y="317056"/>
                    </a:cubicBezTo>
                    <a:cubicBezTo>
                      <a:pt x="270169" y="317056"/>
                      <a:pt x="270169" y="317056"/>
                      <a:pt x="275320" y="317056"/>
                    </a:cubicBezTo>
                    <a:cubicBezTo>
                      <a:pt x="275320" y="321973"/>
                      <a:pt x="280471" y="321973"/>
                      <a:pt x="280471" y="321973"/>
                    </a:cubicBezTo>
                    <a:cubicBezTo>
                      <a:pt x="285622" y="321973"/>
                      <a:pt x="285622" y="321973"/>
                      <a:pt x="290773" y="321973"/>
                    </a:cubicBezTo>
                    <a:cubicBezTo>
                      <a:pt x="295925" y="321973"/>
                      <a:pt x="295925" y="321973"/>
                      <a:pt x="295925" y="321973"/>
                    </a:cubicBezTo>
                    <a:cubicBezTo>
                      <a:pt x="301076" y="321973"/>
                      <a:pt x="301076" y="317056"/>
                      <a:pt x="301076" y="312139"/>
                    </a:cubicBezTo>
                    <a:cubicBezTo>
                      <a:pt x="301076" y="312139"/>
                      <a:pt x="295925" y="312139"/>
                      <a:pt x="295925" y="312139"/>
                    </a:cubicBezTo>
                    <a:cubicBezTo>
                      <a:pt x="295925" y="312139"/>
                      <a:pt x="295925" y="312139"/>
                      <a:pt x="290773" y="307221"/>
                    </a:cubicBezTo>
                    <a:cubicBezTo>
                      <a:pt x="285622" y="307221"/>
                      <a:pt x="275320" y="302304"/>
                      <a:pt x="270169" y="297387"/>
                    </a:cubicBezTo>
                    <a:cubicBezTo>
                      <a:pt x="270169" y="297387"/>
                      <a:pt x="265017" y="297387"/>
                      <a:pt x="265017" y="292470"/>
                    </a:cubicBezTo>
                    <a:cubicBezTo>
                      <a:pt x="259866" y="287553"/>
                      <a:pt x="265017" y="277718"/>
                      <a:pt x="270169" y="272801"/>
                    </a:cubicBezTo>
                    <a:cubicBezTo>
                      <a:pt x="270169" y="267884"/>
                      <a:pt x="275320" y="267884"/>
                      <a:pt x="280471" y="262966"/>
                    </a:cubicBezTo>
                    <a:cubicBezTo>
                      <a:pt x="280471" y="262966"/>
                      <a:pt x="280471" y="262966"/>
                      <a:pt x="280471" y="258049"/>
                    </a:cubicBezTo>
                    <a:close/>
                    <a:moveTo>
                      <a:pt x="316528" y="248963"/>
                    </a:moveTo>
                    <a:cubicBezTo>
                      <a:pt x="316528" y="248963"/>
                      <a:pt x="316528" y="248963"/>
                      <a:pt x="396312" y="248963"/>
                    </a:cubicBezTo>
                    <a:cubicBezTo>
                      <a:pt x="396312" y="248963"/>
                      <a:pt x="396312" y="248963"/>
                      <a:pt x="396312" y="253809"/>
                    </a:cubicBezTo>
                    <a:cubicBezTo>
                      <a:pt x="396312" y="263501"/>
                      <a:pt x="401631" y="268347"/>
                      <a:pt x="406950" y="268347"/>
                    </a:cubicBezTo>
                    <a:cubicBezTo>
                      <a:pt x="406950" y="268347"/>
                      <a:pt x="406950" y="268347"/>
                      <a:pt x="412269" y="268347"/>
                    </a:cubicBezTo>
                    <a:cubicBezTo>
                      <a:pt x="412269" y="268347"/>
                      <a:pt x="412269" y="268347"/>
                      <a:pt x="412269" y="336191"/>
                    </a:cubicBezTo>
                    <a:cubicBezTo>
                      <a:pt x="412269" y="336191"/>
                      <a:pt x="412269" y="336191"/>
                      <a:pt x="406950" y="336191"/>
                    </a:cubicBezTo>
                    <a:cubicBezTo>
                      <a:pt x="401631" y="336191"/>
                      <a:pt x="396312" y="341037"/>
                      <a:pt x="396312" y="350729"/>
                    </a:cubicBezTo>
                    <a:cubicBezTo>
                      <a:pt x="396312" y="350729"/>
                      <a:pt x="396312" y="350729"/>
                      <a:pt x="321847" y="350729"/>
                    </a:cubicBezTo>
                    <a:cubicBezTo>
                      <a:pt x="337804" y="341037"/>
                      <a:pt x="348442" y="321653"/>
                      <a:pt x="348442" y="302269"/>
                    </a:cubicBezTo>
                    <a:cubicBezTo>
                      <a:pt x="348442" y="278039"/>
                      <a:pt x="337804" y="258655"/>
                      <a:pt x="316528" y="248963"/>
                    </a:cubicBezTo>
                    <a:close/>
                    <a:moveTo>
                      <a:pt x="170183" y="248963"/>
                    </a:moveTo>
                    <a:cubicBezTo>
                      <a:pt x="170183" y="248963"/>
                      <a:pt x="170183" y="248963"/>
                      <a:pt x="259866" y="248963"/>
                    </a:cubicBezTo>
                    <a:cubicBezTo>
                      <a:pt x="238764" y="258655"/>
                      <a:pt x="228214" y="278039"/>
                      <a:pt x="228214" y="302269"/>
                    </a:cubicBezTo>
                    <a:cubicBezTo>
                      <a:pt x="228214" y="321653"/>
                      <a:pt x="238764" y="341037"/>
                      <a:pt x="254591" y="350729"/>
                    </a:cubicBezTo>
                    <a:cubicBezTo>
                      <a:pt x="254591" y="350729"/>
                      <a:pt x="254591" y="350729"/>
                      <a:pt x="170183" y="350729"/>
                    </a:cubicBezTo>
                    <a:cubicBezTo>
                      <a:pt x="170183" y="341037"/>
                      <a:pt x="164908" y="336191"/>
                      <a:pt x="159632" y="336191"/>
                    </a:cubicBezTo>
                    <a:cubicBezTo>
                      <a:pt x="159632" y="336191"/>
                      <a:pt x="159632" y="336191"/>
                      <a:pt x="154357" y="336191"/>
                    </a:cubicBezTo>
                    <a:cubicBezTo>
                      <a:pt x="154357" y="336191"/>
                      <a:pt x="154357" y="336191"/>
                      <a:pt x="154357" y="268347"/>
                    </a:cubicBezTo>
                    <a:cubicBezTo>
                      <a:pt x="154357" y="268347"/>
                      <a:pt x="154357" y="268347"/>
                      <a:pt x="159632" y="268347"/>
                    </a:cubicBezTo>
                    <a:cubicBezTo>
                      <a:pt x="164908" y="268347"/>
                      <a:pt x="170183" y="263501"/>
                      <a:pt x="170183" y="253809"/>
                    </a:cubicBezTo>
                    <a:cubicBezTo>
                      <a:pt x="170183" y="253809"/>
                      <a:pt x="170183" y="253809"/>
                      <a:pt x="170183" y="248963"/>
                    </a:cubicBezTo>
                    <a:close/>
                    <a:moveTo>
                      <a:pt x="142633" y="238059"/>
                    </a:moveTo>
                    <a:lnTo>
                      <a:pt x="142633" y="359815"/>
                    </a:lnTo>
                    <a:lnTo>
                      <a:pt x="422038" y="359815"/>
                    </a:lnTo>
                    <a:lnTo>
                      <a:pt x="422038" y="238059"/>
                    </a:lnTo>
                    <a:close/>
                    <a:moveTo>
                      <a:pt x="132864" y="228973"/>
                    </a:moveTo>
                    <a:lnTo>
                      <a:pt x="433761" y="228973"/>
                    </a:lnTo>
                    <a:lnTo>
                      <a:pt x="433761" y="374353"/>
                    </a:lnTo>
                    <a:lnTo>
                      <a:pt x="132864" y="374353"/>
                    </a:lnTo>
                    <a:close/>
                    <a:moveTo>
                      <a:pt x="290517" y="174456"/>
                    </a:moveTo>
                    <a:cubicBezTo>
                      <a:pt x="290517" y="174456"/>
                      <a:pt x="290517" y="174456"/>
                      <a:pt x="369283" y="174456"/>
                    </a:cubicBezTo>
                    <a:cubicBezTo>
                      <a:pt x="364032" y="189600"/>
                      <a:pt x="364032" y="204743"/>
                      <a:pt x="358781" y="219887"/>
                    </a:cubicBezTo>
                    <a:cubicBezTo>
                      <a:pt x="358781" y="219887"/>
                      <a:pt x="358781" y="219887"/>
                      <a:pt x="285266" y="219887"/>
                    </a:cubicBezTo>
                    <a:cubicBezTo>
                      <a:pt x="290517" y="204743"/>
                      <a:pt x="290517" y="189600"/>
                      <a:pt x="290517" y="174456"/>
                    </a:cubicBezTo>
                    <a:close/>
                    <a:moveTo>
                      <a:pt x="195388" y="174456"/>
                    </a:moveTo>
                    <a:cubicBezTo>
                      <a:pt x="195388" y="174456"/>
                      <a:pt x="195388" y="174456"/>
                      <a:pt x="269635" y="174456"/>
                    </a:cubicBezTo>
                    <a:cubicBezTo>
                      <a:pt x="269635" y="189600"/>
                      <a:pt x="269635" y="204743"/>
                      <a:pt x="264332" y="219887"/>
                    </a:cubicBezTo>
                    <a:cubicBezTo>
                      <a:pt x="264332" y="219887"/>
                      <a:pt x="264332" y="219887"/>
                      <a:pt x="195388" y="219887"/>
                    </a:cubicBezTo>
                    <a:cubicBezTo>
                      <a:pt x="195388" y="219887"/>
                      <a:pt x="195388" y="219887"/>
                      <a:pt x="195388" y="174456"/>
                    </a:cubicBezTo>
                    <a:close/>
                    <a:moveTo>
                      <a:pt x="101602" y="174456"/>
                    </a:moveTo>
                    <a:cubicBezTo>
                      <a:pt x="101602" y="174456"/>
                      <a:pt x="101602" y="174456"/>
                      <a:pt x="173896" y="174456"/>
                    </a:cubicBezTo>
                    <a:lnTo>
                      <a:pt x="173896" y="218489"/>
                    </a:lnTo>
                    <a:cubicBezTo>
                      <a:pt x="173896" y="218489"/>
                      <a:pt x="173896" y="218489"/>
                      <a:pt x="117093" y="218489"/>
                    </a:cubicBezTo>
                    <a:cubicBezTo>
                      <a:pt x="117093" y="218489"/>
                      <a:pt x="117093" y="218489"/>
                      <a:pt x="117093" y="238059"/>
                    </a:cubicBezTo>
                    <a:cubicBezTo>
                      <a:pt x="117093" y="238059"/>
                      <a:pt x="111929" y="238059"/>
                      <a:pt x="111929" y="238059"/>
                    </a:cubicBezTo>
                    <a:cubicBezTo>
                      <a:pt x="106766" y="218489"/>
                      <a:pt x="101602" y="198919"/>
                      <a:pt x="101602" y="174456"/>
                    </a:cubicBezTo>
                    <a:close/>
                    <a:moveTo>
                      <a:pt x="0" y="174456"/>
                    </a:moveTo>
                    <a:cubicBezTo>
                      <a:pt x="0" y="174456"/>
                      <a:pt x="0" y="174456"/>
                      <a:pt x="79304" y="174456"/>
                    </a:cubicBezTo>
                    <a:cubicBezTo>
                      <a:pt x="79304" y="199042"/>
                      <a:pt x="84591" y="223628"/>
                      <a:pt x="89878" y="243297"/>
                    </a:cubicBezTo>
                    <a:cubicBezTo>
                      <a:pt x="68730" y="248215"/>
                      <a:pt x="47582" y="253132"/>
                      <a:pt x="31721" y="258049"/>
                    </a:cubicBezTo>
                    <a:cubicBezTo>
                      <a:pt x="15861" y="233463"/>
                      <a:pt x="5287" y="203960"/>
                      <a:pt x="0" y="174456"/>
                    </a:cubicBezTo>
                    <a:close/>
                    <a:moveTo>
                      <a:pt x="259029" y="92680"/>
                    </a:moveTo>
                    <a:cubicBezTo>
                      <a:pt x="264332" y="112250"/>
                      <a:pt x="269635" y="131820"/>
                      <a:pt x="269635" y="156283"/>
                    </a:cubicBezTo>
                    <a:cubicBezTo>
                      <a:pt x="269635" y="156283"/>
                      <a:pt x="269635" y="156283"/>
                      <a:pt x="195388" y="156283"/>
                    </a:cubicBezTo>
                    <a:cubicBezTo>
                      <a:pt x="195388" y="156283"/>
                      <a:pt x="195388" y="156283"/>
                      <a:pt x="195388" y="97572"/>
                    </a:cubicBezTo>
                    <a:cubicBezTo>
                      <a:pt x="216602" y="97572"/>
                      <a:pt x="237815" y="92680"/>
                      <a:pt x="259029" y="92680"/>
                    </a:cubicBezTo>
                    <a:close/>
                    <a:moveTo>
                      <a:pt x="111929" y="92680"/>
                    </a:moveTo>
                    <a:cubicBezTo>
                      <a:pt x="132585" y="92680"/>
                      <a:pt x="153240" y="97572"/>
                      <a:pt x="173896" y="97572"/>
                    </a:cubicBezTo>
                    <a:cubicBezTo>
                      <a:pt x="173896" y="97572"/>
                      <a:pt x="173896" y="97572"/>
                      <a:pt x="173896" y="156283"/>
                    </a:cubicBezTo>
                    <a:cubicBezTo>
                      <a:pt x="173896" y="156283"/>
                      <a:pt x="173896" y="156283"/>
                      <a:pt x="101602" y="156283"/>
                    </a:cubicBezTo>
                    <a:cubicBezTo>
                      <a:pt x="101602" y="131820"/>
                      <a:pt x="106766" y="112250"/>
                      <a:pt x="111929" y="92680"/>
                    </a:cubicBezTo>
                    <a:close/>
                    <a:moveTo>
                      <a:pt x="337562" y="72690"/>
                    </a:moveTo>
                    <a:cubicBezTo>
                      <a:pt x="353422" y="97276"/>
                      <a:pt x="363996" y="126779"/>
                      <a:pt x="369283" y="156283"/>
                    </a:cubicBezTo>
                    <a:cubicBezTo>
                      <a:pt x="369283" y="156283"/>
                      <a:pt x="369283" y="156283"/>
                      <a:pt x="289979" y="156283"/>
                    </a:cubicBezTo>
                    <a:cubicBezTo>
                      <a:pt x="289979" y="131697"/>
                      <a:pt x="284692" y="107111"/>
                      <a:pt x="279405" y="87442"/>
                    </a:cubicBezTo>
                    <a:cubicBezTo>
                      <a:pt x="300553" y="82524"/>
                      <a:pt x="321701" y="77607"/>
                      <a:pt x="337562" y="72690"/>
                    </a:cubicBezTo>
                    <a:close/>
                    <a:moveTo>
                      <a:pt x="31721" y="72690"/>
                    </a:moveTo>
                    <a:cubicBezTo>
                      <a:pt x="47582" y="77607"/>
                      <a:pt x="68730" y="82524"/>
                      <a:pt x="89878" y="87442"/>
                    </a:cubicBezTo>
                    <a:cubicBezTo>
                      <a:pt x="84591" y="107111"/>
                      <a:pt x="79304" y="131697"/>
                      <a:pt x="79304" y="156283"/>
                    </a:cubicBezTo>
                    <a:cubicBezTo>
                      <a:pt x="79304" y="156283"/>
                      <a:pt x="79304" y="156283"/>
                      <a:pt x="0" y="156283"/>
                    </a:cubicBezTo>
                    <a:cubicBezTo>
                      <a:pt x="5287" y="126779"/>
                      <a:pt x="15861" y="97276"/>
                      <a:pt x="31721" y="72690"/>
                    </a:cubicBezTo>
                    <a:close/>
                    <a:moveTo>
                      <a:pt x="195388" y="9087"/>
                    </a:moveTo>
                    <a:cubicBezTo>
                      <a:pt x="200717" y="9087"/>
                      <a:pt x="211374" y="14019"/>
                      <a:pt x="216703" y="18952"/>
                    </a:cubicBezTo>
                    <a:cubicBezTo>
                      <a:pt x="227361" y="28817"/>
                      <a:pt x="243347" y="48547"/>
                      <a:pt x="254004" y="73209"/>
                    </a:cubicBezTo>
                    <a:cubicBezTo>
                      <a:pt x="232689" y="73209"/>
                      <a:pt x="216703" y="78142"/>
                      <a:pt x="195388" y="78142"/>
                    </a:cubicBezTo>
                    <a:cubicBezTo>
                      <a:pt x="195388" y="78142"/>
                      <a:pt x="195388" y="78142"/>
                      <a:pt x="195388" y="9087"/>
                    </a:cubicBezTo>
                    <a:close/>
                    <a:moveTo>
                      <a:pt x="173896" y="9087"/>
                    </a:moveTo>
                    <a:cubicBezTo>
                      <a:pt x="173896" y="9087"/>
                      <a:pt x="173896" y="9087"/>
                      <a:pt x="173896" y="78142"/>
                    </a:cubicBezTo>
                    <a:cubicBezTo>
                      <a:pt x="153291" y="78142"/>
                      <a:pt x="137837" y="73209"/>
                      <a:pt x="117233" y="73209"/>
                    </a:cubicBezTo>
                    <a:cubicBezTo>
                      <a:pt x="122384" y="63344"/>
                      <a:pt x="122384" y="58412"/>
                      <a:pt x="127535" y="53479"/>
                    </a:cubicBezTo>
                    <a:cubicBezTo>
                      <a:pt x="137837" y="38682"/>
                      <a:pt x="142989" y="23884"/>
                      <a:pt x="153291" y="18952"/>
                    </a:cubicBezTo>
                    <a:cubicBezTo>
                      <a:pt x="163593" y="14019"/>
                      <a:pt x="168745" y="9087"/>
                      <a:pt x="173896" y="9087"/>
                    </a:cubicBezTo>
                    <a:close/>
                    <a:moveTo>
                      <a:pt x="226650" y="0"/>
                    </a:moveTo>
                    <a:cubicBezTo>
                      <a:pt x="264083" y="9605"/>
                      <a:pt x="301515" y="28816"/>
                      <a:pt x="328252" y="57632"/>
                    </a:cubicBezTo>
                    <a:cubicBezTo>
                      <a:pt x="312210" y="62435"/>
                      <a:pt x="290820" y="67238"/>
                      <a:pt x="274778" y="67238"/>
                    </a:cubicBezTo>
                    <a:cubicBezTo>
                      <a:pt x="269430" y="57632"/>
                      <a:pt x="264083" y="48027"/>
                      <a:pt x="264083" y="43224"/>
                    </a:cubicBezTo>
                    <a:cubicBezTo>
                      <a:pt x="253388" y="24013"/>
                      <a:pt x="242693" y="14408"/>
                      <a:pt x="226650" y="4803"/>
                    </a:cubicBezTo>
                    <a:cubicBezTo>
                      <a:pt x="226650" y="4803"/>
                      <a:pt x="226650" y="4803"/>
                      <a:pt x="226650" y="0"/>
                    </a:cubicBezTo>
                    <a:close/>
                    <a:moveTo>
                      <a:pt x="142633" y="0"/>
                    </a:moveTo>
                    <a:cubicBezTo>
                      <a:pt x="142633" y="0"/>
                      <a:pt x="142633" y="0"/>
                      <a:pt x="142633" y="4803"/>
                    </a:cubicBezTo>
                    <a:cubicBezTo>
                      <a:pt x="121654" y="19211"/>
                      <a:pt x="105920" y="38422"/>
                      <a:pt x="95431" y="67238"/>
                    </a:cubicBezTo>
                    <a:cubicBezTo>
                      <a:pt x="79697" y="67238"/>
                      <a:pt x="58719" y="62435"/>
                      <a:pt x="42985" y="57632"/>
                    </a:cubicBezTo>
                    <a:cubicBezTo>
                      <a:pt x="69208" y="28816"/>
                      <a:pt x="105920" y="9605"/>
                      <a:pt x="1426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文本框 33"/>
              <p:cNvSpPr txBox="1">
                <a:spLocks/>
              </p:cNvSpPr>
              <p:nvPr/>
            </p:nvSpPr>
            <p:spPr bwMode="auto">
              <a:xfrm>
                <a:off x="6765916" y="3145546"/>
                <a:ext cx="2088062" cy="521178"/>
              </a:xfrm>
              <a:prstGeom prst="rect">
                <a:avLst/>
              </a:prstGeom>
              <a:noFill/>
              <a:extLst/>
            </p:spPr>
            <p:txBody>
              <a:bodyPr wrap="none" lIns="0" tIns="0" rIns="0" bIns="0" anchor="ctr" anchorCtr="1">
                <a:normAutofit/>
              </a:bodyPr>
              <a:lstStyle/>
              <a:p>
                <a:pPr latinLnBrk="0"/>
                <a:r>
                  <a:rPr lang="zh-CN" altLang="en-US" sz="1400">
                    <a:solidFill>
                      <a:schemeClr val="tx1"/>
                    </a:solidFill>
                    <a:effectLst/>
                  </a:rPr>
                  <a:t>标题文本预设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8865214" y="1722268"/>
              <a:ext cx="2287336" cy="3836766"/>
              <a:chOff x="8865214" y="1722268"/>
              <a:chExt cx="2287336" cy="3836766"/>
            </a:xfrm>
          </p:grpSpPr>
          <p:sp>
            <p:nvSpPr>
              <p:cNvPr id="9" name="矩形 8"/>
              <p:cNvSpPr/>
              <p:nvPr/>
            </p:nvSpPr>
            <p:spPr bwMode="auto">
              <a:xfrm>
                <a:off x="8868462" y="2674508"/>
                <a:ext cx="2098468" cy="288452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1440000" anchor="b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此部分内容作为文字排版占位显示 </a:t>
                </a:r>
                <a:b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</a:b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（建议使用主题字体）</a:t>
                </a:r>
              </a:p>
            </p:txBody>
          </p:sp>
          <p:grpSp>
            <p:nvGrpSpPr>
              <p:cNvPr id="10" name="组合 9"/>
              <p:cNvGrpSpPr/>
              <p:nvPr/>
            </p:nvGrpSpPr>
            <p:grpSpPr>
              <a:xfrm>
                <a:off x="8870416" y="1722268"/>
                <a:ext cx="2282134" cy="3656176"/>
                <a:chOff x="8096836" y="1722268"/>
                <a:chExt cx="2282134" cy="3656176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10191398" y="1809496"/>
                  <a:ext cx="187572" cy="3332705"/>
                  <a:chOff x="11237428" y="1342242"/>
                  <a:chExt cx="235435" cy="4183109"/>
                </a:xfrm>
              </p:grpSpPr>
              <p:sp>
                <p:nvSpPr>
                  <p:cNvPr id="19" name="任意多边形 18"/>
                  <p:cNvSpPr>
                    <a:spLocks/>
                  </p:cNvSpPr>
                  <p:nvPr/>
                </p:nvSpPr>
                <p:spPr bwMode="auto">
                  <a:xfrm>
                    <a:off x="11237428" y="1342242"/>
                    <a:ext cx="235435" cy="1366292"/>
                  </a:xfrm>
                  <a:custGeom>
                    <a:avLst/>
                    <a:gdLst/>
                    <a:ahLst/>
                    <a:cxnLst>
                      <a:cxn ang="0">
                        <a:pos x="54" y="575"/>
                      </a:cxn>
                      <a:cxn ang="0">
                        <a:pos x="54" y="0"/>
                      </a:cxn>
                      <a:cxn ang="0">
                        <a:pos x="0" y="10"/>
                      </a:cxn>
                      <a:cxn ang="0">
                        <a:pos x="0" y="627"/>
                      </a:cxn>
                      <a:cxn ang="0">
                        <a:pos x="54" y="617"/>
                      </a:cxn>
                      <a:cxn ang="0">
                        <a:pos x="54" y="617"/>
                      </a:cxn>
                      <a:cxn ang="0">
                        <a:pos x="80" y="586"/>
                      </a:cxn>
                      <a:cxn ang="0">
                        <a:pos x="54" y="575"/>
                      </a:cxn>
                    </a:cxnLst>
                    <a:rect l="0" t="0" r="r" b="b"/>
                    <a:pathLst>
                      <a:path w="81" h="627">
                        <a:moveTo>
                          <a:pt x="54" y="575"/>
                        </a:moveTo>
                        <a:cubicBezTo>
                          <a:pt x="54" y="0"/>
                          <a:pt x="54" y="0"/>
                          <a:pt x="54" y="0"/>
                        </a:cubicBezTo>
                        <a:cubicBezTo>
                          <a:pt x="0" y="10"/>
                          <a:pt x="0" y="10"/>
                          <a:pt x="0" y="10"/>
                        </a:cubicBezTo>
                        <a:cubicBezTo>
                          <a:pt x="0" y="627"/>
                          <a:pt x="0" y="627"/>
                          <a:pt x="0" y="627"/>
                        </a:cubicBezTo>
                        <a:cubicBezTo>
                          <a:pt x="54" y="617"/>
                          <a:pt x="54" y="617"/>
                          <a:pt x="54" y="617"/>
                        </a:cubicBezTo>
                        <a:cubicBezTo>
                          <a:pt x="54" y="617"/>
                          <a:pt x="54" y="617"/>
                          <a:pt x="54" y="617"/>
                        </a:cubicBezTo>
                        <a:cubicBezTo>
                          <a:pt x="54" y="617"/>
                          <a:pt x="81" y="612"/>
                          <a:pt x="80" y="586"/>
                        </a:cubicBezTo>
                        <a:cubicBezTo>
                          <a:pt x="79" y="567"/>
                          <a:pt x="54" y="575"/>
                          <a:pt x="54" y="575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20" name="任意多边形 19"/>
                  <p:cNvSpPr>
                    <a:spLocks/>
                  </p:cNvSpPr>
                  <p:nvPr/>
                </p:nvSpPr>
                <p:spPr bwMode="auto">
                  <a:xfrm>
                    <a:off x="11237428" y="4866154"/>
                    <a:ext cx="235435" cy="285120"/>
                  </a:xfrm>
                  <a:custGeom>
                    <a:avLst/>
                    <a:gdLst/>
                    <a:ahLst/>
                    <a:cxnLst>
                      <a:cxn ang="0">
                        <a:pos x="54" y="79"/>
                      </a:cxn>
                      <a:cxn ang="0">
                        <a:pos x="54" y="0"/>
                      </a:cxn>
                      <a:cxn ang="0">
                        <a:pos x="0" y="10"/>
                      </a:cxn>
                      <a:cxn ang="0">
                        <a:pos x="0" y="131"/>
                      </a:cxn>
                      <a:cxn ang="0">
                        <a:pos x="54" y="121"/>
                      </a:cxn>
                      <a:cxn ang="0">
                        <a:pos x="54" y="121"/>
                      </a:cxn>
                      <a:cxn ang="0">
                        <a:pos x="80" y="90"/>
                      </a:cxn>
                      <a:cxn ang="0">
                        <a:pos x="54" y="79"/>
                      </a:cxn>
                    </a:cxnLst>
                    <a:rect l="0" t="0" r="r" b="b"/>
                    <a:pathLst>
                      <a:path w="81" h="131">
                        <a:moveTo>
                          <a:pt x="54" y="79"/>
                        </a:moveTo>
                        <a:cubicBezTo>
                          <a:pt x="54" y="0"/>
                          <a:pt x="54" y="0"/>
                          <a:pt x="54" y="0"/>
                        </a:cubicBezTo>
                        <a:cubicBezTo>
                          <a:pt x="0" y="10"/>
                          <a:pt x="0" y="10"/>
                          <a:pt x="0" y="10"/>
                        </a:cubicBezTo>
                        <a:cubicBezTo>
                          <a:pt x="0" y="131"/>
                          <a:pt x="0" y="131"/>
                          <a:pt x="0" y="131"/>
                        </a:cubicBezTo>
                        <a:cubicBezTo>
                          <a:pt x="54" y="121"/>
                          <a:pt x="54" y="121"/>
                          <a:pt x="54" y="121"/>
                        </a:cubicBezTo>
                        <a:cubicBezTo>
                          <a:pt x="54" y="121"/>
                          <a:pt x="54" y="121"/>
                          <a:pt x="54" y="121"/>
                        </a:cubicBezTo>
                        <a:cubicBezTo>
                          <a:pt x="54" y="121"/>
                          <a:pt x="81" y="116"/>
                          <a:pt x="80" y="90"/>
                        </a:cubicBezTo>
                        <a:cubicBezTo>
                          <a:pt x="79" y="71"/>
                          <a:pt x="54" y="79"/>
                          <a:pt x="54" y="79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21" name="任意多边形 20"/>
                  <p:cNvSpPr>
                    <a:spLocks/>
                  </p:cNvSpPr>
                  <p:nvPr/>
                </p:nvSpPr>
                <p:spPr bwMode="auto">
                  <a:xfrm>
                    <a:off x="11237428" y="5240231"/>
                    <a:ext cx="235435" cy="285120"/>
                  </a:xfrm>
                  <a:custGeom>
                    <a:avLst/>
                    <a:gdLst/>
                    <a:ahLst/>
                    <a:cxnLst>
                      <a:cxn ang="0">
                        <a:pos x="54" y="79"/>
                      </a:cxn>
                      <a:cxn ang="0">
                        <a:pos x="54" y="0"/>
                      </a:cxn>
                      <a:cxn ang="0">
                        <a:pos x="0" y="10"/>
                      </a:cxn>
                      <a:cxn ang="0">
                        <a:pos x="0" y="131"/>
                      </a:cxn>
                      <a:cxn ang="0">
                        <a:pos x="54" y="121"/>
                      </a:cxn>
                      <a:cxn ang="0">
                        <a:pos x="54" y="121"/>
                      </a:cxn>
                      <a:cxn ang="0">
                        <a:pos x="80" y="90"/>
                      </a:cxn>
                      <a:cxn ang="0">
                        <a:pos x="54" y="79"/>
                      </a:cxn>
                    </a:cxnLst>
                    <a:rect l="0" t="0" r="r" b="b"/>
                    <a:pathLst>
                      <a:path w="81" h="131">
                        <a:moveTo>
                          <a:pt x="54" y="79"/>
                        </a:moveTo>
                        <a:cubicBezTo>
                          <a:pt x="54" y="0"/>
                          <a:pt x="54" y="0"/>
                          <a:pt x="54" y="0"/>
                        </a:cubicBezTo>
                        <a:cubicBezTo>
                          <a:pt x="0" y="10"/>
                          <a:pt x="0" y="10"/>
                          <a:pt x="0" y="10"/>
                        </a:cubicBezTo>
                        <a:cubicBezTo>
                          <a:pt x="0" y="131"/>
                          <a:pt x="0" y="131"/>
                          <a:pt x="0" y="131"/>
                        </a:cubicBezTo>
                        <a:cubicBezTo>
                          <a:pt x="54" y="121"/>
                          <a:pt x="54" y="121"/>
                          <a:pt x="54" y="121"/>
                        </a:cubicBezTo>
                        <a:cubicBezTo>
                          <a:pt x="54" y="121"/>
                          <a:pt x="54" y="121"/>
                          <a:pt x="54" y="121"/>
                        </a:cubicBezTo>
                        <a:cubicBezTo>
                          <a:pt x="54" y="121"/>
                          <a:pt x="81" y="116"/>
                          <a:pt x="80" y="90"/>
                        </a:cubicBezTo>
                        <a:cubicBezTo>
                          <a:pt x="79" y="71"/>
                          <a:pt x="54" y="79"/>
                          <a:pt x="54" y="79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grpSp>
              <p:nvGrpSpPr>
                <p:cNvPr id="15" name="组合 14"/>
                <p:cNvGrpSpPr/>
                <p:nvPr/>
              </p:nvGrpSpPr>
              <p:grpSpPr>
                <a:xfrm>
                  <a:off x="8096836" y="1722268"/>
                  <a:ext cx="2280180" cy="3656176"/>
                  <a:chOff x="8096836" y="1722268"/>
                  <a:chExt cx="2280180" cy="3656176"/>
                </a:xfrm>
              </p:grpSpPr>
              <p:sp>
                <p:nvSpPr>
                  <p:cNvPr id="16" name="任意多边形 15"/>
                  <p:cNvSpPr>
                    <a:spLocks/>
                  </p:cNvSpPr>
                  <p:nvPr/>
                </p:nvSpPr>
                <p:spPr bwMode="auto">
                  <a:xfrm>
                    <a:off x="8096836" y="1722268"/>
                    <a:ext cx="2280180" cy="1410185"/>
                  </a:xfrm>
                  <a:custGeom>
                    <a:avLst/>
                    <a:gdLst/>
                    <a:ahLst/>
                    <a:cxnLst>
                      <a:cxn ang="0">
                        <a:pos x="954" y="8"/>
                      </a:cxn>
                      <a:cxn ang="0">
                        <a:pos x="954" y="8"/>
                      </a:cxn>
                      <a:cxn ang="0">
                        <a:pos x="0" y="196"/>
                      </a:cxn>
                      <a:cxn ang="0">
                        <a:pos x="0" y="813"/>
                      </a:cxn>
                      <a:cxn ang="0">
                        <a:pos x="954" y="625"/>
                      </a:cxn>
                      <a:cxn ang="0">
                        <a:pos x="980" y="636"/>
                      </a:cxn>
                      <a:cxn ang="0">
                        <a:pos x="980" y="19"/>
                      </a:cxn>
                      <a:cxn ang="0">
                        <a:pos x="954" y="8"/>
                      </a:cxn>
                    </a:cxnLst>
                    <a:rect l="0" t="0" r="r" b="b"/>
                    <a:pathLst>
                      <a:path w="980" h="813">
                        <a:moveTo>
                          <a:pt x="954" y="8"/>
                        </a:moveTo>
                        <a:cubicBezTo>
                          <a:pt x="954" y="8"/>
                          <a:pt x="954" y="8"/>
                          <a:pt x="954" y="8"/>
                        </a:cubicBezTo>
                        <a:cubicBezTo>
                          <a:pt x="0" y="196"/>
                          <a:pt x="0" y="196"/>
                          <a:pt x="0" y="196"/>
                        </a:cubicBezTo>
                        <a:cubicBezTo>
                          <a:pt x="0" y="813"/>
                          <a:pt x="0" y="813"/>
                          <a:pt x="0" y="813"/>
                        </a:cubicBezTo>
                        <a:cubicBezTo>
                          <a:pt x="954" y="625"/>
                          <a:pt x="954" y="625"/>
                          <a:pt x="954" y="625"/>
                        </a:cubicBezTo>
                        <a:cubicBezTo>
                          <a:pt x="954" y="625"/>
                          <a:pt x="979" y="617"/>
                          <a:pt x="980" y="636"/>
                        </a:cubicBezTo>
                        <a:cubicBezTo>
                          <a:pt x="980" y="19"/>
                          <a:pt x="980" y="19"/>
                          <a:pt x="980" y="19"/>
                        </a:cubicBezTo>
                        <a:cubicBezTo>
                          <a:pt x="979" y="0"/>
                          <a:pt x="954" y="8"/>
                          <a:pt x="954" y="8"/>
                        </a:cubicBezTo>
                        <a:close/>
                      </a:path>
                    </a:pathLst>
                  </a:custGeom>
                  <a:solidFill>
                    <a:schemeClr val="accent5">
                      <a:lumMod val="10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17" name="任意多边形 16"/>
                  <p:cNvSpPr>
                    <a:spLocks/>
                  </p:cNvSpPr>
                  <p:nvPr/>
                </p:nvSpPr>
                <p:spPr bwMode="auto">
                  <a:xfrm>
                    <a:off x="8096836" y="4529788"/>
                    <a:ext cx="2280180" cy="550627"/>
                  </a:xfrm>
                  <a:custGeom>
                    <a:avLst/>
                    <a:gdLst/>
                    <a:ahLst/>
                    <a:cxnLst>
                      <a:cxn ang="0">
                        <a:pos x="954" y="8"/>
                      </a:cxn>
                      <a:cxn ang="0">
                        <a:pos x="954" y="8"/>
                      </a:cxn>
                      <a:cxn ang="0">
                        <a:pos x="0" y="196"/>
                      </a:cxn>
                      <a:cxn ang="0">
                        <a:pos x="0" y="317"/>
                      </a:cxn>
                      <a:cxn ang="0">
                        <a:pos x="954" y="129"/>
                      </a:cxn>
                      <a:cxn ang="0">
                        <a:pos x="980" y="140"/>
                      </a:cxn>
                      <a:cxn ang="0">
                        <a:pos x="980" y="19"/>
                      </a:cxn>
                      <a:cxn ang="0">
                        <a:pos x="954" y="8"/>
                      </a:cxn>
                    </a:cxnLst>
                    <a:rect l="0" t="0" r="r" b="b"/>
                    <a:pathLst>
                      <a:path w="980" h="317">
                        <a:moveTo>
                          <a:pt x="954" y="8"/>
                        </a:moveTo>
                        <a:cubicBezTo>
                          <a:pt x="954" y="8"/>
                          <a:pt x="954" y="8"/>
                          <a:pt x="954" y="8"/>
                        </a:cubicBezTo>
                        <a:cubicBezTo>
                          <a:pt x="0" y="196"/>
                          <a:pt x="0" y="196"/>
                          <a:pt x="0" y="196"/>
                        </a:cubicBezTo>
                        <a:cubicBezTo>
                          <a:pt x="0" y="317"/>
                          <a:pt x="0" y="317"/>
                          <a:pt x="0" y="317"/>
                        </a:cubicBezTo>
                        <a:cubicBezTo>
                          <a:pt x="954" y="129"/>
                          <a:pt x="954" y="129"/>
                          <a:pt x="954" y="129"/>
                        </a:cubicBezTo>
                        <a:cubicBezTo>
                          <a:pt x="954" y="129"/>
                          <a:pt x="979" y="121"/>
                          <a:pt x="980" y="140"/>
                        </a:cubicBezTo>
                        <a:cubicBezTo>
                          <a:pt x="980" y="19"/>
                          <a:pt x="980" y="19"/>
                          <a:pt x="980" y="19"/>
                        </a:cubicBezTo>
                        <a:cubicBezTo>
                          <a:pt x="979" y="0"/>
                          <a:pt x="954" y="8"/>
                          <a:pt x="954" y="8"/>
                        </a:cubicBezTo>
                        <a:close/>
                      </a:path>
                    </a:pathLst>
                  </a:custGeom>
                  <a:solidFill>
                    <a:schemeClr val="accent5">
                      <a:lumMod val="10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18" name="任意多边形 17"/>
                  <p:cNvSpPr>
                    <a:spLocks/>
                  </p:cNvSpPr>
                  <p:nvPr/>
                </p:nvSpPr>
                <p:spPr bwMode="auto">
                  <a:xfrm>
                    <a:off x="8096836" y="4827817"/>
                    <a:ext cx="2280180" cy="550627"/>
                  </a:xfrm>
                  <a:custGeom>
                    <a:avLst/>
                    <a:gdLst/>
                    <a:ahLst/>
                    <a:cxnLst>
                      <a:cxn ang="0">
                        <a:pos x="954" y="8"/>
                      </a:cxn>
                      <a:cxn ang="0">
                        <a:pos x="954" y="8"/>
                      </a:cxn>
                      <a:cxn ang="0">
                        <a:pos x="0" y="196"/>
                      </a:cxn>
                      <a:cxn ang="0">
                        <a:pos x="0" y="317"/>
                      </a:cxn>
                      <a:cxn ang="0">
                        <a:pos x="954" y="129"/>
                      </a:cxn>
                      <a:cxn ang="0">
                        <a:pos x="980" y="140"/>
                      </a:cxn>
                      <a:cxn ang="0">
                        <a:pos x="980" y="19"/>
                      </a:cxn>
                      <a:cxn ang="0">
                        <a:pos x="954" y="8"/>
                      </a:cxn>
                    </a:cxnLst>
                    <a:rect l="0" t="0" r="r" b="b"/>
                    <a:pathLst>
                      <a:path w="980" h="317">
                        <a:moveTo>
                          <a:pt x="954" y="8"/>
                        </a:moveTo>
                        <a:cubicBezTo>
                          <a:pt x="954" y="8"/>
                          <a:pt x="954" y="8"/>
                          <a:pt x="954" y="8"/>
                        </a:cubicBezTo>
                        <a:cubicBezTo>
                          <a:pt x="0" y="196"/>
                          <a:pt x="0" y="196"/>
                          <a:pt x="0" y="196"/>
                        </a:cubicBezTo>
                        <a:cubicBezTo>
                          <a:pt x="0" y="317"/>
                          <a:pt x="0" y="317"/>
                          <a:pt x="0" y="317"/>
                        </a:cubicBezTo>
                        <a:cubicBezTo>
                          <a:pt x="954" y="129"/>
                          <a:pt x="954" y="129"/>
                          <a:pt x="954" y="129"/>
                        </a:cubicBezTo>
                        <a:cubicBezTo>
                          <a:pt x="954" y="129"/>
                          <a:pt x="979" y="121"/>
                          <a:pt x="980" y="140"/>
                        </a:cubicBezTo>
                        <a:cubicBezTo>
                          <a:pt x="980" y="19"/>
                          <a:pt x="980" y="19"/>
                          <a:pt x="980" y="19"/>
                        </a:cubicBezTo>
                        <a:cubicBezTo>
                          <a:pt x="979" y="0"/>
                          <a:pt x="954" y="8"/>
                          <a:pt x="954" y="8"/>
                        </a:cubicBezTo>
                        <a:close/>
                      </a:path>
                    </a:pathLst>
                  </a:custGeom>
                  <a:solidFill>
                    <a:schemeClr val="accent5">
                      <a:lumMod val="10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</p:grpSp>
          <p:sp>
            <p:nvSpPr>
              <p:cNvPr id="11" name="椭圆 10"/>
              <p:cNvSpPr/>
              <p:nvPr/>
            </p:nvSpPr>
            <p:spPr bwMode="auto">
              <a:xfrm>
                <a:off x="9635360" y="2096622"/>
                <a:ext cx="750290" cy="69782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4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" name="任意多边形 11"/>
              <p:cNvSpPr>
                <a:spLocks/>
              </p:cNvSpPr>
              <p:nvPr/>
            </p:nvSpPr>
            <p:spPr bwMode="auto">
              <a:xfrm>
                <a:off x="9793625" y="2258358"/>
                <a:ext cx="433761" cy="374353"/>
              </a:xfrm>
              <a:custGeom>
                <a:avLst/>
                <a:gdLst>
                  <a:gd name="connsiteX0" fmla="*/ 375036 w 433761"/>
                  <a:gd name="connsiteY0" fmla="*/ 292577 h 374353"/>
                  <a:gd name="connsiteX1" fmla="*/ 364399 w 433761"/>
                  <a:gd name="connsiteY1" fmla="*/ 302269 h 374353"/>
                  <a:gd name="connsiteX2" fmla="*/ 375036 w 433761"/>
                  <a:gd name="connsiteY2" fmla="*/ 311961 h 374353"/>
                  <a:gd name="connsiteX3" fmla="*/ 390993 w 433761"/>
                  <a:gd name="connsiteY3" fmla="*/ 302269 h 374353"/>
                  <a:gd name="connsiteX4" fmla="*/ 375036 w 433761"/>
                  <a:gd name="connsiteY4" fmla="*/ 292577 h 374353"/>
                  <a:gd name="connsiteX5" fmla="*/ 186010 w 433761"/>
                  <a:gd name="connsiteY5" fmla="*/ 292577 h 374353"/>
                  <a:gd name="connsiteX6" fmla="*/ 175459 w 433761"/>
                  <a:gd name="connsiteY6" fmla="*/ 302269 h 374353"/>
                  <a:gd name="connsiteX7" fmla="*/ 186010 w 433761"/>
                  <a:gd name="connsiteY7" fmla="*/ 311961 h 374353"/>
                  <a:gd name="connsiteX8" fmla="*/ 201836 w 433761"/>
                  <a:gd name="connsiteY8" fmla="*/ 302269 h 374353"/>
                  <a:gd name="connsiteX9" fmla="*/ 186010 w 433761"/>
                  <a:gd name="connsiteY9" fmla="*/ 292577 h 374353"/>
                  <a:gd name="connsiteX10" fmla="*/ 96019 w 433761"/>
                  <a:gd name="connsiteY10" fmla="*/ 263501 h 374353"/>
                  <a:gd name="connsiteX11" fmla="*/ 106625 w 433761"/>
                  <a:gd name="connsiteY11" fmla="*/ 292577 h 374353"/>
                  <a:gd name="connsiteX12" fmla="*/ 117232 w 433761"/>
                  <a:gd name="connsiteY12" fmla="*/ 307115 h 374353"/>
                  <a:gd name="connsiteX13" fmla="*/ 117232 w 433761"/>
                  <a:gd name="connsiteY13" fmla="*/ 321653 h 374353"/>
                  <a:gd name="connsiteX14" fmla="*/ 42985 w 433761"/>
                  <a:gd name="connsiteY14" fmla="*/ 273193 h 374353"/>
                  <a:gd name="connsiteX15" fmla="*/ 96019 w 433761"/>
                  <a:gd name="connsiteY15" fmla="*/ 263501 h 374353"/>
                  <a:gd name="connsiteX16" fmla="*/ 280471 w 433761"/>
                  <a:gd name="connsiteY16" fmla="*/ 258049 h 374353"/>
                  <a:gd name="connsiteX17" fmla="*/ 285622 w 433761"/>
                  <a:gd name="connsiteY17" fmla="*/ 258049 h 374353"/>
                  <a:gd name="connsiteX18" fmla="*/ 290773 w 433761"/>
                  <a:gd name="connsiteY18" fmla="*/ 258049 h 374353"/>
                  <a:gd name="connsiteX19" fmla="*/ 290773 w 433761"/>
                  <a:gd name="connsiteY19" fmla="*/ 262966 h 374353"/>
                  <a:gd name="connsiteX20" fmla="*/ 295924 w 433761"/>
                  <a:gd name="connsiteY20" fmla="*/ 267884 h 374353"/>
                  <a:gd name="connsiteX21" fmla="*/ 311378 w 433761"/>
                  <a:gd name="connsiteY21" fmla="*/ 277718 h 374353"/>
                  <a:gd name="connsiteX22" fmla="*/ 311378 w 433761"/>
                  <a:gd name="connsiteY22" fmla="*/ 282635 h 374353"/>
                  <a:gd name="connsiteX23" fmla="*/ 306227 w 433761"/>
                  <a:gd name="connsiteY23" fmla="*/ 282635 h 374353"/>
                  <a:gd name="connsiteX24" fmla="*/ 301075 w 433761"/>
                  <a:gd name="connsiteY24" fmla="*/ 282635 h 374353"/>
                  <a:gd name="connsiteX25" fmla="*/ 295924 w 433761"/>
                  <a:gd name="connsiteY25" fmla="*/ 277718 h 374353"/>
                  <a:gd name="connsiteX26" fmla="*/ 285622 w 433761"/>
                  <a:gd name="connsiteY26" fmla="*/ 277718 h 374353"/>
                  <a:gd name="connsiteX27" fmla="*/ 280471 w 433761"/>
                  <a:gd name="connsiteY27" fmla="*/ 277718 h 374353"/>
                  <a:gd name="connsiteX28" fmla="*/ 275320 w 433761"/>
                  <a:gd name="connsiteY28" fmla="*/ 287553 h 374353"/>
                  <a:gd name="connsiteX29" fmla="*/ 285622 w 433761"/>
                  <a:gd name="connsiteY29" fmla="*/ 292470 h 374353"/>
                  <a:gd name="connsiteX30" fmla="*/ 290773 w 433761"/>
                  <a:gd name="connsiteY30" fmla="*/ 297387 h 374353"/>
                  <a:gd name="connsiteX31" fmla="*/ 311378 w 433761"/>
                  <a:gd name="connsiteY31" fmla="*/ 312139 h 374353"/>
                  <a:gd name="connsiteX32" fmla="*/ 306227 w 433761"/>
                  <a:gd name="connsiteY32" fmla="*/ 331808 h 374353"/>
                  <a:gd name="connsiteX33" fmla="*/ 290773 w 433761"/>
                  <a:gd name="connsiteY33" fmla="*/ 336725 h 374353"/>
                  <a:gd name="connsiteX34" fmla="*/ 290773 w 433761"/>
                  <a:gd name="connsiteY34" fmla="*/ 341642 h 374353"/>
                  <a:gd name="connsiteX35" fmla="*/ 285622 w 433761"/>
                  <a:gd name="connsiteY35" fmla="*/ 341642 h 374353"/>
                  <a:gd name="connsiteX36" fmla="*/ 280471 w 433761"/>
                  <a:gd name="connsiteY36" fmla="*/ 341642 h 374353"/>
                  <a:gd name="connsiteX37" fmla="*/ 280471 w 433761"/>
                  <a:gd name="connsiteY37" fmla="*/ 336725 h 374353"/>
                  <a:gd name="connsiteX38" fmla="*/ 265017 w 433761"/>
                  <a:gd name="connsiteY38" fmla="*/ 326890 h 374353"/>
                  <a:gd name="connsiteX39" fmla="*/ 265017 w 433761"/>
                  <a:gd name="connsiteY39" fmla="*/ 321973 h 374353"/>
                  <a:gd name="connsiteX40" fmla="*/ 270168 w 433761"/>
                  <a:gd name="connsiteY40" fmla="*/ 317056 h 374353"/>
                  <a:gd name="connsiteX41" fmla="*/ 275320 w 433761"/>
                  <a:gd name="connsiteY41" fmla="*/ 317056 h 374353"/>
                  <a:gd name="connsiteX42" fmla="*/ 280471 w 433761"/>
                  <a:gd name="connsiteY42" fmla="*/ 321973 h 374353"/>
                  <a:gd name="connsiteX43" fmla="*/ 290773 w 433761"/>
                  <a:gd name="connsiteY43" fmla="*/ 321973 h 374353"/>
                  <a:gd name="connsiteX44" fmla="*/ 295924 w 433761"/>
                  <a:gd name="connsiteY44" fmla="*/ 321973 h 374353"/>
                  <a:gd name="connsiteX45" fmla="*/ 301075 w 433761"/>
                  <a:gd name="connsiteY45" fmla="*/ 312139 h 374353"/>
                  <a:gd name="connsiteX46" fmla="*/ 295924 w 433761"/>
                  <a:gd name="connsiteY46" fmla="*/ 312139 h 374353"/>
                  <a:gd name="connsiteX47" fmla="*/ 290773 w 433761"/>
                  <a:gd name="connsiteY47" fmla="*/ 307221 h 374353"/>
                  <a:gd name="connsiteX48" fmla="*/ 270168 w 433761"/>
                  <a:gd name="connsiteY48" fmla="*/ 297387 h 374353"/>
                  <a:gd name="connsiteX49" fmla="*/ 265017 w 433761"/>
                  <a:gd name="connsiteY49" fmla="*/ 292470 h 374353"/>
                  <a:gd name="connsiteX50" fmla="*/ 270168 w 433761"/>
                  <a:gd name="connsiteY50" fmla="*/ 272801 h 374353"/>
                  <a:gd name="connsiteX51" fmla="*/ 280471 w 433761"/>
                  <a:gd name="connsiteY51" fmla="*/ 262966 h 374353"/>
                  <a:gd name="connsiteX52" fmla="*/ 280471 w 433761"/>
                  <a:gd name="connsiteY52" fmla="*/ 258049 h 374353"/>
                  <a:gd name="connsiteX53" fmla="*/ 316528 w 433761"/>
                  <a:gd name="connsiteY53" fmla="*/ 248963 h 374353"/>
                  <a:gd name="connsiteX54" fmla="*/ 396312 w 433761"/>
                  <a:gd name="connsiteY54" fmla="*/ 248963 h 374353"/>
                  <a:gd name="connsiteX55" fmla="*/ 396312 w 433761"/>
                  <a:gd name="connsiteY55" fmla="*/ 253809 h 374353"/>
                  <a:gd name="connsiteX56" fmla="*/ 406950 w 433761"/>
                  <a:gd name="connsiteY56" fmla="*/ 268347 h 374353"/>
                  <a:gd name="connsiteX57" fmla="*/ 412269 w 433761"/>
                  <a:gd name="connsiteY57" fmla="*/ 268347 h 374353"/>
                  <a:gd name="connsiteX58" fmla="*/ 412269 w 433761"/>
                  <a:gd name="connsiteY58" fmla="*/ 336191 h 374353"/>
                  <a:gd name="connsiteX59" fmla="*/ 406950 w 433761"/>
                  <a:gd name="connsiteY59" fmla="*/ 336191 h 374353"/>
                  <a:gd name="connsiteX60" fmla="*/ 396312 w 433761"/>
                  <a:gd name="connsiteY60" fmla="*/ 350729 h 374353"/>
                  <a:gd name="connsiteX61" fmla="*/ 321847 w 433761"/>
                  <a:gd name="connsiteY61" fmla="*/ 350729 h 374353"/>
                  <a:gd name="connsiteX62" fmla="*/ 348442 w 433761"/>
                  <a:gd name="connsiteY62" fmla="*/ 302269 h 374353"/>
                  <a:gd name="connsiteX63" fmla="*/ 316528 w 433761"/>
                  <a:gd name="connsiteY63" fmla="*/ 248963 h 374353"/>
                  <a:gd name="connsiteX64" fmla="*/ 170183 w 433761"/>
                  <a:gd name="connsiteY64" fmla="*/ 248963 h 374353"/>
                  <a:gd name="connsiteX65" fmla="*/ 259866 w 433761"/>
                  <a:gd name="connsiteY65" fmla="*/ 248963 h 374353"/>
                  <a:gd name="connsiteX66" fmla="*/ 228213 w 433761"/>
                  <a:gd name="connsiteY66" fmla="*/ 302269 h 374353"/>
                  <a:gd name="connsiteX67" fmla="*/ 254591 w 433761"/>
                  <a:gd name="connsiteY67" fmla="*/ 350729 h 374353"/>
                  <a:gd name="connsiteX68" fmla="*/ 170183 w 433761"/>
                  <a:gd name="connsiteY68" fmla="*/ 350729 h 374353"/>
                  <a:gd name="connsiteX69" fmla="*/ 159632 w 433761"/>
                  <a:gd name="connsiteY69" fmla="*/ 336191 h 374353"/>
                  <a:gd name="connsiteX70" fmla="*/ 154357 w 433761"/>
                  <a:gd name="connsiteY70" fmla="*/ 336191 h 374353"/>
                  <a:gd name="connsiteX71" fmla="*/ 154357 w 433761"/>
                  <a:gd name="connsiteY71" fmla="*/ 268347 h 374353"/>
                  <a:gd name="connsiteX72" fmla="*/ 159632 w 433761"/>
                  <a:gd name="connsiteY72" fmla="*/ 268347 h 374353"/>
                  <a:gd name="connsiteX73" fmla="*/ 170183 w 433761"/>
                  <a:gd name="connsiteY73" fmla="*/ 253809 h 374353"/>
                  <a:gd name="connsiteX74" fmla="*/ 170183 w 433761"/>
                  <a:gd name="connsiteY74" fmla="*/ 248963 h 374353"/>
                  <a:gd name="connsiteX75" fmla="*/ 142633 w 433761"/>
                  <a:gd name="connsiteY75" fmla="*/ 238059 h 374353"/>
                  <a:gd name="connsiteX76" fmla="*/ 142633 w 433761"/>
                  <a:gd name="connsiteY76" fmla="*/ 359815 h 374353"/>
                  <a:gd name="connsiteX77" fmla="*/ 422038 w 433761"/>
                  <a:gd name="connsiteY77" fmla="*/ 359815 h 374353"/>
                  <a:gd name="connsiteX78" fmla="*/ 422038 w 433761"/>
                  <a:gd name="connsiteY78" fmla="*/ 238059 h 374353"/>
                  <a:gd name="connsiteX79" fmla="*/ 132864 w 433761"/>
                  <a:gd name="connsiteY79" fmla="*/ 228973 h 374353"/>
                  <a:gd name="connsiteX80" fmla="*/ 433761 w 433761"/>
                  <a:gd name="connsiteY80" fmla="*/ 228973 h 374353"/>
                  <a:gd name="connsiteX81" fmla="*/ 433761 w 433761"/>
                  <a:gd name="connsiteY81" fmla="*/ 374353 h 374353"/>
                  <a:gd name="connsiteX82" fmla="*/ 132864 w 433761"/>
                  <a:gd name="connsiteY82" fmla="*/ 374353 h 374353"/>
                  <a:gd name="connsiteX83" fmla="*/ 290517 w 433761"/>
                  <a:gd name="connsiteY83" fmla="*/ 174456 h 374353"/>
                  <a:gd name="connsiteX84" fmla="*/ 369283 w 433761"/>
                  <a:gd name="connsiteY84" fmla="*/ 174456 h 374353"/>
                  <a:gd name="connsiteX85" fmla="*/ 358781 w 433761"/>
                  <a:gd name="connsiteY85" fmla="*/ 219887 h 374353"/>
                  <a:gd name="connsiteX86" fmla="*/ 285266 w 433761"/>
                  <a:gd name="connsiteY86" fmla="*/ 219887 h 374353"/>
                  <a:gd name="connsiteX87" fmla="*/ 290517 w 433761"/>
                  <a:gd name="connsiteY87" fmla="*/ 174456 h 374353"/>
                  <a:gd name="connsiteX88" fmla="*/ 195388 w 433761"/>
                  <a:gd name="connsiteY88" fmla="*/ 174456 h 374353"/>
                  <a:gd name="connsiteX89" fmla="*/ 269635 w 433761"/>
                  <a:gd name="connsiteY89" fmla="*/ 174456 h 374353"/>
                  <a:gd name="connsiteX90" fmla="*/ 264332 w 433761"/>
                  <a:gd name="connsiteY90" fmla="*/ 219887 h 374353"/>
                  <a:gd name="connsiteX91" fmla="*/ 195388 w 433761"/>
                  <a:gd name="connsiteY91" fmla="*/ 219887 h 374353"/>
                  <a:gd name="connsiteX92" fmla="*/ 195388 w 433761"/>
                  <a:gd name="connsiteY92" fmla="*/ 174456 h 374353"/>
                  <a:gd name="connsiteX93" fmla="*/ 101602 w 433761"/>
                  <a:gd name="connsiteY93" fmla="*/ 174456 h 374353"/>
                  <a:gd name="connsiteX94" fmla="*/ 173896 w 433761"/>
                  <a:gd name="connsiteY94" fmla="*/ 174456 h 374353"/>
                  <a:gd name="connsiteX95" fmla="*/ 173896 w 433761"/>
                  <a:gd name="connsiteY95" fmla="*/ 218489 h 374353"/>
                  <a:gd name="connsiteX96" fmla="*/ 117094 w 433761"/>
                  <a:gd name="connsiteY96" fmla="*/ 218489 h 374353"/>
                  <a:gd name="connsiteX97" fmla="*/ 117094 w 433761"/>
                  <a:gd name="connsiteY97" fmla="*/ 238059 h 374353"/>
                  <a:gd name="connsiteX98" fmla="*/ 111930 w 433761"/>
                  <a:gd name="connsiteY98" fmla="*/ 238059 h 374353"/>
                  <a:gd name="connsiteX99" fmla="*/ 101602 w 433761"/>
                  <a:gd name="connsiteY99" fmla="*/ 174456 h 374353"/>
                  <a:gd name="connsiteX100" fmla="*/ 0 w 433761"/>
                  <a:gd name="connsiteY100" fmla="*/ 174456 h 374353"/>
                  <a:gd name="connsiteX101" fmla="*/ 79304 w 433761"/>
                  <a:gd name="connsiteY101" fmla="*/ 174456 h 374353"/>
                  <a:gd name="connsiteX102" fmla="*/ 89878 w 433761"/>
                  <a:gd name="connsiteY102" fmla="*/ 243297 h 374353"/>
                  <a:gd name="connsiteX103" fmla="*/ 31722 w 433761"/>
                  <a:gd name="connsiteY103" fmla="*/ 258049 h 374353"/>
                  <a:gd name="connsiteX104" fmla="*/ 0 w 433761"/>
                  <a:gd name="connsiteY104" fmla="*/ 174456 h 374353"/>
                  <a:gd name="connsiteX105" fmla="*/ 259028 w 433761"/>
                  <a:gd name="connsiteY105" fmla="*/ 92680 h 374353"/>
                  <a:gd name="connsiteX106" fmla="*/ 269635 w 433761"/>
                  <a:gd name="connsiteY106" fmla="*/ 156283 h 374353"/>
                  <a:gd name="connsiteX107" fmla="*/ 195388 w 433761"/>
                  <a:gd name="connsiteY107" fmla="*/ 156283 h 374353"/>
                  <a:gd name="connsiteX108" fmla="*/ 195388 w 433761"/>
                  <a:gd name="connsiteY108" fmla="*/ 97572 h 374353"/>
                  <a:gd name="connsiteX109" fmla="*/ 259028 w 433761"/>
                  <a:gd name="connsiteY109" fmla="*/ 92680 h 374353"/>
                  <a:gd name="connsiteX110" fmla="*/ 111930 w 433761"/>
                  <a:gd name="connsiteY110" fmla="*/ 92680 h 374353"/>
                  <a:gd name="connsiteX111" fmla="*/ 173896 w 433761"/>
                  <a:gd name="connsiteY111" fmla="*/ 97572 h 374353"/>
                  <a:gd name="connsiteX112" fmla="*/ 173896 w 433761"/>
                  <a:gd name="connsiteY112" fmla="*/ 156283 h 374353"/>
                  <a:gd name="connsiteX113" fmla="*/ 101602 w 433761"/>
                  <a:gd name="connsiteY113" fmla="*/ 156283 h 374353"/>
                  <a:gd name="connsiteX114" fmla="*/ 111930 w 433761"/>
                  <a:gd name="connsiteY114" fmla="*/ 92680 h 374353"/>
                  <a:gd name="connsiteX115" fmla="*/ 337561 w 433761"/>
                  <a:gd name="connsiteY115" fmla="*/ 72690 h 374353"/>
                  <a:gd name="connsiteX116" fmla="*/ 369283 w 433761"/>
                  <a:gd name="connsiteY116" fmla="*/ 156283 h 374353"/>
                  <a:gd name="connsiteX117" fmla="*/ 289979 w 433761"/>
                  <a:gd name="connsiteY117" fmla="*/ 156283 h 374353"/>
                  <a:gd name="connsiteX118" fmla="*/ 279405 w 433761"/>
                  <a:gd name="connsiteY118" fmla="*/ 87442 h 374353"/>
                  <a:gd name="connsiteX119" fmla="*/ 337561 w 433761"/>
                  <a:gd name="connsiteY119" fmla="*/ 72690 h 374353"/>
                  <a:gd name="connsiteX120" fmla="*/ 31722 w 433761"/>
                  <a:gd name="connsiteY120" fmla="*/ 72690 h 374353"/>
                  <a:gd name="connsiteX121" fmla="*/ 89878 w 433761"/>
                  <a:gd name="connsiteY121" fmla="*/ 87442 h 374353"/>
                  <a:gd name="connsiteX122" fmla="*/ 79304 w 433761"/>
                  <a:gd name="connsiteY122" fmla="*/ 156283 h 374353"/>
                  <a:gd name="connsiteX123" fmla="*/ 0 w 433761"/>
                  <a:gd name="connsiteY123" fmla="*/ 156283 h 374353"/>
                  <a:gd name="connsiteX124" fmla="*/ 31722 w 433761"/>
                  <a:gd name="connsiteY124" fmla="*/ 72690 h 374353"/>
                  <a:gd name="connsiteX125" fmla="*/ 195388 w 433761"/>
                  <a:gd name="connsiteY125" fmla="*/ 9087 h 374353"/>
                  <a:gd name="connsiteX126" fmla="*/ 216703 w 433761"/>
                  <a:gd name="connsiteY126" fmla="*/ 18952 h 374353"/>
                  <a:gd name="connsiteX127" fmla="*/ 254004 w 433761"/>
                  <a:gd name="connsiteY127" fmla="*/ 73209 h 374353"/>
                  <a:gd name="connsiteX128" fmla="*/ 195388 w 433761"/>
                  <a:gd name="connsiteY128" fmla="*/ 78142 h 374353"/>
                  <a:gd name="connsiteX129" fmla="*/ 195388 w 433761"/>
                  <a:gd name="connsiteY129" fmla="*/ 9087 h 374353"/>
                  <a:gd name="connsiteX130" fmla="*/ 173896 w 433761"/>
                  <a:gd name="connsiteY130" fmla="*/ 9087 h 374353"/>
                  <a:gd name="connsiteX131" fmla="*/ 173896 w 433761"/>
                  <a:gd name="connsiteY131" fmla="*/ 78142 h 374353"/>
                  <a:gd name="connsiteX132" fmla="*/ 117233 w 433761"/>
                  <a:gd name="connsiteY132" fmla="*/ 73209 h 374353"/>
                  <a:gd name="connsiteX133" fmla="*/ 127535 w 433761"/>
                  <a:gd name="connsiteY133" fmla="*/ 53479 h 374353"/>
                  <a:gd name="connsiteX134" fmla="*/ 153291 w 433761"/>
                  <a:gd name="connsiteY134" fmla="*/ 18952 h 374353"/>
                  <a:gd name="connsiteX135" fmla="*/ 173896 w 433761"/>
                  <a:gd name="connsiteY135" fmla="*/ 9087 h 374353"/>
                  <a:gd name="connsiteX136" fmla="*/ 226650 w 433761"/>
                  <a:gd name="connsiteY136" fmla="*/ 0 h 374353"/>
                  <a:gd name="connsiteX137" fmla="*/ 328252 w 433761"/>
                  <a:gd name="connsiteY137" fmla="*/ 57632 h 374353"/>
                  <a:gd name="connsiteX138" fmla="*/ 274777 w 433761"/>
                  <a:gd name="connsiteY138" fmla="*/ 67238 h 374353"/>
                  <a:gd name="connsiteX139" fmla="*/ 264082 w 433761"/>
                  <a:gd name="connsiteY139" fmla="*/ 43224 h 374353"/>
                  <a:gd name="connsiteX140" fmla="*/ 226650 w 433761"/>
                  <a:gd name="connsiteY140" fmla="*/ 4803 h 374353"/>
                  <a:gd name="connsiteX141" fmla="*/ 226650 w 433761"/>
                  <a:gd name="connsiteY141" fmla="*/ 0 h 374353"/>
                  <a:gd name="connsiteX142" fmla="*/ 142633 w 433761"/>
                  <a:gd name="connsiteY142" fmla="*/ 0 h 374353"/>
                  <a:gd name="connsiteX143" fmla="*/ 142633 w 433761"/>
                  <a:gd name="connsiteY143" fmla="*/ 4803 h 374353"/>
                  <a:gd name="connsiteX144" fmla="*/ 95431 w 433761"/>
                  <a:gd name="connsiteY144" fmla="*/ 67238 h 374353"/>
                  <a:gd name="connsiteX145" fmla="*/ 42985 w 433761"/>
                  <a:gd name="connsiteY145" fmla="*/ 57632 h 374353"/>
                  <a:gd name="connsiteX146" fmla="*/ 142633 w 433761"/>
                  <a:gd name="connsiteY146" fmla="*/ 0 h 374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</a:cxnLst>
                <a:rect l="l" t="t" r="r" b="b"/>
                <a:pathLst>
                  <a:path w="433761" h="374353">
                    <a:moveTo>
                      <a:pt x="375036" y="292577"/>
                    </a:moveTo>
                    <a:cubicBezTo>
                      <a:pt x="369717" y="292577"/>
                      <a:pt x="364399" y="297423"/>
                      <a:pt x="364399" y="302269"/>
                    </a:cubicBezTo>
                    <a:cubicBezTo>
                      <a:pt x="364399" y="307115"/>
                      <a:pt x="369717" y="311961"/>
                      <a:pt x="375036" y="311961"/>
                    </a:cubicBezTo>
                    <a:cubicBezTo>
                      <a:pt x="385674" y="311961"/>
                      <a:pt x="390993" y="307115"/>
                      <a:pt x="390993" y="302269"/>
                    </a:cubicBezTo>
                    <a:cubicBezTo>
                      <a:pt x="390993" y="297423"/>
                      <a:pt x="385674" y="292577"/>
                      <a:pt x="375036" y="292577"/>
                    </a:cubicBezTo>
                    <a:close/>
                    <a:moveTo>
                      <a:pt x="186010" y="292577"/>
                    </a:moveTo>
                    <a:cubicBezTo>
                      <a:pt x="180734" y="292577"/>
                      <a:pt x="175459" y="297423"/>
                      <a:pt x="175459" y="302269"/>
                    </a:cubicBezTo>
                    <a:cubicBezTo>
                      <a:pt x="175459" y="307115"/>
                      <a:pt x="180734" y="311961"/>
                      <a:pt x="186010" y="311961"/>
                    </a:cubicBezTo>
                    <a:cubicBezTo>
                      <a:pt x="196561" y="311961"/>
                      <a:pt x="201836" y="307115"/>
                      <a:pt x="201836" y="302269"/>
                    </a:cubicBezTo>
                    <a:cubicBezTo>
                      <a:pt x="201836" y="297423"/>
                      <a:pt x="196561" y="292577"/>
                      <a:pt x="186010" y="292577"/>
                    </a:cubicBezTo>
                    <a:close/>
                    <a:moveTo>
                      <a:pt x="96019" y="263501"/>
                    </a:moveTo>
                    <a:cubicBezTo>
                      <a:pt x="101322" y="273193"/>
                      <a:pt x="106625" y="282885"/>
                      <a:pt x="106625" y="292577"/>
                    </a:cubicBezTo>
                    <a:cubicBezTo>
                      <a:pt x="111929" y="297423"/>
                      <a:pt x="117232" y="302269"/>
                      <a:pt x="117232" y="307115"/>
                    </a:cubicBezTo>
                    <a:cubicBezTo>
                      <a:pt x="117232" y="307115"/>
                      <a:pt x="117232" y="307115"/>
                      <a:pt x="117232" y="321653"/>
                    </a:cubicBezTo>
                    <a:cubicBezTo>
                      <a:pt x="90715" y="311961"/>
                      <a:pt x="64198" y="297423"/>
                      <a:pt x="42985" y="273193"/>
                    </a:cubicBezTo>
                    <a:cubicBezTo>
                      <a:pt x="64198" y="268347"/>
                      <a:pt x="80109" y="268347"/>
                      <a:pt x="96019" y="263501"/>
                    </a:cubicBezTo>
                    <a:close/>
                    <a:moveTo>
                      <a:pt x="280471" y="258049"/>
                    </a:moveTo>
                    <a:cubicBezTo>
                      <a:pt x="280471" y="258049"/>
                      <a:pt x="280471" y="258049"/>
                      <a:pt x="285622" y="258049"/>
                    </a:cubicBezTo>
                    <a:cubicBezTo>
                      <a:pt x="285622" y="258049"/>
                      <a:pt x="285622" y="258049"/>
                      <a:pt x="290773" y="258049"/>
                    </a:cubicBezTo>
                    <a:cubicBezTo>
                      <a:pt x="290773" y="258049"/>
                      <a:pt x="290773" y="258049"/>
                      <a:pt x="290773" y="262966"/>
                    </a:cubicBezTo>
                    <a:cubicBezTo>
                      <a:pt x="290773" y="262966"/>
                      <a:pt x="290773" y="262966"/>
                      <a:pt x="295924" y="267884"/>
                    </a:cubicBezTo>
                    <a:cubicBezTo>
                      <a:pt x="301075" y="267884"/>
                      <a:pt x="311378" y="272801"/>
                      <a:pt x="311378" y="277718"/>
                    </a:cubicBezTo>
                    <a:cubicBezTo>
                      <a:pt x="311378" y="277718"/>
                      <a:pt x="311378" y="277718"/>
                      <a:pt x="311378" y="282635"/>
                    </a:cubicBezTo>
                    <a:cubicBezTo>
                      <a:pt x="311378" y="282635"/>
                      <a:pt x="306227" y="282635"/>
                      <a:pt x="306227" y="282635"/>
                    </a:cubicBezTo>
                    <a:cubicBezTo>
                      <a:pt x="306227" y="282635"/>
                      <a:pt x="306227" y="282635"/>
                      <a:pt x="301075" y="282635"/>
                    </a:cubicBezTo>
                    <a:cubicBezTo>
                      <a:pt x="301075" y="282635"/>
                      <a:pt x="301075" y="282635"/>
                      <a:pt x="295924" y="277718"/>
                    </a:cubicBezTo>
                    <a:cubicBezTo>
                      <a:pt x="290773" y="277718"/>
                      <a:pt x="290773" y="277718"/>
                      <a:pt x="285622" y="277718"/>
                    </a:cubicBezTo>
                    <a:cubicBezTo>
                      <a:pt x="285622" y="277718"/>
                      <a:pt x="280471" y="277718"/>
                      <a:pt x="280471" y="277718"/>
                    </a:cubicBezTo>
                    <a:cubicBezTo>
                      <a:pt x="275320" y="282635"/>
                      <a:pt x="275320" y="282635"/>
                      <a:pt x="275320" y="287553"/>
                    </a:cubicBezTo>
                    <a:cubicBezTo>
                      <a:pt x="280471" y="287553"/>
                      <a:pt x="280471" y="292470"/>
                      <a:pt x="285622" y="292470"/>
                    </a:cubicBezTo>
                    <a:cubicBezTo>
                      <a:pt x="285622" y="292470"/>
                      <a:pt x="290773" y="292470"/>
                      <a:pt x="290773" y="297387"/>
                    </a:cubicBezTo>
                    <a:cubicBezTo>
                      <a:pt x="301075" y="297387"/>
                      <a:pt x="311378" y="302304"/>
                      <a:pt x="311378" y="312139"/>
                    </a:cubicBezTo>
                    <a:cubicBezTo>
                      <a:pt x="316529" y="317056"/>
                      <a:pt x="316529" y="326890"/>
                      <a:pt x="306227" y="331808"/>
                    </a:cubicBezTo>
                    <a:cubicBezTo>
                      <a:pt x="306227" y="331808"/>
                      <a:pt x="301075" y="336725"/>
                      <a:pt x="290773" y="336725"/>
                    </a:cubicBezTo>
                    <a:cubicBezTo>
                      <a:pt x="290773" y="336725"/>
                      <a:pt x="290773" y="336725"/>
                      <a:pt x="290773" y="341642"/>
                    </a:cubicBezTo>
                    <a:cubicBezTo>
                      <a:pt x="290773" y="341642"/>
                      <a:pt x="290773" y="341642"/>
                      <a:pt x="285622" y="341642"/>
                    </a:cubicBezTo>
                    <a:cubicBezTo>
                      <a:pt x="285622" y="341642"/>
                      <a:pt x="285622" y="341642"/>
                      <a:pt x="280471" y="341642"/>
                    </a:cubicBezTo>
                    <a:cubicBezTo>
                      <a:pt x="280471" y="341642"/>
                      <a:pt x="280471" y="341642"/>
                      <a:pt x="280471" y="336725"/>
                    </a:cubicBezTo>
                    <a:cubicBezTo>
                      <a:pt x="275320" y="331808"/>
                      <a:pt x="265017" y="331808"/>
                      <a:pt x="265017" y="326890"/>
                    </a:cubicBezTo>
                    <a:cubicBezTo>
                      <a:pt x="259866" y="321973"/>
                      <a:pt x="259866" y="321973"/>
                      <a:pt x="265017" y="321973"/>
                    </a:cubicBezTo>
                    <a:cubicBezTo>
                      <a:pt x="265017" y="317056"/>
                      <a:pt x="265017" y="317056"/>
                      <a:pt x="270168" y="317056"/>
                    </a:cubicBezTo>
                    <a:cubicBezTo>
                      <a:pt x="270168" y="317056"/>
                      <a:pt x="270168" y="317056"/>
                      <a:pt x="275320" y="317056"/>
                    </a:cubicBezTo>
                    <a:cubicBezTo>
                      <a:pt x="275320" y="321973"/>
                      <a:pt x="280471" y="321973"/>
                      <a:pt x="280471" y="321973"/>
                    </a:cubicBezTo>
                    <a:cubicBezTo>
                      <a:pt x="285622" y="321973"/>
                      <a:pt x="285622" y="321973"/>
                      <a:pt x="290773" y="321973"/>
                    </a:cubicBezTo>
                    <a:cubicBezTo>
                      <a:pt x="295924" y="321973"/>
                      <a:pt x="295924" y="321973"/>
                      <a:pt x="295924" y="321973"/>
                    </a:cubicBezTo>
                    <a:cubicBezTo>
                      <a:pt x="301075" y="321973"/>
                      <a:pt x="301075" y="317056"/>
                      <a:pt x="301075" y="312139"/>
                    </a:cubicBezTo>
                    <a:cubicBezTo>
                      <a:pt x="301075" y="312139"/>
                      <a:pt x="295924" y="312139"/>
                      <a:pt x="295924" y="312139"/>
                    </a:cubicBezTo>
                    <a:cubicBezTo>
                      <a:pt x="295924" y="312139"/>
                      <a:pt x="295924" y="312139"/>
                      <a:pt x="290773" y="307221"/>
                    </a:cubicBezTo>
                    <a:cubicBezTo>
                      <a:pt x="285622" y="307221"/>
                      <a:pt x="275320" y="302304"/>
                      <a:pt x="270168" y="297387"/>
                    </a:cubicBezTo>
                    <a:cubicBezTo>
                      <a:pt x="270168" y="297387"/>
                      <a:pt x="265017" y="297387"/>
                      <a:pt x="265017" y="292470"/>
                    </a:cubicBezTo>
                    <a:cubicBezTo>
                      <a:pt x="259866" y="287553"/>
                      <a:pt x="265017" y="277718"/>
                      <a:pt x="270168" y="272801"/>
                    </a:cubicBezTo>
                    <a:cubicBezTo>
                      <a:pt x="270168" y="267884"/>
                      <a:pt x="275320" y="267884"/>
                      <a:pt x="280471" y="262966"/>
                    </a:cubicBezTo>
                    <a:cubicBezTo>
                      <a:pt x="280471" y="262966"/>
                      <a:pt x="280471" y="262966"/>
                      <a:pt x="280471" y="258049"/>
                    </a:cubicBezTo>
                    <a:close/>
                    <a:moveTo>
                      <a:pt x="316528" y="248963"/>
                    </a:moveTo>
                    <a:cubicBezTo>
                      <a:pt x="316528" y="248963"/>
                      <a:pt x="316528" y="248963"/>
                      <a:pt x="396312" y="248963"/>
                    </a:cubicBezTo>
                    <a:cubicBezTo>
                      <a:pt x="396312" y="248963"/>
                      <a:pt x="396312" y="248963"/>
                      <a:pt x="396312" y="253809"/>
                    </a:cubicBezTo>
                    <a:cubicBezTo>
                      <a:pt x="396312" y="263501"/>
                      <a:pt x="401631" y="268347"/>
                      <a:pt x="406950" y="268347"/>
                    </a:cubicBezTo>
                    <a:cubicBezTo>
                      <a:pt x="406950" y="268347"/>
                      <a:pt x="406950" y="268347"/>
                      <a:pt x="412269" y="268347"/>
                    </a:cubicBezTo>
                    <a:cubicBezTo>
                      <a:pt x="412269" y="268347"/>
                      <a:pt x="412269" y="268347"/>
                      <a:pt x="412269" y="336191"/>
                    </a:cubicBezTo>
                    <a:cubicBezTo>
                      <a:pt x="412269" y="336191"/>
                      <a:pt x="412269" y="336191"/>
                      <a:pt x="406950" y="336191"/>
                    </a:cubicBezTo>
                    <a:cubicBezTo>
                      <a:pt x="401631" y="336191"/>
                      <a:pt x="396312" y="341037"/>
                      <a:pt x="396312" y="350729"/>
                    </a:cubicBezTo>
                    <a:cubicBezTo>
                      <a:pt x="396312" y="350729"/>
                      <a:pt x="396312" y="350729"/>
                      <a:pt x="321847" y="350729"/>
                    </a:cubicBezTo>
                    <a:cubicBezTo>
                      <a:pt x="337804" y="341037"/>
                      <a:pt x="348442" y="321653"/>
                      <a:pt x="348442" y="302269"/>
                    </a:cubicBezTo>
                    <a:cubicBezTo>
                      <a:pt x="348442" y="278039"/>
                      <a:pt x="337804" y="258655"/>
                      <a:pt x="316528" y="248963"/>
                    </a:cubicBezTo>
                    <a:close/>
                    <a:moveTo>
                      <a:pt x="170183" y="248963"/>
                    </a:moveTo>
                    <a:cubicBezTo>
                      <a:pt x="170183" y="248963"/>
                      <a:pt x="170183" y="248963"/>
                      <a:pt x="259866" y="248963"/>
                    </a:cubicBezTo>
                    <a:cubicBezTo>
                      <a:pt x="238764" y="258655"/>
                      <a:pt x="228213" y="278039"/>
                      <a:pt x="228213" y="302269"/>
                    </a:cubicBezTo>
                    <a:cubicBezTo>
                      <a:pt x="228213" y="321653"/>
                      <a:pt x="238764" y="341037"/>
                      <a:pt x="254591" y="350729"/>
                    </a:cubicBezTo>
                    <a:cubicBezTo>
                      <a:pt x="254591" y="350729"/>
                      <a:pt x="254591" y="350729"/>
                      <a:pt x="170183" y="350729"/>
                    </a:cubicBezTo>
                    <a:cubicBezTo>
                      <a:pt x="170183" y="341037"/>
                      <a:pt x="164908" y="336191"/>
                      <a:pt x="159632" y="336191"/>
                    </a:cubicBezTo>
                    <a:cubicBezTo>
                      <a:pt x="159632" y="336191"/>
                      <a:pt x="159632" y="336191"/>
                      <a:pt x="154357" y="336191"/>
                    </a:cubicBezTo>
                    <a:cubicBezTo>
                      <a:pt x="154357" y="336191"/>
                      <a:pt x="154357" y="336191"/>
                      <a:pt x="154357" y="268347"/>
                    </a:cubicBezTo>
                    <a:cubicBezTo>
                      <a:pt x="154357" y="268347"/>
                      <a:pt x="154357" y="268347"/>
                      <a:pt x="159632" y="268347"/>
                    </a:cubicBezTo>
                    <a:cubicBezTo>
                      <a:pt x="164908" y="268347"/>
                      <a:pt x="170183" y="263501"/>
                      <a:pt x="170183" y="253809"/>
                    </a:cubicBezTo>
                    <a:cubicBezTo>
                      <a:pt x="170183" y="253809"/>
                      <a:pt x="170183" y="253809"/>
                      <a:pt x="170183" y="248963"/>
                    </a:cubicBezTo>
                    <a:close/>
                    <a:moveTo>
                      <a:pt x="142633" y="238059"/>
                    </a:moveTo>
                    <a:lnTo>
                      <a:pt x="142633" y="359815"/>
                    </a:lnTo>
                    <a:lnTo>
                      <a:pt x="422038" y="359815"/>
                    </a:lnTo>
                    <a:lnTo>
                      <a:pt x="422038" y="238059"/>
                    </a:lnTo>
                    <a:close/>
                    <a:moveTo>
                      <a:pt x="132864" y="228973"/>
                    </a:moveTo>
                    <a:lnTo>
                      <a:pt x="433761" y="228973"/>
                    </a:lnTo>
                    <a:lnTo>
                      <a:pt x="433761" y="374353"/>
                    </a:lnTo>
                    <a:lnTo>
                      <a:pt x="132864" y="374353"/>
                    </a:lnTo>
                    <a:close/>
                    <a:moveTo>
                      <a:pt x="290517" y="174456"/>
                    </a:moveTo>
                    <a:cubicBezTo>
                      <a:pt x="290517" y="174456"/>
                      <a:pt x="290517" y="174456"/>
                      <a:pt x="369283" y="174456"/>
                    </a:cubicBezTo>
                    <a:cubicBezTo>
                      <a:pt x="364032" y="189600"/>
                      <a:pt x="364032" y="204743"/>
                      <a:pt x="358781" y="219887"/>
                    </a:cubicBezTo>
                    <a:cubicBezTo>
                      <a:pt x="358781" y="219887"/>
                      <a:pt x="358781" y="219887"/>
                      <a:pt x="285266" y="219887"/>
                    </a:cubicBezTo>
                    <a:cubicBezTo>
                      <a:pt x="290517" y="204743"/>
                      <a:pt x="290517" y="189600"/>
                      <a:pt x="290517" y="174456"/>
                    </a:cubicBezTo>
                    <a:close/>
                    <a:moveTo>
                      <a:pt x="195388" y="174456"/>
                    </a:moveTo>
                    <a:cubicBezTo>
                      <a:pt x="195388" y="174456"/>
                      <a:pt x="195388" y="174456"/>
                      <a:pt x="269635" y="174456"/>
                    </a:cubicBezTo>
                    <a:cubicBezTo>
                      <a:pt x="269635" y="189600"/>
                      <a:pt x="269635" y="204743"/>
                      <a:pt x="264332" y="219887"/>
                    </a:cubicBezTo>
                    <a:cubicBezTo>
                      <a:pt x="264332" y="219887"/>
                      <a:pt x="264332" y="219887"/>
                      <a:pt x="195388" y="219887"/>
                    </a:cubicBezTo>
                    <a:cubicBezTo>
                      <a:pt x="195388" y="219887"/>
                      <a:pt x="195388" y="219887"/>
                      <a:pt x="195388" y="174456"/>
                    </a:cubicBezTo>
                    <a:close/>
                    <a:moveTo>
                      <a:pt x="101602" y="174456"/>
                    </a:moveTo>
                    <a:cubicBezTo>
                      <a:pt x="101602" y="174456"/>
                      <a:pt x="101602" y="174456"/>
                      <a:pt x="173896" y="174456"/>
                    </a:cubicBezTo>
                    <a:lnTo>
                      <a:pt x="173896" y="218489"/>
                    </a:lnTo>
                    <a:cubicBezTo>
                      <a:pt x="173896" y="218489"/>
                      <a:pt x="173896" y="218489"/>
                      <a:pt x="117094" y="218489"/>
                    </a:cubicBezTo>
                    <a:cubicBezTo>
                      <a:pt x="117094" y="218489"/>
                      <a:pt x="117094" y="218489"/>
                      <a:pt x="117094" y="238059"/>
                    </a:cubicBezTo>
                    <a:cubicBezTo>
                      <a:pt x="117094" y="238059"/>
                      <a:pt x="111930" y="238059"/>
                      <a:pt x="111930" y="238059"/>
                    </a:cubicBezTo>
                    <a:cubicBezTo>
                      <a:pt x="106766" y="218489"/>
                      <a:pt x="101602" y="198919"/>
                      <a:pt x="101602" y="174456"/>
                    </a:cubicBezTo>
                    <a:close/>
                    <a:moveTo>
                      <a:pt x="0" y="174456"/>
                    </a:moveTo>
                    <a:cubicBezTo>
                      <a:pt x="0" y="174456"/>
                      <a:pt x="0" y="174456"/>
                      <a:pt x="79304" y="174456"/>
                    </a:cubicBezTo>
                    <a:cubicBezTo>
                      <a:pt x="79304" y="199042"/>
                      <a:pt x="84591" y="223628"/>
                      <a:pt x="89878" y="243297"/>
                    </a:cubicBezTo>
                    <a:cubicBezTo>
                      <a:pt x="68730" y="248214"/>
                      <a:pt x="47582" y="253132"/>
                      <a:pt x="31722" y="258049"/>
                    </a:cubicBezTo>
                    <a:cubicBezTo>
                      <a:pt x="15861" y="233463"/>
                      <a:pt x="5287" y="203959"/>
                      <a:pt x="0" y="174456"/>
                    </a:cubicBezTo>
                    <a:close/>
                    <a:moveTo>
                      <a:pt x="259028" y="92680"/>
                    </a:moveTo>
                    <a:cubicBezTo>
                      <a:pt x="264332" y="112250"/>
                      <a:pt x="269635" y="131820"/>
                      <a:pt x="269635" y="156283"/>
                    </a:cubicBezTo>
                    <a:cubicBezTo>
                      <a:pt x="269635" y="156283"/>
                      <a:pt x="269635" y="156283"/>
                      <a:pt x="195388" y="156283"/>
                    </a:cubicBezTo>
                    <a:cubicBezTo>
                      <a:pt x="195388" y="156283"/>
                      <a:pt x="195388" y="156283"/>
                      <a:pt x="195388" y="97572"/>
                    </a:cubicBezTo>
                    <a:cubicBezTo>
                      <a:pt x="216601" y="97572"/>
                      <a:pt x="237815" y="92680"/>
                      <a:pt x="259028" y="92680"/>
                    </a:cubicBezTo>
                    <a:close/>
                    <a:moveTo>
                      <a:pt x="111930" y="92680"/>
                    </a:moveTo>
                    <a:cubicBezTo>
                      <a:pt x="132585" y="92680"/>
                      <a:pt x="153241" y="97572"/>
                      <a:pt x="173896" y="97572"/>
                    </a:cubicBezTo>
                    <a:cubicBezTo>
                      <a:pt x="173896" y="97572"/>
                      <a:pt x="173896" y="97572"/>
                      <a:pt x="173896" y="156283"/>
                    </a:cubicBezTo>
                    <a:cubicBezTo>
                      <a:pt x="173896" y="156283"/>
                      <a:pt x="173896" y="156283"/>
                      <a:pt x="101602" y="156283"/>
                    </a:cubicBezTo>
                    <a:cubicBezTo>
                      <a:pt x="101602" y="131820"/>
                      <a:pt x="106766" y="112250"/>
                      <a:pt x="111930" y="92680"/>
                    </a:cubicBezTo>
                    <a:close/>
                    <a:moveTo>
                      <a:pt x="337561" y="72690"/>
                    </a:moveTo>
                    <a:cubicBezTo>
                      <a:pt x="353422" y="97276"/>
                      <a:pt x="363996" y="126779"/>
                      <a:pt x="369283" y="156283"/>
                    </a:cubicBezTo>
                    <a:cubicBezTo>
                      <a:pt x="369283" y="156283"/>
                      <a:pt x="369283" y="156283"/>
                      <a:pt x="289979" y="156283"/>
                    </a:cubicBezTo>
                    <a:cubicBezTo>
                      <a:pt x="289979" y="131697"/>
                      <a:pt x="284692" y="107111"/>
                      <a:pt x="279405" y="87442"/>
                    </a:cubicBezTo>
                    <a:cubicBezTo>
                      <a:pt x="300553" y="82524"/>
                      <a:pt x="321701" y="77607"/>
                      <a:pt x="337561" y="72690"/>
                    </a:cubicBezTo>
                    <a:close/>
                    <a:moveTo>
                      <a:pt x="31722" y="72690"/>
                    </a:moveTo>
                    <a:cubicBezTo>
                      <a:pt x="47582" y="77607"/>
                      <a:pt x="68730" y="82524"/>
                      <a:pt x="89878" y="87442"/>
                    </a:cubicBezTo>
                    <a:cubicBezTo>
                      <a:pt x="84591" y="107111"/>
                      <a:pt x="79304" y="131697"/>
                      <a:pt x="79304" y="156283"/>
                    </a:cubicBezTo>
                    <a:cubicBezTo>
                      <a:pt x="79304" y="156283"/>
                      <a:pt x="79304" y="156283"/>
                      <a:pt x="0" y="156283"/>
                    </a:cubicBezTo>
                    <a:cubicBezTo>
                      <a:pt x="5287" y="126779"/>
                      <a:pt x="15861" y="97276"/>
                      <a:pt x="31722" y="72690"/>
                    </a:cubicBezTo>
                    <a:close/>
                    <a:moveTo>
                      <a:pt x="195388" y="9087"/>
                    </a:moveTo>
                    <a:cubicBezTo>
                      <a:pt x="200717" y="9087"/>
                      <a:pt x="211374" y="14019"/>
                      <a:pt x="216703" y="18952"/>
                    </a:cubicBezTo>
                    <a:cubicBezTo>
                      <a:pt x="227360" y="28817"/>
                      <a:pt x="243347" y="48547"/>
                      <a:pt x="254004" y="73209"/>
                    </a:cubicBezTo>
                    <a:cubicBezTo>
                      <a:pt x="232689" y="73209"/>
                      <a:pt x="216703" y="78142"/>
                      <a:pt x="195388" y="78142"/>
                    </a:cubicBezTo>
                    <a:cubicBezTo>
                      <a:pt x="195388" y="78142"/>
                      <a:pt x="195388" y="78142"/>
                      <a:pt x="195388" y="9087"/>
                    </a:cubicBezTo>
                    <a:close/>
                    <a:moveTo>
                      <a:pt x="173896" y="9087"/>
                    </a:moveTo>
                    <a:cubicBezTo>
                      <a:pt x="173896" y="9087"/>
                      <a:pt x="173896" y="9087"/>
                      <a:pt x="173896" y="78142"/>
                    </a:cubicBezTo>
                    <a:cubicBezTo>
                      <a:pt x="153291" y="78142"/>
                      <a:pt x="137838" y="73209"/>
                      <a:pt x="117233" y="73209"/>
                    </a:cubicBezTo>
                    <a:cubicBezTo>
                      <a:pt x="122384" y="63344"/>
                      <a:pt x="122384" y="58412"/>
                      <a:pt x="127535" y="53479"/>
                    </a:cubicBezTo>
                    <a:cubicBezTo>
                      <a:pt x="137838" y="38682"/>
                      <a:pt x="142989" y="23884"/>
                      <a:pt x="153291" y="18952"/>
                    </a:cubicBezTo>
                    <a:cubicBezTo>
                      <a:pt x="163594" y="14019"/>
                      <a:pt x="168745" y="9087"/>
                      <a:pt x="173896" y="9087"/>
                    </a:cubicBezTo>
                    <a:close/>
                    <a:moveTo>
                      <a:pt x="226650" y="0"/>
                    </a:moveTo>
                    <a:cubicBezTo>
                      <a:pt x="264082" y="9605"/>
                      <a:pt x="301515" y="28816"/>
                      <a:pt x="328252" y="57632"/>
                    </a:cubicBezTo>
                    <a:cubicBezTo>
                      <a:pt x="312210" y="62435"/>
                      <a:pt x="290820" y="67238"/>
                      <a:pt x="274777" y="67238"/>
                    </a:cubicBezTo>
                    <a:cubicBezTo>
                      <a:pt x="269430" y="57632"/>
                      <a:pt x="264082" y="48027"/>
                      <a:pt x="264082" y="43224"/>
                    </a:cubicBezTo>
                    <a:cubicBezTo>
                      <a:pt x="253387" y="24013"/>
                      <a:pt x="242692" y="14408"/>
                      <a:pt x="226650" y="4803"/>
                    </a:cubicBezTo>
                    <a:cubicBezTo>
                      <a:pt x="226650" y="4803"/>
                      <a:pt x="226650" y="4803"/>
                      <a:pt x="226650" y="0"/>
                    </a:cubicBezTo>
                    <a:close/>
                    <a:moveTo>
                      <a:pt x="142633" y="0"/>
                    </a:moveTo>
                    <a:cubicBezTo>
                      <a:pt x="142633" y="0"/>
                      <a:pt x="142633" y="0"/>
                      <a:pt x="142633" y="4803"/>
                    </a:cubicBezTo>
                    <a:cubicBezTo>
                      <a:pt x="121654" y="19211"/>
                      <a:pt x="105921" y="38422"/>
                      <a:pt x="95431" y="67238"/>
                    </a:cubicBezTo>
                    <a:cubicBezTo>
                      <a:pt x="79697" y="67238"/>
                      <a:pt x="58719" y="62435"/>
                      <a:pt x="42985" y="57632"/>
                    </a:cubicBezTo>
                    <a:cubicBezTo>
                      <a:pt x="69208" y="28816"/>
                      <a:pt x="105921" y="9605"/>
                      <a:pt x="1426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" name="文本框 96"/>
              <p:cNvSpPr txBox="1">
                <a:spLocks/>
              </p:cNvSpPr>
              <p:nvPr/>
            </p:nvSpPr>
            <p:spPr bwMode="auto">
              <a:xfrm>
                <a:off x="8865214" y="3145546"/>
                <a:ext cx="2088062" cy="521178"/>
              </a:xfrm>
              <a:prstGeom prst="rect">
                <a:avLst/>
              </a:prstGeom>
              <a:noFill/>
              <a:extLst/>
            </p:spPr>
            <p:txBody>
              <a:bodyPr wrap="none" lIns="0" tIns="0" rIns="0" bIns="0" anchor="ctr" anchorCtr="1">
                <a:normAutofit/>
              </a:bodyPr>
              <a:lstStyle/>
              <a:p>
                <a:pPr latinLnBrk="0"/>
                <a:r>
                  <a:rPr lang="zh-CN" altLang="en-US" sz="1400">
                    <a:solidFill>
                      <a:schemeClr val="tx1"/>
                    </a:solidFill>
                    <a:effectLst/>
                  </a:rPr>
                  <a:t>标题文本预设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8237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004870b2-c51d-425a-920e-49207b0f3eab"/>
          <p:cNvGrpSpPr>
            <a:grpSpLocks noChangeAspect="1"/>
          </p:cNvGrpSpPr>
          <p:nvPr/>
        </p:nvGrpSpPr>
        <p:grpSpPr>
          <a:xfrm>
            <a:off x="1039783" y="2284817"/>
            <a:ext cx="10158556" cy="3680151"/>
            <a:chOff x="1039783" y="1711384"/>
            <a:chExt cx="10158556" cy="3680151"/>
          </a:xfrm>
        </p:grpSpPr>
        <p:grpSp>
          <p:nvGrpSpPr>
            <p:cNvPr id="4" name="组合 3"/>
            <p:cNvGrpSpPr/>
            <p:nvPr/>
          </p:nvGrpSpPr>
          <p:grpSpPr>
            <a:xfrm>
              <a:off x="1039783" y="4555758"/>
              <a:ext cx="2407615" cy="835777"/>
              <a:chOff x="609599" y="3139323"/>
              <a:chExt cx="2407615" cy="835777"/>
            </a:xfrm>
          </p:grpSpPr>
          <p:sp>
            <p:nvSpPr>
              <p:cNvPr id="30" name="文本框 8"/>
              <p:cNvSpPr txBox="1"/>
              <p:nvPr/>
            </p:nvSpPr>
            <p:spPr>
              <a:xfrm>
                <a:off x="609599" y="3385544"/>
                <a:ext cx="2407615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algn="r" defTabSz="914378">
                  <a:lnSpc>
                    <a:spcPct val="120000"/>
                  </a:lnSpc>
                  <a:defRPr/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609599" y="3139323"/>
                <a:ext cx="2407615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algn="r" defTabSz="914378">
                  <a:defRPr/>
                </a:pPr>
                <a:r>
                  <a:rPr lang="zh-CN" altLang="en-US" sz="1600" b="1">
                    <a:solidFill>
                      <a:schemeClr val="accent2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8741010" y="4555758"/>
              <a:ext cx="2457329" cy="835777"/>
              <a:chOff x="9029821" y="3139323"/>
              <a:chExt cx="2457329" cy="835777"/>
            </a:xfrm>
          </p:grpSpPr>
          <p:sp>
            <p:nvSpPr>
              <p:cNvPr id="28" name="文本框 11"/>
              <p:cNvSpPr txBox="1"/>
              <p:nvPr/>
            </p:nvSpPr>
            <p:spPr>
              <a:xfrm>
                <a:off x="9029821" y="3385544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defTabSz="914378">
                  <a:lnSpc>
                    <a:spcPct val="120000"/>
                  </a:lnSpc>
                  <a:defRPr/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9029821" y="3139323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defTabSz="914378">
                  <a:defRPr/>
                </a:pPr>
                <a:r>
                  <a:rPr lang="zh-CN" altLang="en-US" sz="1600" b="1">
                    <a:solidFill>
                      <a:schemeClr val="accent4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4267201" y="1711384"/>
              <a:ext cx="3657600" cy="3435232"/>
              <a:chOff x="3842034" y="1787420"/>
              <a:chExt cx="4507933" cy="4233868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3842034" y="1787420"/>
                <a:ext cx="4507933" cy="4233868"/>
                <a:chOff x="3842034" y="395399"/>
                <a:chExt cx="4507933" cy="4233868"/>
              </a:xfrm>
            </p:grpSpPr>
            <p:sp>
              <p:nvSpPr>
                <p:cNvPr id="23" name="任意多边形: 形状 57"/>
                <p:cNvSpPr/>
                <p:nvPr/>
              </p:nvSpPr>
              <p:spPr>
                <a:xfrm>
                  <a:off x="4859220" y="395399"/>
                  <a:ext cx="1236780" cy="2273681"/>
                </a:xfrm>
                <a:custGeom>
                  <a:avLst/>
                  <a:gdLst>
                    <a:gd name="connsiteX0" fmla="*/ 1236780 w 1236780"/>
                    <a:gd name="connsiteY0" fmla="*/ 0 h 2273681"/>
                    <a:gd name="connsiteX1" fmla="*/ 1236780 w 1236780"/>
                    <a:gd name="connsiteY1" fmla="*/ 439552 h 2273681"/>
                    <a:gd name="connsiteX2" fmla="*/ 439552 w 1236780"/>
                    <a:gd name="connsiteY2" fmla="*/ 1236780 h 2273681"/>
                    <a:gd name="connsiteX3" fmla="*/ 715054 w 1236780"/>
                    <a:gd name="connsiteY3" fmla="*/ 1839602 h 2273681"/>
                    <a:gd name="connsiteX4" fmla="*/ 762725 w 1236780"/>
                    <a:gd name="connsiteY4" fmla="*/ 1876147 h 2273681"/>
                    <a:gd name="connsiteX5" fmla="*/ 563959 w 1236780"/>
                    <a:gd name="connsiteY5" fmla="*/ 2273681 h 2273681"/>
                    <a:gd name="connsiteX6" fmla="*/ 545285 w 1236780"/>
                    <a:gd name="connsiteY6" fmla="*/ 2262337 h 2273681"/>
                    <a:gd name="connsiteX7" fmla="*/ 0 w 1236780"/>
                    <a:gd name="connsiteY7" fmla="*/ 1236780 h 2273681"/>
                    <a:gd name="connsiteX8" fmla="*/ 1236780 w 1236780"/>
                    <a:gd name="connsiteY8" fmla="*/ 0 h 22736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36780" h="2273681">
                      <a:moveTo>
                        <a:pt x="1236780" y="0"/>
                      </a:moveTo>
                      <a:lnTo>
                        <a:pt x="1236780" y="439552"/>
                      </a:lnTo>
                      <a:cubicBezTo>
                        <a:pt x="796484" y="439552"/>
                        <a:pt x="439552" y="796484"/>
                        <a:pt x="439552" y="1236780"/>
                      </a:cubicBezTo>
                      <a:cubicBezTo>
                        <a:pt x="439552" y="1477567"/>
                        <a:pt x="546301" y="1693422"/>
                        <a:pt x="715054" y="1839602"/>
                      </a:cubicBezTo>
                      <a:lnTo>
                        <a:pt x="762725" y="1876147"/>
                      </a:lnTo>
                      <a:lnTo>
                        <a:pt x="563959" y="2273681"/>
                      </a:lnTo>
                      <a:lnTo>
                        <a:pt x="545285" y="2262337"/>
                      </a:lnTo>
                      <a:cubicBezTo>
                        <a:pt x="216299" y="2040079"/>
                        <a:pt x="0" y="1663689"/>
                        <a:pt x="0" y="1236780"/>
                      </a:cubicBezTo>
                      <a:cubicBezTo>
                        <a:pt x="0" y="553725"/>
                        <a:pt x="553725" y="0"/>
                        <a:pt x="123678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4" name="任意多边形: 形状 59"/>
                <p:cNvSpPr/>
                <p:nvPr/>
              </p:nvSpPr>
              <p:spPr>
                <a:xfrm>
                  <a:off x="3842034" y="2155706"/>
                  <a:ext cx="2473561" cy="2473561"/>
                </a:xfrm>
                <a:custGeom>
                  <a:avLst/>
                  <a:gdLst>
                    <a:gd name="connsiteX0" fmla="*/ 1236780 w 2473561"/>
                    <a:gd name="connsiteY0" fmla="*/ 0 h 2473560"/>
                    <a:gd name="connsiteX1" fmla="*/ 2324287 w 2473561"/>
                    <a:gd name="connsiteY1" fmla="*/ 647257 h 2473560"/>
                    <a:gd name="connsiteX2" fmla="*/ 2353068 w 2473561"/>
                    <a:gd name="connsiteY2" fmla="*/ 707001 h 2473560"/>
                    <a:gd name="connsiteX3" fmla="*/ 2253968 w 2473561"/>
                    <a:gd name="connsiteY3" fmla="*/ 713252 h 2473560"/>
                    <a:gd name="connsiteX4" fmla="*/ 1664446 w 2473561"/>
                    <a:gd name="connsiteY4" fmla="*/ 563979 h 2473560"/>
                    <a:gd name="connsiteX5" fmla="*/ 1617542 w 2473561"/>
                    <a:gd name="connsiteY5" fmla="*/ 535485 h 2473560"/>
                    <a:gd name="connsiteX6" fmla="*/ 1581146 w 2473561"/>
                    <a:gd name="connsiteY6" fmla="*/ 513373 h 2473560"/>
                    <a:gd name="connsiteX7" fmla="*/ 1578271 w 2473561"/>
                    <a:gd name="connsiteY7" fmla="*/ 519123 h 2473560"/>
                    <a:gd name="connsiteX8" fmla="*/ 1547096 w 2473561"/>
                    <a:gd name="connsiteY8" fmla="*/ 502202 h 2473560"/>
                    <a:gd name="connsiteX9" fmla="*/ 1236779 w 2473561"/>
                    <a:gd name="connsiteY9" fmla="*/ 439552 h 2473560"/>
                    <a:gd name="connsiteX10" fmla="*/ 439551 w 2473561"/>
                    <a:gd name="connsiteY10" fmla="*/ 1236780 h 2473560"/>
                    <a:gd name="connsiteX11" fmla="*/ 1236779 w 2473561"/>
                    <a:gd name="connsiteY11" fmla="*/ 2034008 h 2473560"/>
                    <a:gd name="connsiteX12" fmla="*/ 2029891 w 2473561"/>
                    <a:gd name="connsiteY12" fmla="*/ 1318292 h 2473560"/>
                    <a:gd name="connsiteX13" fmla="*/ 2033993 w 2473561"/>
                    <a:gd name="connsiteY13" fmla="*/ 1237062 h 2473560"/>
                    <a:gd name="connsiteX14" fmla="*/ 2033994 w 2473561"/>
                    <a:gd name="connsiteY14" fmla="*/ 1237062 h 2473560"/>
                    <a:gd name="connsiteX15" fmla="*/ 2034008 w 2473561"/>
                    <a:gd name="connsiteY15" fmla="*/ 1236781 h 2473560"/>
                    <a:gd name="connsiteX16" fmla="*/ 1682518 w 2473561"/>
                    <a:gd name="connsiteY16" fmla="*/ 575707 h 2473560"/>
                    <a:gd name="connsiteX17" fmla="*/ 1578272 w 2473561"/>
                    <a:gd name="connsiteY17" fmla="*/ 519124 h 2473560"/>
                    <a:gd name="connsiteX18" fmla="*/ 1581147 w 2473561"/>
                    <a:gd name="connsiteY18" fmla="*/ 513374 h 2473560"/>
                    <a:gd name="connsiteX19" fmla="*/ 1617543 w 2473561"/>
                    <a:gd name="connsiteY19" fmla="*/ 535486 h 2473560"/>
                    <a:gd name="connsiteX20" fmla="*/ 1664447 w 2473561"/>
                    <a:gd name="connsiteY20" fmla="*/ 563980 h 2473560"/>
                    <a:gd name="connsiteX21" fmla="*/ 2253969 w 2473561"/>
                    <a:gd name="connsiteY21" fmla="*/ 713253 h 2473560"/>
                    <a:gd name="connsiteX22" fmla="*/ 2353069 w 2473561"/>
                    <a:gd name="connsiteY22" fmla="*/ 707002 h 2473560"/>
                    <a:gd name="connsiteX23" fmla="*/ 2376369 w 2473561"/>
                    <a:gd name="connsiteY23" fmla="*/ 755370 h 2473560"/>
                    <a:gd name="connsiteX24" fmla="*/ 2473561 w 2473561"/>
                    <a:gd name="connsiteY24" fmla="*/ 1236781 h 2473560"/>
                    <a:gd name="connsiteX25" fmla="*/ 2473547 w 2473561"/>
                    <a:gd name="connsiteY25" fmla="*/ 1237063 h 2473560"/>
                    <a:gd name="connsiteX26" fmla="*/ 2473546 w 2473561"/>
                    <a:gd name="connsiteY26" fmla="*/ 1237063 h 2473560"/>
                    <a:gd name="connsiteX27" fmla="*/ 2467175 w 2473561"/>
                    <a:gd name="connsiteY27" fmla="*/ 1363234 h 2473560"/>
                    <a:gd name="connsiteX28" fmla="*/ 1236780 w 2473561"/>
                    <a:gd name="connsiteY28" fmla="*/ 2473560 h 2473560"/>
                    <a:gd name="connsiteX29" fmla="*/ 0 w 2473561"/>
                    <a:gd name="connsiteY29" fmla="*/ 1236780 h 2473560"/>
                    <a:gd name="connsiteX30" fmla="*/ 1236780 w 2473561"/>
                    <a:gd name="connsiteY30" fmla="*/ 0 h 2473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2473561" h="2473560">
                      <a:moveTo>
                        <a:pt x="1236780" y="0"/>
                      </a:moveTo>
                      <a:cubicBezTo>
                        <a:pt x="1706381" y="0"/>
                        <a:pt x="2114852" y="261721"/>
                        <a:pt x="2324287" y="647257"/>
                      </a:cubicBezTo>
                      <a:lnTo>
                        <a:pt x="2353068" y="707001"/>
                      </a:lnTo>
                      <a:lnTo>
                        <a:pt x="2253968" y="713252"/>
                      </a:lnTo>
                      <a:cubicBezTo>
                        <a:pt x="2040514" y="713252"/>
                        <a:pt x="1839689" y="659178"/>
                        <a:pt x="1664446" y="563979"/>
                      </a:cubicBezTo>
                      <a:lnTo>
                        <a:pt x="1617542" y="535485"/>
                      </a:lnTo>
                      <a:lnTo>
                        <a:pt x="1581146" y="513373"/>
                      </a:lnTo>
                      <a:lnTo>
                        <a:pt x="1578271" y="519123"/>
                      </a:lnTo>
                      <a:lnTo>
                        <a:pt x="1547096" y="502202"/>
                      </a:lnTo>
                      <a:cubicBezTo>
                        <a:pt x="1451717" y="461860"/>
                        <a:pt x="1346853" y="439552"/>
                        <a:pt x="1236779" y="439552"/>
                      </a:cubicBezTo>
                      <a:cubicBezTo>
                        <a:pt x="796482" y="439552"/>
                        <a:pt x="439551" y="796483"/>
                        <a:pt x="439551" y="1236780"/>
                      </a:cubicBezTo>
                      <a:cubicBezTo>
                        <a:pt x="439551" y="1677077"/>
                        <a:pt x="796482" y="2034008"/>
                        <a:pt x="1236779" y="2034008"/>
                      </a:cubicBezTo>
                      <a:cubicBezTo>
                        <a:pt x="1649558" y="2034008"/>
                        <a:pt x="1989065" y="1720299"/>
                        <a:pt x="2029891" y="1318292"/>
                      </a:cubicBezTo>
                      <a:lnTo>
                        <a:pt x="2033993" y="1237062"/>
                      </a:lnTo>
                      <a:lnTo>
                        <a:pt x="2033994" y="1237062"/>
                      </a:lnTo>
                      <a:lnTo>
                        <a:pt x="2034008" y="1236781"/>
                      </a:lnTo>
                      <a:cubicBezTo>
                        <a:pt x="2034008" y="961596"/>
                        <a:pt x="1894582" y="718975"/>
                        <a:pt x="1682518" y="575707"/>
                      </a:cubicBezTo>
                      <a:lnTo>
                        <a:pt x="1578272" y="519124"/>
                      </a:lnTo>
                      <a:lnTo>
                        <a:pt x="1581147" y="513374"/>
                      </a:lnTo>
                      <a:lnTo>
                        <a:pt x="1617543" y="535486"/>
                      </a:lnTo>
                      <a:lnTo>
                        <a:pt x="1664447" y="563980"/>
                      </a:lnTo>
                      <a:cubicBezTo>
                        <a:pt x="1839690" y="659179"/>
                        <a:pt x="2040515" y="713253"/>
                        <a:pt x="2253969" y="713253"/>
                      </a:cubicBezTo>
                      <a:lnTo>
                        <a:pt x="2353069" y="707002"/>
                      </a:lnTo>
                      <a:lnTo>
                        <a:pt x="2376369" y="755370"/>
                      </a:lnTo>
                      <a:cubicBezTo>
                        <a:pt x="2438953" y="903337"/>
                        <a:pt x="2473561" y="1066017"/>
                        <a:pt x="2473561" y="1236781"/>
                      </a:cubicBezTo>
                      <a:lnTo>
                        <a:pt x="2473547" y="1237063"/>
                      </a:lnTo>
                      <a:lnTo>
                        <a:pt x="2473546" y="1237063"/>
                      </a:lnTo>
                      <a:lnTo>
                        <a:pt x="2467175" y="1363234"/>
                      </a:lnTo>
                      <a:cubicBezTo>
                        <a:pt x="2403839" y="1986888"/>
                        <a:pt x="1877144" y="2473560"/>
                        <a:pt x="1236780" y="2473560"/>
                      </a:cubicBezTo>
                      <a:cubicBezTo>
                        <a:pt x="553725" y="2473560"/>
                        <a:pt x="0" y="1919835"/>
                        <a:pt x="0" y="1236780"/>
                      </a:cubicBezTo>
                      <a:cubicBezTo>
                        <a:pt x="0" y="553725"/>
                        <a:pt x="553725" y="0"/>
                        <a:pt x="123678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5" name="任意多边形: 形状 60"/>
                <p:cNvSpPr/>
                <p:nvPr/>
              </p:nvSpPr>
              <p:spPr>
                <a:xfrm>
                  <a:off x="5876407" y="2155706"/>
                  <a:ext cx="2473560" cy="2473560"/>
                </a:xfrm>
                <a:custGeom>
                  <a:avLst/>
                  <a:gdLst>
                    <a:gd name="connsiteX0" fmla="*/ 892415 w 2473560"/>
                    <a:gd name="connsiteY0" fmla="*/ 513375 h 2473560"/>
                    <a:gd name="connsiteX1" fmla="*/ 858322 w 2473560"/>
                    <a:gd name="connsiteY1" fmla="*/ 534087 h 2473560"/>
                    <a:gd name="connsiteX2" fmla="*/ 809118 w 2473560"/>
                    <a:gd name="connsiteY2" fmla="*/ 563979 h 2473560"/>
                    <a:gd name="connsiteX3" fmla="*/ 377116 w 2473560"/>
                    <a:gd name="connsiteY3" fmla="*/ 703315 h 2473560"/>
                    <a:gd name="connsiteX4" fmla="*/ 318695 w 2473560"/>
                    <a:gd name="connsiteY4" fmla="*/ 707001 h 2473560"/>
                    <a:gd name="connsiteX5" fmla="*/ 341995 w 2473560"/>
                    <a:gd name="connsiteY5" fmla="*/ 755369 h 2473560"/>
                    <a:gd name="connsiteX6" fmla="*/ 439187 w 2473560"/>
                    <a:gd name="connsiteY6" fmla="*/ 1236780 h 2473560"/>
                    <a:gd name="connsiteX7" fmla="*/ 439173 w 2473560"/>
                    <a:gd name="connsiteY7" fmla="*/ 1237062 h 2473560"/>
                    <a:gd name="connsiteX8" fmla="*/ 439174 w 2473560"/>
                    <a:gd name="connsiteY8" fmla="*/ 1237062 h 2473560"/>
                    <a:gd name="connsiteX9" fmla="*/ 439188 w 2473560"/>
                    <a:gd name="connsiteY9" fmla="*/ 1236781 h 2473560"/>
                    <a:gd name="connsiteX10" fmla="*/ 341996 w 2473560"/>
                    <a:gd name="connsiteY10" fmla="*/ 755370 h 2473560"/>
                    <a:gd name="connsiteX11" fmla="*/ 318696 w 2473560"/>
                    <a:gd name="connsiteY11" fmla="*/ 707002 h 2473560"/>
                    <a:gd name="connsiteX12" fmla="*/ 377117 w 2473560"/>
                    <a:gd name="connsiteY12" fmla="*/ 703316 h 2473560"/>
                    <a:gd name="connsiteX13" fmla="*/ 809119 w 2473560"/>
                    <a:gd name="connsiteY13" fmla="*/ 563980 h 2473560"/>
                    <a:gd name="connsiteX14" fmla="*/ 858323 w 2473560"/>
                    <a:gd name="connsiteY14" fmla="*/ 534088 h 2473560"/>
                    <a:gd name="connsiteX15" fmla="*/ 892416 w 2473560"/>
                    <a:gd name="connsiteY15" fmla="*/ 513376 h 2473560"/>
                    <a:gd name="connsiteX16" fmla="*/ 1236779 w 2473560"/>
                    <a:gd name="connsiteY16" fmla="*/ 439552 h 2473560"/>
                    <a:gd name="connsiteX17" fmla="*/ 926462 w 2473560"/>
                    <a:gd name="connsiteY17" fmla="*/ 502202 h 2473560"/>
                    <a:gd name="connsiteX18" fmla="*/ 895290 w 2473560"/>
                    <a:gd name="connsiteY18" fmla="*/ 519122 h 2473560"/>
                    <a:gd name="connsiteX19" fmla="*/ 895290 w 2473560"/>
                    <a:gd name="connsiteY19" fmla="*/ 519123 h 2473560"/>
                    <a:gd name="connsiteX20" fmla="*/ 791042 w 2473560"/>
                    <a:gd name="connsiteY20" fmla="*/ 575707 h 2473560"/>
                    <a:gd name="connsiteX21" fmla="*/ 439552 w 2473560"/>
                    <a:gd name="connsiteY21" fmla="*/ 1236781 h 2473560"/>
                    <a:gd name="connsiteX22" fmla="*/ 439566 w 2473560"/>
                    <a:gd name="connsiteY22" fmla="*/ 1237063 h 2473560"/>
                    <a:gd name="connsiteX23" fmla="*/ 439565 w 2473560"/>
                    <a:gd name="connsiteY23" fmla="*/ 1237063 h 2473560"/>
                    <a:gd name="connsiteX24" fmla="*/ 443667 w 2473560"/>
                    <a:gd name="connsiteY24" fmla="*/ 1318292 h 2473560"/>
                    <a:gd name="connsiteX25" fmla="*/ 1236779 w 2473560"/>
                    <a:gd name="connsiteY25" fmla="*/ 2034008 h 2473560"/>
                    <a:gd name="connsiteX26" fmla="*/ 2034007 w 2473560"/>
                    <a:gd name="connsiteY26" fmla="*/ 1236780 h 2473560"/>
                    <a:gd name="connsiteX27" fmla="*/ 1236779 w 2473560"/>
                    <a:gd name="connsiteY27" fmla="*/ 439552 h 2473560"/>
                    <a:gd name="connsiteX28" fmla="*/ 1236780 w 2473560"/>
                    <a:gd name="connsiteY28" fmla="*/ 0 h 2473560"/>
                    <a:gd name="connsiteX29" fmla="*/ 2473560 w 2473560"/>
                    <a:gd name="connsiteY29" fmla="*/ 1236780 h 2473560"/>
                    <a:gd name="connsiteX30" fmla="*/ 1236780 w 2473560"/>
                    <a:gd name="connsiteY30" fmla="*/ 2473560 h 2473560"/>
                    <a:gd name="connsiteX31" fmla="*/ 0 w 2473560"/>
                    <a:gd name="connsiteY31" fmla="*/ 1236780 h 2473560"/>
                    <a:gd name="connsiteX32" fmla="*/ 1236780 w 2473560"/>
                    <a:gd name="connsiteY32" fmla="*/ 0 h 2473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2473560" h="2473560">
                      <a:moveTo>
                        <a:pt x="892415" y="513375"/>
                      </a:moveTo>
                      <a:lnTo>
                        <a:pt x="858322" y="534087"/>
                      </a:lnTo>
                      <a:lnTo>
                        <a:pt x="809118" y="563979"/>
                      </a:lnTo>
                      <a:cubicBezTo>
                        <a:pt x="677685" y="635378"/>
                        <a:pt x="531863" y="683645"/>
                        <a:pt x="377116" y="703315"/>
                      </a:cubicBezTo>
                      <a:lnTo>
                        <a:pt x="318695" y="707001"/>
                      </a:lnTo>
                      <a:lnTo>
                        <a:pt x="341995" y="755369"/>
                      </a:lnTo>
                      <a:cubicBezTo>
                        <a:pt x="404579" y="903336"/>
                        <a:pt x="439187" y="1066016"/>
                        <a:pt x="439187" y="1236780"/>
                      </a:cubicBezTo>
                      <a:lnTo>
                        <a:pt x="439173" y="1237062"/>
                      </a:lnTo>
                      <a:lnTo>
                        <a:pt x="439174" y="1237062"/>
                      </a:lnTo>
                      <a:lnTo>
                        <a:pt x="439188" y="1236781"/>
                      </a:lnTo>
                      <a:cubicBezTo>
                        <a:pt x="439188" y="1066017"/>
                        <a:pt x="404580" y="903337"/>
                        <a:pt x="341996" y="755370"/>
                      </a:cubicBezTo>
                      <a:lnTo>
                        <a:pt x="318696" y="707002"/>
                      </a:lnTo>
                      <a:lnTo>
                        <a:pt x="377117" y="703316"/>
                      </a:lnTo>
                      <a:cubicBezTo>
                        <a:pt x="531864" y="683646"/>
                        <a:pt x="677686" y="635379"/>
                        <a:pt x="809119" y="563980"/>
                      </a:cubicBezTo>
                      <a:lnTo>
                        <a:pt x="858323" y="534088"/>
                      </a:lnTo>
                      <a:lnTo>
                        <a:pt x="892416" y="513376"/>
                      </a:lnTo>
                      <a:close/>
                      <a:moveTo>
                        <a:pt x="1236779" y="439552"/>
                      </a:moveTo>
                      <a:cubicBezTo>
                        <a:pt x="1126705" y="439552"/>
                        <a:pt x="1021841" y="461860"/>
                        <a:pt x="926462" y="502202"/>
                      </a:cubicBezTo>
                      <a:lnTo>
                        <a:pt x="895290" y="519122"/>
                      </a:lnTo>
                      <a:lnTo>
                        <a:pt x="895290" y="519123"/>
                      </a:lnTo>
                      <a:lnTo>
                        <a:pt x="791042" y="575707"/>
                      </a:lnTo>
                      <a:cubicBezTo>
                        <a:pt x="578978" y="718975"/>
                        <a:pt x="439552" y="961596"/>
                        <a:pt x="439552" y="1236781"/>
                      </a:cubicBezTo>
                      <a:lnTo>
                        <a:pt x="439566" y="1237063"/>
                      </a:lnTo>
                      <a:lnTo>
                        <a:pt x="439565" y="1237063"/>
                      </a:lnTo>
                      <a:lnTo>
                        <a:pt x="443667" y="1318292"/>
                      </a:lnTo>
                      <a:cubicBezTo>
                        <a:pt x="484493" y="1720299"/>
                        <a:pt x="824001" y="2034008"/>
                        <a:pt x="1236779" y="2034008"/>
                      </a:cubicBezTo>
                      <a:cubicBezTo>
                        <a:pt x="1677076" y="2034008"/>
                        <a:pt x="2034007" y="1677077"/>
                        <a:pt x="2034007" y="1236780"/>
                      </a:cubicBezTo>
                      <a:cubicBezTo>
                        <a:pt x="2034007" y="796483"/>
                        <a:pt x="1677076" y="439552"/>
                        <a:pt x="1236779" y="439552"/>
                      </a:cubicBezTo>
                      <a:close/>
                      <a:moveTo>
                        <a:pt x="1236780" y="0"/>
                      </a:moveTo>
                      <a:cubicBezTo>
                        <a:pt x="1919835" y="0"/>
                        <a:pt x="2473560" y="553725"/>
                        <a:pt x="2473560" y="1236780"/>
                      </a:cubicBezTo>
                      <a:cubicBezTo>
                        <a:pt x="2473560" y="1919835"/>
                        <a:pt x="1919835" y="2473560"/>
                        <a:pt x="1236780" y="2473560"/>
                      </a:cubicBezTo>
                      <a:cubicBezTo>
                        <a:pt x="553725" y="2473560"/>
                        <a:pt x="0" y="1919835"/>
                        <a:pt x="0" y="1236780"/>
                      </a:cubicBezTo>
                      <a:cubicBezTo>
                        <a:pt x="0" y="553725"/>
                        <a:pt x="553725" y="0"/>
                        <a:pt x="1236780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6" name="任意多边形: 形状 62"/>
                <p:cNvSpPr/>
                <p:nvPr/>
              </p:nvSpPr>
              <p:spPr>
                <a:xfrm>
                  <a:off x="6096000" y="395399"/>
                  <a:ext cx="1236780" cy="2473559"/>
                </a:xfrm>
                <a:custGeom>
                  <a:avLst/>
                  <a:gdLst>
                    <a:gd name="connsiteX0" fmla="*/ 0 w 1236780"/>
                    <a:gd name="connsiteY0" fmla="*/ 0 h 2473559"/>
                    <a:gd name="connsiteX1" fmla="*/ 1236780 w 1236780"/>
                    <a:gd name="connsiteY1" fmla="*/ 1236780 h 2473559"/>
                    <a:gd name="connsiteX2" fmla="*/ 691496 w 1236780"/>
                    <a:gd name="connsiteY2" fmla="*/ 2262337 h 2473559"/>
                    <a:gd name="connsiteX3" fmla="*/ 672821 w 1236780"/>
                    <a:gd name="connsiteY3" fmla="*/ 2273683 h 2473559"/>
                    <a:gd name="connsiteX4" fmla="*/ 672821 w 1236780"/>
                    <a:gd name="connsiteY4" fmla="*/ 2273682 h 2473559"/>
                    <a:gd name="connsiteX5" fmla="*/ 638728 w 1236780"/>
                    <a:gd name="connsiteY5" fmla="*/ 2294394 h 2473559"/>
                    <a:gd name="connsiteX6" fmla="*/ 589524 w 1236780"/>
                    <a:gd name="connsiteY6" fmla="*/ 2324286 h 2473559"/>
                    <a:gd name="connsiteX7" fmla="*/ 1 w 1236780"/>
                    <a:gd name="connsiteY7" fmla="*/ 2473559 h 2473559"/>
                    <a:gd name="connsiteX8" fmla="*/ 0 w 1236780"/>
                    <a:gd name="connsiteY8" fmla="*/ 2473559 h 2473559"/>
                    <a:gd name="connsiteX9" fmla="*/ 0 w 1236780"/>
                    <a:gd name="connsiteY9" fmla="*/ 2034007 h 2473559"/>
                    <a:gd name="connsiteX10" fmla="*/ 1 w 1236780"/>
                    <a:gd name="connsiteY10" fmla="*/ 2034007 h 2473559"/>
                    <a:gd name="connsiteX11" fmla="*/ 310318 w 1236780"/>
                    <a:gd name="connsiteY11" fmla="*/ 1971357 h 2473559"/>
                    <a:gd name="connsiteX12" fmla="*/ 441584 w 1236780"/>
                    <a:gd name="connsiteY12" fmla="*/ 1900110 h 2473559"/>
                    <a:gd name="connsiteX13" fmla="*/ 441584 w 1236780"/>
                    <a:gd name="connsiteY13" fmla="*/ 1900109 h 2473559"/>
                    <a:gd name="connsiteX14" fmla="*/ 445738 w 1236780"/>
                    <a:gd name="connsiteY14" fmla="*/ 1897854 h 2473559"/>
                    <a:gd name="connsiteX15" fmla="*/ 474054 w 1236780"/>
                    <a:gd name="connsiteY15" fmla="*/ 1876147 h 2473559"/>
                    <a:gd name="connsiteX16" fmla="*/ 474055 w 1236780"/>
                    <a:gd name="connsiteY16" fmla="*/ 1876148 h 2473559"/>
                    <a:gd name="connsiteX17" fmla="*/ 521727 w 1236780"/>
                    <a:gd name="connsiteY17" fmla="*/ 1839602 h 2473559"/>
                    <a:gd name="connsiteX18" fmla="*/ 797228 w 1236780"/>
                    <a:gd name="connsiteY18" fmla="*/ 1236780 h 2473559"/>
                    <a:gd name="connsiteX19" fmla="*/ 0 w 1236780"/>
                    <a:gd name="connsiteY19" fmla="*/ 439552 h 2473559"/>
                    <a:gd name="connsiteX20" fmla="*/ 0 w 1236780"/>
                    <a:gd name="connsiteY20" fmla="*/ 0 h 24735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236780" h="2473559">
                      <a:moveTo>
                        <a:pt x="0" y="0"/>
                      </a:moveTo>
                      <a:cubicBezTo>
                        <a:pt x="683055" y="0"/>
                        <a:pt x="1236780" y="553725"/>
                        <a:pt x="1236780" y="1236780"/>
                      </a:cubicBezTo>
                      <a:cubicBezTo>
                        <a:pt x="1236780" y="1663689"/>
                        <a:pt x="1020482" y="2040079"/>
                        <a:pt x="691496" y="2262337"/>
                      </a:cubicBezTo>
                      <a:lnTo>
                        <a:pt x="672821" y="2273683"/>
                      </a:lnTo>
                      <a:lnTo>
                        <a:pt x="672821" y="2273682"/>
                      </a:lnTo>
                      <a:lnTo>
                        <a:pt x="638728" y="2294394"/>
                      </a:lnTo>
                      <a:lnTo>
                        <a:pt x="589524" y="2324286"/>
                      </a:lnTo>
                      <a:cubicBezTo>
                        <a:pt x="414280" y="2419485"/>
                        <a:pt x="213456" y="2473559"/>
                        <a:pt x="1" y="2473559"/>
                      </a:cubicBezTo>
                      <a:lnTo>
                        <a:pt x="0" y="2473559"/>
                      </a:lnTo>
                      <a:lnTo>
                        <a:pt x="0" y="2034007"/>
                      </a:lnTo>
                      <a:lnTo>
                        <a:pt x="1" y="2034007"/>
                      </a:lnTo>
                      <a:cubicBezTo>
                        <a:pt x="110075" y="2034007"/>
                        <a:pt x="214940" y="2011699"/>
                        <a:pt x="310318" y="1971357"/>
                      </a:cubicBezTo>
                      <a:lnTo>
                        <a:pt x="441584" y="1900110"/>
                      </a:lnTo>
                      <a:lnTo>
                        <a:pt x="441584" y="1900109"/>
                      </a:lnTo>
                      <a:lnTo>
                        <a:pt x="445738" y="1897854"/>
                      </a:lnTo>
                      <a:lnTo>
                        <a:pt x="474054" y="1876147"/>
                      </a:lnTo>
                      <a:lnTo>
                        <a:pt x="474055" y="1876148"/>
                      </a:lnTo>
                      <a:lnTo>
                        <a:pt x="521727" y="1839602"/>
                      </a:lnTo>
                      <a:cubicBezTo>
                        <a:pt x="690480" y="1693422"/>
                        <a:pt x="797228" y="1477567"/>
                        <a:pt x="797228" y="1236780"/>
                      </a:cubicBezTo>
                      <a:cubicBezTo>
                        <a:pt x="797228" y="796484"/>
                        <a:pt x="440297" y="439552"/>
                        <a:pt x="0" y="43955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7" name="任意多边形: 形状 63"/>
                <p:cNvSpPr/>
                <p:nvPr/>
              </p:nvSpPr>
              <p:spPr>
                <a:xfrm rot="19394608" flipV="1">
                  <a:off x="5399111" y="1925810"/>
                  <a:ext cx="1465219" cy="1568654"/>
                </a:xfrm>
                <a:custGeom>
                  <a:avLst/>
                  <a:gdLst>
                    <a:gd name="connsiteX0" fmla="*/ 467393 w 1227003"/>
                    <a:gd name="connsiteY0" fmla="*/ 1313625 h 1313625"/>
                    <a:gd name="connsiteX1" fmla="*/ 477090 w 1227003"/>
                    <a:gd name="connsiteY1" fmla="*/ 1279288 h 1313625"/>
                    <a:gd name="connsiteX2" fmla="*/ 480192 w 1227003"/>
                    <a:gd name="connsiteY2" fmla="*/ 1272556 h 1313625"/>
                    <a:gd name="connsiteX3" fmla="*/ 541601 w 1227003"/>
                    <a:gd name="connsiteY3" fmla="*/ 1139360 h 1313625"/>
                    <a:gd name="connsiteX4" fmla="*/ 752732 w 1227003"/>
                    <a:gd name="connsiteY4" fmla="*/ 903467 h 1313625"/>
                    <a:gd name="connsiteX5" fmla="*/ 1038845 w 1227003"/>
                    <a:gd name="connsiteY5" fmla="*/ 767963 h 1313625"/>
                    <a:gd name="connsiteX6" fmla="*/ 1186648 w 1227003"/>
                    <a:gd name="connsiteY6" fmla="*/ 746493 h 1313625"/>
                    <a:gd name="connsiteX7" fmla="*/ 1186649 w 1227003"/>
                    <a:gd name="connsiteY7" fmla="*/ 746494 h 1313625"/>
                    <a:gd name="connsiteX8" fmla="*/ 1191326 w 1227003"/>
                    <a:gd name="connsiteY8" fmla="*/ 745815 h 1313625"/>
                    <a:gd name="connsiteX9" fmla="*/ 1227003 w 1227003"/>
                    <a:gd name="connsiteY9" fmla="*/ 746261 h 1313625"/>
                    <a:gd name="connsiteX10" fmla="*/ 1148361 w 1227003"/>
                    <a:gd name="connsiteY10" fmla="*/ 308817 h 1313625"/>
                    <a:gd name="connsiteX11" fmla="*/ 1108651 w 1227003"/>
                    <a:gd name="connsiteY11" fmla="*/ 312624 h 1313625"/>
                    <a:gd name="connsiteX12" fmla="*/ 1051342 w 1227003"/>
                    <a:gd name="connsiteY12" fmla="*/ 318120 h 1313625"/>
                    <a:gd name="connsiteX13" fmla="*/ 1028048 w 1227003"/>
                    <a:gd name="connsiteY13" fmla="*/ 322960 h 1313625"/>
                    <a:gd name="connsiteX14" fmla="*/ 1026107 w 1227003"/>
                    <a:gd name="connsiteY14" fmla="*/ 322960 h 1313625"/>
                    <a:gd name="connsiteX15" fmla="*/ 1051342 w 1227003"/>
                    <a:gd name="connsiteY15" fmla="*/ 318118 h 1313625"/>
                    <a:gd name="connsiteX16" fmla="*/ 1108652 w 1227003"/>
                    <a:gd name="connsiteY16" fmla="*/ 312623 h 1313625"/>
                    <a:gd name="connsiteX17" fmla="*/ 1148361 w 1227003"/>
                    <a:gd name="connsiteY17" fmla="*/ 308815 h 1313625"/>
                    <a:gd name="connsiteX18" fmla="*/ 1147224 w 1227003"/>
                    <a:gd name="connsiteY18" fmla="*/ 302491 h 1313625"/>
                    <a:gd name="connsiteX19" fmla="*/ 1029842 w 1227003"/>
                    <a:gd name="connsiteY19" fmla="*/ 319540 h 1313625"/>
                    <a:gd name="connsiteX20" fmla="*/ 352636 w 1227003"/>
                    <a:gd name="connsiteY20" fmla="*/ 235 h 1313625"/>
                    <a:gd name="connsiteX21" fmla="*/ 352478 w 1227003"/>
                    <a:gd name="connsiteY21" fmla="*/ 0 h 1313625"/>
                    <a:gd name="connsiteX22" fmla="*/ 352164 w 1227003"/>
                    <a:gd name="connsiteY22" fmla="*/ 235 h 1313625"/>
                    <a:gd name="connsiteX23" fmla="*/ 0 w 1227003"/>
                    <a:gd name="connsiteY23" fmla="*/ 263270 h 1313625"/>
                    <a:gd name="connsiteX24" fmla="*/ 180 w 1227003"/>
                    <a:gd name="connsiteY24" fmla="*/ 263488 h 1313625"/>
                    <a:gd name="connsiteX25" fmla="*/ 114169 w 1227003"/>
                    <a:gd name="connsiteY25" fmla="*/ 1003468 h 1313625"/>
                    <a:gd name="connsiteX26" fmla="*/ 64509 w 1227003"/>
                    <a:gd name="connsiteY26" fmla="*/ 1111184 h 1313625"/>
                    <a:gd name="connsiteX27" fmla="*/ 70253 w 1227003"/>
                    <a:gd name="connsiteY27" fmla="*/ 1114070 h 1313625"/>
                    <a:gd name="connsiteX28" fmla="*/ 86181 w 1227003"/>
                    <a:gd name="connsiteY28" fmla="*/ 1074575 h 1313625"/>
                    <a:gd name="connsiteX29" fmla="*/ 106708 w 1227003"/>
                    <a:gd name="connsiteY29" fmla="*/ 1023678 h 1313625"/>
                    <a:gd name="connsiteX30" fmla="*/ 489698 w 1227003"/>
                    <a:gd name="connsiteY30" fmla="*/ 551303 h 1313625"/>
                    <a:gd name="connsiteX31" fmla="*/ 544351 w 1227003"/>
                    <a:gd name="connsiteY31" fmla="*/ 515610 h 1313625"/>
                    <a:gd name="connsiteX32" fmla="*/ 544351 w 1227003"/>
                    <a:gd name="connsiteY32" fmla="*/ 515612 h 1313625"/>
                    <a:gd name="connsiteX33" fmla="*/ 489697 w 1227003"/>
                    <a:gd name="connsiteY33" fmla="*/ 551304 h 1313625"/>
                    <a:gd name="connsiteX34" fmla="*/ 106708 w 1227003"/>
                    <a:gd name="connsiteY34" fmla="*/ 1023679 h 1313625"/>
                    <a:gd name="connsiteX35" fmla="*/ 86181 w 1227003"/>
                    <a:gd name="connsiteY35" fmla="*/ 1074576 h 1313625"/>
                    <a:gd name="connsiteX36" fmla="*/ 70254 w 1227003"/>
                    <a:gd name="connsiteY36" fmla="*/ 1114071 h 1313625"/>
                    <a:gd name="connsiteX0" fmla="*/ 467393 w 1227003"/>
                    <a:gd name="connsiteY0" fmla="*/ 1313625 h 1313625"/>
                    <a:gd name="connsiteX1" fmla="*/ 477090 w 1227003"/>
                    <a:gd name="connsiteY1" fmla="*/ 1279288 h 1313625"/>
                    <a:gd name="connsiteX2" fmla="*/ 480192 w 1227003"/>
                    <a:gd name="connsiteY2" fmla="*/ 1272556 h 1313625"/>
                    <a:gd name="connsiteX3" fmla="*/ 541601 w 1227003"/>
                    <a:gd name="connsiteY3" fmla="*/ 1139360 h 1313625"/>
                    <a:gd name="connsiteX4" fmla="*/ 752732 w 1227003"/>
                    <a:gd name="connsiteY4" fmla="*/ 903467 h 1313625"/>
                    <a:gd name="connsiteX5" fmla="*/ 1038845 w 1227003"/>
                    <a:gd name="connsiteY5" fmla="*/ 767963 h 1313625"/>
                    <a:gd name="connsiteX6" fmla="*/ 1186648 w 1227003"/>
                    <a:gd name="connsiteY6" fmla="*/ 746493 h 1313625"/>
                    <a:gd name="connsiteX7" fmla="*/ 1186649 w 1227003"/>
                    <a:gd name="connsiteY7" fmla="*/ 746494 h 1313625"/>
                    <a:gd name="connsiteX8" fmla="*/ 1191326 w 1227003"/>
                    <a:gd name="connsiteY8" fmla="*/ 745815 h 1313625"/>
                    <a:gd name="connsiteX9" fmla="*/ 1227003 w 1227003"/>
                    <a:gd name="connsiteY9" fmla="*/ 746261 h 1313625"/>
                    <a:gd name="connsiteX10" fmla="*/ 1148361 w 1227003"/>
                    <a:gd name="connsiteY10" fmla="*/ 308817 h 1313625"/>
                    <a:gd name="connsiteX11" fmla="*/ 1108651 w 1227003"/>
                    <a:gd name="connsiteY11" fmla="*/ 312624 h 1313625"/>
                    <a:gd name="connsiteX12" fmla="*/ 1051342 w 1227003"/>
                    <a:gd name="connsiteY12" fmla="*/ 318120 h 1313625"/>
                    <a:gd name="connsiteX13" fmla="*/ 1028048 w 1227003"/>
                    <a:gd name="connsiteY13" fmla="*/ 322960 h 1313625"/>
                    <a:gd name="connsiteX14" fmla="*/ 1026107 w 1227003"/>
                    <a:gd name="connsiteY14" fmla="*/ 322960 h 1313625"/>
                    <a:gd name="connsiteX15" fmla="*/ 1051342 w 1227003"/>
                    <a:gd name="connsiteY15" fmla="*/ 318118 h 1313625"/>
                    <a:gd name="connsiteX16" fmla="*/ 1108652 w 1227003"/>
                    <a:gd name="connsiteY16" fmla="*/ 312623 h 1313625"/>
                    <a:gd name="connsiteX17" fmla="*/ 1148361 w 1227003"/>
                    <a:gd name="connsiteY17" fmla="*/ 308815 h 1313625"/>
                    <a:gd name="connsiteX18" fmla="*/ 1147224 w 1227003"/>
                    <a:gd name="connsiteY18" fmla="*/ 302491 h 1313625"/>
                    <a:gd name="connsiteX19" fmla="*/ 1029842 w 1227003"/>
                    <a:gd name="connsiteY19" fmla="*/ 319540 h 1313625"/>
                    <a:gd name="connsiteX20" fmla="*/ 352636 w 1227003"/>
                    <a:gd name="connsiteY20" fmla="*/ 235 h 1313625"/>
                    <a:gd name="connsiteX21" fmla="*/ 352478 w 1227003"/>
                    <a:gd name="connsiteY21" fmla="*/ 0 h 1313625"/>
                    <a:gd name="connsiteX22" fmla="*/ 352164 w 1227003"/>
                    <a:gd name="connsiteY22" fmla="*/ 235 h 1313625"/>
                    <a:gd name="connsiteX23" fmla="*/ 0 w 1227003"/>
                    <a:gd name="connsiteY23" fmla="*/ 263270 h 1313625"/>
                    <a:gd name="connsiteX24" fmla="*/ 180 w 1227003"/>
                    <a:gd name="connsiteY24" fmla="*/ 263488 h 1313625"/>
                    <a:gd name="connsiteX25" fmla="*/ 114169 w 1227003"/>
                    <a:gd name="connsiteY25" fmla="*/ 1003468 h 1313625"/>
                    <a:gd name="connsiteX26" fmla="*/ 64509 w 1227003"/>
                    <a:gd name="connsiteY26" fmla="*/ 1111184 h 1313625"/>
                    <a:gd name="connsiteX27" fmla="*/ 70253 w 1227003"/>
                    <a:gd name="connsiteY27" fmla="*/ 1114070 h 1313625"/>
                    <a:gd name="connsiteX28" fmla="*/ 86181 w 1227003"/>
                    <a:gd name="connsiteY28" fmla="*/ 1074575 h 1313625"/>
                    <a:gd name="connsiteX29" fmla="*/ 106708 w 1227003"/>
                    <a:gd name="connsiteY29" fmla="*/ 1023678 h 1313625"/>
                    <a:gd name="connsiteX30" fmla="*/ 489698 w 1227003"/>
                    <a:gd name="connsiteY30" fmla="*/ 551303 h 1313625"/>
                    <a:gd name="connsiteX31" fmla="*/ 544351 w 1227003"/>
                    <a:gd name="connsiteY31" fmla="*/ 515610 h 1313625"/>
                    <a:gd name="connsiteX32" fmla="*/ 489697 w 1227003"/>
                    <a:gd name="connsiteY32" fmla="*/ 551304 h 1313625"/>
                    <a:gd name="connsiteX33" fmla="*/ 106708 w 1227003"/>
                    <a:gd name="connsiteY33" fmla="*/ 1023679 h 1313625"/>
                    <a:gd name="connsiteX34" fmla="*/ 86181 w 1227003"/>
                    <a:gd name="connsiteY34" fmla="*/ 1074576 h 1313625"/>
                    <a:gd name="connsiteX35" fmla="*/ 70254 w 1227003"/>
                    <a:gd name="connsiteY35" fmla="*/ 1114071 h 1313625"/>
                    <a:gd name="connsiteX36" fmla="*/ 467393 w 1227003"/>
                    <a:gd name="connsiteY36" fmla="*/ 1313625 h 1313625"/>
                    <a:gd name="connsiteX0" fmla="*/ 467393 w 1227003"/>
                    <a:gd name="connsiteY0" fmla="*/ 1313625 h 1313625"/>
                    <a:gd name="connsiteX1" fmla="*/ 477090 w 1227003"/>
                    <a:gd name="connsiteY1" fmla="*/ 1279288 h 1313625"/>
                    <a:gd name="connsiteX2" fmla="*/ 480192 w 1227003"/>
                    <a:gd name="connsiteY2" fmla="*/ 1272556 h 1313625"/>
                    <a:gd name="connsiteX3" fmla="*/ 541601 w 1227003"/>
                    <a:gd name="connsiteY3" fmla="*/ 1139360 h 1313625"/>
                    <a:gd name="connsiteX4" fmla="*/ 752732 w 1227003"/>
                    <a:gd name="connsiteY4" fmla="*/ 903467 h 1313625"/>
                    <a:gd name="connsiteX5" fmla="*/ 1038845 w 1227003"/>
                    <a:gd name="connsiteY5" fmla="*/ 767963 h 1313625"/>
                    <a:gd name="connsiteX6" fmla="*/ 1186648 w 1227003"/>
                    <a:gd name="connsiteY6" fmla="*/ 746493 h 1313625"/>
                    <a:gd name="connsiteX7" fmla="*/ 1186649 w 1227003"/>
                    <a:gd name="connsiteY7" fmla="*/ 746494 h 1313625"/>
                    <a:gd name="connsiteX8" fmla="*/ 1191326 w 1227003"/>
                    <a:gd name="connsiteY8" fmla="*/ 745815 h 1313625"/>
                    <a:gd name="connsiteX9" fmla="*/ 1227003 w 1227003"/>
                    <a:gd name="connsiteY9" fmla="*/ 746261 h 1313625"/>
                    <a:gd name="connsiteX10" fmla="*/ 1148361 w 1227003"/>
                    <a:gd name="connsiteY10" fmla="*/ 308817 h 1313625"/>
                    <a:gd name="connsiteX11" fmla="*/ 1108651 w 1227003"/>
                    <a:gd name="connsiteY11" fmla="*/ 312624 h 1313625"/>
                    <a:gd name="connsiteX12" fmla="*/ 1051342 w 1227003"/>
                    <a:gd name="connsiteY12" fmla="*/ 318120 h 1313625"/>
                    <a:gd name="connsiteX13" fmla="*/ 1028048 w 1227003"/>
                    <a:gd name="connsiteY13" fmla="*/ 322960 h 1313625"/>
                    <a:gd name="connsiteX14" fmla="*/ 1026107 w 1227003"/>
                    <a:gd name="connsiteY14" fmla="*/ 322960 h 1313625"/>
                    <a:gd name="connsiteX15" fmla="*/ 1051342 w 1227003"/>
                    <a:gd name="connsiteY15" fmla="*/ 318118 h 1313625"/>
                    <a:gd name="connsiteX16" fmla="*/ 1108652 w 1227003"/>
                    <a:gd name="connsiteY16" fmla="*/ 312623 h 1313625"/>
                    <a:gd name="connsiteX17" fmla="*/ 1148361 w 1227003"/>
                    <a:gd name="connsiteY17" fmla="*/ 308815 h 1313625"/>
                    <a:gd name="connsiteX18" fmla="*/ 1147224 w 1227003"/>
                    <a:gd name="connsiteY18" fmla="*/ 302491 h 1313625"/>
                    <a:gd name="connsiteX19" fmla="*/ 1029842 w 1227003"/>
                    <a:gd name="connsiteY19" fmla="*/ 319540 h 1313625"/>
                    <a:gd name="connsiteX20" fmla="*/ 352636 w 1227003"/>
                    <a:gd name="connsiteY20" fmla="*/ 235 h 1313625"/>
                    <a:gd name="connsiteX21" fmla="*/ 352478 w 1227003"/>
                    <a:gd name="connsiteY21" fmla="*/ 0 h 1313625"/>
                    <a:gd name="connsiteX22" fmla="*/ 352164 w 1227003"/>
                    <a:gd name="connsiteY22" fmla="*/ 235 h 1313625"/>
                    <a:gd name="connsiteX23" fmla="*/ 0 w 1227003"/>
                    <a:gd name="connsiteY23" fmla="*/ 263270 h 1313625"/>
                    <a:gd name="connsiteX24" fmla="*/ 180 w 1227003"/>
                    <a:gd name="connsiteY24" fmla="*/ 263488 h 1313625"/>
                    <a:gd name="connsiteX25" fmla="*/ 114169 w 1227003"/>
                    <a:gd name="connsiteY25" fmla="*/ 1003468 h 1313625"/>
                    <a:gd name="connsiteX26" fmla="*/ 64509 w 1227003"/>
                    <a:gd name="connsiteY26" fmla="*/ 1111184 h 1313625"/>
                    <a:gd name="connsiteX27" fmla="*/ 70253 w 1227003"/>
                    <a:gd name="connsiteY27" fmla="*/ 1114070 h 1313625"/>
                    <a:gd name="connsiteX28" fmla="*/ 86181 w 1227003"/>
                    <a:gd name="connsiteY28" fmla="*/ 1074575 h 1313625"/>
                    <a:gd name="connsiteX29" fmla="*/ 106708 w 1227003"/>
                    <a:gd name="connsiteY29" fmla="*/ 1023678 h 1313625"/>
                    <a:gd name="connsiteX30" fmla="*/ 489698 w 1227003"/>
                    <a:gd name="connsiteY30" fmla="*/ 551303 h 1313625"/>
                    <a:gd name="connsiteX31" fmla="*/ 544351 w 1227003"/>
                    <a:gd name="connsiteY31" fmla="*/ 515610 h 1313625"/>
                    <a:gd name="connsiteX32" fmla="*/ 106708 w 1227003"/>
                    <a:gd name="connsiteY32" fmla="*/ 1023679 h 1313625"/>
                    <a:gd name="connsiteX33" fmla="*/ 86181 w 1227003"/>
                    <a:gd name="connsiteY33" fmla="*/ 1074576 h 1313625"/>
                    <a:gd name="connsiteX34" fmla="*/ 70254 w 1227003"/>
                    <a:gd name="connsiteY34" fmla="*/ 1114071 h 1313625"/>
                    <a:gd name="connsiteX35" fmla="*/ 467393 w 1227003"/>
                    <a:gd name="connsiteY35" fmla="*/ 1313625 h 1313625"/>
                    <a:gd name="connsiteX0" fmla="*/ 467393 w 1227003"/>
                    <a:gd name="connsiteY0" fmla="*/ 1313625 h 1313625"/>
                    <a:gd name="connsiteX1" fmla="*/ 477090 w 1227003"/>
                    <a:gd name="connsiteY1" fmla="*/ 1279288 h 1313625"/>
                    <a:gd name="connsiteX2" fmla="*/ 480192 w 1227003"/>
                    <a:gd name="connsiteY2" fmla="*/ 1272556 h 1313625"/>
                    <a:gd name="connsiteX3" fmla="*/ 541601 w 1227003"/>
                    <a:gd name="connsiteY3" fmla="*/ 1139360 h 1313625"/>
                    <a:gd name="connsiteX4" fmla="*/ 752732 w 1227003"/>
                    <a:gd name="connsiteY4" fmla="*/ 903467 h 1313625"/>
                    <a:gd name="connsiteX5" fmla="*/ 1038845 w 1227003"/>
                    <a:gd name="connsiteY5" fmla="*/ 767963 h 1313625"/>
                    <a:gd name="connsiteX6" fmla="*/ 1186648 w 1227003"/>
                    <a:gd name="connsiteY6" fmla="*/ 746493 h 1313625"/>
                    <a:gd name="connsiteX7" fmla="*/ 1186649 w 1227003"/>
                    <a:gd name="connsiteY7" fmla="*/ 746494 h 1313625"/>
                    <a:gd name="connsiteX8" fmla="*/ 1191326 w 1227003"/>
                    <a:gd name="connsiteY8" fmla="*/ 745815 h 1313625"/>
                    <a:gd name="connsiteX9" fmla="*/ 1227003 w 1227003"/>
                    <a:gd name="connsiteY9" fmla="*/ 746261 h 1313625"/>
                    <a:gd name="connsiteX10" fmla="*/ 1148361 w 1227003"/>
                    <a:gd name="connsiteY10" fmla="*/ 308817 h 1313625"/>
                    <a:gd name="connsiteX11" fmla="*/ 1108651 w 1227003"/>
                    <a:gd name="connsiteY11" fmla="*/ 312624 h 1313625"/>
                    <a:gd name="connsiteX12" fmla="*/ 1051342 w 1227003"/>
                    <a:gd name="connsiteY12" fmla="*/ 318120 h 1313625"/>
                    <a:gd name="connsiteX13" fmla="*/ 1028048 w 1227003"/>
                    <a:gd name="connsiteY13" fmla="*/ 322960 h 1313625"/>
                    <a:gd name="connsiteX14" fmla="*/ 1026107 w 1227003"/>
                    <a:gd name="connsiteY14" fmla="*/ 322960 h 1313625"/>
                    <a:gd name="connsiteX15" fmla="*/ 1051342 w 1227003"/>
                    <a:gd name="connsiteY15" fmla="*/ 318118 h 1313625"/>
                    <a:gd name="connsiteX16" fmla="*/ 1108652 w 1227003"/>
                    <a:gd name="connsiteY16" fmla="*/ 312623 h 1313625"/>
                    <a:gd name="connsiteX17" fmla="*/ 1148361 w 1227003"/>
                    <a:gd name="connsiteY17" fmla="*/ 308815 h 1313625"/>
                    <a:gd name="connsiteX18" fmla="*/ 1147224 w 1227003"/>
                    <a:gd name="connsiteY18" fmla="*/ 302491 h 1313625"/>
                    <a:gd name="connsiteX19" fmla="*/ 1029842 w 1227003"/>
                    <a:gd name="connsiteY19" fmla="*/ 319540 h 1313625"/>
                    <a:gd name="connsiteX20" fmla="*/ 352636 w 1227003"/>
                    <a:gd name="connsiteY20" fmla="*/ 235 h 1313625"/>
                    <a:gd name="connsiteX21" fmla="*/ 352478 w 1227003"/>
                    <a:gd name="connsiteY21" fmla="*/ 0 h 1313625"/>
                    <a:gd name="connsiteX22" fmla="*/ 352164 w 1227003"/>
                    <a:gd name="connsiteY22" fmla="*/ 235 h 1313625"/>
                    <a:gd name="connsiteX23" fmla="*/ 0 w 1227003"/>
                    <a:gd name="connsiteY23" fmla="*/ 263270 h 1313625"/>
                    <a:gd name="connsiteX24" fmla="*/ 180 w 1227003"/>
                    <a:gd name="connsiteY24" fmla="*/ 263488 h 1313625"/>
                    <a:gd name="connsiteX25" fmla="*/ 114169 w 1227003"/>
                    <a:gd name="connsiteY25" fmla="*/ 1003468 h 1313625"/>
                    <a:gd name="connsiteX26" fmla="*/ 64509 w 1227003"/>
                    <a:gd name="connsiteY26" fmla="*/ 1111184 h 1313625"/>
                    <a:gd name="connsiteX27" fmla="*/ 70253 w 1227003"/>
                    <a:gd name="connsiteY27" fmla="*/ 1114070 h 1313625"/>
                    <a:gd name="connsiteX28" fmla="*/ 86181 w 1227003"/>
                    <a:gd name="connsiteY28" fmla="*/ 1074575 h 1313625"/>
                    <a:gd name="connsiteX29" fmla="*/ 106708 w 1227003"/>
                    <a:gd name="connsiteY29" fmla="*/ 1023678 h 1313625"/>
                    <a:gd name="connsiteX30" fmla="*/ 489698 w 1227003"/>
                    <a:gd name="connsiteY30" fmla="*/ 551303 h 1313625"/>
                    <a:gd name="connsiteX31" fmla="*/ 106708 w 1227003"/>
                    <a:gd name="connsiteY31" fmla="*/ 1023679 h 1313625"/>
                    <a:gd name="connsiteX32" fmla="*/ 86181 w 1227003"/>
                    <a:gd name="connsiteY32" fmla="*/ 1074576 h 1313625"/>
                    <a:gd name="connsiteX33" fmla="*/ 70254 w 1227003"/>
                    <a:gd name="connsiteY33" fmla="*/ 1114071 h 1313625"/>
                    <a:gd name="connsiteX34" fmla="*/ 467393 w 1227003"/>
                    <a:gd name="connsiteY34" fmla="*/ 1313625 h 1313625"/>
                    <a:gd name="connsiteX0" fmla="*/ 467393 w 1227003"/>
                    <a:gd name="connsiteY0" fmla="*/ 1313625 h 1313625"/>
                    <a:gd name="connsiteX1" fmla="*/ 477090 w 1227003"/>
                    <a:gd name="connsiteY1" fmla="*/ 1279288 h 1313625"/>
                    <a:gd name="connsiteX2" fmla="*/ 480192 w 1227003"/>
                    <a:gd name="connsiteY2" fmla="*/ 1272556 h 1313625"/>
                    <a:gd name="connsiteX3" fmla="*/ 541601 w 1227003"/>
                    <a:gd name="connsiteY3" fmla="*/ 1139360 h 1313625"/>
                    <a:gd name="connsiteX4" fmla="*/ 752732 w 1227003"/>
                    <a:gd name="connsiteY4" fmla="*/ 903467 h 1313625"/>
                    <a:gd name="connsiteX5" fmla="*/ 1038845 w 1227003"/>
                    <a:gd name="connsiteY5" fmla="*/ 767963 h 1313625"/>
                    <a:gd name="connsiteX6" fmla="*/ 1186648 w 1227003"/>
                    <a:gd name="connsiteY6" fmla="*/ 746493 h 1313625"/>
                    <a:gd name="connsiteX7" fmla="*/ 1186649 w 1227003"/>
                    <a:gd name="connsiteY7" fmla="*/ 746494 h 1313625"/>
                    <a:gd name="connsiteX8" fmla="*/ 1191326 w 1227003"/>
                    <a:gd name="connsiteY8" fmla="*/ 745815 h 1313625"/>
                    <a:gd name="connsiteX9" fmla="*/ 1227003 w 1227003"/>
                    <a:gd name="connsiteY9" fmla="*/ 746261 h 1313625"/>
                    <a:gd name="connsiteX10" fmla="*/ 1148361 w 1227003"/>
                    <a:gd name="connsiteY10" fmla="*/ 308817 h 1313625"/>
                    <a:gd name="connsiteX11" fmla="*/ 1108651 w 1227003"/>
                    <a:gd name="connsiteY11" fmla="*/ 312624 h 1313625"/>
                    <a:gd name="connsiteX12" fmla="*/ 1051342 w 1227003"/>
                    <a:gd name="connsiteY12" fmla="*/ 318120 h 1313625"/>
                    <a:gd name="connsiteX13" fmla="*/ 1028048 w 1227003"/>
                    <a:gd name="connsiteY13" fmla="*/ 322960 h 1313625"/>
                    <a:gd name="connsiteX14" fmla="*/ 1026107 w 1227003"/>
                    <a:gd name="connsiteY14" fmla="*/ 322960 h 1313625"/>
                    <a:gd name="connsiteX15" fmla="*/ 1051342 w 1227003"/>
                    <a:gd name="connsiteY15" fmla="*/ 318118 h 1313625"/>
                    <a:gd name="connsiteX16" fmla="*/ 1108652 w 1227003"/>
                    <a:gd name="connsiteY16" fmla="*/ 312623 h 1313625"/>
                    <a:gd name="connsiteX17" fmla="*/ 1148361 w 1227003"/>
                    <a:gd name="connsiteY17" fmla="*/ 308815 h 1313625"/>
                    <a:gd name="connsiteX18" fmla="*/ 1147224 w 1227003"/>
                    <a:gd name="connsiteY18" fmla="*/ 302491 h 1313625"/>
                    <a:gd name="connsiteX19" fmla="*/ 1029842 w 1227003"/>
                    <a:gd name="connsiteY19" fmla="*/ 319540 h 1313625"/>
                    <a:gd name="connsiteX20" fmla="*/ 352636 w 1227003"/>
                    <a:gd name="connsiteY20" fmla="*/ 235 h 1313625"/>
                    <a:gd name="connsiteX21" fmla="*/ 352478 w 1227003"/>
                    <a:gd name="connsiteY21" fmla="*/ 0 h 1313625"/>
                    <a:gd name="connsiteX22" fmla="*/ 352164 w 1227003"/>
                    <a:gd name="connsiteY22" fmla="*/ 235 h 1313625"/>
                    <a:gd name="connsiteX23" fmla="*/ 0 w 1227003"/>
                    <a:gd name="connsiteY23" fmla="*/ 263270 h 1313625"/>
                    <a:gd name="connsiteX24" fmla="*/ 180 w 1227003"/>
                    <a:gd name="connsiteY24" fmla="*/ 263488 h 1313625"/>
                    <a:gd name="connsiteX25" fmla="*/ 114169 w 1227003"/>
                    <a:gd name="connsiteY25" fmla="*/ 1003468 h 1313625"/>
                    <a:gd name="connsiteX26" fmla="*/ 64509 w 1227003"/>
                    <a:gd name="connsiteY26" fmla="*/ 1111184 h 1313625"/>
                    <a:gd name="connsiteX27" fmla="*/ 70253 w 1227003"/>
                    <a:gd name="connsiteY27" fmla="*/ 1114070 h 1313625"/>
                    <a:gd name="connsiteX28" fmla="*/ 86181 w 1227003"/>
                    <a:gd name="connsiteY28" fmla="*/ 1074575 h 1313625"/>
                    <a:gd name="connsiteX29" fmla="*/ 106708 w 1227003"/>
                    <a:gd name="connsiteY29" fmla="*/ 1023678 h 1313625"/>
                    <a:gd name="connsiteX30" fmla="*/ 106708 w 1227003"/>
                    <a:gd name="connsiteY30" fmla="*/ 1023679 h 1313625"/>
                    <a:gd name="connsiteX31" fmla="*/ 86181 w 1227003"/>
                    <a:gd name="connsiteY31" fmla="*/ 1074576 h 1313625"/>
                    <a:gd name="connsiteX32" fmla="*/ 70254 w 1227003"/>
                    <a:gd name="connsiteY32" fmla="*/ 1114071 h 1313625"/>
                    <a:gd name="connsiteX33" fmla="*/ 467393 w 1227003"/>
                    <a:gd name="connsiteY33" fmla="*/ 1313625 h 1313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1227003" h="1313625">
                      <a:moveTo>
                        <a:pt x="467393" y="1313625"/>
                      </a:moveTo>
                      <a:lnTo>
                        <a:pt x="477090" y="1279288"/>
                      </a:lnTo>
                      <a:lnTo>
                        <a:pt x="480192" y="1272556"/>
                      </a:lnTo>
                      <a:lnTo>
                        <a:pt x="541601" y="1139360"/>
                      </a:lnTo>
                      <a:cubicBezTo>
                        <a:pt x="593877" y="1049962"/>
                        <a:pt x="664543" y="969337"/>
                        <a:pt x="752732" y="903467"/>
                      </a:cubicBezTo>
                      <a:cubicBezTo>
                        <a:pt x="840922" y="837597"/>
                        <a:pt x="938288" y="792717"/>
                        <a:pt x="1038845" y="767963"/>
                      </a:cubicBezTo>
                      <a:lnTo>
                        <a:pt x="1186648" y="746493"/>
                      </a:lnTo>
                      <a:lnTo>
                        <a:pt x="1186649" y="746494"/>
                      </a:lnTo>
                      <a:lnTo>
                        <a:pt x="1191326" y="745815"/>
                      </a:lnTo>
                      <a:lnTo>
                        <a:pt x="1227003" y="746261"/>
                      </a:lnTo>
                      <a:lnTo>
                        <a:pt x="1148361" y="308817"/>
                      </a:lnTo>
                      <a:lnTo>
                        <a:pt x="1108651" y="312624"/>
                      </a:lnTo>
                      <a:lnTo>
                        <a:pt x="1051342" y="318120"/>
                      </a:lnTo>
                      <a:lnTo>
                        <a:pt x="1028048" y="322960"/>
                      </a:lnTo>
                      <a:lnTo>
                        <a:pt x="1026107" y="322960"/>
                      </a:lnTo>
                      <a:lnTo>
                        <a:pt x="1051342" y="318118"/>
                      </a:lnTo>
                      <a:lnTo>
                        <a:pt x="1108652" y="312623"/>
                      </a:lnTo>
                      <a:lnTo>
                        <a:pt x="1148361" y="308815"/>
                      </a:lnTo>
                      <a:lnTo>
                        <a:pt x="1147224" y="302491"/>
                      </a:lnTo>
                      <a:lnTo>
                        <a:pt x="1029842" y="319540"/>
                      </a:lnTo>
                      <a:cubicBezTo>
                        <a:pt x="774205" y="331659"/>
                        <a:pt x="517311" y="220709"/>
                        <a:pt x="352636" y="235"/>
                      </a:cubicBezTo>
                      <a:cubicBezTo>
                        <a:pt x="352583" y="157"/>
                        <a:pt x="352531" y="78"/>
                        <a:pt x="352478" y="0"/>
                      </a:cubicBezTo>
                      <a:lnTo>
                        <a:pt x="352164" y="235"/>
                      </a:lnTo>
                      <a:lnTo>
                        <a:pt x="0" y="263270"/>
                      </a:lnTo>
                      <a:lnTo>
                        <a:pt x="180" y="263488"/>
                      </a:lnTo>
                      <a:cubicBezTo>
                        <a:pt x="164856" y="483962"/>
                        <a:pt x="198338" y="761781"/>
                        <a:pt x="114169" y="1003468"/>
                      </a:cubicBezTo>
                      <a:lnTo>
                        <a:pt x="64509" y="1111184"/>
                      </a:lnTo>
                      <a:lnTo>
                        <a:pt x="70253" y="1114070"/>
                      </a:lnTo>
                      <a:lnTo>
                        <a:pt x="86181" y="1074575"/>
                      </a:lnTo>
                      <a:lnTo>
                        <a:pt x="106708" y="1023678"/>
                      </a:lnTo>
                      <a:cubicBezTo>
                        <a:pt x="110129" y="1015195"/>
                        <a:pt x="110129" y="1015196"/>
                        <a:pt x="106708" y="1023679"/>
                      </a:cubicBezTo>
                      <a:lnTo>
                        <a:pt x="86181" y="1074576"/>
                      </a:lnTo>
                      <a:lnTo>
                        <a:pt x="70254" y="1114071"/>
                      </a:lnTo>
                      <a:lnTo>
                        <a:pt x="467393" y="131362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7620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20" name="任意多边形: 形状 54" title="yn974ulF9k"/>
              <p:cNvSpPr>
                <a:spLocks/>
              </p:cNvSpPr>
              <p:nvPr/>
            </p:nvSpPr>
            <p:spPr bwMode="auto">
              <a:xfrm>
                <a:off x="5774151" y="2677130"/>
                <a:ext cx="643698" cy="644043"/>
              </a:xfrm>
              <a:custGeom>
                <a:avLst/>
                <a:gdLst>
                  <a:gd name="connsiteX0" fmla="*/ 94638 w 328437"/>
                  <a:gd name="connsiteY0" fmla="*/ 163513 h 328613"/>
                  <a:gd name="connsiteX1" fmla="*/ 95937 w 328437"/>
                  <a:gd name="connsiteY1" fmla="*/ 163513 h 328613"/>
                  <a:gd name="connsiteX2" fmla="*/ 134903 w 328437"/>
                  <a:gd name="connsiteY2" fmla="*/ 169971 h 328613"/>
                  <a:gd name="connsiteX3" fmla="*/ 136202 w 328437"/>
                  <a:gd name="connsiteY3" fmla="*/ 171262 h 328613"/>
                  <a:gd name="connsiteX4" fmla="*/ 136202 w 328437"/>
                  <a:gd name="connsiteY4" fmla="*/ 238422 h 328613"/>
                  <a:gd name="connsiteX5" fmla="*/ 136202 w 328437"/>
                  <a:gd name="connsiteY5" fmla="*/ 239713 h 328613"/>
                  <a:gd name="connsiteX6" fmla="*/ 134903 w 328437"/>
                  <a:gd name="connsiteY6" fmla="*/ 239713 h 328613"/>
                  <a:gd name="connsiteX7" fmla="*/ 133604 w 328437"/>
                  <a:gd name="connsiteY7" fmla="*/ 239713 h 328613"/>
                  <a:gd name="connsiteX8" fmla="*/ 94638 w 328437"/>
                  <a:gd name="connsiteY8" fmla="*/ 226798 h 328613"/>
                  <a:gd name="connsiteX9" fmla="*/ 93339 w 328437"/>
                  <a:gd name="connsiteY9" fmla="*/ 225506 h 328613"/>
                  <a:gd name="connsiteX10" fmla="*/ 93339 w 328437"/>
                  <a:gd name="connsiteY10" fmla="*/ 166096 h 328613"/>
                  <a:gd name="connsiteX11" fmla="*/ 94638 w 328437"/>
                  <a:gd name="connsiteY11" fmla="*/ 163513 h 328613"/>
                  <a:gd name="connsiteX12" fmla="*/ 45714 w 328437"/>
                  <a:gd name="connsiteY12" fmla="*/ 157163 h 328613"/>
                  <a:gd name="connsiteX13" fmla="*/ 48227 w 328437"/>
                  <a:gd name="connsiteY13" fmla="*/ 157163 h 328613"/>
                  <a:gd name="connsiteX14" fmla="*/ 74620 w 328437"/>
                  <a:gd name="connsiteY14" fmla="*/ 161051 h 328613"/>
                  <a:gd name="connsiteX15" fmla="*/ 75877 w 328437"/>
                  <a:gd name="connsiteY15" fmla="*/ 162347 h 328613"/>
                  <a:gd name="connsiteX16" fmla="*/ 75877 w 328437"/>
                  <a:gd name="connsiteY16" fmla="*/ 218071 h 328613"/>
                  <a:gd name="connsiteX17" fmla="*/ 74620 w 328437"/>
                  <a:gd name="connsiteY17" fmla="*/ 219367 h 328613"/>
                  <a:gd name="connsiteX18" fmla="*/ 73363 w 328437"/>
                  <a:gd name="connsiteY18" fmla="*/ 220663 h 328613"/>
                  <a:gd name="connsiteX19" fmla="*/ 46971 w 328437"/>
                  <a:gd name="connsiteY19" fmla="*/ 211592 h 328613"/>
                  <a:gd name="connsiteX20" fmla="*/ 45714 w 328437"/>
                  <a:gd name="connsiteY20" fmla="*/ 209000 h 328613"/>
                  <a:gd name="connsiteX21" fmla="*/ 45714 w 328437"/>
                  <a:gd name="connsiteY21" fmla="*/ 158459 h 328613"/>
                  <a:gd name="connsiteX22" fmla="*/ 45714 w 328437"/>
                  <a:gd name="connsiteY22" fmla="*/ 157163 h 328613"/>
                  <a:gd name="connsiteX23" fmla="*/ 34601 w 328437"/>
                  <a:gd name="connsiteY23" fmla="*/ 131763 h 328613"/>
                  <a:gd name="connsiteX24" fmla="*/ 34601 w 328437"/>
                  <a:gd name="connsiteY24" fmla="*/ 246063 h 328613"/>
                  <a:gd name="connsiteX25" fmla="*/ 161601 w 328437"/>
                  <a:gd name="connsiteY25" fmla="*/ 311151 h 328613"/>
                  <a:gd name="connsiteX26" fmla="*/ 161601 w 328437"/>
                  <a:gd name="connsiteY26" fmla="*/ 133351 h 328613"/>
                  <a:gd name="connsiteX27" fmla="*/ 134613 w 328437"/>
                  <a:gd name="connsiteY27" fmla="*/ 133351 h 328613"/>
                  <a:gd name="connsiteX28" fmla="*/ 235241 w 328437"/>
                  <a:gd name="connsiteY28" fmla="*/ 15875 h 328613"/>
                  <a:gd name="connsiteX29" fmla="*/ 147314 w 328437"/>
                  <a:gd name="connsiteY29" fmla="*/ 120775 h 328613"/>
                  <a:gd name="connsiteX30" fmla="*/ 165417 w 328437"/>
                  <a:gd name="connsiteY30" fmla="*/ 120775 h 328613"/>
                  <a:gd name="connsiteX31" fmla="*/ 171882 w 328437"/>
                  <a:gd name="connsiteY31" fmla="*/ 127251 h 328613"/>
                  <a:gd name="connsiteX32" fmla="*/ 171882 w 328437"/>
                  <a:gd name="connsiteY32" fmla="*/ 311150 h 328613"/>
                  <a:gd name="connsiteX33" fmla="*/ 222311 w 328437"/>
                  <a:gd name="connsiteY33" fmla="*/ 285249 h 328613"/>
                  <a:gd name="connsiteX34" fmla="*/ 222311 w 328437"/>
                  <a:gd name="connsiteY34" fmla="*/ 157037 h 328613"/>
                  <a:gd name="connsiteX35" fmla="*/ 223604 w 328437"/>
                  <a:gd name="connsiteY35" fmla="*/ 154447 h 328613"/>
                  <a:gd name="connsiteX36" fmla="*/ 257223 w 328437"/>
                  <a:gd name="connsiteY36" fmla="*/ 151857 h 328613"/>
                  <a:gd name="connsiteX37" fmla="*/ 258516 w 328437"/>
                  <a:gd name="connsiteY37" fmla="*/ 151857 h 328613"/>
                  <a:gd name="connsiteX38" fmla="*/ 259809 w 328437"/>
                  <a:gd name="connsiteY38" fmla="*/ 153152 h 328613"/>
                  <a:gd name="connsiteX39" fmla="*/ 259809 w 328437"/>
                  <a:gd name="connsiteY39" fmla="*/ 265823 h 328613"/>
                  <a:gd name="connsiteX40" fmla="*/ 293429 w 328437"/>
                  <a:gd name="connsiteY40" fmla="*/ 247692 h 328613"/>
                  <a:gd name="connsiteX41" fmla="*/ 294722 w 328437"/>
                  <a:gd name="connsiteY41" fmla="*/ 118185 h 328613"/>
                  <a:gd name="connsiteX42" fmla="*/ 296015 w 328437"/>
                  <a:gd name="connsiteY42" fmla="*/ 114300 h 328613"/>
                  <a:gd name="connsiteX43" fmla="*/ 301187 w 328437"/>
                  <a:gd name="connsiteY43" fmla="*/ 111710 h 328613"/>
                  <a:gd name="connsiteX44" fmla="*/ 307652 w 328437"/>
                  <a:gd name="connsiteY44" fmla="*/ 113005 h 328613"/>
                  <a:gd name="connsiteX45" fmla="*/ 235241 w 328437"/>
                  <a:gd name="connsiteY45" fmla="*/ 15875 h 328613"/>
                  <a:gd name="connsiteX46" fmla="*/ 235348 w 328437"/>
                  <a:gd name="connsiteY46" fmla="*/ 0 h 328613"/>
                  <a:gd name="connsiteX47" fmla="*/ 239233 w 328437"/>
                  <a:gd name="connsiteY47" fmla="*/ 0 h 328613"/>
                  <a:gd name="connsiteX48" fmla="*/ 241823 w 328437"/>
                  <a:gd name="connsiteY48" fmla="*/ 2598 h 328613"/>
                  <a:gd name="connsiteX49" fmla="*/ 327286 w 328437"/>
                  <a:gd name="connsiteY49" fmla="*/ 115599 h 328613"/>
                  <a:gd name="connsiteX50" fmla="*/ 327286 w 328437"/>
                  <a:gd name="connsiteY50" fmla="*/ 123392 h 328613"/>
                  <a:gd name="connsiteX51" fmla="*/ 322107 w 328437"/>
                  <a:gd name="connsiteY51" fmla="*/ 125990 h 328613"/>
                  <a:gd name="connsiteX52" fmla="*/ 307863 w 328437"/>
                  <a:gd name="connsiteY52" fmla="*/ 124691 h 328613"/>
                  <a:gd name="connsiteX53" fmla="*/ 307863 w 328437"/>
                  <a:gd name="connsiteY53" fmla="*/ 251980 h 328613"/>
                  <a:gd name="connsiteX54" fmla="*/ 303978 w 328437"/>
                  <a:gd name="connsiteY54" fmla="*/ 257175 h 328613"/>
                  <a:gd name="connsiteX55" fmla="*/ 169308 w 328437"/>
                  <a:gd name="connsiteY55" fmla="*/ 327314 h 328613"/>
                  <a:gd name="connsiteX56" fmla="*/ 166718 w 328437"/>
                  <a:gd name="connsiteY56" fmla="*/ 328613 h 328613"/>
                  <a:gd name="connsiteX57" fmla="*/ 164129 w 328437"/>
                  <a:gd name="connsiteY57" fmla="*/ 327314 h 328613"/>
                  <a:gd name="connsiteX58" fmla="*/ 25574 w 328437"/>
                  <a:gd name="connsiteY58" fmla="*/ 254578 h 328613"/>
                  <a:gd name="connsiteX59" fmla="*/ 21689 w 328437"/>
                  <a:gd name="connsiteY59" fmla="*/ 249382 h 328613"/>
                  <a:gd name="connsiteX60" fmla="*/ 21689 w 328437"/>
                  <a:gd name="connsiteY60" fmla="*/ 129887 h 328613"/>
                  <a:gd name="connsiteX61" fmla="*/ 6150 w 328437"/>
                  <a:gd name="connsiteY61" fmla="*/ 129887 h 328613"/>
                  <a:gd name="connsiteX62" fmla="*/ 971 w 328437"/>
                  <a:gd name="connsiteY62" fmla="*/ 127289 h 328613"/>
                  <a:gd name="connsiteX63" fmla="*/ 971 w 328437"/>
                  <a:gd name="connsiteY63" fmla="*/ 120795 h 328613"/>
                  <a:gd name="connsiteX64" fmla="*/ 34638 w 328437"/>
                  <a:gd name="connsiteY64" fmla="*/ 54552 h 328613"/>
                  <a:gd name="connsiteX65" fmla="*/ 38523 w 328437"/>
                  <a:gd name="connsiteY65" fmla="*/ 50656 h 328613"/>
                  <a:gd name="connsiteX66" fmla="*/ 59241 w 328437"/>
                  <a:gd name="connsiteY66" fmla="*/ 45460 h 328613"/>
                  <a:gd name="connsiteX67" fmla="*/ 59241 w 328437"/>
                  <a:gd name="connsiteY67" fmla="*/ 27276 h 328613"/>
                  <a:gd name="connsiteX68" fmla="*/ 63126 w 328437"/>
                  <a:gd name="connsiteY68" fmla="*/ 20782 h 328613"/>
                  <a:gd name="connsiteX69" fmla="*/ 83844 w 328437"/>
                  <a:gd name="connsiteY69" fmla="*/ 14287 h 328613"/>
                  <a:gd name="connsiteX70" fmla="*/ 85139 w 328437"/>
                  <a:gd name="connsiteY70" fmla="*/ 14287 h 328613"/>
                  <a:gd name="connsiteX71" fmla="*/ 86434 w 328437"/>
                  <a:gd name="connsiteY71" fmla="*/ 14287 h 328613"/>
                  <a:gd name="connsiteX72" fmla="*/ 98088 w 328437"/>
                  <a:gd name="connsiteY72" fmla="*/ 16885 h 328613"/>
                  <a:gd name="connsiteX73" fmla="*/ 103268 w 328437"/>
                  <a:gd name="connsiteY73" fmla="*/ 22081 h 328613"/>
                  <a:gd name="connsiteX74" fmla="*/ 103268 w 328437"/>
                  <a:gd name="connsiteY74" fmla="*/ 33771 h 328613"/>
                  <a:gd name="connsiteX75" fmla="*/ 235348 w 328437"/>
                  <a:gd name="connsiteY75" fmla="*/ 0 h 328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328437" h="328613">
                    <a:moveTo>
                      <a:pt x="94638" y="163513"/>
                    </a:moveTo>
                    <a:cubicBezTo>
                      <a:pt x="94638" y="163513"/>
                      <a:pt x="95937" y="163513"/>
                      <a:pt x="95937" y="163513"/>
                    </a:cubicBezTo>
                    <a:cubicBezTo>
                      <a:pt x="95937" y="163513"/>
                      <a:pt x="95937" y="163513"/>
                      <a:pt x="134903" y="169971"/>
                    </a:cubicBezTo>
                    <a:cubicBezTo>
                      <a:pt x="136202" y="169971"/>
                      <a:pt x="136202" y="169971"/>
                      <a:pt x="136202" y="171262"/>
                    </a:cubicBezTo>
                    <a:cubicBezTo>
                      <a:pt x="136202" y="171262"/>
                      <a:pt x="136202" y="171262"/>
                      <a:pt x="136202" y="238422"/>
                    </a:cubicBezTo>
                    <a:cubicBezTo>
                      <a:pt x="136202" y="238422"/>
                      <a:pt x="136202" y="239713"/>
                      <a:pt x="136202" y="239713"/>
                    </a:cubicBezTo>
                    <a:cubicBezTo>
                      <a:pt x="134903" y="239713"/>
                      <a:pt x="134903" y="239713"/>
                      <a:pt x="134903" y="239713"/>
                    </a:cubicBezTo>
                    <a:cubicBezTo>
                      <a:pt x="134903" y="239713"/>
                      <a:pt x="134903" y="239713"/>
                      <a:pt x="133604" y="239713"/>
                    </a:cubicBezTo>
                    <a:cubicBezTo>
                      <a:pt x="133604" y="239713"/>
                      <a:pt x="133604" y="239713"/>
                      <a:pt x="94638" y="226798"/>
                    </a:cubicBezTo>
                    <a:cubicBezTo>
                      <a:pt x="94638" y="226798"/>
                      <a:pt x="93339" y="225506"/>
                      <a:pt x="93339" y="225506"/>
                    </a:cubicBezTo>
                    <a:cubicBezTo>
                      <a:pt x="93339" y="225506"/>
                      <a:pt x="93339" y="225506"/>
                      <a:pt x="93339" y="166096"/>
                    </a:cubicBezTo>
                    <a:cubicBezTo>
                      <a:pt x="93339" y="164805"/>
                      <a:pt x="94638" y="164805"/>
                      <a:pt x="94638" y="163513"/>
                    </a:cubicBezTo>
                    <a:close/>
                    <a:moveTo>
                      <a:pt x="45714" y="157163"/>
                    </a:moveTo>
                    <a:cubicBezTo>
                      <a:pt x="46971" y="157163"/>
                      <a:pt x="46971" y="157163"/>
                      <a:pt x="48227" y="157163"/>
                    </a:cubicBezTo>
                    <a:cubicBezTo>
                      <a:pt x="48227" y="157163"/>
                      <a:pt x="48227" y="157163"/>
                      <a:pt x="74620" y="161051"/>
                    </a:cubicBezTo>
                    <a:cubicBezTo>
                      <a:pt x="74620" y="161051"/>
                      <a:pt x="75877" y="161051"/>
                      <a:pt x="75877" y="162347"/>
                    </a:cubicBezTo>
                    <a:cubicBezTo>
                      <a:pt x="75877" y="162347"/>
                      <a:pt x="75877" y="162347"/>
                      <a:pt x="75877" y="218071"/>
                    </a:cubicBezTo>
                    <a:cubicBezTo>
                      <a:pt x="75877" y="219367"/>
                      <a:pt x="75877" y="219367"/>
                      <a:pt x="74620" y="219367"/>
                    </a:cubicBezTo>
                    <a:cubicBezTo>
                      <a:pt x="74620" y="220663"/>
                      <a:pt x="74620" y="220663"/>
                      <a:pt x="73363" y="220663"/>
                    </a:cubicBezTo>
                    <a:cubicBezTo>
                      <a:pt x="73363" y="220663"/>
                      <a:pt x="73363" y="220663"/>
                      <a:pt x="46971" y="211592"/>
                    </a:cubicBezTo>
                    <a:cubicBezTo>
                      <a:pt x="45714" y="210296"/>
                      <a:pt x="45714" y="210296"/>
                      <a:pt x="45714" y="209000"/>
                    </a:cubicBezTo>
                    <a:cubicBezTo>
                      <a:pt x="45714" y="209000"/>
                      <a:pt x="45714" y="209000"/>
                      <a:pt x="45714" y="158459"/>
                    </a:cubicBezTo>
                    <a:cubicBezTo>
                      <a:pt x="45714" y="158459"/>
                      <a:pt x="45714" y="157163"/>
                      <a:pt x="45714" y="157163"/>
                    </a:cubicBezTo>
                    <a:close/>
                    <a:moveTo>
                      <a:pt x="34601" y="131763"/>
                    </a:moveTo>
                    <a:lnTo>
                      <a:pt x="34601" y="246063"/>
                    </a:lnTo>
                    <a:lnTo>
                      <a:pt x="161601" y="311151"/>
                    </a:lnTo>
                    <a:lnTo>
                      <a:pt x="161601" y="133351"/>
                    </a:lnTo>
                    <a:lnTo>
                      <a:pt x="134613" y="133351"/>
                    </a:lnTo>
                    <a:close/>
                    <a:moveTo>
                      <a:pt x="235241" y="15875"/>
                    </a:moveTo>
                    <a:cubicBezTo>
                      <a:pt x="235241" y="15875"/>
                      <a:pt x="235241" y="15875"/>
                      <a:pt x="147314" y="120775"/>
                    </a:cubicBezTo>
                    <a:cubicBezTo>
                      <a:pt x="147314" y="120775"/>
                      <a:pt x="147314" y="120775"/>
                      <a:pt x="165417" y="120775"/>
                    </a:cubicBezTo>
                    <a:cubicBezTo>
                      <a:pt x="169296" y="120775"/>
                      <a:pt x="171882" y="123365"/>
                      <a:pt x="171882" y="127251"/>
                    </a:cubicBezTo>
                    <a:cubicBezTo>
                      <a:pt x="171882" y="127251"/>
                      <a:pt x="171882" y="127251"/>
                      <a:pt x="171882" y="311150"/>
                    </a:cubicBezTo>
                    <a:cubicBezTo>
                      <a:pt x="171882" y="311150"/>
                      <a:pt x="171882" y="311150"/>
                      <a:pt x="222311" y="285249"/>
                    </a:cubicBezTo>
                    <a:cubicBezTo>
                      <a:pt x="222311" y="285249"/>
                      <a:pt x="222311" y="285249"/>
                      <a:pt x="222311" y="157037"/>
                    </a:cubicBezTo>
                    <a:cubicBezTo>
                      <a:pt x="222311" y="155742"/>
                      <a:pt x="222311" y="154447"/>
                      <a:pt x="223604" y="154447"/>
                    </a:cubicBezTo>
                    <a:cubicBezTo>
                      <a:pt x="223604" y="154447"/>
                      <a:pt x="223604" y="154447"/>
                      <a:pt x="257223" y="151857"/>
                    </a:cubicBezTo>
                    <a:cubicBezTo>
                      <a:pt x="257223" y="151857"/>
                      <a:pt x="258516" y="151857"/>
                      <a:pt x="258516" y="151857"/>
                    </a:cubicBezTo>
                    <a:cubicBezTo>
                      <a:pt x="258516" y="153152"/>
                      <a:pt x="259809" y="153152"/>
                      <a:pt x="259809" y="153152"/>
                    </a:cubicBezTo>
                    <a:cubicBezTo>
                      <a:pt x="259809" y="153152"/>
                      <a:pt x="259809" y="153152"/>
                      <a:pt x="259809" y="265823"/>
                    </a:cubicBezTo>
                    <a:cubicBezTo>
                      <a:pt x="259809" y="265823"/>
                      <a:pt x="259809" y="265823"/>
                      <a:pt x="293429" y="247692"/>
                    </a:cubicBezTo>
                    <a:cubicBezTo>
                      <a:pt x="293429" y="247692"/>
                      <a:pt x="293429" y="247692"/>
                      <a:pt x="294722" y="118185"/>
                    </a:cubicBezTo>
                    <a:cubicBezTo>
                      <a:pt x="294722" y="116890"/>
                      <a:pt x="294722" y="115595"/>
                      <a:pt x="296015" y="114300"/>
                    </a:cubicBezTo>
                    <a:cubicBezTo>
                      <a:pt x="297308" y="113005"/>
                      <a:pt x="298601" y="111710"/>
                      <a:pt x="301187" y="111710"/>
                    </a:cubicBezTo>
                    <a:lnTo>
                      <a:pt x="307652" y="113005"/>
                    </a:lnTo>
                    <a:cubicBezTo>
                      <a:pt x="307652" y="113005"/>
                      <a:pt x="307652" y="113005"/>
                      <a:pt x="235241" y="15875"/>
                    </a:cubicBezTo>
                    <a:close/>
                    <a:moveTo>
                      <a:pt x="235348" y="0"/>
                    </a:moveTo>
                    <a:cubicBezTo>
                      <a:pt x="235348" y="0"/>
                      <a:pt x="237938" y="0"/>
                      <a:pt x="239233" y="0"/>
                    </a:cubicBezTo>
                    <a:cubicBezTo>
                      <a:pt x="241823" y="1299"/>
                      <a:pt x="241823" y="2598"/>
                      <a:pt x="241823" y="2598"/>
                    </a:cubicBezTo>
                    <a:cubicBezTo>
                      <a:pt x="241823" y="2598"/>
                      <a:pt x="241823" y="2598"/>
                      <a:pt x="327286" y="115599"/>
                    </a:cubicBezTo>
                    <a:cubicBezTo>
                      <a:pt x="327286" y="115599"/>
                      <a:pt x="329876" y="119496"/>
                      <a:pt x="327286" y="123392"/>
                    </a:cubicBezTo>
                    <a:cubicBezTo>
                      <a:pt x="324697" y="125990"/>
                      <a:pt x="322107" y="125990"/>
                      <a:pt x="322107" y="125990"/>
                    </a:cubicBezTo>
                    <a:cubicBezTo>
                      <a:pt x="322107" y="125990"/>
                      <a:pt x="322107" y="125990"/>
                      <a:pt x="307863" y="124691"/>
                    </a:cubicBezTo>
                    <a:cubicBezTo>
                      <a:pt x="307863" y="124691"/>
                      <a:pt x="307863" y="124691"/>
                      <a:pt x="307863" y="251980"/>
                    </a:cubicBezTo>
                    <a:cubicBezTo>
                      <a:pt x="307863" y="254578"/>
                      <a:pt x="306568" y="255877"/>
                      <a:pt x="303978" y="257175"/>
                    </a:cubicBezTo>
                    <a:cubicBezTo>
                      <a:pt x="303978" y="257175"/>
                      <a:pt x="303978" y="257175"/>
                      <a:pt x="169308" y="327314"/>
                    </a:cubicBezTo>
                    <a:cubicBezTo>
                      <a:pt x="169308" y="327314"/>
                      <a:pt x="168013" y="328613"/>
                      <a:pt x="166718" y="328613"/>
                    </a:cubicBezTo>
                    <a:cubicBezTo>
                      <a:pt x="165424" y="328613"/>
                      <a:pt x="164129" y="327314"/>
                      <a:pt x="164129" y="327314"/>
                    </a:cubicBezTo>
                    <a:cubicBezTo>
                      <a:pt x="164129" y="327314"/>
                      <a:pt x="164129" y="327314"/>
                      <a:pt x="25574" y="254578"/>
                    </a:cubicBezTo>
                    <a:cubicBezTo>
                      <a:pt x="22984" y="254578"/>
                      <a:pt x="21689" y="251980"/>
                      <a:pt x="21689" y="249382"/>
                    </a:cubicBezTo>
                    <a:cubicBezTo>
                      <a:pt x="21689" y="249382"/>
                      <a:pt x="21689" y="249382"/>
                      <a:pt x="21689" y="129887"/>
                    </a:cubicBezTo>
                    <a:cubicBezTo>
                      <a:pt x="21689" y="129887"/>
                      <a:pt x="21689" y="129887"/>
                      <a:pt x="6150" y="129887"/>
                    </a:cubicBezTo>
                    <a:cubicBezTo>
                      <a:pt x="3561" y="129887"/>
                      <a:pt x="2266" y="128588"/>
                      <a:pt x="971" y="127289"/>
                    </a:cubicBezTo>
                    <a:cubicBezTo>
                      <a:pt x="-324" y="125990"/>
                      <a:pt x="-324" y="123392"/>
                      <a:pt x="971" y="120795"/>
                    </a:cubicBezTo>
                    <a:cubicBezTo>
                      <a:pt x="971" y="120795"/>
                      <a:pt x="971" y="120795"/>
                      <a:pt x="34638" y="54552"/>
                    </a:cubicBezTo>
                    <a:cubicBezTo>
                      <a:pt x="35933" y="51955"/>
                      <a:pt x="37228" y="51955"/>
                      <a:pt x="38523" y="50656"/>
                    </a:cubicBezTo>
                    <a:cubicBezTo>
                      <a:pt x="38523" y="50656"/>
                      <a:pt x="38523" y="50656"/>
                      <a:pt x="59241" y="45460"/>
                    </a:cubicBezTo>
                    <a:cubicBezTo>
                      <a:pt x="59241" y="45460"/>
                      <a:pt x="59241" y="45460"/>
                      <a:pt x="59241" y="27276"/>
                    </a:cubicBezTo>
                    <a:cubicBezTo>
                      <a:pt x="59241" y="24678"/>
                      <a:pt x="60536" y="22081"/>
                      <a:pt x="63126" y="20782"/>
                    </a:cubicBezTo>
                    <a:cubicBezTo>
                      <a:pt x="63126" y="20782"/>
                      <a:pt x="63126" y="20782"/>
                      <a:pt x="83844" y="14287"/>
                    </a:cubicBezTo>
                    <a:cubicBezTo>
                      <a:pt x="83844" y="14287"/>
                      <a:pt x="83844" y="14287"/>
                      <a:pt x="85139" y="14287"/>
                    </a:cubicBezTo>
                    <a:cubicBezTo>
                      <a:pt x="86434" y="14287"/>
                      <a:pt x="86434" y="14287"/>
                      <a:pt x="86434" y="14287"/>
                    </a:cubicBezTo>
                    <a:cubicBezTo>
                      <a:pt x="86434" y="14287"/>
                      <a:pt x="86434" y="14287"/>
                      <a:pt x="98088" y="16885"/>
                    </a:cubicBezTo>
                    <a:cubicBezTo>
                      <a:pt x="100678" y="16885"/>
                      <a:pt x="103268" y="19483"/>
                      <a:pt x="103268" y="22081"/>
                    </a:cubicBezTo>
                    <a:cubicBezTo>
                      <a:pt x="103268" y="22081"/>
                      <a:pt x="103268" y="22081"/>
                      <a:pt x="103268" y="33771"/>
                    </a:cubicBezTo>
                    <a:cubicBezTo>
                      <a:pt x="103268" y="33771"/>
                      <a:pt x="103268" y="33771"/>
                      <a:pt x="23534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" name="任意多边形: 形状 55" title="OXvp1cBoZH"/>
              <p:cNvSpPr>
                <a:spLocks noChangeAspect="1"/>
              </p:cNvSpPr>
              <p:nvPr/>
            </p:nvSpPr>
            <p:spPr bwMode="auto">
              <a:xfrm>
                <a:off x="4859220" y="4540708"/>
                <a:ext cx="626144" cy="596184"/>
              </a:xfrm>
              <a:custGeom>
                <a:avLst/>
                <a:gdLst>
                  <a:gd name="connsiteX0" fmla="*/ 101402 w 331788"/>
                  <a:gd name="connsiteY0" fmla="*/ 200025 h 315913"/>
                  <a:gd name="connsiteX1" fmla="*/ 93663 w 331788"/>
                  <a:gd name="connsiteY1" fmla="*/ 207840 h 315913"/>
                  <a:gd name="connsiteX2" fmla="*/ 93663 w 331788"/>
                  <a:gd name="connsiteY2" fmla="*/ 301625 h 315913"/>
                  <a:gd name="connsiteX3" fmla="*/ 137518 w 331788"/>
                  <a:gd name="connsiteY3" fmla="*/ 301625 h 315913"/>
                  <a:gd name="connsiteX4" fmla="*/ 137518 w 331788"/>
                  <a:gd name="connsiteY4" fmla="*/ 250825 h 315913"/>
                  <a:gd name="connsiteX5" fmla="*/ 143967 w 331788"/>
                  <a:gd name="connsiteY5" fmla="*/ 244312 h 315913"/>
                  <a:gd name="connsiteX6" fmla="*/ 187822 w 331788"/>
                  <a:gd name="connsiteY6" fmla="*/ 244312 h 315913"/>
                  <a:gd name="connsiteX7" fmla="*/ 194271 w 331788"/>
                  <a:gd name="connsiteY7" fmla="*/ 250825 h 315913"/>
                  <a:gd name="connsiteX8" fmla="*/ 194271 w 331788"/>
                  <a:gd name="connsiteY8" fmla="*/ 301625 h 315913"/>
                  <a:gd name="connsiteX9" fmla="*/ 230387 w 331788"/>
                  <a:gd name="connsiteY9" fmla="*/ 301625 h 315913"/>
                  <a:gd name="connsiteX10" fmla="*/ 238126 w 331788"/>
                  <a:gd name="connsiteY10" fmla="*/ 295112 h 315913"/>
                  <a:gd name="connsiteX11" fmla="*/ 238126 w 331788"/>
                  <a:gd name="connsiteY11" fmla="*/ 207840 h 315913"/>
                  <a:gd name="connsiteX12" fmla="*/ 230387 w 331788"/>
                  <a:gd name="connsiteY12" fmla="*/ 200025 h 315913"/>
                  <a:gd name="connsiteX13" fmla="*/ 101402 w 331788"/>
                  <a:gd name="connsiteY13" fmla="*/ 200025 h 315913"/>
                  <a:gd name="connsiteX14" fmla="*/ 258908 w 331788"/>
                  <a:gd name="connsiteY14" fmla="*/ 122237 h 315913"/>
                  <a:gd name="connsiteX15" fmla="*/ 252413 w 331788"/>
                  <a:gd name="connsiteY15" fmla="*/ 129801 h 315913"/>
                  <a:gd name="connsiteX16" fmla="*/ 252413 w 331788"/>
                  <a:gd name="connsiteY16" fmla="*/ 157536 h 315913"/>
                  <a:gd name="connsiteX17" fmla="*/ 258908 w 331788"/>
                  <a:gd name="connsiteY17" fmla="*/ 165100 h 315913"/>
                  <a:gd name="connsiteX18" fmla="*/ 266701 w 331788"/>
                  <a:gd name="connsiteY18" fmla="*/ 157536 h 315913"/>
                  <a:gd name="connsiteX19" fmla="*/ 266701 w 331788"/>
                  <a:gd name="connsiteY19" fmla="*/ 129801 h 315913"/>
                  <a:gd name="connsiteX20" fmla="*/ 258908 w 331788"/>
                  <a:gd name="connsiteY20" fmla="*/ 122237 h 315913"/>
                  <a:gd name="connsiteX21" fmla="*/ 230332 w 331788"/>
                  <a:gd name="connsiteY21" fmla="*/ 122237 h 315913"/>
                  <a:gd name="connsiteX22" fmla="*/ 223838 w 331788"/>
                  <a:gd name="connsiteY22" fmla="*/ 129801 h 315913"/>
                  <a:gd name="connsiteX23" fmla="*/ 223838 w 331788"/>
                  <a:gd name="connsiteY23" fmla="*/ 157536 h 315913"/>
                  <a:gd name="connsiteX24" fmla="*/ 230332 w 331788"/>
                  <a:gd name="connsiteY24" fmla="*/ 165100 h 315913"/>
                  <a:gd name="connsiteX25" fmla="*/ 238126 w 331788"/>
                  <a:gd name="connsiteY25" fmla="*/ 157536 h 315913"/>
                  <a:gd name="connsiteX26" fmla="*/ 238126 w 331788"/>
                  <a:gd name="connsiteY26" fmla="*/ 129801 h 315913"/>
                  <a:gd name="connsiteX27" fmla="*/ 230332 w 331788"/>
                  <a:gd name="connsiteY27" fmla="*/ 122237 h 315913"/>
                  <a:gd name="connsiteX28" fmla="*/ 201468 w 331788"/>
                  <a:gd name="connsiteY28" fmla="*/ 122237 h 315913"/>
                  <a:gd name="connsiteX29" fmla="*/ 193675 w 331788"/>
                  <a:gd name="connsiteY29" fmla="*/ 129801 h 315913"/>
                  <a:gd name="connsiteX30" fmla="*/ 193675 w 331788"/>
                  <a:gd name="connsiteY30" fmla="*/ 157536 h 315913"/>
                  <a:gd name="connsiteX31" fmla="*/ 201468 w 331788"/>
                  <a:gd name="connsiteY31" fmla="*/ 165100 h 315913"/>
                  <a:gd name="connsiteX32" fmla="*/ 207963 w 331788"/>
                  <a:gd name="connsiteY32" fmla="*/ 157536 h 315913"/>
                  <a:gd name="connsiteX33" fmla="*/ 207963 w 331788"/>
                  <a:gd name="connsiteY33" fmla="*/ 129801 h 315913"/>
                  <a:gd name="connsiteX34" fmla="*/ 201468 w 331788"/>
                  <a:gd name="connsiteY34" fmla="*/ 122237 h 315913"/>
                  <a:gd name="connsiteX35" fmla="*/ 128732 w 331788"/>
                  <a:gd name="connsiteY35" fmla="*/ 122237 h 315913"/>
                  <a:gd name="connsiteX36" fmla="*/ 122238 w 331788"/>
                  <a:gd name="connsiteY36" fmla="*/ 129801 h 315913"/>
                  <a:gd name="connsiteX37" fmla="*/ 122238 w 331788"/>
                  <a:gd name="connsiteY37" fmla="*/ 157536 h 315913"/>
                  <a:gd name="connsiteX38" fmla="*/ 128732 w 331788"/>
                  <a:gd name="connsiteY38" fmla="*/ 165100 h 315913"/>
                  <a:gd name="connsiteX39" fmla="*/ 136526 w 331788"/>
                  <a:gd name="connsiteY39" fmla="*/ 157536 h 315913"/>
                  <a:gd name="connsiteX40" fmla="*/ 136526 w 331788"/>
                  <a:gd name="connsiteY40" fmla="*/ 129801 h 315913"/>
                  <a:gd name="connsiteX41" fmla="*/ 128732 w 331788"/>
                  <a:gd name="connsiteY41" fmla="*/ 122237 h 315913"/>
                  <a:gd name="connsiteX42" fmla="*/ 101456 w 331788"/>
                  <a:gd name="connsiteY42" fmla="*/ 122237 h 315913"/>
                  <a:gd name="connsiteX43" fmla="*/ 93663 w 331788"/>
                  <a:gd name="connsiteY43" fmla="*/ 129801 h 315913"/>
                  <a:gd name="connsiteX44" fmla="*/ 93663 w 331788"/>
                  <a:gd name="connsiteY44" fmla="*/ 157536 h 315913"/>
                  <a:gd name="connsiteX45" fmla="*/ 101456 w 331788"/>
                  <a:gd name="connsiteY45" fmla="*/ 165100 h 315913"/>
                  <a:gd name="connsiteX46" fmla="*/ 107951 w 331788"/>
                  <a:gd name="connsiteY46" fmla="*/ 157536 h 315913"/>
                  <a:gd name="connsiteX47" fmla="*/ 107951 w 331788"/>
                  <a:gd name="connsiteY47" fmla="*/ 129801 h 315913"/>
                  <a:gd name="connsiteX48" fmla="*/ 101456 w 331788"/>
                  <a:gd name="connsiteY48" fmla="*/ 122237 h 315913"/>
                  <a:gd name="connsiteX49" fmla="*/ 72881 w 331788"/>
                  <a:gd name="connsiteY49" fmla="*/ 122237 h 315913"/>
                  <a:gd name="connsiteX50" fmla="*/ 65088 w 331788"/>
                  <a:gd name="connsiteY50" fmla="*/ 129801 h 315913"/>
                  <a:gd name="connsiteX51" fmla="*/ 65088 w 331788"/>
                  <a:gd name="connsiteY51" fmla="*/ 157536 h 315913"/>
                  <a:gd name="connsiteX52" fmla="*/ 72881 w 331788"/>
                  <a:gd name="connsiteY52" fmla="*/ 165100 h 315913"/>
                  <a:gd name="connsiteX53" fmla="*/ 79376 w 331788"/>
                  <a:gd name="connsiteY53" fmla="*/ 157536 h 315913"/>
                  <a:gd name="connsiteX54" fmla="*/ 79376 w 331788"/>
                  <a:gd name="connsiteY54" fmla="*/ 129801 h 315913"/>
                  <a:gd name="connsiteX55" fmla="*/ 72881 w 331788"/>
                  <a:gd name="connsiteY55" fmla="*/ 122237 h 315913"/>
                  <a:gd name="connsiteX56" fmla="*/ 258908 w 331788"/>
                  <a:gd name="connsiteY56" fmla="*/ 65087 h 315913"/>
                  <a:gd name="connsiteX57" fmla="*/ 252413 w 331788"/>
                  <a:gd name="connsiteY57" fmla="*/ 71581 h 315913"/>
                  <a:gd name="connsiteX58" fmla="*/ 252413 w 331788"/>
                  <a:gd name="connsiteY58" fmla="*/ 100157 h 315913"/>
                  <a:gd name="connsiteX59" fmla="*/ 258908 w 331788"/>
                  <a:gd name="connsiteY59" fmla="*/ 107950 h 315913"/>
                  <a:gd name="connsiteX60" fmla="*/ 266701 w 331788"/>
                  <a:gd name="connsiteY60" fmla="*/ 100157 h 315913"/>
                  <a:gd name="connsiteX61" fmla="*/ 266701 w 331788"/>
                  <a:gd name="connsiteY61" fmla="*/ 71581 h 315913"/>
                  <a:gd name="connsiteX62" fmla="*/ 258908 w 331788"/>
                  <a:gd name="connsiteY62" fmla="*/ 65087 h 315913"/>
                  <a:gd name="connsiteX63" fmla="*/ 230332 w 331788"/>
                  <a:gd name="connsiteY63" fmla="*/ 65087 h 315913"/>
                  <a:gd name="connsiteX64" fmla="*/ 223838 w 331788"/>
                  <a:gd name="connsiteY64" fmla="*/ 71581 h 315913"/>
                  <a:gd name="connsiteX65" fmla="*/ 223838 w 331788"/>
                  <a:gd name="connsiteY65" fmla="*/ 100157 h 315913"/>
                  <a:gd name="connsiteX66" fmla="*/ 230332 w 331788"/>
                  <a:gd name="connsiteY66" fmla="*/ 107950 h 315913"/>
                  <a:gd name="connsiteX67" fmla="*/ 238126 w 331788"/>
                  <a:gd name="connsiteY67" fmla="*/ 100157 h 315913"/>
                  <a:gd name="connsiteX68" fmla="*/ 238126 w 331788"/>
                  <a:gd name="connsiteY68" fmla="*/ 71581 h 315913"/>
                  <a:gd name="connsiteX69" fmla="*/ 230332 w 331788"/>
                  <a:gd name="connsiteY69" fmla="*/ 65087 h 315913"/>
                  <a:gd name="connsiteX70" fmla="*/ 201468 w 331788"/>
                  <a:gd name="connsiteY70" fmla="*/ 65087 h 315913"/>
                  <a:gd name="connsiteX71" fmla="*/ 193675 w 331788"/>
                  <a:gd name="connsiteY71" fmla="*/ 71581 h 315913"/>
                  <a:gd name="connsiteX72" fmla="*/ 193675 w 331788"/>
                  <a:gd name="connsiteY72" fmla="*/ 100157 h 315913"/>
                  <a:gd name="connsiteX73" fmla="*/ 201468 w 331788"/>
                  <a:gd name="connsiteY73" fmla="*/ 107950 h 315913"/>
                  <a:gd name="connsiteX74" fmla="*/ 207963 w 331788"/>
                  <a:gd name="connsiteY74" fmla="*/ 100157 h 315913"/>
                  <a:gd name="connsiteX75" fmla="*/ 207963 w 331788"/>
                  <a:gd name="connsiteY75" fmla="*/ 71581 h 315913"/>
                  <a:gd name="connsiteX76" fmla="*/ 201468 w 331788"/>
                  <a:gd name="connsiteY76" fmla="*/ 65087 h 315913"/>
                  <a:gd name="connsiteX77" fmla="*/ 128732 w 331788"/>
                  <a:gd name="connsiteY77" fmla="*/ 65087 h 315913"/>
                  <a:gd name="connsiteX78" fmla="*/ 122238 w 331788"/>
                  <a:gd name="connsiteY78" fmla="*/ 71581 h 315913"/>
                  <a:gd name="connsiteX79" fmla="*/ 122238 w 331788"/>
                  <a:gd name="connsiteY79" fmla="*/ 100157 h 315913"/>
                  <a:gd name="connsiteX80" fmla="*/ 128732 w 331788"/>
                  <a:gd name="connsiteY80" fmla="*/ 107950 h 315913"/>
                  <a:gd name="connsiteX81" fmla="*/ 136526 w 331788"/>
                  <a:gd name="connsiteY81" fmla="*/ 100157 h 315913"/>
                  <a:gd name="connsiteX82" fmla="*/ 136526 w 331788"/>
                  <a:gd name="connsiteY82" fmla="*/ 71581 h 315913"/>
                  <a:gd name="connsiteX83" fmla="*/ 128732 w 331788"/>
                  <a:gd name="connsiteY83" fmla="*/ 65087 h 315913"/>
                  <a:gd name="connsiteX84" fmla="*/ 101456 w 331788"/>
                  <a:gd name="connsiteY84" fmla="*/ 65087 h 315913"/>
                  <a:gd name="connsiteX85" fmla="*/ 93663 w 331788"/>
                  <a:gd name="connsiteY85" fmla="*/ 71581 h 315913"/>
                  <a:gd name="connsiteX86" fmla="*/ 93663 w 331788"/>
                  <a:gd name="connsiteY86" fmla="*/ 100157 h 315913"/>
                  <a:gd name="connsiteX87" fmla="*/ 101456 w 331788"/>
                  <a:gd name="connsiteY87" fmla="*/ 107950 h 315913"/>
                  <a:gd name="connsiteX88" fmla="*/ 107951 w 331788"/>
                  <a:gd name="connsiteY88" fmla="*/ 100157 h 315913"/>
                  <a:gd name="connsiteX89" fmla="*/ 107951 w 331788"/>
                  <a:gd name="connsiteY89" fmla="*/ 71581 h 315913"/>
                  <a:gd name="connsiteX90" fmla="*/ 101456 w 331788"/>
                  <a:gd name="connsiteY90" fmla="*/ 65087 h 315913"/>
                  <a:gd name="connsiteX91" fmla="*/ 72881 w 331788"/>
                  <a:gd name="connsiteY91" fmla="*/ 65087 h 315913"/>
                  <a:gd name="connsiteX92" fmla="*/ 65088 w 331788"/>
                  <a:gd name="connsiteY92" fmla="*/ 71581 h 315913"/>
                  <a:gd name="connsiteX93" fmla="*/ 65088 w 331788"/>
                  <a:gd name="connsiteY93" fmla="*/ 100157 h 315913"/>
                  <a:gd name="connsiteX94" fmla="*/ 72881 w 331788"/>
                  <a:gd name="connsiteY94" fmla="*/ 107950 h 315913"/>
                  <a:gd name="connsiteX95" fmla="*/ 79376 w 331788"/>
                  <a:gd name="connsiteY95" fmla="*/ 100157 h 315913"/>
                  <a:gd name="connsiteX96" fmla="*/ 79376 w 331788"/>
                  <a:gd name="connsiteY96" fmla="*/ 71581 h 315913"/>
                  <a:gd name="connsiteX97" fmla="*/ 72881 w 331788"/>
                  <a:gd name="connsiteY97" fmla="*/ 65087 h 315913"/>
                  <a:gd name="connsiteX98" fmla="*/ 107950 w 331788"/>
                  <a:gd name="connsiteY98" fmla="*/ 14287 h 315913"/>
                  <a:gd name="connsiteX99" fmla="*/ 107950 w 331788"/>
                  <a:gd name="connsiteY99" fmla="*/ 28575 h 315913"/>
                  <a:gd name="connsiteX100" fmla="*/ 223838 w 331788"/>
                  <a:gd name="connsiteY100" fmla="*/ 28575 h 315913"/>
                  <a:gd name="connsiteX101" fmla="*/ 223838 w 331788"/>
                  <a:gd name="connsiteY101" fmla="*/ 14287 h 315913"/>
                  <a:gd name="connsiteX102" fmla="*/ 64802 w 331788"/>
                  <a:gd name="connsiteY102" fmla="*/ 0 h 315913"/>
                  <a:gd name="connsiteX103" fmla="*/ 266986 w 331788"/>
                  <a:gd name="connsiteY103" fmla="*/ 0 h 315913"/>
                  <a:gd name="connsiteX104" fmla="*/ 273466 w 331788"/>
                  <a:gd name="connsiteY104" fmla="*/ 6474 h 315913"/>
                  <a:gd name="connsiteX105" fmla="*/ 266986 w 331788"/>
                  <a:gd name="connsiteY105" fmla="*/ 14242 h 315913"/>
                  <a:gd name="connsiteX106" fmla="*/ 238472 w 331788"/>
                  <a:gd name="connsiteY106" fmla="*/ 14242 h 315913"/>
                  <a:gd name="connsiteX107" fmla="*/ 238472 w 331788"/>
                  <a:gd name="connsiteY107" fmla="*/ 28484 h 315913"/>
                  <a:gd name="connsiteX108" fmla="*/ 303275 w 331788"/>
                  <a:gd name="connsiteY108" fmla="*/ 28484 h 315913"/>
                  <a:gd name="connsiteX109" fmla="*/ 309755 w 331788"/>
                  <a:gd name="connsiteY109" fmla="*/ 34958 h 315913"/>
                  <a:gd name="connsiteX110" fmla="*/ 309755 w 331788"/>
                  <a:gd name="connsiteY110" fmla="*/ 301671 h 315913"/>
                  <a:gd name="connsiteX111" fmla="*/ 324012 w 331788"/>
                  <a:gd name="connsiteY111" fmla="*/ 301671 h 315913"/>
                  <a:gd name="connsiteX112" fmla="*/ 331788 w 331788"/>
                  <a:gd name="connsiteY112" fmla="*/ 309439 h 315913"/>
                  <a:gd name="connsiteX113" fmla="*/ 324012 w 331788"/>
                  <a:gd name="connsiteY113" fmla="*/ 315913 h 315913"/>
                  <a:gd name="connsiteX114" fmla="*/ 7776 w 331788"/>
                  <a:gd name="connsiteY114" fmla="*/ 315913 h 315913"/>
                  <a:gd name="connsiteX115" fmla="*/ 0 w 331788"/>
                  <a:gd name="connsiteY115" fmla="*/ 309439 h 315913"/>
                  <a:gd name="connsiteX116" fmla="*/ 7776 w 331788"/>
                  <a:gd name="connsiteY116" fmla="*/ 301671 h 315913"/>
                  <a:gd name="connsiteX117" fmla="*/ 22033 w 331788"/>
                  <a:gd name="connsiteY117" fmla="*/ 301671 h 315913"/>
                  <a:gd name="connsiteX118" fmla="*/ 22033 w 331788"/>
                  <a:gd name="connsiteY118" fmla="*/ 34958 h 315913"/>
                  <a:gd name="connsiteX119" fmla="*/ 28513 w 331788"/>
                  <a:gd name="connsiteY119" fmla="*/ 28484 h 315913"/>
                  <a:gd name="connsiteX120" fmla="*/ 93315 w 331788"/>
                  <a:gd name="connsiteY120" fmla="*/ 28484 h 315913"/>
                  <a:gd name="connsiteX121" fmla="*/ 93315 w 331788"/>
                  <a:gd name="connsiteY121" fmla="*/ 14242 h 315913"/>
                  <a:gd name="connsiteX122" fmla="*/ 64802 w 331788"/>
                  <a:gd name="connsiteY122" fmla="*/ 14242 h 315913"/>
                  <a:gd name="connsiteX123" fmla="*/ 58322 w 331788"/>
                  <a:gd name="connsiteY123" fmla="*/ 6474 h 315913"/>
                  <a:gd name="connsiteX124" fmla="*/ 64802 w 331788"/>
                  <a:gd name="connsiteY124" fmla="*/ 0 h 315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</a:cxnLst>
                <a:rect l="l" t="t" r="r" b="b"/>
                <a:pathLst>
                  <a:path w="331788" h="315913">
                    <a:moveTo>
                      <a:pt x="101402" y="200025"/>
                    </a:moveTo>
                    <a:cubicBezTo>
                      <a:pt x="97532" y="200025"/>
                      <a:pt x="93663" y="203933"/>
                      <a:pt x="93663" y="207840"/>
                    </a:cubicBezTo>
                    <a:cubicBezTo>
                      <a:pt x="93663" y="207840"/>
                      <a:pt x="93663" y="207840"/>
                      <a:pt x="93663" y="301625"/>
                    </a:cubicBezTo>
                    <a:cubicBezTo>
                      <a:pt x="93663" y="301625"/>
                      <a:pt x="93663" y="301625"/>
                      <a:pt x="137518" y="301625"/>
                    </a:cubicBezTo>
                    <a:cubicBezTo>
                      <a:pt x="137518" y="301625"/>
                      <a:pt x="137518" y="301625"/>
                      <a:pt x="137518" y="250825"/>
                    </a:cubicBezTo>
                    <a:cubicBezTo>
                      <a:pt x="137518" y="246917"/>
                      <a:pt x="140097" y="244312"/>
                      <a:pt x="143967" y="244312"/>
                    </a:cubicBezTo>
                    <a:cubicBezTo>
                      <a:pt x="143967" y="244312"/>
                      <a:pt x="143967" y="244312"/>
                      <a:pt x="187822" y="244312"/>
                    </a:cubicBezTo>
                    <a:cubicBezTo>
                      <a:pt x="191691" y="244312"/>
                      <a:pt x="194271" y="246917"/>
                      <a:pt x="194271" y="250825"/>
                    </a:cubicBezTo>
                    <a:cubicBezTo>
                      <a:pt x="194271" y="250825"/>
                      <a:pt x="194271" y="250825"/>
                      <a:pt x="194271" y="301625"/>
                    </a:cubicBezTo>
                    <a:cubicBezTo>
                      <a:pt x="194271" y="301625"/>
                      <a:pt x="194271" y="301625"/>
                      <a:pt x="230387" y="301625"/>
                    </a:cubicBezTo>
                    <a:cubicBezTo>
                      <a:pt x="234256" y="301625"/>
                      <a:pt x="238126" y="299020"/>
                      <a:pt x="238126" y="295112"/>
                    </a:cubicBezTo>
                    <a:lnTo>
                      <a:pt x="238126" y="207840"/>
                    </a:lnTo>
                    <a:cubicBezTo>
                      <a:pt x="238126" y="203933"/>
                      <a:pt x="234256" y="200025"/>
                      <a:pt x="230387" y="200025"/>
                    </a:cubicBezTo>
                    <a:cubicBezTo>
                      <a:pt x="230387" y="200025"/>
                      <a:pt x="230387" y="200025"/>
                      <a:pt x="101402" y="200025"/>
                    </a:cubicBezTo>
                    <a:close/>
                    <a:moveTo>
                      <a:pt x="258908" y="122237"/>
                    </a:moveTo>
                    <a:cubicBezTo>
                      <a:pt x="255011" y="122237"/>
                      <a:pt x="252413" y="124758"/>
                      <a:pt x="252413" y="129801"/>
                    </a:cubicBezTo>
                    <a:cubicBezTo>
                      <a:pt x="252413" y="129801"/>
                      <a:pt x="252413" y="129801"/>
                      <a:pt x="252413" y="157536"/>
                    </a:cubicBezTo>
                    <a:cubicBezTo>
                      <a:pt x="252413" y="161318"/>
                      <a:pt x="255011" y="165100"/>
                      <a:pt x="258908" y="165100"/>
                    </a:cubicBezTo>
                    <a:cubicBezTo>
                      <a:pt x="264103" y="165100"/>
                      <a:pt x="266701" y="161318"/>
                      <a:pt x="266701" y="157536"/>
                    </a:cubicBezTo>
                    <a:lnTo>
                      <a:pt x="266701" y="129801"/>
                    </a:lnTo>
                    <a:cubicBezTo>
                      <a:pt x="266701" y="124758"/>
                      <a:pt x="264103" y="122237"/>
                      <a:pt x="258908" y="122237"/>
                    </a:cubicBezTo>
                    <a:close/>
                    <a:moveTo>
                      <a:pt x="230332" y="122237"/>
                    </a:moveTo>
                    <a:cubicBezTo>
                      <a:pt x="226436" y="122237"/>
                      <a:pt x="223838" y="124758"/>
                      <a:pt x="223838" y="129801"/>
                    </a:cubicBezTo>
                    <a:cubicBezTo>
                      <a:pt x="223838" y="129801"/>
                      <a:pt x="223838" y="129801"/>
                      <a:pt x="223838" y="157536"/>
                    </a:cubicBezTo>
                    <a:cubicBezTo>
                      <a:pt x="223838" y="161318"/>
                      <a:pt x="226436" y="165100"/>
                      <a:pt x="230332" y="165100"/>
                    </a:cubicBezTo>
                    <a:cubicBezTo>
                      <a:pt x="234229" y="165100"/>
                      <a:pt x="238126" y="161318"/>
                      <a:pt x="238126" y="157536"/>
                    </a:cubicBezTo>
                    <a:lnTo>
                      <a:pt x="238126" y="129801"/>
                    </a:lnTo>
                    <a:cubicBezTo>
                      <a:pt x="238126" y="124758"/>
                      <a:pt x="234229" y="122237"/>
                      <a:pt x="230332" y="122237"/>
                    </a:cubicBezTo>
                    <a:close/>
                    <a:moveTo>
                      <a:pt x="201468" y="122237"/>
                    </a:moveTo>
                    <a:cubicBezTo>
                      <a:pt x="196273" y="122237"/>
                      <a:pt x="193675" y="124758"/>
                      <a:pt x="193675" y="129801"/>
                    </a:cubicBezTo>
                    <a:cubicBezTo>
                      <a:pt x="193675" y="129801"/>
                      <a:pt x="193675" y="129801"/>
                      <a:pt x="193675" y="157536"/>
                    </a:cubicBezTo>
                    <a:cubicBezTo>
                      <a:pt x="193675" y="161318"/>
                      <a:pt x="196273" y="165100"/>
                      <a:pt x="201468" y="165100"/>
                    </a:cubicBezTo>
                    <a:cubicBezTo>
                      <a:pt x="205365" y="165100"/>
                      <a:pt x="207963" y="161318"/>
                      <a:pt x="207963" y="157536"/>
                    </a:cubicBezTo>
                    <a:cubicBezTo>
                      <a:pt x="207963" y="157536"/>
                      <a:pt x="207963" y="157536"/>
                      <a:pt x="207963" y="129801"/>
                    </a:cubicBezTo>
                    <a:cubicBezTo>
                      <a:pt x="207963" y="124758"/>
                      <a:pt x="205365" y="122237"/>
                      <a:pt x="201468" y="122237"/>
                    </a:cubicBezTo>
                    <a:close/>
                    <a:moveTo>
                      <a:pt x="128732" y="122237"/>
                    </a:moveTo>
                    <a:cubicBezTo>
                      <a:pt x="124836" y="122237"/>
                      <a:pt x="122238" y="124758"/>
                      <a:pt x="122238" y="129801"/>
                    </a:cubicBezTo>
                    <a:cubicBezTo>
                      <a:pt x="122238" y="129801"/>
                      <a:pt x="122238" y="129801"/>
                      <a:pt x="122238" y="157536"/>
                    </a:cubicBezTo>
                    <a:cubicBezTo>
                      <a:pt x="122238" y="161318"/>
                      <a:pt x="124836" y="165100"/>
                      <a:pt x="128732" y="165100"/>
                    </a:cubicBezTo>
                    <a:cubicBezTo>
                      <a:pt x="133928" y="165100"/>
                      <a:pt x="136526" y="161318"/>
                      <a:pt x="136526" y="157536"/>
                    </a:cubicBezTo>
                    <a:cubicBezTo>
                      <a:pt x="136526" y="157536"/>
                      <a:pt x="136526" y="157536"/>
                      <a:pt x="136526" y="129801"/>
                    </a:cubicBezTo>
                    <a:cubicBezTo>
                      <a:pt x="136526" y="124758"/>
                      <a:pt x="133928" y="122237"/>
                      <a:pt x="128732" y="122237"/>
                    </a:cubicBezTo>
                    <a:close/>
                    <a:moveTo>
                      <a:pt x="101456" y="122237"/>
                    </a:moveTo>
                    <a:cubicBezTo>
                      <a:pt x="97559" y="122237"/>
                      <a:pt x="93663" y="124758"/>
                      <a:pt x="93663" y="129801"/>
                    </a:cubicBezTo>
                    <a:lnTo>
                      <a:pt x="93663" y="157536"/>
                    </a:lnTo>
                    <a:cubicBezTo>
                      <a:pt x="93663" y="161318"/>
                      <a:pt x="97559" y="165100"/>
                      <a:pt x="101456" y="165100"/>
                    </a:cubicBezTo>
                    <a:cubicBezTo>
                      <a:pt x="105353" y="165100"/>
                      <a:pt x="107951" y="161318"/>
                      <a:pt x="107951" y="157536"/>
                    </a:cubicBezTo>
                    <a:cubicBezTo>
                      <a:pt x="107951" y="157536"/>
                      <a:pt x="107951" y="157536"/>
                      <a:pt x="107951" y="129801"/>
                    </a:cubicBezTo>
                    <a:cubicBezTo>
                      <a:pt x="107951" y="124758"/>
                      <a:pt x="105353" y="122237"/>
                      <a:pt x="101456" y="122237"/>
                    </a:cubicBezTo>
                    <a:close/>
                    <a:moveTo>
                      <a:pt x="72881" y="122237"/>
                    </a:moveTo>
                    <a:cubicBezTo>
                      <a:pt x="67686" y="122237"/>
                      <a:pt x="65088" y="124758"/>
                      <a:pt x="65088" y="129801"/>
                    </a:cubicBezTo>
                    <a:cubicBezTo>
                      <a:pt x="65088" y="129801"/>
                      <a:pt x="65088" y="129801"/>
                      <a:pt x="65088" y="157536"/>
                    </a:cubicBezTo>
                    <a:cubicBezTo>
                      <a:pt x="65088" y="161318"/>
                      <a:pt x="67686" y="165100"/>
                      <a:pt x="72881" y="165100"/>
                    </a:cubicBezTo>
                    <a:cubicBezTo>
                      <a:pt x="76778" y="165100"/>
                      <a:pt x="79376" y="161318"/>
                      <a:pt x="79376" y="157536"/>
                    </a:cubicBezTo>
                    <a:lnTo>
                      <a:pt x="79376" y="129801"/>
                    </a:lnTo>
                    <a:cubicBezTo>
                      <a:pt x="79376" y="124758"/>
                      <a:pt x="76778" y="122237"/>
                      <a:pt x="72881" y="122237"/>
                    </a:cubicBezTo>
                    <a:close/>
                    <a:moveTo>
                      <a:pt x="258908" y="65087"/>
                    </a:moveTo>
                    <a:cubicBezTo>
                      <a:pt x="255011" y="65087"/>
                      <a:pt x="252413" y="67685"/>
                      <a:pt x="252413" y="71581"/>
                    </a:cubicBezTo>
                    <a:cubicBezTo>
                      <a:pt x="252413" y="71581"/>
                      <a:pt x="252413" y="71581"/>
                      <a:pt x="252413" y="100157"/>
                    </a:cubicBezTo>
                    <a:cubicBezTo>
                      <a:pt x="252413" y="105352"/>
                      <a:pt x="255011" y="107950"/>
                      <a:pt x="258908" y="107950"/>
                    </a:cubicBezTo>
                    <a:cubicBezTo>
                      <a:pt x="264103" y="107950"/>
                      <a:pt x="266701" y="105352"/>
                      <a:pt x="266701" y="100157"/>
                    </a:cubicBezTo>
                    <a:lnTo>
                      <a:pt x="266701" y="71581"/>
                    </a:lnTo>
                    <a:cubicBezTo>
                      <a:pt x="266701" y="67685"/>
                      <a:pt x="264103" y="65087"/>
                      <a:pt x="258908" y="65087"/>
                    </a:cubicBezTo>
                    <a:close/>
                    <a:moveTo>
                      <a:pt x="230332" y="65087"/>
                    </a:moveTo>
                    <a:cubicBezTo>
                      <a:pt x="226436" y="65087"/>
                      <a:pt x="223838" y="67685"/>
                      <a:pt x="223838" y="71581"/>
                    </a:cubicBezTo>
                    <a:cubicBezTo>
                      <a:pt x="223838" y="71581"/>
                      <a:pt x="223838" y="71581"/>
                      <a:pt x="223838" y="100157"/>
                    </a:cubicBezTo>
                    <a:cubicBezTo>
                      <a:pt x="223838" y="105352"/>
                      <a:pt x="226436" y="107950"/>
                      <a:pt x="230332" y="107950"/>
                    </a:cubicBezTo>
                    <a:cubicBezTo>
                      <a:pt x="234229" y="107950"/>
                      <a:pt x="238126" y="105352"/>
                      <a:pt x="238126" y="100157"/>
                    </a:cubicBezTo>
                    <a:lnTo>
                      <a:pt x="238126" y="71581"/>
                    </a:lnTo>
                    <a:cubicBezTo>
                      <a:pt x="238126" y="67685"/>
                      <a:pt x="234229" y="65087"/>
                      <a:pt x="230332" y="65087"/>
                    </a:cubicBezTo>
                    <a:close/>
                    <a:moveTo>
                      <a:pt x="201468" y="65087"/>
                    </a:moveTo>
                    <a:cubicBezTo>
                      <a:pt x="196273" y="65087"/>
                      <a:pt x="193675" y="67685"/>
                      <a:pt x="193675" y="71581"/>
                    </a:cubicBezTo>
                    <a:cubicBezTo>
                      <a:pt x="193675" y="71581"/>
                      <a:pt x="193675" y="71581"/>
                      <a:pt x="193675" y="100157"/>
                    </a:cubicBezTo>
                    <a:cubicBezTo>
                      <a:pt x="193675" y="105352"/>
                      <a:pt x="196273" y="107950"/>
                      <a:pt x="201468" y="107950"/>
                    </a:cubicBezTo>
                    <a:cubicBezTo>
                      <a:pt x="205365" y="107950"/>
                      <a:pt x="207963" y="105352"/>
                      <a:pt x="207963" y="100157"/>
                    </a:cubicBezTo>
                    <a:cubicBezTo>
                      <a:pt x="207963" y="100157"/>
                      <a:pt x="207963" y="100157"/>
                      <a:pt x="207963" y="71581"/>
                    </a:cubicBezTo>
                    <a:cubicBezTo>
                      <a:pt x="207963" y="67685"/>
                      <a:pt x="205365" y="65087"/>
                      <a:pt x="201468" y="65087"/>
                    </a:cubicBezTo>
                    <a:close/>
                    <a:moveTo>
                      <a:pt x="128732" y="65087"/>
                    </a:moveTo>
                    <a:cubicBezTo>
                      <a:pt x="124836" y="65087"/>
                      <a:pt x="122238" y="67685"/>
                      <a:pt x="122238" y="71581"/>
                    </a:cubicBezTo>
                    <a:cubicBezTo>
                      <a:pt x="122238" y="71581"/>
                      <a:pt x="122238" y="71581"/>
                      <a:pt x="122238" y="100157"/>
                    </a:cubicBezTo>
                    <a:cubicBezTo>
                      <a:pt x="122238" y="105352"/>
                      <a:pt x="124836" y="107950"/>
                      <a:pt x="128732" y="107950"/>
                    </a:cubicBezTo>
                    <a:cubicBezTo>
                      <a:pt x="133928" y="107950"/>
                      <a:pt x="136526" y="105352"/>
                      <a:pt x="136526" y="100157"/>
                    </a:cubicBezTo>
                    <a:cubicBezTo>
                      <a:pt x="136526" y="100157"/>
                      <a:pt x="136526" y="100157"/>
                      <a:pt x="136526" y="71581"/>
                    </a:cubicBezTo>
                    <a:cubicBezTo>
                      <a:pt x="136526" y="67685"/>
                      <a:pt x="133928" y="65087"/>
                      <a:pt x="128732" y="65087"/>
                    </a:cubicBezTo>
                    <a:close/>
                    <a:moveTo>
                      <a:pt x="101456" y="65087"/>
                    </a:moveTo>
                    <a:cubicBezTo>
                      <a:pt x="97559" y="65087"/>
                      <a:pt x="93663" y="67685"/>
                      <a:pt x="93663" y="71581"/>
                    </a:cubicBezTo>
                    <a:lnTo>
                      <a:pt x="93663" y="100157"/>
                    </a:lnTo>
                    <a:cubicBezTo>
                      <a:pt x="93663" y="105352"/>
                      <a:pt x="97559" y="107950"/>
                      <a:pt x="101456" y="107950"/>
                    </a:cubicBezTo>
                    <a:cubicBezTo>
                      <a:pt x="105353" y="107950"/>
                      <a:pt x="107951" y="105352"/>
                      <a:pt x="107951" y="100157"/>
                    </a:cubicBezTo>
                    <a:cubicBezTo>
                      <a:pt x="107951" y="100157"/>
                      <a:pt x="107951" y="100157"/>
                      <a:pt x="107951" y="71581"/>
                    </a:cubicBezTo>
                    <a:cubicBezTo>
                      <a:pt x="107951" y="67685"/>
                      <a:pt x="105353" y="65087"/>
                      <a:pt x="101456" y="65087"/>
                    </a:cubicBezTo>
                    <a:close/>
                    <a:moveTo>
                      <a:pt x="72881" y="65087"/>
                    </a:moveTo>
                    <a:cubicBezTo>
                      <a:pt x="67686" y="65087"/>
                      <a:pt x="65088" y="67685"/>
                      <a:pt x="65088" y="71581"/>
                    </a:cubicBezTo>
                    <a:cubicBezTo>
                      <a:pt x="65088" y="71581"/>
                      <a:pt x="65088" y="71581"/>
                      <a:pt x="65088" y="100157"/>
                    </a:cubicBezTo>
                    <a:cubicBezTo>
                      <a:pt x="65088" y="105352"/>
                      <a:pt x="67686" y="107950"/>
                      <a:pt x="72881" y="107950"/>
                    </a:cubicBezTo>
                    <a:cubicBezTo>
                      <a:pt x="76778" y="107950"/>
                      <a:pt x="79376" y="105352"/>
                      <a:pt x="79376" y="100157"/>
                    </a:cubicBezTo>
                    <a:lnTo>
                      <a:pt x="79376" y="71581"/>
                    </a:lnTo>
                    <a:cubicBezTo>
                      <a:pt x="79376" y="67685"/>
                      <a:pt x="76778" y="65087"/>
                      <a:pt x="72881" y="65087"/>
                    </a:cubicBezTo>
                    <a:close/>
                    <a:moveTo>
                      <a:pt x="107950" y="14287"/>
                    </a:moveTo>
                    <a:lnTo>
                      <a:pt x="107950" y="28575"/>
                    </a:lnTo>
                    <a:lnTo>
                      <a:pt x="223838" y="28575"/>
                    </a:lnTo>
                    <a:lnTo>
                      <a:pt x="223838" y="14287"/>
                    </a:lnTo>
                    <a:close/>
                    <a:moveTo>
                      <a:pt x="64802" y="0"/>
                    </a:moveTo>
                    <a:cubicBezTo>
                      <a:pt x="64802" y="0"/>
                      <a:pt x="64802" y="0"/>
                      <a:pt x="266986" y="0"/>
                    </a:cubicBezTo>
                    <a:cubicBezTo>
                      <a:pt x="270874" y="0"/>
                      <a:pt x="273466" y="2589"/>
                      <a:pt x="273466" y="6474"/>
                    </a:cubicBezTo>
                    <a:cubicBezTo>
                      <a:pt x="273466" y="10358"/>
                      <a:pt x="270874" y="14242"/>
                      <a:pt x="266986" y="14242"/>
                    </a:cubicBezTo>
                    <a:cubicBezTo>
                      <a:pt x="266986" y="14242"/>
                      <a:pt x="266986" y="14242"/>
                      <a:pt x="238472" y="14242"/>
                    </a:cubicBezTo>
                    <a:cubicBezTo>
                      <a:pt x="238472" y="14242"/>
                      <a:pt x="238472" y="14242"/>
                      <a:pt x="238472" y="28484"/>
                    </a:cubicBezTo>
                    <a:cubicBezTo>
                      <a:pt x="238472" y="28484"/>
                      <a:pt x="238472" y="28484"/>
                      <a:pt x="303275" y="28484"/>
                    </a:cubicBezTo>
                    <a:cubicBezTo>
                      <a:pt x="307163" y="28484"/>
                      <a:pt x="309755" y="31073"/>
                      <a:pt x="309755" y="34958"/>
                    </a:cubicBezTo>
                    <a:cubicBezTo>
                      <a:pt x="309755" y="34958"/>
                      <a:pt x="309755" y="34958"/>
                      <a:pt x="309755" y="301671"/>
                    </a:cubicBezTo>
                    <a:cubicBezTo>
                      <a:pt x="309755" y="301671"/>
                      <a:pt x="309755" y="301671"/>
                      <a:pt x="324012" y="301671"/>
                    </a:cubicBezTo>
                    <a:cubicBezTo>
                      <a:pt x="329196" y="301671"/>
                      <a:pt x="331788" y="305555"/>
                      <a:pt x="331788" y="309439"/>
                    </a:cubicBezTo>
                    <a:cubicBezTo>
                      <a:pt x="331788" y="313324"/>
                      <a:pt x="329196" y="315913"/>
                      <a:pt x="324012" y="315913"/>
                    </a:cubicBezTo>
                    <a:cubicBezTo>
                      <a:pt x="324012" y="315913"/>
                      <a:pt x="324012" y="315913"/>
                      <a:pt x="7776" y="315913"/>
                    </a:cubicBezTo>
                    <a:cubicBezTo>
                      <a:pt x="2592" y="315913"/>
                      <a:pt x="0" y="313324"/>
                      <a:pt x="0" y="309439"/>
                    </a:cubicBezTo>
                    <a:cubicBezTo>
                      <a:pt x="0" y="305555"/>
                      <a:pt x="2592" y="301671"/>
                      <a:pt x="7776" y="301671"/>
                    </a:cubicBezTo>
                    <a:cubicBezTo>
                      <a:pt x="7776" y="301671"/>
                      <a:pt x="7776" y="301671"/>
                      <a:pt x="22033" y="301671"/>
                    </a:cubicBezTo>
                    <a:cubicBezTo>
                      <a:pt x="22033" y="301671"/>
                      <a:pt x="22033" y="301671"/>
                      <a:pt x="22033" y="34958"/>
                    </a:cubicBezTo>
                    <a:cubicBezTo>
                      <a:pt x="22033" y="31073"/>
                      <a:pt x="24625" y="28484"/>
                      <a:pt x="28513" y="28484"/>
                    </a:cubicBezTo>
                    <a:cubicBezTo>
                      <a:pt x="28513" y="28484"/>
                      <a:pt x="28513" y="28484"/>
                      <a:pt x="93315" y="28484"/>
                    </a:cubicBezTo>
                    <a:cubicBezTo>
                      <a:pt x="93315" y="28484"/>
                      <a:pt x="93315" y="28484"/>
                      <a:pt x="93315" y="14242"/>
                    </a:cubicBezTo>
                    <a:cubicBezTo>
                      <a:pt x="93315" y="14242"/>
                      <a:pt x="93315" y="14242"/>
                      <a:pt x="64802" y="14242"/>
                    </a:cubicBezTo>
                    <a:cubicBezTo>
                      <a:pt x="60914" y="14242"/>
                      <a:pt x="58322" y="10358"/>
                      <a:pt x="58322" y="6474"/>
                    </a:cubicBezTo>
                    <a:cubicBezTo>
                      <a:pt x="58322" y="2589"/>
                      <a:pt x="60914" y="0"/>
                      <a:pt x="648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任意多边形: 形状 56" title="eESxyZhHeg"/>
              <p:cNvSpPr>
                <a:spLocks/>
              </p:cNvSpPr>
              <p:nvPr/>
            </p:nvSpPr>
            <p:spPr bwMode="auto">
              <a:xfrm>
                <a:off x="6877706" y="4469270"/>
                <a:ext cx="490011" cy="617588"/>
              </a:xfrm>
              <a:custGeom>
                <a:avLst/>
                <a:gdLst>
                  <a:gd name="connsiteX0" fmla="*/ 179388 w 268288"/>
                  <a:gd name="connsiteY0" fmla="*/ 166688 h 338138"/>
                  <a:gd name="connsiteX1" fmla="*/ 203200 w 268288"/>
                  <a:gd name="connsiteY1" fmla="*/ 190443 h 338138"/>
                  <a:gd name="connsiteX2" fmla="*/ 203200 w 268288"/>
                  <a:gd name="connsiteY2" fmla="*/ 252471 h 338138"/>
                  <a:gd name="connsiteX3" fmla="*/ 179388 w 268288"/>
                  <a:gd name="connsiteY3" fmla="*/ 276226 h 338138"/>
                  <a:gd name="connsiteX4" fmla="*/ 155575 w 268288"/>
                  <a:gd name="connsiteY4" fmla="*/ 252471 h 338138"/>
                  <a:gd name="connsiteX5" fmla="*/ 155575 w 268288"/>
                  <a:gd name="connsiteY5" fmla="*/ 190443 h 338138"/>
                  <a:gd name="connsiteX6" fmla="*/ 179388 w 268288"/>
                  <a:gd name="connsiteY6" fmla="*/ 166688 h 338138"/>
                  <a:gd name="connsiteX7" fmla="*/ 179388 w 268288"/>
                  <a:gd name="connsiteY7" fmla="*/ 150813 h 338138"/>
                  <a:gd name="connsiteX8" fmla="*/ 139700 w 268288"/>
                  <a:gd name="connsiteY8" fmla="*/ 190427 h 338138"/>
                  <a:gd name="connsiteX9" fmla="*/ 139700 w 268288"/>
                  <a:gd name="connsiteY9" fmla="*/ 252488 h 338138"/>
                  <a:gd name="connsiteX10" fmla="*/ 179388 w 268288"/>
                  <a:gd name="connsiteY10" fmla="*/ 292101 h 338138"/>
                  <a:gd name="connsiteX11" fmla="*/ 219075 w 268288"/>
                  <a:gd name="connsiteY11" fmla="*/ 252488 h 338138"/>
                  <a:gd name="connsiteX12" fmla="*/ 219075 w 268288"/>
                  <a:gd name="connsiteY12" fmla="*/ 190427 h 338138"/>
                  <a:gd name="connsiteX13" fmla="*/ 179388 w 268288"/>
                  <a:gd name="connsiteY13" fmla="*/ 150813 h 338138"/>
                  <a:gd name="connsiteX14" fmla="*/ 57120 w 268288"/>
                  <a:gd name="connsiteY14" fmla="*/ 150813 h 338138"/>
                  <a:gd name="connsiteX15" fmla="*/ 49212 w 268288"/>
                  <a:gd name="connsiteY15" fmla="*/ 158705 h 338138"/>
                  <a:gd name="connsiteX16" fmla="*/ 57120 w 268288"/>
                  <a:gd name="connsiteY16" fmla="*/ 166597 h 338138"/>
                  <a:gd name="connsiteX17" fmla="*/ 80842 w 268288"/>
                  <a:gd name="connsiteY17" fmla="*/ 166597 h 338138"/>
                  <a:gd name="connsiteX18" fmla="*/ 103247 w 268288"/>
                  <a:gd name="connsiteY18" fmla="*/ 188959 h 338138"/>
                  <a:gd name="connsiteX19" fmla="*/ 103247 w 268288"/>
                  <a:gd name="connsiteY19" fmla="*/ 190274 h 338138"/>
                  <a:gd name="connsiteX20" fmla="*/ 80842 w 268288"/>
                  <a:gd name="connsiteY20" fmla="*/ 212635 h 338138"/>
                  <a:gd name="connsiteX21" fmla="*/ 57120 w 268288"/>
                  <a:gd name="connsiteY21" fmla="*/ 212635 h 338138"/>
                  <a:gd name="connsiteX22" fmla="*/ 49212 w 268288"/>
                  <a:gd name="connsiteY22" fmla="*/ 220527 h 338138"/>
                  <a:gd name="connsiteX23" fmla="*/ 57120 w 268288"/>
                  <a:gd name="connsiteY23" fmla="*/ 228419 h 338138"/>
                  <a:gd name="connsiteX24" fmla="*/ 80842 w 268288"/>
                  <a:gd name="connsiteY24" fmla="*/ 228419 h 338138"/>
                  <a:gd name="connsiteX25" fmla="*/ 103247 w 268288"/>
                  <a:gd name="connsiteY25" fmla="*/ 250781 h 338138"/>
                  <a:gd name="connsiteX26" fmla="*/ 80842 w 268288"/>
                  <a:gd name="connsiteY26" fmla="*/ 273142 h 338138"/>
                  <a:gd name="connsiteX27" fmla="*/ 57120 w 268288"/>
                  <a:gd name="connsiteY27" fmla="*/ 273142 h 338138"/>
                  <a:gd name="connsiteX28" fmla="*/ 49212 w 268288"/>
                  <a:gd name="connsiteY28" fmla="*/ 281034 h 338138"/>
                  <a:gd name="connsiteX29" fmla="*/ 57120 w 268288"/>
                  <a:gd name="connsiteY29" fmla="*/ 288926 h 338138"/>
                  <a:gd name="connsiteX30" fmla="*/ 80842 w 268288"/>
                  <a:gd name="connsiteY30" fmla="*/ 288926 h 338138"/>
                  <a:gd name="connsiteX31" fmla="*/ 119062 w 268288"/>
                  <a:gd name="connsiteY31" fmla="*/ 250781 h 338138"/>
                  <a:gd name="connsiteX32" fmla="*/ 103247 w 268288"/>
                  <a:gd name="connsiteY32" fmla="*/ 220527 h 338138"/>
                  <a:gd name="connsiteX33" fmla="*/ 119062 w 268288"/>
                  <a:gd name="connsiteY33" fmla="*/ 190274 h 338138"/>
                  <a:gd name="connsiteX34" fmla="*/ 119062 w 268288"/>
                  <a:gd name="connsiteY34" fmla="*/ 188959 h 338138"/>
                  <a:gd name="connsiteX35" fmla="*/ 80842 w 268288"/>
                  <a:gd name="connsiteY35" fmla="*/ 150813 h 338138"/>
                  <a:gd name="connsiteX36" fmla="*/ 57120 w 268288"/>
                  <a:gd name="connsiteY36" fmla="*/ 150813 h 338138"/>
                  <a:gd name="connsiteX37" fmla="*/ 46099 w 268288"/>
                  <a:gd name="connsiteY37" fmla="*/ 47625 h 338138"/>
                  <a:gd name="connsiteX38" fmla="*/ 15875 w 268288"/>
                  <a:gd name="connsiteY38" fmla="*/ 79629 h 338138"/>
                  <a:gd name="connsiteX39" fmla="*/ 15875 w 268288"/>
                  <a:gd name="connsiteY39" fmla="*/ 114300 h 338138"/>
                  <a:gd name="connsiteX40" fmla="*/ 252413 w 268288"/>
                  <a:gd name="connsiteY40" fmla="*/ 114300 h 338138"/>
                  <a:gd name="connsiteX41" fmla="*/ 252413 w 268288"/>
                  <a:gd name="connsiteY41" fmla="*/ 79629 h 338138"/>
                  <a:gd name="connsiteX42" fmla="*/ 222189 w 268288"/>
                  <a:gd name="connsiteY42" fmla="*/ 47625 h 338138"/>
                  <a:gd name="connsiteX43" fmla="*/ 210362 w 268288"/>
                  <a:gd name="connsiteY43" fmla="*/ 47625 h 338138"/>
                  <a:gd name="connsiteX44" fmla="*/ 210362 w 268288"/>
                  <a:gd name="connsiteY44" fmla="*/ 71628 h 338138"/>
                  <a:gd name="connsiteX45" fmla="*/ 202477 w 268288"/>
                  <a:gd name="connsiteY45" fmla="*/ 79629 h 338138"/>
                  <a:gd name="connsiteX46" fmla="*/ 194593 w 268288"/>
                  <a:gd name="connsiteY46" fmla="*/ 71628 h 338138"/>
                  <a:gd name="connsiteX47" fmla="*/ 194593 w 268288"/>
                  <a:gd name="connsiteY47" fmla="*/ 47625 h 338138"/>
                  <a:gd name="connsiteX48" fmla="*/ 73696 w 268288"/>
                  <a:gd name="connsiteY48" fmla="*/ 47625 h 338138"/>
                  <a:gd name="connsiteX49" fmla="*/ 73696 w 268288"/>
                  <a:gd name="connsiteY49" fmla="*/ 71628 h 338138"/>
                  <a:gd name="connsiteX50" fmla="*/ 65811 w 268288"/>
                  <a:gd name="connsiteY50" fmla="*/ 79629 h 338138"/>
                  <a:gd name="connsiteX51" fmla="*/ 57926 w 268288"/>
                  <a:gd name="connsiteY51" fmla="*/ 71628 h 338138"/>
                  <a:gd name="connsiteX52" fmla="*/ 57926 w 268288"/>
                  <a:gd name="connsiteY52" fmla="*/ 47625 h 338138"/>
                  <a:gd name="connsiteX53" fmla="*/ 46099 w 268288"/>
                  <a:gd name="connsiteY53" fmla="*/ 47625 h 338138"/>
                  <a:gd name="connsiteX54" fmla="*/ 65757 w 268288"/>
                  <a:gd name="connsiteY54" fmla="*/ 0 h 338138"/>
                  <a:gd name="connsiteX55" fmla="*/ 73648 w 268288"/>
                  <a:gd name="connsiteY55" fmla="*/ 7925 h 338138"/>
                  <a:gd name="connsiteX56" fmla="*/ 73648 w 268288"/>
                  <a:gd name="connsiteY56" fmla="*/ 31700 h 338138"/>
                  <a:gd name="connsiteX57" fmla="*/ 194640 w 268288"/>
                  <a:gd name="connsiteY57" fmla="*/ 31700 h 338138"/>
                  <a:gd name="connsiteX58" fmla="*/ 194640 w 268288"/>
                  <a:gd name="connsiteY58" fmla="*/ 7925 h 338138"/>
                  <a:gd name="connsiteX59" fmla="*/ 202531 w 268288"/>
                  <a:gd name="connsiteY59" fmla="*/ 0 h 338138"/>
                  <a:gd name="connsiteX60" fmla="*/ 210422 w 268288"/>
                  <a:gd name="connsiteY60" fmla="*/ 7925 h 338138"/>
                  <a:gd name="connsiteX61" fmla="*/ 210422 w 268288"/>
                  <a:gd name="connsiteY61" fmla="*/ 31700 h 338138"/>
                  <a:gd name="connsiteX62" fmla="*/ 222258 w 268288"/>
                  <a:gd name="connsiteY62" fmla="*/ 31700 h 338138"/>
                  <a:gd name="connsiteX63" fmla="*/ 268288 w 268288"/>
                  <a:gd name="connsiteY63" fmla="*/ 79251 h 338138"/>
                  <a:gd name="connsiteX64" fmla="*/ 268288 w 268288"/>
                  <a:gd name="connsiteY64" fmla="*/ 290587 h 338138"/>
                  <a:gd name="connsiteX65" fmla="*/ 222258 w 268288"/>
                  <a:gd name="connsiteY65" fmla="*/ 338138 h 338138"/>
                  <a:gd name="connsiteX66" fmla="*/ 46030 w 268288"/>
                  <a:gd name="connsiteY66" fmla="*/ 338138 h 338138"/>
                  <a:gd name="connsiteX67" fmla="*/ 0 w 268288"/>
                  <a:gd name="connsiteY67" fmla="*/ 290587 h 338138"/>
                  <a:gd name="connsiteX68" fmla="*/ 0 w 268288"/>
                  <a:gd name="connsiteY68" fmla="*/ 79251 h 338138"/>
                  <a:gd name="connsiteX69" fmla="*/ 46030 w 268288"/>
                  <a:gd name="connsiteY69" fmla="*/ 31700 h 338138"/>
                  <a:gd name="connsiteX70" fmla="*/ 57866 w 268288"/>
                  <a:gd name="connsiteY70" fmla="*/ 31700 h 338138"/>
                  <a:gd name="connsiteX71" fmla="*/ 57866 w 268288"/>
                  <a:gd name="connsiteY71" fmla="*/ 7925 h 338138"/>
                  <a:gd name="connsiteX72" fmla="*/ 65757 w 268288"/>
                  <a:gd name="connsiteY72" fmla="*/ 0 h 338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</a:cxnLst>
                <a:rect l="l" t="t" r="r" b="b"/>
                <a:pathLst>
                  <a:path w="268288" h="338138">
                    <a:moveTo>
                      <a:pt x="179388" y="166688"/>
                    </a:moveTo>
                    <a:cubicBezTo>
                      <a:pt x="192617" y="166688"/>
                      <a:pt x="203200" y="177246"/>
                      <a:pt x="203200" y="190443"/>
                    </a:cubicBezTo>
                    <a:cubicBezTo>
                      <a:pt x="203200" y="252471"/>
                      <a:pt x="203200" y="252471"/>
                      <a:pt x="203200" y="252471"/>
                    </a:cubicBezTo>
                    <a:cubicBezTo>
                      <a:pt x="203200" y="265668"/>
                      <a:pt x="192617" y="276226"/>
                      <a:pt x="179388" y="276226"/>
                    </a:cubicBezTo>
                    <a:cubicBezTo>
                      <a:pt x="166158" y="276226"/>
                      <a:pt x="155575" y="265668"/>
                      <a:pt x="155575" y="252471"/>
                    </a:cubicBezTo>
                    <a:cubicBezTo>
                      <a:pt x="155575" y="190443"/>
                      <a:pt x="155575" y="190443"/>
                      <a:pt x="155575" y="190443"/>
                    </a:cubicBezTo>
                    <a:cubicBezTo>
                      <a:pt x="155575" y="177246"/>
                      <a:pt x="166158" y="166688"/>
                      <a:pt x="179388" y="166688"/>
                    </a:cubicBezTo>
                    <a:close/>
                    <a:moveTo>
                      <a:pt x="179388" y="150813"/>
                    </a:moveTo>
                    <a:cubicBezTo>
                      <a:pt x="158221" y="150813"/>
                      <a:pt x="139700" y="169299"/>
                      <a:pt x="139700" y="190427"/>
                    </a:cubicBezTo>
                    <a:cubicBezTo>
                      <a:pt x="139700" y="252488"/>
                      <a:pt x="139700" y="252488"/>
                      <a:pt x="139700" y="252488"/>
                    </a:cubicBezTo>
                    <a:cubicBezTo>
                      <a:pt x="139700" y="273615"/>
                      <a:pt x="158221" y="292101"/>
                      <a:pt x="179388" y="292101"/>
                    </a:cubicBezTo>
                    <a:cubicBezTo>
                      <a:pt x="201877" y="292101"/>
                      <a:pt x="219075" y="273615"/>
                      <a:pt x="219075" y="252488"/>
                    </a:cubicBezTo>
                    <a:lnTo>
                      <a:pt x="219075" y="190427"/>
                    </a:lnTo>
                    <a:cubicBezTo>
                      <a:pt x="219075" y="169299"/>
                      <a:pt x="201877" y="150813"/>
                      <a:pt x="179388" y="150813"/>
                    </a:cubicBezTo>
                    <a:close/>
                    <a:moveTo>
                      <a:pt x="57120" y="150813"/>
                    </a:moveTo>
                    <a:cubicBezTo>
                      <a:pt x="51848" y="150813"/>
                      <a:pt x="49212" y="154759"/>
                      <a:pt x="49212" y="158705"/>
                    </a:cubicBezTo>
                    <a:cubicBezTo>
                      <a:pt x="49212" y="163967"/>
                      <a:pt x="51848" y="166597"/>
                      <a:pt x="57120" y="166597"/>
                    </a:cubicBezTo>
                    <a:cubicBezTo>
                      <a:pt x="80842" y="166597"/>
                      <a:pt x="80842" y="166597"/>
                      <a:pt x="80842" y="166597"/>
                    </a:cubicBezTo>
                    <a:cubicBezTo>
                      <a:pt x="92704" y="166597"/>
                      <a:pt x="103247" y="177120"/>
                      <a:pt x="103247" y="188959"/>
                    </a:cubicBezTo>
                    <a:cubicBezTo>
                      <a:pt x="103247" y="190274"/>
                      <a:pt x="103247" y="190274"/>
                      <a:pt x="103247" y="190274"/>
                    </a:cubicBezTo>
                    <a:cubicBezTo>
                      <a:pt x="103247" y="202112"/>
                      <a:pt x="92704" y="212635"/>
                      <a:pt x="80842" y="212635"/>
                    </a:cubicBezTo>
                    <a:cubicBezTo>
                      <a:pt x="57120" y="212635"/>
                      <a:pt x="57120" y="212635"/>
                      <a:pt x="57120" y="212635"/>
                    </a:cubicBezTo>
                    <a:cubicBezTo>
                      <a:pt x="51848" y="212635"/>
                      <a:pt x="49212" y="215266"/>
                      <a:pt x="49212" y="220527"/>
                    </a:cubicBezTo>
                    <a:cubicBezTo>
                      <a:pt x="49212" y="224473"/>
                      <a:pt x="51848" y="228419"/>
                      <a:pt x="57120" y="228419"/>
                    </a:cubicBezTo>
                    <a:cubicBezTo>
                      <a:pt x="80842" y="228419"/>
                      <a:pt x="80842" y="228419"/>
                      <a:pt x="80842" y="228419"/>
                    </a:cubicBezTo>
                    <a:cubicBezTo>
                      <a:pt x="92704" y="228419"/>
                      <a:pt x="103247" y="237627"/>
                      <a:pt x="103247" y="250781"/>
                    </a:cubicBezTo>
                    <a:cubicBezTo>
                      <a:pt x="103247" y="263934"/>
                      <a:pt x="92704" y="273142"/>
                      <a:pt x="80842" y="273142"/>
                    </a:cubicBezTo>
                    <a:cubicBezTo>
                      <a:pt x="57120" y="273142"/>
                      <a:pt x="57120" y="273142"/>
                      <a:pt x="57120" y="273142"/>
                    </a:cubicBezTo>
                    <a:cubicBezTo>
                      <a:pt x="51848" y="273142"/>
                      <a:pt x="49212" y="277088"/>
                      <a:pt x="49212" y="281034"/>
                    </a:cubicBezTo>
                    <a:cubicBezTo>
                      <a:pt x="49212" y="284980"/>
                      <a:pt x="51848" y="288926"/>
                      <a:pt x="57120" y="288926"/>
                    </a:cubicBezTo>
                    <a:cubicBezTo>
                      <a:pt x="80842" y="288926"/>
                      <a:pt x="80842" y="288926"/>
                      <a:pt x="80842" y="288926"/>
                    </a:cubicBezTo>
                    <a:cubicBezTo>
                      <a:pt x="101929" y="288926"/>
                      <a:pt x="119062" y="271826"/>
                      <a:pt x="119062" y="250781"/>
                    </a:cubicBezTo>
                    <a:cubicBezTo>
                      <a:pt x="119062" y="237627"/>
                      <a:pt x="112473" y="227104"/>
                      <a:pt x="103247" y="220527"/>
                    </a:cubicBezTo>
                    <a:cubicBezTo>
                      <a:pt x="112473" y="212635"/>
                      <a:pt x="119062" y="202112"/>
                      <a:pt x="119062" y="190274"/>
                    </a:cubicBezTo>
                    <a:lnTo>
                      <a:pt x="119062" y="188959"/>
                    </a:lnTo>
                    <a:cubicBezTo>
                      <a:pt x="119062" y="167913"/>
                      <a:pt x="101929" y="150813"/>
                      <a:pt x="80842" y="150813"/>
                    </a:cubicBezTo>
                    <a:cubicBezTo>
                      <a:pt x="57120" y="150813"/>
                      <a:pt x="57120" y="150813"/>
                      <a:pt x="57120" y="150813"/>
                    </a:cubicBezTo>
                    <a:close/>
                    <a:moveTo>
                      <a:pt x="46099" y="47625"/>
                    </a:moveTo>
                    <a:cubicBezTo>
                      <a:pt x="29016" y="47625"/>
                      <a:pt x="15875" y="62294"/>
                      <a:pt x="15875" y="79629"/>
                    </a:cubicBezTo>
                    <a:cubicBezTo>
                      <a:pt x="15875" y="114300"/>
                      <a:pt x="15875" y="114300"/>
                      <a:pt x="15875" y="114300"/>
                    </a:cubicBezTo>
                    <a:cubicBezTo>
                      <a:pt x="252413" y="114300"/>
                      <a:pt x="252413" y="114300"/>
                      <a:pt x="252413" y="114300"/>
                    </a:cubicBezTo>
                    <a:lnTo>
                      <a:pt x="252413" y="79629"/>
                    </a:lnTo>
                    <a:cubicBezTo>
                      <a:pt x="252413" y="62294"/>
                      <a:pt x="239272" y="47625"/>
                      <a:pt x="222189" y="47625"/>
                    </a:cubicBezTo>
                    <a:cubicBezTo>
                      <a:pt x="210362" y="47625"/>
                      <a:pt x="210362" y="47625"/>
                      <a:pt x="210362" y="47625"/>
                    </a:cubicBezTo>
                    <a:cubicBezTo>
                      <a:pt x="210362" y="71628"/>
                      <a:pt x="210362" y="71628"/>
                      <a:pt x="210362" y="71628"/>
                    </a:cubicBezTo>
                    <a:cubicBezTo>
                      <a:pt x="210362" y="75629"/>
                      <a:pt x="206420" y="79629"/>
                      <a:pt x="202477" y="79629"/>
                    </a:cubicBezTo>
                    <a:cubicBezTo>
                      <a:pt x="197221" y="79629"/>
                      <a:pt x="194593" y="75629"/>
                      <a:pt x="194593" y="71628"/>
                    </a:cubicBezTo>
                    <a:cubicBezTo>
                      <a:pt x="194593" y="47625"/>
                      <a:pt x="194593" y="47625"/>
                      <a:pt x="194593" y="47625"/>
                    </a:cubicBezTo>
                    <a:cubicBezTo>
                      <a:pt x="73696" y="47625"/>
                      <a:pt x="73696" y="47625"/>
                      <a:pt x="73696" y="47625"/>
                    </a:cubicBezTo>
                    <a:cubicBezTo>
                      <a:pt x="73696" y="71628"/>
                      <a:pt x="73696" y="71628"/>
                      <a:pt x="73696" y="71628"/>
                    </a:cubicBezTo>
                    <a:cubicBezTo>
                      <a:pt x="73696" y="75629"/>
                      <a:pt x="71067" y="79629"/>
                      <a:pt x="65811" y="79629"/>
                    </a:cubicBezTo>
                    <a:cubicBezTo>
                      <a:pt x="61869" y="79629"/>
                      <a:pt x="57926" y="75629"/>
                      <a:pt x="57926" y="71628"/>
                    </a:cubicBezTo>
                    <a:cubicBezTo>
                      <a:pt x="57926" y="47625"/>
                      <a:pt x="57926" y="47625"/>
                      <a:pt x="57926" y="47625"/>
                    </a:cubicBezTo>
                    <a:cubicBezTo>
                      <a:pt x="46099" y="47625"/>
                      <a:pt x="46099" y="47625"/>
                      <a:pt x="46099" y="47625"/>
                    </a:cubicBezTo>
                    <a:close/>
                    <a:moveTo>
                      <a:pt x="65757" y="0"/>
                    </a:moveTo>
                    <a:cubicBezTo>
                      <a:pt x="71018" y="0"/>
                      <a:pt x="73648" y="3962"/>
                      <a:pt x="73648" y="7925"/>
                    </a:cubicBezTo>
                    <a:cubicBezTo>
                      <a:pt x="73648" y="31700"/>
                      <a:pt x="73648" y="31700"/>
                      <a:pt x="73648" y="31700"/>
                    </a:cubicBezTo>
                    <a:cubicBezTo>
                      <a:pt x="194640" y="31700"/>
                      <a:pt x="194640" y="31700"/>
                      <a:pt x="194640" y="31700"/>
                    </a:cubicBezTo>
                    <a:cubicBezTo>
                      <a:pt x="194640" y="7925"/>
                      <a:pt x="194640" y="7925"/>
                      <a:pt x="194640" y="7925"/>
                    </a:cubicBezTo>
                    <a:cubicBezTo>
                      <a:pt x="194640" y="3962"/>
                      <a:pt x="197271" y="0"/>
                      <a:pt x="202531" y="0"/>
                    </a:cubicBezTo>
                    <a:cubicBezTo>
                      <a:pt x="206477" y="0"/>
                      <a:pt x="210422" y="3962"/>
                      <a:pt x="210422" y="7925"/>
                    </a:cubicBezTo>
                    <a:cubicBezTo>
                      <a:pt x="210422" y="31700"/>
                      <a:pt x="210422" y="31700"/>
                      <a:pt x="210422" y="31700"/>
                    </a:cubicBezTo>
                    <a:cubicBezTo>
                      <a:pt x="222258" y="31700"/>
                      <a:pt x="222258" y="31700"/>
                      <a:pt x="222258" y="31700"/>
                    </a:cubicBezTo>
                    <a:cubicBezTo>
                      <a:pt x="247246" y="31700"/>
                      <a:pt x="268288" y="52834"/>
                      <a:pt x="268288" y="79251"/>
                    </a:cubicBezTo>
                    <a:cubicBezTo>
                      <a:pt x="268288" y="290587"/>
                      <a:pt x="268288" y="290587"/>
                      <a:pt x="268288" y="290587"/>
                    </a:cubicBezTo>
                    <a:cubicBezTo>
                      <a:pt x="268288" y="317005"/>
                      <a:pt x="247246" y="338138"/>
                      <a:pt x="222258" y="338138"/>
                    </a:cubicBezTo>
                    <a:cubicBezTo>
                      <a:pt x="46030" y="338138"/>
                      <a:pt x="46030" y="338138"/>
                      <a:pt x="46030" y="338138"/>
                    </a:cubicBezTo>
                    <a:cubicBezTo>
                      <a:pt x="21042" y="338138"/>
                      <a:pt x="0" y="317005"/>
                      <a:pt x="0" y="290587"/>
                    </a:cubicBezTo>
                    <a:cubicBezTo>
                      <a:pt x="0" y="79251"/>
                      <a:pt x="0" y="79251"/>
                      <a:pt x="0" y="79251"/>
                    </a:cubicBezTo>
                    <a:cubicBezTo>
                      <a:pt x="0" y="52834"/>
                      <a:pt x="21042" y="31700"/>
                      <a:pt x="46030" y="31700"/>
                    </a:cubicBezTo>
                    <a:cubicBezTo>
                      <a:pt x="57866" y="31700"/>
                      <a:pt x="57866" y="31700"/>
                      <a:pt x="57866" y="31700"/>
                    </a:cubicBezTo>
                    <a:cubicBezTo>
                      <a:pt x="57866" y="7925"/>
                      <a:pt x="57866" y="7925"/>
                      <a:pt x="57866" y="7925"/>
                    </a:cubicBezTo>
                    <a:cubicBezTo>
                      <a:pt x="57866" y="3962"/>
                      <a:pt x="61812" y="0"/>
                      <a:pt x="6575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1039783" y="3174535"/>
              <a:ext cx="2407615" cy="835777"/>
              <a:chOff x="609599" y="3139323"/>
              <a:chExt cx="2407615" cy="835777"/>
            </a:xfrm>
          </p:grpSpPr>
          <p:sp>
            <p:nvSpPr>
              <p:cNvPr id="17" name="文本框 21"/>
              <p:cNvSpPr txBox="1"/>
              <p:nvPr/>
            </p:nvSpPr>
            <p:spPr>
              <a:xfrm>
                <a:off x="609599" y="3385544"/>
                <a:ext cx="2407615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algn="r" defTabSz="914378">
                  <a:lnSpc>
                    <a:spcPct val="120000"/>
                  </a:lnSpc>
                  <a:defRPr/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609599" y="3139323"/>
                <a:ext cx="2407615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algn="r" defTabSz="914378">
                  <a:defRPr/>
                </a:pPr>
                <a:r>
                  <a:rPr lang="zh-CN" altLang="en-US" sz="1600" b="1">
                    <a:solidFill>
                      <a:schemeClr val="accent2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8741010" y="3174535"/>
              <a:ext cx="2457329" cy="835777"/>
              <a:chOff x="9029821" y="3139323"/>
              <a:chExt cx="2457329" cy="835777"/>
            </a:xfrm>
          </p:grpSpPr>
          <p:sp>
            <p:nvSpPr>
              <p:cNvPr id="15" name="文本框 24"/>
              <p:cNvSpPr txBox="1"/>
              <p:nvPr/>
            </p:nvSpPr>
            <p:spPr>
              <a:xfrm>
                <a:off x="9029821" y="3385544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defTabSz="914378">
                  <a:lnSpc>
                    <a:spcPct val="120000"/>
                  </a:lnSpc>
                  <a:defRPr/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9029821" y="3139323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defTabSz="914378">
                  <a:defRPr/>
                </a:pPr>
                <a:r>
                  <a:rPr lang="zh-CN" altLang="en-US" sz="1600" b="1">
                    <a:solidFill>
                      <a:schemeClr val="accent4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1039783" y="1793312"/>
              <a:ext cx="2407615" cy="835777"/>
              <a:chOff x="609599" y="3139323"/>
              <a:chExt cx="2407615" cy="835777"/>
            </a:xfrm>
          </p:grpSpPr>
          <p:sp>
            <p:nvSpPr>
              <p:cNvPr id="13" name="文本框 27"/>
              <p:cNvSpPr txBox="1"/>
              <p:nvPr/>
            </p:nvSpPr>
            <p:spPr>
              <a:xfrm>
                <a:off x="609599" y="3385544"/>
                <a:ext cx="2407615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algn="r" defTabSz="914378">
                  <a:lnSpc>
                    <a:spcPct val="120000"/>
                  </a:lnSpc>
                  <a:defRPr/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609599" y="3139323"/>
                <a:ext cx="2407615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algn="r" defTabSz="914378">
                  <a:defRPr/>
                </a:pPr>
                <a:r>
                  <a:rPr lang="zh-CN" altLang="en-US" sz="1600" b="1">
                    <a:solidFill>
                      <a:schemeClr val="accent2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8741010" y="1793312"/>
              <a:ext cx="2457329" cy="835777"/>
              <a:chOff x="9029821" y="3139323"/>
              <a:chExt cx="2457329" cy="835777"/>
            </a:xfrm>
          </p:grpSpPr>
          <p:sp>
            <p:nvSpPr>
              <p:cNvPr id="11" name="文本框 30"/>
              <p:cNvSpPr txBox="1"/>
              <p:nvPr/>
            </p:nvSpPr>
            <p:spPr>
              <a:xfrm>
                <a:off x="9029821" y="3385544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defTabSz="914378">
                  <a:lnSpc>
                    <a:spcPct val="120000"/>
                  </a:lnSpc>
                  <a:defRPr/>
                </a:pPr>
                <a:r>
                  <a:rPr lang="zh-CN" altLang="en-US" sz="10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000" dirty="0">
                    <a:solidFill>
                      <a:schemeClr val="bg1"/>
                    </a:solidFill>
                  </a:rPr>
                </a:br>
                <a:r>
                  <a:rPr lang="zh-CN" altLang="en-US" sz="10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9029821" y="3139323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defTabSz="914378">
                  <a:defRPr/>
                </a:pPr>
                <a:r>
                  <a:rPr lang="zh-CN" altLang="en-US" sz="1600" b="1">
                    <a:solidFill>
                      <a:schemeClr val="accent4"/>
                    </a:solidFill>
                  </a:rPr>
                  <a:t>标题文本预设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6704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12030bb2-35dc-49b5-b248-f821276e72d5"/>
          <p:cNvGrpSpPr>
            <a:grpSpLocks noChangeAspect="1"/>
          </p:cNvGrpSpPr>
          <p:nvPr/>
        </p:nvGrpSpPr>
        <p:grpSpPr>
          <a:xfrm>
            <a:off x="2828492" y="1362377"/>
            <a:ext cx="6558521" cy="5084540"/>
            <a:chOff x="2828492" y="974921"/>
            <a:chExt cx="6558521" cy="5084540"/>
          </a:xfrm>
        </p:grpSpPr>
        <p:sp>
          <p:nvSpPr>
            <p:cNvPr id="4" name="Oval 3"/>
            <p:cNvSpPr/>
            <p:nvPr/>
          </p:nvSpPr>
          <p:spPr>
            <a:xfrm>
              <a:off x="4804783" y="2935409"/>
              <a:ext cx="2582437" cy="2582435"/>
            </a:xfrm>
            <a:prstGeom prst="ellipse">
              <a:avLst/>
            </a:prstGeom>
            <a:solidFill>
              <a:schemeClr val="bg1">
                <a:lumMod val="8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Teardrop 4"/>
            <p:cNvSpPr>
              <a:spLocks noChangeAspect="1"/>
            </p:cNvSpPr>
            <p:nvPr/>
          </p:nvSpPr>
          <p:spPr>
            <a:xfrm rot="13976589">
              <a:off x="6926983" y="3429613"/>
              <a:ext cx="2361144" cy="2361144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Teardrop 5"/>
            <p:cNvSpPr>
              <a:spLocks noChangeAspect="1"/>
            </p:cNvSpPr>
            <p:nvPr/>
          </p:nvSpPr>
          <p:spPr>
            <a:xfrm rot="7461556" flipH="1">
              <a:off x="2903873" y="3506881"/>
              <a:ext cx="2361144" cy="2361144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Teardrop 6"/>
            <p:cNvSpPr>
              <a:spLocks noChangeAspect="1"/>
            </p:cNvSpPr>
            <p:nvPr/>
          </p:nvSpPr>
          <p:spPr>
            <a:xfrm rot="8068996">
              <a:off x="4915428" y="1056391"/>
              <a:ext cx="2361144" cy="2361144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8" name="Group 25"/>
            <p:cNvGrpSpPr/>
            <p:nvPr/>
          </p:nvGrpSpPr>
          <p:grpSpPr>
            <a:xfrm>
              <a:off x="5009071" y="2126322"/>
              <a:ext cx="2160672" cy="754052"/>
              <a:chOff x="5009071" y="2126322"/>
              <a:chExt cx="2160672" cy="754052"/>
            </a:xfrm>
          </p:grpSpPr>
          <p:sp>
            <p:nvSpPr>
              <p:cNvPr id="23" name="TextBox 8"/>
              <p:cNvSpPr txBox="1"/>
              <p:nvPr/>
            </p:nvSpPr>
            <p:spPr>
              <a:xfrm>
                <a:off x="5009071" y="2372543"/>
                <a:ext cx="2160672" cy="50783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/>
              </a:bodyPr>
              <a:lstStyle/>
              <a:p>
                <a:pPr algn="ct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1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bg1"/>
                    </a:solidFill>
                  </a:rPr>
                </a:br>
                <a:r>
                  <a:rPr lang="zh-CN" altLang="en-US" sz="110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24" name="Rectangle 9"/>
              <p:cNvSpPr/>
              <p:nvPr/>
            </p:nvSpPr>
            <p:spPr>
              <a:xfrm>
                <a:off x="5473854" y="2126322"/>
                <a:ext cx="1231106" cy="246221"/>
              </a:xfrm>
              <a:prstGeom prst="rect">
                <a:avLst/>
              </a:prstGeom>
            </p:spPr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zh-CN" altLang="en-US" sz="1600" b="1">
                    <a:solidFill>
                      <a:schemeClr val="bg1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9" name="Group 1"/>
            <p:cNvGrpSpPr/>
            <p:nvPr/>
          </p:nvGrpSpPr>
          <p:grpSpPr>
            <a:xfrm>
              <a:off x="7031672" y="4409436"/>
              <a:ext cx="2160672" cy="754052"/>
              <a:chOff x="7031672" y="4409436"/>
              <a:chExt cx="2160672" cy="754052"/>
            </a:xfrm>
          </p:grpSpPr>
          <p:sp>
            <p:nvSpPr>
              <p:cNvPr id="21" name="TextBox 11"/>
              <p:cNvSpPr txBox="1"/>
              <p:nvPr/>
            </p:nvSpPr>
            <p:spPr>
              <a:xfrm>
                <a:off x="7031672" y="4655657"/>
                <a:ext cx="2160672" cy="50783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/>
              </a:bodyPr>
              <a:lstStyle/>
              <a:p>
                <a:pPr algn="ct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100" dirty="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100" dirty="0">
                    <a:solidFill>
                      <a:schemeClr val="bg1"/>
                    </a:solidFill>
                  </a:rPr>
                </a:br>
                <a:r>
                  <a:rPr lang="zh-CN" altLang="en-US" sz="1100" dirty="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22" name="Rectangle 12"/>
              <p:cNvSpPr/>
              <p:nvPr/>
            </p:nvSpPr>
            <p:spPr>
              <a:xfrm>
                <a:off x="7496455" y="4409436"/>
                <a:ext cx="1231106" cy="246221"/>
              </a:xfrm>
              <a:prstGeom prst="rect">
                <a:avLst/>
              </a:prstGeom>
            </p:spPr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zh-CN" altLang="en-US" sz="1600" b="1">
                    <a:solidFill>
                      <a:schemeClr val="bg1"/>
                    </a:solidFill>
                  </a:rPr>
                  <a:t>标题文本预设</a:t>
                </a:r>
              </a:p>
            </p:txBody>
          </p:sp>
        </p:grpSp>
        <p:grpSp>
          <p:nvGrpSpPr>
            <p:cNvPr id="10" name="Group 24"/>
            <p:cNvGrpSpPr/>
            <p:nvPr/>
          </p:nvGrpSpPr>
          <p:grpSpPr>
            <a:xfrm>
              <a:off x="3012356" y="4525515"/>
              <a:ext cx="2160672" cy="754052"/>
              <a:chOff x="3012356" y="4525515"/>
              <a:chExt cx="2160672" cy="754052"/>
            </a:xfrm>
          </p:grpSpPr>
          <p:sp>
            <p:nvSpPr>
              <p:cNvPr id="19" name="TextBox 14"/>
              <p:cNvSpPr txBox="1"/>
              <p:nvPr/>
            </p:nvSpPr>
            <p:spPr>
              <a:xfrm>
                <a:off x="3012356" y="4771736"/>
                <a:ext cx="2160672" cy="50783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/>
              </a:bodyPr>
              <a:lstStyle/>
              <a:p>
                <a:pPr algn="ct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1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lang="zh-CN" altLang="en-US" sz="1100">
                    <a:solidFill>
                      <a:schemeClr val="bg1"/>
                    </a:solidFill>
                  </a:rPr>
                </a:br>
                <a:r>
                  <a:rPr lang="zh-CN" altLang="en-US" sz="110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  <p:sp>
            <p:nvSpPr>
              <p:cNvPr id="20" name="Rectangle 15"/>
              <p:cNvSpPr/>
              <p:nvPr/>
            </p:nvSpPr>
            <p:spPr>
              <a:xfrm>
                <a:off x="3477139" y="4525515"/>
                <a:ext cx="1231106" cy="246221"/>
              </a:xfrm>
              <a:prstGeom prst="rect">
                <a:avLst/>
              </a:prstGeom>
            </p:spPr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zh-CN" altLang="en-US" sz="1600" b="1">
                    <a:solidFill>
                      <a:schemeClr val="bg1"/>
                    </a:solidFill>
                  </a:rPr>
                  <a:t>标题文本预设</a:t>
                </a:r>
              </a:p>
            </p:txBody>
          </p:sp>
        </p:grpSp>
        <p:sp>
          <p:nvSpPr>
            <p:cNvPr id="11" name="Rectangle 16"/>
            <p:cNvSpPr/>
            <p:nvPr/>
          </p:nvSpPr>
          <p:spPr>
            <a:xfrm>
              <a:off x="5480450" y="4805523"/>
              <a:ext cx="1231106" cy="246221"/>
            </a:xfrm>
            <a:prstGeom prst="rect">
              <a:avLst/>
            </a:prstGeom>
          </p:spPr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zh-CN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标题文本预设</a:t>
              </a:r>
            </a:p>
          </p:txBody>
        </p:sp>
        <p:sp>
          <p:nvSpPr>
            <p:cNvPr id="12" name="Arc 17"/>
            <p:cNvSpPr/>
            <p:nvPr/>
          </p:nvSpPr>
          <p:spPr>
            <a:xfrm rot="19552821">
              <a:off x="6960453" y="3250409"/>
              <a:ext cx="2426560" cy="2426558"/>
            </a:xfrm>
            <a:prstGeom prst="arc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Arc 18"/>
            <p:cNvSpPr/>
            <p:nvPr/>
          </p:nvSpPr>
          <p:spPr>
            <a:xfrm rot="14322164">
              <a:off x="4689644" y="974921"/>
              <a:ext cx="2426558" cy="2426558"/>
            </a:xfrm>
            <a:prstGeom prst="arc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Arc 19"/>
            <p:cNvSpPr/>
            <p:nvPr/>
          </p:nvSpPr>
          <p:spPr>
            <a:xfrm rot="9363247">
              <a:off x="2828492" y="3632903"/>
              <a:ext cx="2426556" cy="2426558"/>
            </a:xfrm>
            <a:prstGeom prst="arc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Freeform: Shape 20"/>
            <p:cNvSpPr>
              <a:spLocks/>
            </p:cNvSpPr>
            <p:nvPr/>
          </p:nvSpPr>
          <p:spPr bwMode="auto">
            <a:xfrm>
              <a:off x="5835622" y="1573517"/>
              <a:ext cx="520759" cy="513212"/>
            </a:xfrm>
            <a:custGeom>
              <a:avLst/>
              <a:gdLst/>
              <a:ahLst/>
              <a:cxnLst>
                <a:cxn ang="0">
                  <a:pos x="59" y="63"/>
                </a:cxn>
                <a:cxn ang="0">
                  <a:pos x="55" y="61"/>
                </a:cxn>
                <a:cxn ang="0">
                  <a:pos x="42" y="48"/>
                </a:cxn>
                <a:cxn ang="0">
                  <a:pos x="27" y="53"/>
                </a:cxn>
                <a:cxn ang="0">
                  <a:pos x="0" y="26"/>
                </a:cxn>
                <a:cxn ang="0">
                  <a:pos x="27" y="0"/>
                </a:cxn>
                <a:cxn ang="0">
                  <a:pos x="54" y="26"/>
                </a:cxn>
                <a:cxn ang="0">
                  <a:pos x="49" y="41"/>
                </a:cxn>
                <a:cxn ang="0">
                  <a:pos x="62" y="54"/>
                </a:cxn>
                <a:cxn ang="0">
                  <a:pos x="64" y="58"/>
                </a:cxn>
                <a:cxn ang="0">
                  <a:pos x="59" y="63"/>
                </a:cxn>
                <a:cxn ang="0">
                  <a:pos x="27" y="9"/>
                </a:cxn>
                <a:cxn ang="0">
                  <a:pos x="10" y="26"/>
                </a:cxn>
                <a:cxn ang="0">
                  <a:pos x="27" y="43"/>
                </a:cxn>
                <a:cxn ang="0">
                  <a:pos x="44" y="26"/>
                </a:cxn>
                <a:cxn ang="0">
                  <a:pos x="27" y="9"/>
                </a:cxn>
              </a:cxnLst>
              <a:rect l="0" t="0" r="r" b="b"/>
              <a:pathLst>
                <a:path w="64" h="63">
                  <a:moveTo>
                    <a:pt x="59" y="63"/>
                  </a:moveTo>
                  <a:cubicBezTo>
                    <a:pt x="57" y="63"/>
                    <a:pt x="56" y="62"/>
                    <a:pt x="55" y="61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38" y="51"/>
                    <a:pt x="33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ubicBezTo>
                    <a:pt x="54" y="32"/>
                    <a:pt x="52" y="37"/>
                    <a:pt x="49" y="41"/>
                  </a:cubicBezTo>
                  <a:cubicBezTo>
                    <a:pt x="62" y="54"/>
                    <a:pt x="62" y="54"/>
                    <a:pt x="62" y="54"/>
                  </a:cubicBezTo>
                  <a:cubicBezTo>
                    <a:pt x="63" y="55"/>
                    <a:pt x="64" y="57"/>
                    <a:pt x="64" y="58"/>
                  </a:cubicBezTo>
                  <a:cubicBezTo>
                    <a:pt x="64" y="61"/>
                    <a:pt x="61" y="63"/>
                    <a:pt x="59" y="63"/>
                  </a:cubicBezTo>
                  <a:close/>
                  <a:moveTo>
                    <a:pt x="27" y="9"/>
                  </a:moveTo>
                  <a:cubicBezTo>
                    <a:pt x="18" y="9"/>
                    <a:pt x="10" y="17"/>
                    <a:pt x="10" y="26"/>
                  </a:cubicBezTo>
                  <a:cubicBezTo>
                    <a:pt x="10" y="36"/>
                    <a:pt x="18" y="43"/>
                    <a:pt x="27" y="43"/>
                  </a:cubicBezTo>
                  <a:cubicBezTo>
                    <a:pt x="37" y="43"/>
                    <a:pt x="44" y="36"/>
                    <a:pt x="44" y="26"/>
                  </a:cubicBezTo>
                  <a:cubicBezTo>
                    <a:pt x="44" y="17"/>
                    <a:pt x="37" y="9"/>
                    <a:pt x="27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Freeform: Shape 21"/>
            <p:cNvSpPr>
              <a:spLocks/>
            </p:cNvSpPr>
            <p:nvPr/>
          </p:nvSpPr>
          <p:spPr bwMode="auto">
            <a:xfrm>
              <a:off x="3791721" y="3930248"/>
              <a:ext cx="567455" cy="581073"/>
            </a:xfrm>
            <a:custGeom>
              <a:avLst/>
              <a:gdLst/>
              <a:ahLst/>
              <a:cxnLst>
                <a:cxn ang="0">
                  <a:pos x="46" y="30"/>
                </a:cxn>
                <a:cxn ang="0">
                  <a:pos x="39" y="36"/>
                </a:cxn>
                <a:cxn ang="0">
                  <a:pos x="39" y="50"/>
                </a:cxn>
                <a:cxn ang="0">
                  <a:pos x="38" y="50"/>
                </a:cxn>
                <a:cxn ang="0">
                  <a:pos x="24" y="58"/>
                </a:cxn>
                <a:cxn ang="0">
                  <a:pos x="24" y="59"/>
                </a:cxn>
                <a:cxn ang="0">
                  <a:pos x="23" y="58"/>
                </a:cxn>
                <a:cxn ang="0">
                  <a:pos x="21" y="56"/>
                </a:cxn>
                <a:cxn ang="0">
                  <a:pos x="21" y="55"/>
                </a:cxn>
                <a:cxn ang="0">
                  <a:pos x="24" y="45"/>
                </a:cxn>
                <a:cxn ang="0">
                  <a:pos x="14" y="35"/>
                </a:cxn>
                <a:cxn ang="0">
                  <a:pos x="4" y="38"/>
                </a:cxn>
                <a:cxn ang="0">
                  <a:pos x="3" y="38"/>
                </a:cxn>
                <a:cxn ang="0">
                  <a:pos x="3" y="38"/>
                </a:cxn>
                <a:cxn ang="0">
                  <a:pos x="0" y="35"/>
                </a:cxn>
                <a:cxn ang="0">
                  <a:pos x="0" y="34"/>
                </a:cxn>
                <a:cxn ang="0">
                  <a:pos x="8" y="20"/>
                </a:cxn>
                <a:cxn ang="0">
                  <a:pos x="9" y="20"/>
                </a:cxn>
                <a:cxn ang="0">
                  <a:pos x="23" y="19"/>
                </a:cxn>
                <a:cxn ang="0">
                  <a:pos x="29" y="12"/>
                </a:cxn>
                <a:cxn ang="0">
                  <a:pos x="57" y="0"/>
                </a:cxn>
                <a:cxn ang="0">
                  <a:pos x="58" y="1"/>
                </a:cxn>
                <a:cxn ang="0">
                  <a:pos x="46" y="30"/>
                </a:cxn>
                <a:cxn ang="0">
                  <a:pos x="47" y="8"/>
                </a:cxn>
                <a:cxn ang="0">
                  <a:pos x="43" y="12"/>
                </a:cxn>
                <a:cxn ang="0">
                  <a:pos x="47" y="15"/>
                </a:cxn>
                <a:cxn ang="0">
                  <a:pos x="50" y="12"/>
                </a:cxn>
                <a:cxn ang="0">
                  <a:pos x="47" y="8"/>
                </a:cxn>
              </a:cxnLst>
              <a:rect l="0" t="0" r="r" b="b"/>
              <a:pathLst>
                <a:path w="58" h="59">
                  <a:moveTo>
                    <a:pt x="46" y="30"/>
                  </a:moveTo>
                  <a:cubicBezTo>
                    <a:pt x="44" y="32"/>
                    <a:pt x="42" y="34"/>
                    <a:pt x="39" y="36"/>
                  </a:cubicBezTo>
                  <a:cubicBezTo>
                    <a:pt x="39" y="50"/>
                    <a:pt x="39" y="50"/>
                    <a:pt x="39" y="50"/>
                  </a:cubicBezTo>
                  <a:cubicBezTo>
                    <a:pt x="39" y="50"/>
                    <a:pt x="39" y="50"/>
                    <a:pt x="38" y="50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4" y="59"/>
                    <a:pt x="23" y="58"/>
                    <a:pt x="23" y="58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6"/>
                    <a:pt x="20" y="55"/>
                    <a:pt x="21" y="5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4" y="38"/>
                    <a:pt x="3" y="38"/>
                    <a:pt x="3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4"/>
                    <a:pt x="0" y="34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9" y="20"/>
                    <a:pt x="9" y="20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5" y="17"/>
                    <a:pt x="27" y="14"/>
                    <a:pt x="29" y="12"/>
                  </a:cubicBezTo>
                  <a:cubicBezTo>
                    <a:pt x="38" y="3"/>
                    <a:pt x="45" y="0"/>
                    <a:pt x="57" y="0"/>
                  </a:cubicBezTo>
                  <a:cubicBezTo>
                    <a:pt x="58" y="0"/>
                    <a:pt x="58" y="1"/>
                    <a:pt x="58" y="1"/>
                  </a:cubicBezTo>
                  <a:cubicBezTo>
                    <a:pt x="58" y="13"/>
                    <a:pt x="55" y="21"/>
                    <a:pt x="46" y="30"/>
                  </a:cubicBezTo>
                  <a:close/>
                  <a:moveTo>
                    <a:pt x="47" y="8"/>
                  </a:moveTo>
                  <a:cubicBezTo>
                    <a:pt x="45" y="8"/>
                    <a:pt x="43" y="10"/>
                    <a:pt x="43" y="12"/>
                  </a:cubicBezTo>
                  <a:cubicBezTo>
                    <a:pt x="43" y="14"/>
                    <a:pt x="45" y="15"/>
                    <a:pt x="47" y="15"/>
                  </a:cubicBezTo>
                  <a:cubicBezTo>
                    <a:pt x="49" y="15"/>
                    <a:pt x="50" y="14"/>
                    <a:pt x="50" y="12"/>
                  </a:cubicBezTo>
                  <a:cubicBezTo>
                    <a:pt x="50" y="10"/>
                    <a:pt x="49" y="8"/>
                    <a:pt x="47" y="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Freeform: Shape 22"/>
            <p:cNvSpPr>
              <a:spLocks/>
            </p:cNvSpPr>
            <p:nvPr/>
          </p:nvSpPr>
          <p:spPr bwMode="auto">
            <a:xfrm>
              <a:off x="7862615" y="3938715"/>
              <a:ext cx="562347" cy="419780"/>
            </a:xfrm>
            <a:custGeom>
              <a:avLst/>
              <a:gdLst/>
              <a:ahLst/>
              <a:cxnLst>
                <a:cxn ang="0">
                  <a:pos x="19" y="42"/>
                </a:cxn>
                <a:cxn ang="0">
                  <a:pos x="17" y="42"/>
                </a:cxn>
                <a:cxn ang="0">
                  <a:pos x="1" y="25"/>
                </a:cxn>
                <a:cxn ang="0">
                  <a:pos x="1" y="24"/>
                </a:cxn>
                <a:cxn ang="0">
                  <a:pos x="17" y="7"/>
                </a:cxn>
                <a:cxn ang="0">
                  <a:pos x="19" y="7"/>
                </a:cxn>
                <a:cxn ang="0">
                  <a:pos x="21" y="9"/>
                </a:cxn>
                <a:cxn ang="0">
                  <a:pos x="21" y="11"/>
                </a:cxn>
                <a:cxn ang="0">
                  <a:pos x="7" y="25"/>
                </a:cxn>
                <a:cxn ang="0">
                  <a:pos x="21" y="39"/>
                </a:cxn>
                <a:cxn ang="0">
                  <a:pos x="21" y="40"/>
                </a:cxn>
                <a:cxn ang="0">
                  <a:pos x="19" y="42"/>
                </a:cxn>
                <a:cxn ang="0">
                  <a:pos x="29" y="48"/>
                </a:cxn>
                <a:cxn ang="0">
                  <a:pos x="27" y="49"/>
                </a:cxn>
                <a:cxn ang="0">
                  <a:pos x="25" y="48"/>
                </a:cxn>
                <a:cxn ang="0">
                  <a:pos x="24" y="47"/>
                </a:cxn>
                <a:cxn ang="0">
                  <a:pos x="38" y="1"/>
                </a:cxn>
                <a:cxn ang="0">
                  <a:pos x="39" y="0"/>
                </a:cxn>
                <a:cxn ang="0">
                  <a:pos x="41" y="1"/>
                </a:cxn>
                <a:cxn ang="0">
                  <a:pos x="42" y="2"/>
                </a:cxn>
                <a:cxn ang="0">
                  <a:pos x="29" y="48"/>
                </a:cxn>
                <a:cxn ang="0">
                  <a:pos x="49" y="42"/>
                </a:cxn>
                <a:cxn ang="0">
                  <a:pos x="47" y="42"/>
                </a:cxn>
                <a:cxn ang="0">
                  <a:pos x="45" y="40"/>
                </a:cxn>
                <a:cxn ang="0">
                  <a:pos x="45" y="39"/>
                </a:cxn>
                <a:cxn ang="0">
                  <a:pos x="59" y="25"/>
                </a:cxn>
                <a:cxn ang="0">
                  <a:pos x="45" y="11"/>
                </a:cxn>
                <a:cxn ang="0">
                  <a:pos x="45" y="9"/>
                </a:cxn>
                <a:cxn ang="0">
                  <a:pos x="47" y="7"/>
                </a:cxn>
                <a:cxn ang="0">
                  <a:pos x="49" y="7"/>
                </a:cxn>
                <a:cxn ang="0">
                  <a:pos x="65" y="24"/>
                </a:cxn>
                <a:cxn ang="0">
                  <a:pos x="65" y="25"/>
                </a:cxn>
                <a:cxn ang="0">
                  <a:pos x="49" y="42"/>
                </a:cxn>
              </a:cxnLst>
              <a:rect l="0" t="0" r="r" b="b"/>
              <a:pathLst>
                <a:path w="66" h="49">
                  <a:moveTo>
                    <a:pt x="19" y="42"/>
                  </a:moveTo>
                  <a:cubicBezTo>
                    <a:pt x="19" y="43"/>
                    <a:pt x="18" y="43"/>
                    <a:pt x="17" y="42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0" y="25"/>
                    <a:pt x="0" y="24"/>
                    <a:pt x="1" y="24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7"/>
                    <a:pt x="19" y="7"/>
                    <a:pt x="19" y="7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9"/>
                    <a:pt x="21" y="10"/>
                    <a:pt x="21" y="11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1" y="39"/>
                    <a:pt x="21" y="40"/>
                    <a:pt x="21" y="40"/>
                  </a:cubicBezTo>
                  <a:lnTo>
                    <a:pt x="19" y="42"/>
                  </a:lnTo>
                  <a:close/>
                  <a:moveTo>
                    <a:pt x="29" y="48"/>
                  </a:moveTo>
                  <a:cubicBezTo>
                    <a:pt x="28" y="49"/>
                    <a:pt x="28" y="49"/>
                    <a:pt x="27" y="49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4" y="48"/>
                    <a:pt x="24" y="48"/>
                    <a:pt x="24" y="47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8" y="0"/>
                    <a:pt x="38" y="0"/>
                    <a:pt x="39" y="0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2" y="1"/>
                    <a:pt x="42" y="2"/>
                    <a:pt x="42" y="2"/>
                  </a:cubicBezTo>
                  <a:lnTo>
                    <a:pt x="29" y="48"/>
                  </a:lnTo>
                  <a:close/>
                  <a:moveTo>
                    <a:pt x="49" y="42"/>
                  </a:moveTo>
                  <a:cubicBezTo>
                    <a:pt x="48" y="43"/>
                    <a:pt x="48" y="43"/>
                    <a:pt x="47" y="42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0"/>
                    <a:pt x="45" y="39"/>
                    <a:pt x="45" y="39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0"/>
                    <a:pt x="45" y="9"/>
                    <a:pt x="45" y="9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48" y="7"/>
                    <a:pt x="48" y="7"/>
                    <a:pt x="49" y="7"/>
                  </a:cubicBezTo>
                  <a:cubicBezTo>
                    <a:pt x="65" y="24"/>
                    <a:pt x="65" y="24"/>
                    <a:pt x="65" y="24"/>
                  </a:cubicBezTo>
                  <a:cubicBezTo>
                    <a:pt x="66" y="24"/>
                    <a:pt x="66" y="25"/>
                    <a:pt x="65" y="25"/>
                  </a:cubicBezTo>
                  <a:lnTo>
                    <a:pt x="49" y="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Freeform: Shape 23"/>
            <p:cNvSpPr>
              <a:spLocks/>
            </p:cNvSpPr>
            <p:nvPr/>
          </p:nvSpPr>
          <p:spPr bwMode="auto">
            <a:xfrm>
              <a:off x="5808911" y="3939536"/>
              <a:ext cx="574181" cy="574181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27" y="8"/>
                </a:cxn>
                <a:cxn ang="0">
                  <a:pos x="8" y="27"/>
                </a:cxn>
                <a:cxn ang="0">
                  <a:pos x="27" y="47"/>
                </a:cxn>
                <a:cxn ang="0">
                  <a:pos x="47" y="27"/>
                </a:cxn>
                <a:cxn ang="0">
                  <a:pos x="27" y="8"/>
                </a:cxn>
                <a:cxn ang="0">
                  <a:pos x="32" y="31"/>
                </a:cxn>
                <a:cxn ang="0">
                  <a:pos x="31" y="32"/>
                </a:cxn>
                <a:cxn ang="0">
                  <a:pos x="19" y="32"/>
                </a:cxn>
                <a:cxn ang="0">
                  <a:pos x="18" y="31"/>
                </a:cxn>
                <a:cxn ang="0">
                  <a:pos x="18" y="28"/>
                </a:cxn>
                <a:cxn ang="0">
                  <a:pos x="19" y="27"/>
                </a:cxn>
                <a:cxn ang="0">
                  <a:pos x="27" y="27"/>
                </a:cxn>
                <a:cxn ang="0">
                  <a:pos x="27" y="15"/>
                </a:cxn>
                <a:cxn ang="0">
                  <a:pos x="28" y="14"/>
                </a:cxn>
                <a:cxn ang="0">
                  <a:pos x="31" y="14"/>
                </a:cxn>
                <a:cxn ang="0">
                  <a:pos x="32" y="15"/>
                </a:cxn>
                <a:cxn ang="0">
                  <a:pos x="32" y="31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27" y="8"/>
                  </a:moveTo>
                  <a:cubicBezTo>
                    <a:pt x="16" y="8"/>
                    <a:pt x="8" y="17"/>
                    <a:pt x="8" y="27"/>
                  </a:cubicBezTo>
                  <a:cubicBezTo>
                    <a:pt x="8" y="38"/>
                    <a:pt x="16" y="47"/>
                    <a:pt x="27" y="47"/>
                  </a:cubicBezTo>
                  <a:cubicBezTo>
                    <a:pt x="38" y="47"/>
                    <a:pt x="47" y="38"/>
                    <a:pt x="47" y="27"/>
                  </a:cubicBezTo>
                  <a:cubicBezTo>
                    <a:pt x="47" y="17"/>
                    <a:pt x="38" y="8"/>
                    <a:pt x="27" y="8"/>
                  </a:cubicBezTo>
                  <a:close/>
                  <a:moveTo>
                    <a:pt x="32" y="31"/>
                  </a:moveTo>
                  <a:cubicBezTo>
                    <a:pt x="32" y="31"/>
                    <a:pt x="31" y="32"/>
                    <a:pt x="31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8" y="31"/>
                    <a:pt x="18" y="31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4"/>
                    <a:pt x="28" y="14"/>
                    <a:pt x="28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2" y="14"/>
                    <a:pt x="32" y="15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83864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0090b5cc-703b-494d-be03-f305a0eb7e49"/>
          <p:cNvGrpSpPr>
            <a:grpSpLocks noChangeAspect="1"/>
          </p:cNvGrpSpPr>
          <p:nvPr/>
        </p:nvGrpSpPr>
        <p:grpSpPr>
          <a:xfrm>
            <a:off x="1575062" y="2593769"/>
            <a:ext cx="9408501" cy="2795468"/>
            <a:chOff x="1575061" y="1849851"/>
            <a:chExt cx="9408501" cy="2795468"/>
          </a:xfrm>
        </p:grpSpPr>
        <p:grpSp>
          <p:nvGrpSpPr>
            <p:cNvPr id="4" name="组合 3"/>
            <p:cNvGrpSpPr/>
            <p:nvPr/>
          </p:nvGrpSpPr>
          <p:grpSpPr>
            <a:xfrm>
              <a:off x="1575061" y="2547482"/>
              <a:ext cx="4316082" cy="1567210"/>
              <a:chOff x="1575061" y="2547482"/>
              <a:chExt cx="4316082" cy="1567210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1575061" y="2552263"/>
                <a:ext cx="648586" cy="648586"/>
              </a:xfrm>
              <a:prstGeom prst="ellipse">
                <a:avLst/>
              </a:prstGeom>
              <a:solidFill>
                <a:schemeClr val="accent1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2406981" y="2547482"/>
                <a:ext cx="1119995" cy="244169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100" b="1" dirty="0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2406980" y="2791651"/>
                <a:ext cx="1119995" cy="424732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1575061" y="3466106"/>
                <a:ext cx="648586" cy="648586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2406981" y="3461325"/>
                <a:ext cx="1119995" cy="244169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100" b="1" dirty="0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2406980" y="3733194"/>
                <a:ext cx="1119995" cy="369332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3939228" y="2552263"/>
                <a:ext cx="648586" cy="648586"/>
              </a:xfrm>
              <a:prstGeom prst="ellipse">
                <a:avLst/>
              </a:pr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4771148" y="2547482"/>
                <a:ext cx="1119995" cy="244169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100" b="1" dirty="0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4771147" y="2791651"/>
                <a:ext cx="1119995" cy="424732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3939228" y="3466106"/>
                <a:ext cx="648586" cy="648586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4771148" y="3461325"/>
                <a:ext cx="1119995" cy="244169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100" b="1" dirty="0">
                    <a:solidFill>
                      <a:schemeClr val="bg1"/>
                    </a:solidFill>
                    <a:effectLst/>
                  </a:rPr>
                  <a:t>关键词</a:t>
                </a: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4771147" y="3733194"/>
                <a:ext cx="1119995" cy="369332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bg1"/>
                    </a:solidFill>
                    <a:effectLst/>
                  </a:rPr>
                  <a:t>此部分内容作为文字排版占位显示</a:t>
                </a:r>
              </a:p>
            </p:txBody>
          </p:sp>
          <p:sp>
            <p:nvSpPr>
              <p:cNvPr id="28" name="任意多边形 27"/>
              <p:cNvSpPr/>
              <p:nvPr/>
            </p:nvSpPr>
            <p:spPr>
              <a:xfrm>
                <a:off x="1727794" y="2683855"/>
                <a:ext cx="343120" cy="380620"/>
              </a:xfrm>
              <a:custGeom>
                <a:avLst/>
                <a:gdLst>
                  <a:gd name="connsiteX0" fmla="*/ 118385 w 296668"/>
                  <a:gd name="connsiteY0" fmla="*/ 317979 h 329092"/>
                  <a:gd name="connsiteX1" fmla="*/ 177916 w 296668"/>
                  <a:gd name="connsiteY1" fmla="*/ 317979 h 329092"/>
                  <a:gd name="connsiteX2" fmla="*/ 183208 w 296668"/>
                  <a:gd name="connsiteY2" fmla="*/ 323536 h 329092"/>
                  <a:gd name="connsiteX3" fmla="*/ 177916 w 296668"/>
                  <a:gd name="connsiteY3" fmla="*/ 329092 h 329092"/>
                  <a:gd name="connsiteX4" fmla="*/ 118385 w 296668"/>
                  <a:gd name="connsiteY4" fmla="*/ 329092 h 329092"/>
                  <a:gd name="connsiteX5" fmla="*/ 111770 w 296668"/>
                  <a:gd name="connsiteY5" fmla="*/ 323536 h 329092"/>
                  <a:gd name="connsiteX6" fmla="*/ 118385 w 296668"/>
                  <a:gd name="connsiteY6" fmla="*/ 317979 h 329092"/>
                  <a:gd name="connsiteX7" fmla="*/ 118385 w 296668"/>
                  <a:gd name="connsiteY7" fmla="*/ 287816 h 329092"/>
                  <a:gd name="connsiteX8" fmla="*/ 177916 w 296668"/>
                  <a:gd name="connsiteY8" fmla="*/ 287816 h 329092"/>
                  <a:gd name="connsiteX9" fmla="*/ 183208 w 296668"/>
                  <a:gd name="connsiteY9" fmla="*/ 292579 h 329092"/>
                  <a:gd name="connsiteX10" fmla="*/ 177916 w 296668"/>
                  <a:gd name="connsiteY10" fmla="*/ 297341 h 329092"/>
                  <a:gd name="connsiteX11" fmla="*/ 118385 w 296668"/>
                  <a:gd name="connsiteY11" fmla="*/ 297341 h 329092"/>
                  <a:gd name="connsiteX12" fmla="*/ 111770 w 296668"/>
                  <a:gd name="connsiteY12" fmla="*/ 292579 h 329092"/>
                  <a:gd name="connsiteX13" fmla="*/ 118385 w 296668"/>
                  <a:gd name="connsiteY13" fmla="*/ 287816 h 329092"/>
                  <a:gd name="connsiteX14" fmla="*/ 270643 w 296668"/>
                  <a:gd name="connsiteY14" fmla="*/ 157302 h 329092"/>
                  <a:gd name="connsiteX15" fmla="*/ 292135 w 296668"/>
                  <a:gd name="connsiteY15" fmla="*/ 163538 h 329092"/>
                  <a:gd name="connsiteX16" fmla="*/ 296165 w 296668"/>
                  <a:gd name="connsiteY16" fmla="*/ 169775 h 329092"/>
                  <a:gd name="connsiteX17" fmla="*/ 290792 w 296668"/>
                  <a:gd name="connsiteY17" fmla="*/ 173517 h 329092"/>
                  <a:gd name="connsiteX18" fmla="*/ 289449 w 296668"/>
                  <a:gd name="connsiteY18" fmla="*/ 173517 h 329092"/>
                  <a:gd name="connsiteX19" fmla="*/ 267956 w 296668"/>
                  <a:gd name="connsiteY19" fmla="*/ 167280 h 329092"/>
                  <a:gd name="connsiteX20" fmla="*/ 263926 w 296668"/>
                  <a:gd name="connsiteY20" fmla="*/ 159796 h 329092"/>
                  <a:gd name="connsiteX21" fmla="*/ 270643 w 296668"/>
                  <a:gd name="connsiteY21" fmla="*/ 157302 h 329092"/>
                  <a:gd name="connsiteX22" fmla="*/ 24702 w 296668"/>
                  <a:gd name="connsiteY22" fmla="*/ 157302 h 329092"/>
                  <a:gd name="connsiteX23" fmla="*/ 31114 w 296668"/>
                  <a:gd name="connsiteY23" fmla="*/ 159796 h 329092"/>
                  <a:gd name="connsiteX24" fmla="*/ 28549 w 296668"/>
                  <a:gd name="connsiteY24" fmla="*/ 167280 h 329092"/>
                  <a:gd name="connsiteX25" fmla="*/ 6751 w 296668"/>
                  <a:gd name="connsiteY25" fmla="*/ 173517 h 329092"/>
                  <a:gd name="connsiteX26" fmla="*/ 5469 w 296668"/>
                  <a:gd name="connsiteY26" fmla="*/ 173517 h 329092"/>
                  <a:gd name="connsiteX27" fmla="*/ 340 w 296668"/>
                  <a:gd name="connsiteY27" fmla="*/ 169775 h 329092"/>
                  <a:gd name="connsiteX28" fmla="*/ 4187 w 296668"/>
                  <a:gd name="connsiteY28" fmla="*/ 163538 h 329092"/>
                  <a:gd name="connsiteX29" fmla="*/ 24702 w 296668"/>
                  <a:gd name="connsiteY29" fmla="*/ 157302 h 329092"/>
                  <a:gd name="connsiteX30" fmla="*/ 174683 w 296668"/>
                  <a:gd name="connsiteY30" fmla="*/ 85640 h 329092"/>
                  <a:gd name="connsiteX31" fmla="*/ 182444 w 296668"/>
                  <a:gd name="connsiteY31" fmla="*/ 85640 h 329092"/>
                  <a:gd name="connsiteX32" fmla="*/ 205728 w 296668"/>
                  <a:gd name="connsiteY32" fmla="*/ 109135 h 329092"/>
                  <a:gd name="connsiteX33" fmla="*/ 207021 w 296668"/>
                  <a:gd name="connsiteY33" fmla="*/ 113051 h 329092"/>
                  <a:gd name="connsiteX34" fmla="*/ 207021 w 296668"/>
                  <a:gd name="connsiteY34" fmla="*/ 136546 h 329092"/>
                  <a:gd name="connsiteX35" fmla="*/ 201847 w 296668"/>
                  <a:gd name="connsiteY35" fmla="*/ 141767 h 329092"/>
                  <a:gd name="connsiteX36" fmla="*/ 196673 w 296668"/>
                  <a:gd name="connsiteY36" fmla="*/ 136546 h 329092"/>
                  <a:gd name="connsiteX37" fmla="*/ 196673 w 296668"/>
                  <a:gd name="connsiteY37" fmla="*/ 115661 h 329092"/>
                  <a:gd name="connsiteX38" fmla="*/ 174683 w 296668"/>
                  <a:gd name="connsiteY38" fmla="*/ 93472 h 329092"/>
                  <a:gd name="connsiteX39" fmla="*/ 174683 w 296668"/>
                  <a:gd name="connsiteY39" fmla="*/ 85640 h 329092"/>
                  <a:gd name="connsiteX40" fmla="*/ 289449 w 296668"/>
                  <a:gd name="connsiteY40" fmla="*/ 71916 h 329092"/>
                  <a:gd name="connsiteX41" fmla="*/ 296165 w 296668"/>
                  <a:gd name="connsiteY41" fmla="*/ 75998 h 329092"/>
                  <a:gd name="connsiteX42" fmla="*/ 292135 w 296668"/>
                  <a:gd name="connsiteY42" fmla="*/ 82801 h 329092"/>
                  <a:gd name="connsiteX43" fmla="*/ 270643 w 296668"/>
                  <a:gd name="connsiteY43" fmla="*/ 90966 h 329092"/>
                  <a:gd name="connsiteX44" fmla="*/ 269299 w 296668"/>
                  <a:gd name="connsiteY44" fmla="*/ 90966 h 329092"/>
                  <a:gd name="connsiteX45" fmla="*/ 263926 w 296668"/>
                  <a:gd name="connsiteY45" fmla="*/ 86884 h 329092"/>
                  <a:gd name="connsiteX46" fmla="*/ 267956 w 296668"/>
                  <a:gd name="connsiteY46" fmla="*/ 80080 h 329092"/>
                  <a:gd name="connsiteX47" fmla="*/ 289449 w 296668"/>
                  <a:gd name="connsiteY47" fmla="*/ 71916 h 329092"/>
                  <a:gd name="connsiteX48" fmla="*/ 6751 w 296668"/>
                  <a:gd name="connsiteY48" fmla="*/ 71916 h 329092"/>
                  <a:gd name="connsiteX49" fmla="*/ 28549 w 296668"/>
                  <a:gd name="connsiteY49" fmla="*/ 80080 h 329092"/>
                  <a:gd name="connsiteX50" fmla="*/ 31114 w 296668"/>
                  <a:gd name="connsiteY50" fmla="*/ 86884 h 329092"/>
                  <a:gd name="connsiteX51" fmla="*/ 25985 w 296668"/>
                  <a:gd name="connsiteY51" fmla="*/ 90966 h 329092"/>
                  <a:gd name="connsiteX52" fmla="*/ 24702 w 296668"/>
                  <a:gd name="connsiteY52" fmla="*/ 90966 h 329092"/>
                  <a:gd name="connsiteX53" fmla="*/ 4187 w 296668"/>
                  <a:gd name="connsiteY53" fmla="*/ 82801 h 329092"/>
                  <a:gd name="connsiteX54" fmla="*/ 340 w 296668"/>
                  <a:gd name="connsiteY54" fmla="*/ 75998 h 329092"/>
                  <a:gd name="connsiteX55" fmla="*/ 6751 w 296668"/>
                  <a:gd name="connsiteY55" fmla="*/ 71916 h 329092"/>
                  <a:gd name="connsiteX56" fmla="*/ 117171 w 296668"/>
                  <a:gd name="connsiteY56" fmla="*/ 67154 h 329092"/>
                  <a:gd name="connsiteX57" fmla="*/ 73671 w 296668"/>
                  <a:gd name="connsiteY57" fmla="*/ 110571 h 329092"/>
                  <a:gd name="connsiteX58" fmla="*/ 73671 w 296668"/>
                  <a:gd name="connsiteY58" fmla="*/ 172408 h 329092"/>
                  <a:gd name="connsiteX59" fmla="*/ 118490 w 296668"/>
                  <a:gd name="connsiteY59" fmla="*/ 217141 h 329092"/>
                  <a:gd name="connsiteX60" fmla="*/ 119808 w 296668"/>
                  <a:gd name="connsiteY60" fmla="*/ 219772 h 329092"/>
                  <a:gd name="connsiteX61" fmla="*/ 121126 w 296668"/>
                  <a:gd name="connsiteY61" fmla="*/ 222403 h 329092"/>
                  <a:gd name="connsiteX62" fmla="*/ 121126 w 296668"/>
                  <a:gd name="connsiteY62" fmla="*/ 248717 h 329092"/>
                  <a:gd name="connsiteX63" fmla="*/ 127717 w 296668"/>
                  <a:gd name="connsiteY63" fmla="*/ 259242 h 329092"/>
                  <a:gd name="connsiteX64" fmla="*/ 167263 w 296668"/>
                  <a:gd name="connsiteY64" fmla="*/ 259242 h 329092"/>
                  <a:gd name="connsiteX65" fmla="*/ 175172 w 296668"/>
                  <a:gd name="connsiteY65" fmla="*/ 248717 h 329092"/>
                  <a:gd name="connsiteX66" fmla="*/ 175172 w 296668"/>
                  <a:gd name="connsiteY66" fmla="*/ 222403 h 329092"/>
                  <a:gd name="connsiteX67" fmla="*/ 175172 w 296668"/>
                  <a:gd name="connsiteY67" fmla="*/ 221088 h 329092"/>
                  <a:gd name="connsiteX68" fmla="*/ 176490 w 296668"/>
                  <a:gd name="connsiteY68" fmla="*/ 217141 h 329092"/>
                  <a:gd name="connsiteX69" fmla="*/ 221309 w 296668"/>
                  <a:gd name="connsiteY69" fmla="*/ 172408 h 329092"/>
                  <a:gd name="connsiteX70" fmla="*/ 221309 w 296668"/>
                  <a:gd name="connsiteY70" fmla="*/ 110571 h 329092"/>
                  <a:gd name="connsiteX71" fmla="*/ 177809 w 296668"/>
                  <a:gd name="connsiteY71" fmla="*/ 67154 h 329092"/>
                  <a:gd name="connsiteX72" fmla="*/ 117171 w 296668"/>
                  <a:gd name="connsiteY72" fmla="*/ 67154 h 329092"/>
                  <a:gd name="connsiteX73" fmla="*/ 115312 w 296668"/>
                  <a:gd name="connsiteY73" fmla="*/ 57629 h 329092"/>
                  <a:gd name="connsiteX74" fmla="*/ 181254 w 296668"/>
                  <a:gd name="connsiteY74" fmla="*/ 57629 h 329092"/>
                  <a:gd name="connsiteX75" fmla="*/ 185211 w 296668"/>
                  <a:gd name="connsiteY75" fmla="*/ 58942 h 329092"/>
                  <a:gd name="connsiteX76" fmla="*/ 232689 w 296668"/>
                  <a:gd name="connsiteY76" fmla="*/ 106215 h 329092"/>
                  <a:gd name="connsiteX77" fmla="*/ 234008 w 296668"/>
                  <a:gd name="connsiteY77" fmla="*/ 110154 h 329092"/>
                  <a:gd name="connsiteX78" fmla="*/ 234008 w 296668"/>
                  <a:gd name="connsiteY78" fmla="*/ 175810 h 329092"/>
                  <a:gd name="connsiteX79" fmla="*/ 232689 w 296668"/>
                  <a:gd name="connsiteY79" fmla="*/ 179749 h 329092"/>
                  <a:gd name="connsiteX80" fmla="*/ 186530 w 296668"/>
                  <a:gd name="connsiteY80" fmla="*/ 224395 h 329092"/>
                  <a:gd name="connsiteX81" fmla="*/ 186530 w 296668"/>
                  <a:gd name="connsiteY81" fmla="*/ 250657 h 329092"/>
                  <a:gd name="connsiteX82" fmla="*/ 185211 w 296668"/>
                  <a:gd name="connsiteY82" fmla="*/ 254597 h 329092"/>
                  <a:gd name="connsiteX83" fmla="*/ 175979 w 296668"/>
                  <a:gd name="connsiteY83" fmla="*/ 267728 h 329092"/>
                  <a:gd name="connsiteX84" fmla="*/ 172022 w 296668"/>
                  <a:gd name="connsiteY84" fmla="*/ 270354 h 329092"/>
                  <a:gd name="connsiteX85" fmla="*/ 125862 w 296668"/>
                  <a:gd name="connsiteY85" fmla="*/ 270354 h 329092"/>
                  <a:gd name="connsiteX86" fmla="*/ 121906 w 296668"/>
                  <a:gd name="connsiteY86" fmla="*/ 267728 h 329092"/>
                  <a:gd name="connsiteX87" fmla="*/ 112674 w 296668"/>
                  <a:gd name="connsiteY87" fmla="*/ 255910 h 329092"/>
                  <a:gd name="connsiteX88" fmla="*/ 111355 w 296668"/>
                  <a:gd name="connsiteY88" fmla="*/ 254597 h 329092"/>
                  <a:gd name="connsiteX89" fmla="*/ 110036 w 296668"/>
                  <a:gd name="connsiteY89" fmla="*/ 224395 h 329092"/>
                  <a:gd name="connsiteX90" fmla="*/ 65196 w 296668"/>
                  <a:gd name="connsiteY90" fmla="*/ 179749 h 329092"/>
                  <a:gd name="connsiteX91" fmla="*/ 62558 w 296668"/>
                  <a:gd name="connsiteY91" fmla="*/ 175810 h 329092"/>
                  <a:gd name="connsiteX92" fmla="*/ 62558 w 296668"/>
                  <a:gd name="connsiteY92" fmla="*/ 110154 h 329092"/>
                  <a:gd name="connsiteX93" fmla="*/ 65196 w 296668"/>
                  <a:gd name="connsiteY93" fmla="*/ 106215 h 329092"/>
                  <a:gd name="connsiteX94" fmla="*/ 111355 w 296668"/>
                  <a:gd name="connsiteY94" fmla="*/ 58942 h 329092"/>
                  <a:gd name="connsiteX95" fmla="*/ 115312 w 296668"/>
                  <a:gd name="connsiteY95" fmla="*/ 57629 h 329092"/>
                  <a:gd name="connsiteX96" fmla="*/ 233373 w 296668"/>
                  <a:gd name="connsiteY96" fmla="*/ 1514 h 329092"/>
                  <a:gd name="connsiteX97" fmla="*/ 239723 w 296668"/>
                  <a:gd name="connsiteY97" fmla="*/ 1514 h 329092"/>
                  <a:gd name="connsiteX98" fmla="*/ 240993 w 296668"/>
                  <a:gd name="connsiteY98" fmla="*/ 8071 h 329092"/>
                  <a:gd name="connsiteX99" fmla="*/ 228293 w 296668"/>
                  <a:gd name="connsiteY99" fmla="*/ 26431 h 329092"/>
                  <a:gd name="connsiteX100" fmla="*/ 224483 w 296668"/>
                  <a:gd name="connsiteY100" fmla="*/ 29054 h 329092"/>
                  <a:gd name="connsiteX101" fmla="*/ 220673 w 296668"/>
                  <a:gd name="connsiteY101" fmla="*/ 27742 h 329092"/>
                  <a:gd name="connsiteX102" fmla="*/ 219403 w 296668"/>
                  <a:gd name="connsiteY102" fmla="*/ 19874 h 329092"/>
                  <a:gd name="connsiteX103" fmla="*/ 233373 w 296668"/>
                  <a:gd name="connsiteY103" fmla="*/ 1514 h 329092"/>
                  <a:gd name="connsiteX104" fmla="*/ 55707 w 296668"/>
                  <a:gd name="connsiteY104" fmla="*/ 1514 h 329092"/>
                  <a:gd name="connsiteX105" fmla="*/ 63728 w 296668"/>
                  <a:gd name="connsiteY105" fmla="*/ 1514 h 329092"/>
                  <a:gd name="connsiteX106" fmla="*/ 77096 w 296668"/>
                  <a:gd name="connsiteY106" fmla="*/ 19874 h 329092"/>
                  <a:gd name="connsiteX107" fmla="*/ 75759 w 296668"/>
                  <a:gd name="connsiteY107" fmla="*/ 27742 h 329092"/>
                  <a:gd name="connsiteX108" fmla="*/ 71749 w 296668"/>
                  <a:gd name="connsiteY108" fmla="*/ 29054 h 329092"/>
                  <a:gd name="connsiteX109" fmla="*/ 67738 w 296668"/>
                  <a:gd name="connsiteY109" fmla="*/ 26431 h 329092"/>
                  <a:gd name="connsiteX110" fmla="*/ 54370 w 296668"/>
                  <a:gd name="connsiteY110" fmla="*/ 8071 h 329092"/>
                  <a:gd name="connsiteX111" fmla="*/ 55707 w 296668"/>
                  <a:gd name="connsiteY111" fmla="*/ 1514 h 3290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</a:cxnLst>
                <a:rect l="l" t="t" r="r" b="b"/>
                <a:pathLst>
                  <a:path w="296668" h="329092">
                    <a:moveTo>
                      <a:pt x="118385" y="317979"/>
                    </a:moveTo>
                    <a:cubicBezTo>
                      <a:pt x="118385" y="317979"/>
                      <a:pt x="118385" y="317979"/>
                      <a:pt x="177916" y="317979"/>
                    </a:cubicBezTo>
                    <a:cubicBezTo>
                      <a:pt x="180562" y="317979"/>
                      <a:pt x="183208" y="320757"/>
                      <a:pt x="183208" y="323536"/>
                    </a:cubicBezTo>
                    <a:cubicBezTo>
                      <a:pt x="183208" y="326314"/>
                      <a:pt x="180562" y="329092"/>
                      <a:pt x="177916" y="329092"/>
                    </a:cubicBezTo>
                    <a:cubicBezTo>
                      <a:pt x="177916" y="329092"/>
                      <a:pt x="177916" y="329092"/>
                      <a:pt x="118385" y="329092"/>
                    </a:cubicBezTo>
                    <a:cubicBezTo>
                      <a:pt x="114416" y="329092"/>
                      <a:pt x="111770" y="326314"/>
                      <a:pt x="111770" y="323536"/>
                    </a:cubicBezTo>
                    <a:cubicBezTo>
                      <a:pt x="111770" y="320757"/>
                      <a:pt x="114416" y="317979"/>
                      <a:pt x="118385" y="317979"/>
                    </a:cubicBezTo>
                    <a:close/>
                    <a:moveTo>
                      <a:pt x="118385" y="287816"/>
                    </a:moveTo>
                    <a:cubicBezTo>
                      <a:pt x="118385" y="287816"/>
                      <a:pt x="118385" y="287816"/>
                      <a:pt x="177916" y="287816"/>
                    </a:cubicBezTo>
                    <a:cubicBezTo>
                      <a:pt x="180562" y="287816"/>
                      <a:pt x="183208" y="290197"/>
                      <a:pt x="183208" y="292579"/>
                    </a:cubicBezTo>
                    <a:cubicBezTo>
                      <a:pt x="183208" y="294960"/>
                      <a:pt x="180562" y="297341"/>
                      <a:pt x="177916" y="297341"/>
                    </a:cubicBezTo>
                    <a:cubicBezTo>
                      <a:pt x="177916" y="297341"/>
                      <a:pt x="177916" y="297341"/>
                      <a:pt x="118385" y="297341"/>
                    </a:cubicBezTo>
                    <a:cubicBezTo>
                      <a:pt x="114416" y="297341"/>
                      <a:pt x="111770" y="294960"/>
                      <a:pt x="111770" y="292579"/>
                    </a:cubicBezTo>
                    <a:cubicBezTo>
                      <a:pt x="111770" y="290197"/>
                      <a:pt x="114416" y="287816"/>
                      <a:pt x="118385" y="287816"/>
                    </a:cubicBezTo>
                    <a:close/>
                    <a:moveTo>
                      <a:pt x="270643" y="157302"/>
                    </a:moveTo>
                    <a:cubicBezTo>
                      <a:pt x="270643" y="157302"/>
                      <a:pt x="270643" y="157302"/>
                      <a:pt x="292135" y="163538"/>
                    </a:cubicBezTo>
                    <a:cubicBezTo>
                      <a:pt x="296165" y="164786"/>
                      <a:pt x="297508" y="167280"/>
                      <a:pt x="296165" y="169775"/>
                    </a:cubicBezTo>
                    <a:cubicBezTo>
                      <a:pt x="296165" y="172270"/>
                      <a:pt x="293478" y="173517"/>
                      <a:pt x="290792" y="173517"/>
                    </a:cubicBezTo>
                    <a:cubicBezTo>
                      <a:pt x="290792" y="173517"/>
                      <a:pt x="289449" y="173517"/>
                      <a:pt x="289449" y="173517"/>
                    </a:cubicBezTo>
                    <a:cubicBezTo>
                      <a:pt x="289449" y="173517"/>
                      <a:pt x="289449" y="173517"/>
                      <a:pt x="267956" y="167280"/>
                    </a:cubicBezTo>
                    <a:cubicBezTo>
                      <a:pt x="263926" y="166033"/>
                      <a:pt x="262583" y="162291"/>
                      <a:pt x="263926" y="159796"/>
                    </a:cubicBezTo>
                    <a:cubicBezTo>
                      <a:pt x="265270" y="157302"/>
                      <a:pt x="267956" y="156054"/>
                      <a:pt x="270643" y="157302"/>
                    </a:cubicBezTo>
                    <a:close/>
                    <a:moveTo>
                      <a:pt x="24702" y="157302"/>
                    </a:moveTo>
                    <a:cubicBezTo>
                      <a:pt x="27267" y="156054"/>
                      <a:pt x="31114" y="157302"/>
                      <a:pt x="31114" y="159796"/>
                    </a:cubicBezTo>
                    <a:cubicBezTo>
                      <a:pt x="32396" y="162291"/>
                      <a:pt x="31114" y="166033"/>
                      <a:pt x="28549" y="167280"/>
                    </a:cubicBezTo>
                    <a:cubicBezTo>
                      <a:pt x="28549" y="167280"/>
                      <a:pt x="28549" y="167280"/>
                      <a:pt x="6751" y="173517"/>
                    </a:cubicBezTo>
                    <a:cubicBezTo>
                      <a:pt x="6751" y="173517"/>
                      <a:pt x="5469" y="173517"/>
                      <a:pt x="5469" y="173517"/>
                    </a:cubicBezTo>
                    <a:cubicBezTo>
                      <a:pt x="2905" y="173517"/>
                      <a:pt x="1622" y="172270"/>
                      <a:pt x="340" y="169775"/>
                    </a:cubicBezTo>
                    <a:cubicBezTo>
                      <a:pt x="-942" y="167280"/>
                      <a:pt x="1622" y="164786"/>
                      <a:pt x="4187" y="163538"/>
                    </a:cubicBezTo>
                    <a:cubicBezTo>
                      <a:pt x="4187" y="163538"/>
                      <a:pt x="4187" y="163538"/>
                      <a:pt x="24702" y="157302"/>
                    </a:cubicBezTo>
                    <a:close/>
                    <a:moveTo>
                      <a:pt x="174683" y="85640"/>
                    </a:moveTo>
                    <a:cubicBezTo>
                      <a:pt x="175977" y="83029"/>
                      <a:pt x="179857" y="83029"/>
                      <a:pt x="182444" y="85640"/>
                    </a:cubicBezTo>
                    <a:cubicBezTo>
                      <a:pt x="182444" y="85640"/>
                      <a:pt x="182444" y="85640"/>
                      <a:pt x="205728" y="109135"/>
                    </a:cubicBezTo>
                    <a:cubicBezTo>
                      <a:pt x="205728" y="110440"/>
                      <a:pt x="207021" y="111746"/>
                      <a:pt x="207021" y="113051"/>
                    </a:cubicBezTo>
                    <a:cubicBezTo>
                      <a:pt x="207021" y="113051"/>
                      <a:pt x="207021" y="113051"/>
                      <a:pt x="207021" y="136546"/>
                    </a:cubicBezTo>
                    <a:cubicBezTo>
                      <a:pt x="207021" y="139157"/>
                      <a:pt x="204434" y="141767"/>
                      <a:pt x="201847" y="141767"/>
                    </a:cubicBezTo>
                    <a:cubicBezTo>
                      <a:pt x="197966" y="141767"/>
                      <a:pt x="196673" y="139157"/>
                      <a:pt x="196673" y="136546"/>
                    </a:cubicBezTo>
                    <a:cubicBezTo>
                      <a:pt x="196673" y="136546"/>
                      <a:pt x="196673" y="136546"/>
                      <a:pt x="196673" y="115661"/>
                    </a:cubicBezTo>
                    <a:lnTo>
                      <a:pt x="174683" y="93472"/>
                    </a:lnTo>
                    <a:cubicBezTo>
                      <a:pt x="172096" y="90861"/>
                      <a:pt x="172096" y="88250"/>
                      <a:pt x="174683" y="85640"/>
                    </a:cubicBezTo>
                    <a:close/>
                    <a:moveTo>
                      <a:pt x="289449" y="71916"/>
                    </a:moveTo>
                    <a:cubicBezTo>
                      <a:pt x="292135" y="71916"/>
                      <a:pt x="294822" y="73276"/>
                      <a:pt x="296165" y="75998"/>
                    </a:cubicBezTo>
                    <a:cubicBezTo>
                      <a:pt x="297508" y="78719"/>
                      <a:pt x="296165" y="82801"/>
                      <a:pt x="292135" y="82801"/>
                    </a:cubicBezTo>
                    <a:cubicBezTo>
                      <a:pt x="292135" y="82801"/>
                      <a:pt x="292135" y="82801"/>
                      <a:pt x="270643" y="90966"/>
                    </a:cubicBezTo>
                    <a:cubicBezTo>
                      <a:pt x="270643" y="90966"/>
                      <a:pt x="269299" y="90966"/>
                      <a:pt x="269299" y="90966"/>
                    </a:cubicBezTo>
                    <a:cubicBezTo>
                      <a:pt x="266613" y="90966"/>
                      <a:pt x="263926" y="89606"/>
                      <a:pt x="263926" y="86884"/>
                    </a:cubicBezTo>
                    <a:cubicBezTo>
                      <a:pt x="262583" y="84163"/>
                      <a:pt x="263926" y="80080"/>
                      <a:pt x="267956" y="80080"/>
                    </a:cubicBezTo>
                    <a:cubicBezTo>
                      <a:pt x="267956" y="80080"/>
                      <a:pt x="267956" y="80080"/>
                      <a:pt x="289449" y="71916"/>
                    </a:cubicBezTo>
                    <a:close/>
                    <a:moveTo>
                      <a:pt x="6751" y="71916"/>
                    </a:moveTo>
                    <a:cubicBezTo>
                      <a:pt x="6751" y="71916"/>
                      <a:pt x="6751" y="71916"/>
                      <a:pt x="28549" y="80080"/>
                    </a:cubicBezTo>
                    <a:cubicBezTo>
                      <a:pt x="31114" y="80080"/>
                      <a:pt x="32396" y="84163"/>
                      <a:pt x="31114" y="86884"/>
                    </a:cubicBezTo>
                    <a:cubicBezTo>
                      <a:pt x="31114" y="89606"/>
                      <a:pt x="28549" y="90966"/>
                      <a:pt x="25985" y="90966"/>
                    </a:cubicBezTo>
                    <a:cubicBezTo>
                      <a:pt x="25985" y="90966"/>
                      <a:pt x="24702" y="90966"/>
                      <a:pt x="24702" y="90966"/>
                    </a:cubicBezTo>
                    <a:cubicBezTo>
                      <a:pt x="24702" y="90966"/>
                      <a:pt x="24702" y="90966"/>
                      <a:pt x="4187" y="82801"/>
                    </a:cubicBezTo>
                    <a:cubicBezTo>
                      <a:pt x="1622" y="82801"/>
                      <a:pt x="-942" y="78719"/>
                      <a:pt x="340" y="75998"/>
                    </a:cubicBezTo>
                    <a:cubicBezTo>
                      <a:pt x="1622" y="73276"/>
                      <a:pt x="4187" y="71916"/>
                      <a:pt x="6751" y="71916"/>
                    </a:cubicBezTo>
                    <a:close/>
                    <a:moveTo>
                      <a:pt x="117171" y="67154"/>
                    </a:moveTo>
                    <a:cubicBezTo>
                      <a:pt x="117171" y="67154"/>
                      <a:pt x="117171" y="67154"/>
                      <a:pt x="73671" y="110571"/>
                    </a:cubicBezTo>
                    <a:lnTo>
                      <a:pt x="73671" y="172408"/>
                    </a:lnTo>
                    <a:cubicBezTo>
                      <a:pt x="73671" y="172408"/>
                      <a:pt x="73671" y="172408"/>
                      <a:pt x="118490" y="217141"/>
                    </a:cubicBezTo>
                    <a:cubicBezTo>
                      <a:pt x="118490" y="218456"/>
                      <a:pt x="119808" y="218456"/>
                      <a:pt x="119808" y="219772"/>
                    </a:cubicBezTo>
                    <a:cubicBezTo>
                      <a:pt x="119808" y="221088"/>
                      <a:pt x="121126" y="221088"/>
                      <a:pt x="121126" y="222403"/>
                    </a:cubicBezTo>
                    <a:cubicBezTo>
                      <a:pt x="121126" y="222403"/>
                      <a:pt x="121126" y="243454"/>
                      <a:pt x="121126" y="248717"/>
                    </a:cubicBezTo>
                    <a:cubicBezTo>
                      <a:pt x="121126" y="248717"/>
                      <a:pt x="121126" y="248717"/>
                      <a:pt x="127717" y="259242"/>
                    </a:cubicBezTo>
                    <a:cubicBezTo>
                      <a:pt x="127717" y="259242"/>
                      <a:pt x="127717" y="259242"/>
                      <a:pt x="167263" y="259242"/>
                    </a:cubicBezTo>
                    <a:cubicBezTo>
                      <a:pt x="167263" y="259242"/>
                      <a:pt x="167263" y="259242"/>
                      <a:pt x="175172" y="248717"/>
                    </a:cubicBezTo>
                    <a:cubicBezTo>
                      <a:pt x="175172" y="248717"/>
                      <a:pt x="175172" y="248717"/>
                      <a:pt x="175172" y="222403"/>
                    </a:cubicBezTo>
                    <a:cubicBezTo>
                      <a:pt x="175172" y="222403"/>
                      <a:pt x="175172" y="222403"/>
                      <a:pt x="175172" y="221088"/>
                    </a:cubicBezTo>
                    <a:cubicBezTo>
                      <a:pt x="175172" y="219772"/>
                      <a:pt x="175172" y="218456"/>
                      <a:pt x="176490" y="217141"/>
                    </a:cubicBezTo>
                    <a:cubicBezTo>
                      <a:pt x="176490" y="217141"/>
                      <a:pt x="176490" y="217141"/>
                      <a:pt x="221309" y="172408"/>
                    </a:cubicBezTo>
                    <a:cubicBezTo>
                      <a:pt x="221309" y="172408"/>
                      <a:pt x="221309" y="172408"/>
                      <a:pt x="221309" y="110571"/>
                    </a:cubicBezTo>
                    <a:cubicBezTo>
                      <a:pt x="221309" y="110571"/>
                      <a:pt x="221309" y="110571"/>
                      <a:pt x="177809" y="67154"/>
                    </a:cubicBezTo>
                    <a:cubicBezTo>
                      <a:pt x="177809" y="67154"/>
                      <a:pt x="177809" y="67154"/>
                      <a:pt x="117171" y="67154"/>
                    </a:cubicBezTo>
                    <a:close/>
                    <a:moveTo>
                      <a:pt x="115312" y="57629"/>
                    </a:moveTo>
                    <a:cubicBezTo>
                      <a:pt x="115312" y="57629"/>
                      <a:pt x="115312" y="57629"/>
                      <a:pt x="181254" y="57629"/>
                    </a:cubicBezTo>
                    <a:cubicBezTo>
                      <a:pt x="182573" y="57629"/>
                      <a:pt x="183892" y="57629"/>
                      <a:pt x="185211" y="58942"/>
                    </a:cubicBezTo>
                    <a:cubicBezTo>
                      <a:pt x="185211" y="58942"/>
                      <a:pt x="185211" y="58942"/>
                      <a:pt x="232689" y="106215"/>
                    </a:cubicBezTo>
                    <a:cubicBezTo>
                      <a:pt x="232689" y="106215"/>
                      <a:pt x="234008" y="107528"/>
                      <a:pt x="234008" y="110154"/>
                    </a:cubicBezTo>
                    <a:cubicBezTo>
                      <a:pt x="234008" y="110154"/>
                      <a:pt x="234008" y="110154"/>
                      <a:pt x="234008" y="175810"/>
                    </a:cubicBezTo>
                    <a:cubicBezTo>
                      <a:pt x="234008" y="177123"/>
                      <a:pt x="232689" y="178436"/>
                      <a:pt x="232689" y="179749"/>
                    </a:cubicBezTo>
                    <a:cubicBezTo>
                      <a:pt x="232689" y="179749"/>
                      <a:pt x="232689" y="179749"/>
                      <a:pt x="186530" y="224395"/>
                    </a:cubicBezTo>
                    <a:cubicBezTo>
                      <a:pt x="186530" y="224395"/>
                      <a:pt x="186530" y="224395"/>
                      <a:pt x="186530" y="250657"/>
                    </a:cubicBezTo>
                    <a:cubicBezTo>
                      <a:pt x="186530" y="251971"/>
                      <a:pt x="186530" y="253284"/>
                      <a:pt x="185211" y="254597"/>
                    </a:cubicBezTo>
                    <a:cubicBezTo>
                      <a:pt x="185211" y="254597"/>
                      <a:pt x="185211" y="254597"/>
                      <a:pt x="175979" y="267728"/>
                    </a:cubicBezTo>
                    <a:cubicBezTo>
                      <a:pt x="174660" y="269041"/>
                      <a:pt x="173341" y="270354"/>
                      <a:pt x="172022" y="270354"/>
                    </a:cubicBezTo>
                    <a:cubicBezTo>
                      <a:pt x="172022" y="270354"/>
                      <a:pt x="172022" y="270354"/>
                      <a:pt x="125862" y="270354"/>
                    </a:cubicBezTo>
                    <a:cubicBezTo>
                      <a:pt x="124544" y="270354"/>
                      <a:pt x="123225" y="269041"/>
                      <a:pt x="121906" y="267728"/>
                    </a:cubicBezTo>
                    <a:cubicBezTo>
                      <a:pt x="121906" y="267728"/>
                      <a:pt x="121906" y="267728"/>
                      <a:pt x="112674" y="255910"/>
                    </a:cubicBezTo>
                    <a:cubicBezTo>
                      <a:pt x="112674" y="255910"/>
                      <a:pt x="111355" y="254597"/>
                      <a:pt x="111355" y="254597"/>
                    </a:cubicBezTo>
                    <a:cubicBezTo>
                      <a:pt x="110036" y="251971"/>
                      <a:pt x="110036" y="245405"/>
                      <a:pt x="110036" y="224395"/>
                    </a:cubicBezTo>
                    <a:cubicBezTo>
                      <a:pt x="110036" y="224395"/>
                      <a:pt x="110036" y="224395"/>
                      <a:pt x="65196" y="179749"/>
                    </a:cubicBezTo>
                    <a:cubicBezTo>
                      <a:pt x="63877" y="178436"/>
                      <a:pt x="62558" y="177123"/>
                      <a:pt x="62558" y="175810"/>
                    </a:cubicBezTo>
                    <a:cubicBezTo>
                      <a:pt x="62558" y="175810"/>
                      <a:pt x="62558" y="175810"/>
                      <a:pt x="62558" y="110154"/>
                    </a:cubicBezTo>
                    <a:cubicBezTo>
                      <a:pt x="62558" y="107528"/>
                      <a:pt x="63877" y="106215"/>
                      <a:pt x="65196" y="106215"/>
                    </a:cubicBezTo>
                    <a:cubicBezTo>
                      <a:pt x="65196" y="106215"/>
                      <a:pt x="65196" y="106215"/>
                      <a:pt x="111355" y="58942"/>
                    </a:cubicBezTo>
                    <a:cubicBezTo>
                      <a:pt x="112674" y="57629"/>
                      <a:pt x="113993" y="57629"/>
                      <a:pt x="115312" y="57629"/>
                    </a:cubicBezTo>
                    <a:close/>
                    <a:moveTo>
                      <a:pt x="233373" y="1514"/>
                    </a:moveTo>
                    <a:cubicBezTo>
                      <a:pt x="234643" y="202"/>
                      <a:pt x="237183" y="-1109"/>
                      <a:pt x="239723" y="1514"/>
                    </a:cubicBezTo>
                    <a:cubicBezTo>
                      <a:pt x="242263" y="2825"/>
                      <a:pt x="243533" y="5448"/>
                      <a:pt x="240993" y="8071"/>
                    </a:cubicBezTo>
                    <a:cubicBezTo>
                      <a:pt x="240993" y="8071"/>
                      <a:pt x="240993" y="8071"/>
                      <a:pt x="228293" y="26431"/>
                    </a:cubicBezTo>
                    <a:cubicBezTo>
                      <a:pt x="227023" y="27742"/>
                      <a:pt x="225753" y="29054"/>
                      <a:pt x="224483" y="29054"/>
                    </a:cubicBezTo>
                    <a:cubicBezTo>
                      <a:pt x="223213" y="29054"/>
                      <a:pt x="221943" y="29054"/>
                      <a:pt x="220673" y="27742"/>
                    </a:cubicBezTo>
                    <a:cubicBezTo>
                      <a:pt x="218133" y="26431"/>
                      <a:pt x="218133" y="22497"/>
                      <a:pt x="219403" y="19874"/>
                    </a:cubicBezTo>
                    <a:cubicBezTo>
                      <a:pt x="219403" y="19874"/>
                      <a:pt x="219403" y="19874"/>
                      <a:pt x="233373" y="1514"/>
                    </a:cubicBezTo>
                    <a:close/>
                    <a:moveTo>
                      <a:pt x="55707" y="1514"/>
                    </a:moveTo>
                    <a:cubicBezTo>
                      <a:pt x="58380" y="-1109"/>
                      <a:pt x="61054" y="202"/>
                      <a:pt x="63728" y="1514"/>
                    </a:cubicBezTo>
                    <a:cubicBezTo>
                      <a:pt x="63728" y="1514"/>
                      <a:pt x="63728" y="1514"/>
                      <a:pt x="77096" y="19874"/>
                    </a:cubicBezTo>
                    <a:cubicBezTo>
                      <a:pt x="78433" y="22497"/>
                      <a:pt x="78433" y="26431"/>
                      <a:pt x="75759" y="27742"/>
                    </a:cubicBezTo>
                    <a:cubicBezTo>
                      <a:pt x="74422" y="29054"/>
                      <a:pt x="73086" y="29054"/>
                      <a:pt x="71749" y="29054"/>
                    </a:cubicBezTo>
                    <a:cubicBezTo>
                      <a:pt x="70412" y="29054"/>
                      <a:pt x="69075" y="27742"/>
                      <a:pt x="67738" y="26431"/>
                    </a:cubicBezTo>
                    <a:lnTo>
                      <a:pt x="54370" y="8071"/>
                    </a:lnTo>
                    <a:cubicBezTo>
                      <a:pt x="53033" y="5448"/>
                      <a:pt x="53033" y="2825"/>
                      <a:pt x="55707" y="1514"/>
                    </a:cubicBez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任意多边形 28"/>
              <p:cNvSpPr/>
              <p:nvPr/>
            </p:nvSpPr>
            <p:spPr>
              <a:xfrm>
                <a:off x="1805370" y="3597698"/>
                <a:ext cx="187968" cy="380620"/>
              </a:xfrm>
              <a:custGeom>
                <a:avLst/>
                <a:gdLst>
                  <a:gd name="connsiteX0" fmla="*/ 100692 w 165420"/>
                  <a:gd name="connsiteY0" fmla="*/ 128588 h 334963"/>
                  <a:gd name="connsiteX1" fmla="*/ 121442 w 165420"/>
                  <a:gd name="connsiteY1" fmla="*/ 319141 h 334963"/>
                  <a:gd name="connsiteX2" fmla="*/ 120145 w 165420"/>
                  <a:gd name="connsiteY2" fmla="*/ 325712 h 334963"/>
                  <a:gd name="connsiteX3" fmla="*/ 121442 w 165420"/>
                  <a:gd name="connsiteY3" fmla="*/ 327026 h 334963"/>
                  <a:gd name="connsiteX4" fmla="*/ 127926 w 165420"/>
                  <a:gd name="connsiteY4" fmla="*/ 325712 h 334963"/>
                  <a:gd name="connsiteX5" fmla="*/ 122738 w 165420"/>
                  <a:gd name="connsiteY5" fmla="*/ 128588 h 334963"/>
                  <a:gd name="connsiteX6" fmla="*/ 100692 w 165420"/>
                  <a:gd name="connsiteY6" fmla="*/ 128588 h 334963"/>
                  <a:gd name="connsiteX7" fmla="*/ 43341 w 165420"/>
                  <a:gd name="connsiteY7" fmla="*/ 128588 h 334963"/>
                  <a:gd name="connsiteX8" fmla="*/ 38065 w 165420"/>
                  <a:gd name="connsiteY8" fmla="*/ 325712 h 334963"/>
                  <a:gd name="connsiteX9" fmla="*/ 44661 w 165420"/>
                  <a:gd name="connsiteY9" fmla="*/ 327026 h 334963"/>
                  <a:gd name="connsiteX10" fmla="*/ 45980 w 165420"/>
                  <a:gd name="connsiteY10" fmla="*/ 325712 h 334963"/>
                  <a:gd name="connsiteX11" fmla="*/ 44661 w 165420"/>
                  <a:gd name="connsiteY11" fmla="*/ 319141 h 334963"/>
                  <a:gd name="connsiteX12" fmla="*/ 65768 w 165420"/>
                  <a:gd name="connsiteY12" fmla="*/ 128588 h 334963"/>
                  <a:gd name="connsiteX13" fmla="*/ 43341 w 165420"/>
                  <a:gd name="connsiteY13" fmla="*/ 128588 h 334963"/>
                  <a:gd name="connsiteX14" fmla="*/ 87149 w 165420"/>
                  <a:gd name="connsiteY14" fmla="*/ 120650 h 334963"/>
                  <a:gd name="connsiteX15" fmla="*/ 125035 w 165420"/>
                  <a:gd name="connsiteY15" fmla="*/ 120650 h 334963"/>
                  <a:gd name="connsiteX16" fmla="*/ 127647 w 165420"/>
                  <a:gd name="connsiteY16" fmla="*/ 121965 h 334963"/>
                  <a:gd name="connsiteX17" fmla="*/ 134179 w 165420"/>
                  <a:gd name="connsiteY17" fmla="*/ 331019 h 334963"/>
                  <a:gd name="connsiteX18" fmla="*/ 131567 w 165420"/>
                  <a:gd name="connsiteY18" fmla="*/ 333648 h 334963"/>
                  <a:gd name="connsiteX19" fmla="*/ 121115 w 165420"/>
                  <a:gd name="connsiteY19" fmla="*/ 334963 h 334963"/>
                  <a:gd name="connsiteX20" fmla="*/ 111971 w 165420"/>
                  <a:gd name="connsiteY20" fmla="*/ 329704 h 334963"/>
                  <a:gd name="connsiteX21" fmla="*/ 113277 w 165420"/>
                  <a:gd name="connsiteY21" fmla="*/ 315241 h 334963"/>
                  <a:gd name="connsiteX22" fmla="*/ 85843 w 165420"/>
                  <a:gd name="connsiteY22" fmla="*/ 128539 h 334963"/>
                  <a:gd name="connsiteX23" fmla="*/ 83230 w 165420"/>
                  <a:gd name="connsiteY23" fmla="*/ 123279 h 334963"/>
                  <a:gd name="connsiteX24" fmla="*/ 87149 w 165420"/>
                  <a:gd name="connsiteY24" fmla="*/ 120650 h 334963"/>
                  <a:gd name="connsiteX25" fmla="*/ 40896 w 165420"/>
                  <a:gd name="connsiteY25" fmla="*/ 120650 h 334963"/>
                  <a:gd name="connsiteX26" fmla="*/ 79261 w 165420"/>
                  <a:gd name="connsiteY26" fmla="*/ 120650 h 334963"/>
                  <a:gd name="connsiteX27" fmla="*/ 83230 w 165420"/>
                  <a:gd name="connsiteY27" fmla="*/ 123279 h 334963"/>
                  <a:gd name="connsiteX28" fmla="*/ 80584 w 165420"/>
                  <a:gd name="connsiteY28" fmla="*/ 128539 h 334963"/>
                  <a:gd name="connsiteX29" fmla="*/ 52803 w 165420"/>
                  <a:gd name="connsiteY29" fmla="*/ 315241 h 334963"/>
                  <a:gd name="connsiteX30" fmla="*/ 54126 w 165420"/>
                  <a:gd name="connsiteY30" fmla="*/ 329704 h 334963"/>
                  <a:gd name="connsiteX31" fmla="*/ 44865 w 165420"/>
                  <a:gd name="connsiteY31" fmla="*/ 334963 h 334963"/>
                  <a:gd name="connsiteX32" fmla="*/ 34282 w 165420"/>
                  <a:gd name="connsiteY32" fmla="*/ 333648 h 334963"/>
                  <a:gd name="connsiteX33" fmla="*/ 31636 w 165420"/>
                  <a:gd name="connsiteY33" fmla="*/ 331019 h 334963"/>
                  <a:gd name="connsiteX34" fmla="*/ 38251 w 165420"/>
                  <a:gd name="connsiteY34" fmla="*/ 121965 h 334963"/>
                  <a:gd name="connsiteX35" fmla="*/ 40896 w 165420"/>
                  <a:gd name="connsiteY35" fmla="*/ 120650 h 334963"/>
                  <a:gd name="connsiteX36" fmla="*/ 56193 w 165420"/>
                  <a:gd name="connsiteY36" fmla="*/ 9525 h 334963"/>
                  <a:gd name="connsiteX37" fmla="*/ 18142 w 165420"/>
                  <a:gd name="connsiteY37" fmla="*/ 55562 h 334963"/>
                  <a:gd name="connsiteX38" fmla="*/ 44384 w 165420"/>
                  <a:gd name="connsiteY38" fmla="*/ 88446 h 334963"/>
                  <a:gd name="connsiteX39" fmla="*/ 47008 w 165420"/>
                  <a:gd name="connsiteY39" fmla="*/ 92392 h 334963"/>
                  <a:gd name="connsiteX40" fmla="*/ 47008 w 165420"/>
                  <a:gd name="connsiteY40" fmla="*/ 101600 h 334963"/>
                  <a:gd name="connsiteX41" fmla="*/ 117864 w 165420"/>
                  <a:gd name="connsiteY41" fmla="*/ 101600 h 334963"/>
                  <a:gd name="connsiteX42" fmla="*/ 117864 w 165420"/>
                  <a:gd name="connsiteY42" fmla="*/ 92392 h 334963"/>
                  <a:gd name="connsiteX43" fmla="*/ 120488 w 165420"/>
                  <a:gd name="connsiteY43" fmla="*/ 88446 h 334963"/>
                  <a:gd name="connsiteX44" fmla="*/ 146730 w 165420"/>
                  <a:gd name="connsiteY44" fmla="*/ 55562 h 334963"/>
                  <a:gd name="connsiteX45" fmla="*/ 108679 w 165420"/>
                  <a:gd name="connsiteY45" fmla="*/ 9525 h 334963"/>
                  <a:gd name="connsiteX46" fmla="*/ 115239 w 165420"/>
                  <a:gd name="connsiteY46" fmla="*/ 21363 h 334963"/>
                  <a:gd name="connsiteX47" fmla="*/ 136233 w 165420"/>
                  <a:gd name="connsiteY47" fmla="*/ 51616 h 334963"/>
                  <a:gd name="connsiteX48" fmla="*/ 127048 w 165420"/>
                  <a:gd name="connsiteY48" fmla="*/ 71347 h 334963"/>
                  <a:gd name="connsiteX49" fmla="*/ 82436 w 165420"/>
                  <a:gd name="connsiteY49" fmla="*/ 85816 h 334963"/>
                  <a:gd name="connsiteX50" fmla="*/ 37824 w 165420"/>
                  <a:gd name="connsiteY50" fmla="*/ 71347 h 334963"/>
                  <a:gd name="connsiteX51" fmla="*/ 28639 w 165420"/>
                  <a:gd name="connsiteY51" fmla="*/ 51616 h 334963"/>
                  <a:gd name="connsiteX52" fmla="*/ 49633 w 165420"/>
                  <a:gd name="connsiteY52" fmla="*/ 21363 h 334963"/>
                  <a:gd name="connsiteX53" fmla="*/ 56193 w 165420"/>
                  <a:gd name="connsiteY53" fmla="*/ 9525 h 334963"/>
                  <a:gd name="connsiteX54" fmla="*/ 64050 w 165420"/>
                  <a:gd name="connsiteY54" fmla="*/ 0 h 334963"/>
                  <a:gd name="connsiteX55" fmla="*/ 67990 w 165420"/>
                  <a:gd name="connsiteY55" fmla="*/ 2646 h 334963"/>
                  <a:gd name="connsiteX56" fmla="*/ 67990 w 165420"/>
                  <a:gd name="connsiteY56" fmla="*/ 6614 h 334963"/>
                  <a:gd name="connsiteX57" fmla="*/ 56170 w 165420"/>
                  <a:gd name="connsiteY57" fmla="*/ 26458 h 334963"/>
                  <a:gd name="connsiteX58" fmla="*/ 52230 w 165420"/>
                  <a:gd name="connsiteY58" fmla="*/ 29104 h 334963"/>
                  <a:gd name="connsiteX59" fmla="*/ 36471 w 165420"/>
                  <a:gd name="connsiteY59" fmla="*/ 51594 h 334963"/>
                  <a:gd name="connsiteX60" fmla="*/ 43037 w 165420"/>
                  <a:gd name="connsiteY60" fmla="*/ 66146 h 334963"/>
                  <a:gd name="connsiteX61" fmla="*/ 82436 w 165420"/>
                  <a:gd name="connsiteY61" fmla="*/ 78052 h 334963"/>
                  <a:gd name="connsiteX62" fmla="*/ 121836 w 165420"/>
                  <a:gd name="connsiteY62" fmla="*/ 66146 h 334963"/>
                  <a:gd name="connsiteX63" fmla="*/ 128402 w 165420"/>
                  <a:gd name="connsiteY63" fmla="*/ 51594 h 334963"/>
                  <a:gd name="connsiteX64" fmla="*/ 112643 w 165420"/>
                  <a:gd name="connsiteY64" fmla="*/ 29104 h 334963"/>
                  <a:gd name="connsiteX65" fmla="*/ 108703 w 165420"/>
                  <a:gd name="connsiteY65" fmla="*/ 26458 h 334963"/>
                  <a:gd name="connsiteX66" fmla="*/ 96883 w 165420"/>
                  <a:gd name="connsiteY66" fmla="*/ 6614 h 334963"/>
                  <a:gd name="connsiteX67" fmla="*/ 96883 w 165420"/>
                  <a:gd name="connsiteY67" fmla="*/ 2646 h 334963"/>
                  <a:gd name="connsiteX68" fmla="*/ 100823 w 165420"/>
                  <a:gd name="connsiteY68" fmla="*/ 0 h 334963"/>
                  <a:gd name="connsiteX69" fmla="*/ 154668 w 165420"/>
                  <a:gd name="connsiteY69" fmla="*/ 55562 h 334963"/>
                  <a:gd name="connsiteX70" fmla="*/ 125776 w 165420"/>
                  <a:gd name="connsiteY70" fmla="*/ 95250 h 334963"/>
                  <a:gd name="connsiteX71" fmla="*/ 125776 w 165420"/>
                  <a:gd name="connsiteY71" fmla="*/ 105833 h 334963"/>
                  <a:gd name="connsiteX72" fmla="*/ 121836 w 165420"/>
                  <a:gd name="connsiteY72" fmla="*/ 111125 h 334963"/>
                  <a:gd name="connsiteX73" fmla="*/ 43037 w 165420"/>
                  <a:gd name="connsiteY73" fmla="*/ 111125 h 334963"/>
                  <a:gd name="connsiteX74" fmla="*/ 39097 w 165420"/>
                  <a:gd name="connsiteY74" fmla="*/ 105833 h 334963"/>
                  <a:gd name="connsiteX75" fmla="*/ 39097 w 165420"/>
                  <a:gd name="connsiteY75" fmla="*/ 95250 h 334963"/>
                  <a:gd name="connsiteX76" fmla="*/ 10205 w 165420"/>
                  <a:gd name="connsiteY76" fmla="*/ 55562 h 334963"/>
                  <a:gd name="connsiteX77" fmla="*/ 64050 w 165420"/>
                  <a:gd name="connsiteY77" fmla="*/ 0 h 33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165420" h="334963">
                    <a:moveTo>
                      <a:pt x="100692" y="128588"/>
                    </a:moveTo>
                    <a:cubicBezTo>
                      <a:pt x="122738" y="149615"/>
                      <a:pt x="173315" y="210066"/>
                      <a:pt x="121442" y="319141"/>
                    </a:cubicBezTo>
                    <a:cubicBezTo>
                      <a:pt x="120145" y="321769"/>
                      <a:pt x="118848" y="325712"/>
                      <a:pt x="120145" y="325712"/>
                    </a:cubicBezTo>
                    <a:cubicBezTo>
                      <a:pt x="120145" y="325712"/>
                      <a:pt x="120145" y="327026"/>
                      <a:pt x="121442" y="327026"/>
                    </a:cubicBezTo>
                    <a:cubicBezTo>
                      <a:pt x="124035" y="327026"/>
                      <a:pt x="125332" y="325712"/>
                      <a:pt x="127926" y="325712"/>
                    </a:cubicBezTo>
                    <a:cubicBezTo>
                      <a:pt x="135707" y="313885"/>
                      <a:pt x="192767" y="214008"/>
                      <a:pt x="122738" y="128588"/>
                    </a:cubicBezTo>
                    <a:cubicBezTo>
                      <a:pt x="122738" y="128588"/>
                      <a:pt x="122738" y="128588"/>
                      <a:pt x="100692" y="128588"/>
                    </a:cubicBezTo>
                    <a:close/>
                    <a:moveTo>
                      <a:pt x="43341" y="128588"/>
                    </a:moveTo>
                    <a:cubicBezTo>
                      <a:pt x="-27895" y="214008"/>
                      <a:pt x="30149" y="313885"/>
                      <a:pt x="38065" y="325712"/>
                    </a:cubicBezTo>
                    <a:cubicBezTo>
                      <a:pt x="40703" y="325712"/>
                      <a:pt x="42022" y="327026"/>
                      <a:pt x="44661" y="327026"/>
                    </a:cubicBezTo>
                    <a:cubicBezTo>
                      <a:pt x="45980" y="327026"/>
                      <a:pt x="45980" y="325712"/>
                      <a:pt x="45980" y="325712"/>
                    </a:cubicBezTo>
                    <a:cubicBezTo>
                      <a:pt x="47299" y="325712"/>
                      <a:pt x="45980" y="321769"/>
                      <a:pt x="44661" y="319141"/>
                    </a:cubicBezTo>
                    <a:cubicBezTo>
                      <a:pt x="-8107" y="210066"/>
                      <a:pt x="43341" y="149615"/>
                      <a:pt x="65768" y="128588"/>
                    </a:cubicBezTo>
                    <a:cubicBezTo>
                      <a:pt x="65768" y="128588"/>
                      <a:pt x="65768" y="128588"/>
                      <a:pt x="43341" y="128588"/>
                    </a:cubicBezTo>
                    <a:close/>
                    <a:moveTo>
                      <a:pt x="87149" y="120650"/>
                    </a:moveTo>
                    <a:cubicBezTo>
                      <a:pt x="87149" y="120650"/>
                      <a:pt x="87149" y="120650"/>
                      <a:pt x="125035" y="120650"/>
                    </a:cubicBezTo>
                    <a:cubicBezTo>
                      <a:pt x="125035" y="120650"/>
                      <a:pt x="126341" y="121965"/>
                      <a:pt x="127647" y="121965"/>
                    </a:cubicBezTo>
                    <a:cubicBezTo>
                      <a:pt x="208643" y="216631"/>
                      <a:pt x="134179" y="329704"/>
                      <a:pt x="134179" y="331019"/>
                    </a:cubicBezTo>
                    <a:cubicBezTo>
                      <a:pt x="132873" y="332334"/>
                      <a:pt x="132873" y="332334"/>
                      <a:pt x="131567" y="333648"/>
                    </a:cubicBezTo>
                    <a:cubicBezTo>
                      <a:pt x="127647" y="333648"/>
                      <a:pt x="123728" y="334963"/>
                      <a:pt x="121115" y="334963"/>
                    </a:cubicBezTo>
                    <a:cubicBezTo>
                      <a:pt x="115890" y="334963"/>
                      <a:pt x="113277" y="332334"/>
                      <a:pt x="111971" y="329704"/>
                    </a:cubicBezTo>
                    <a:cubicBezTo>
                      <a:pt x="109358" y="324445"/>
                      <a:pt x="113277" y="316556"/>
                      <a:pt x="113277" y="315241"/>
                    </a:cubicBezTo>
                    <a:cubicBezTo>
                      <a:pt x="175984" y="185076"/>
                      <a:pt x="89762" y="131169"/>
                      <a:pt x="85843" y="128539"/>
                    </a:cubicBezTo>
                    <a:cubicBezTo>
                      <a:pt x="84536" y="127224"/>
                      <a:pt x="83230" y="125909"/>
                      <a:pt x="83230" y="123279"/>
                    </a:cubicBezTo>
                    <a:cubicBezTo>
                      <a:pt x="84536" y="121965"/>
                      <a:pt x="85843" y="120650"/>
                      <a:pt x="87149" y="120650"/>
                    </a:cubicBezTo>
                    <a:close/>
                    <a:moveTo>
                      <a:pt x="40896" y="120650"/>
                    </a:moveTo>
                    <a:cubicBezTo>
                      <a:pt x="40896" y="120650"/>
                      <a:pt x="40896" y="120650"/>
                      <a:pt x="79261" y="120650"/>
                    </a:cubicBezTo>
                    <a:cubicBezTo>
                      <a:pt x="80584" y="120650"/>
                      <a:pt x="81907" y="121965"/>
                      <a:pt x="83230" y="123279"/>
                    </a:cubicBezTo>
                    <a:cubicBezTo>
                      <a:pt x="83230" y="125909"/>
                      <a:pt x="81907" y="127224"/>
                      <a:pt x="80584" y="128539"/>
                    </a:cubicBezTo>
                    <a:cubicBezTo>
                      <a:pt x="76615" y="131169"/>
                      <a:pt x="-10697" y="185076"/>
                      <a:pt x="52803" y="315241"/>
                    </a:cubicBezTo>
                    <a:cubicBezTo>
                      <a:pt x="52803" y="316556"/>
                      <a:pt x="56771" y="324445"/>
                      <a:pt x="54126" y="329704"/>
                    </a:cubicBezTo>
                    <a:cubicBezTo>
                      <a:pt x="52803" y="332334"/>
                      <a:pt x="50157" y="334963"/>
                      <a:pt x="44865" y="334963"/>
                    </a:cubicBezTo>
                    <a:cubicBezTo>
                      <a:pt x="42219" y="334963"/>
                      <a:pt x="38251" y="333648"/>
                      <a:pt x="34282" y="333648"/>
                    </a:cubicBezTo>
                    <a:cubicBezTo>
                      <a:pt x="32959" y="332334"/>
                      <a:pt x="32959" y="332334"/>
                      <a:pt x="31636" y="331019"/>
                    </a:cubicBezTo>
                    <a:cubicBezTo>
                      <a:pt x="31636" y="329704"/>
                      <a:pt x="-43770" y="216631"/>
                      <a:pt x="38251" y="121965"/>
                    </a:cubicBezTo>
                    <a:cubicBezTo>
                      <a:pt x="39574" y="121965"/>
                      <a:pt x="40896" y="120650"/>
                      <a:pt x="40896" y="120650"/>
                    </a:cubicBezTo>
                    <a:close/>
                    <a:moveTo>
                      <a:pt x="56193" y="9525"/>
                    </a:moveTo>
                    <a:cubicBezTo>
                      <a:pt x="19454" y="12156"/>
                      <a:pt x="18142" y="39778"/>
                      <a:pt x="18142" y="55562"/>
                    </a:cubicBezTo>
                    <a:cubicBezTo>
                      <a:pt x="18142" y="76608"/>
                      <a:pt x="44384" y="88446"/>
                      <a:pt x="44384" y="88446"/>
                    </a:cubicBezTo>
                    <a:cubicBezTo>
                      <a:pt x="45696" y="89762"/>
                      <a:pt x="47008" y="91077"/>
                      <a:pt x="47008" y="92392"/>
                    </a:cubicBezTo>
                    <a:cubicBezTo>
                      <a:pt x="47008" y="92392"/>
                      <a:pt x="47008" y="92392"/>
                      <a:pt x="47008" y="101600"/>
                    </a:cubicBezTo>
                    <a:cubicBezTo>
                      <a:pt x="47008" y="101600"/>
                      <a:pt x="47008" y="101600"/>
                      <a:pt x="117864" y="101600"/>
                    </a:cubicBezTo>
                    <a:cubicBezTo>
                      <a:pt x="117864" y="101600"/>
                      <a:pt x="117864" y="101600"/>
                      <a:pt x="117864" y="92392"/>
                    </a:cubicBezTo>
                    <a:cubicBezTo>
                      <a:pt x="117864" y="91077"/>
                      <a:pt x="119176" y="89762"/>
                      <a:pt x="120488" y="88446"/>
                    </a:cubicBezTo>
                    <a:cubicBezTo>
                      <a:pt x="120488" y="88446"/>
                      <a:pt x="146730" y="76608"/>
                      <a:pt x="146730" y="55562"/>
                    </a:cubicBezTo>
                    <a:cubicBezTo>
                      <a:pt x="146730" y="39778"/>
                      <a:pt x="145418" y="12156"/>
                      <a:pt x="108679" y="9525"/>
                    </a:cubicBezTo>
                    <a:cubicBezTo>
                      <a:pt x="108679" y="9525"/>
                      <a:pt x="108679" y="9525"/>
                      <a:pt x="115239" y="21363"/>
                    </a:cubicBezTo>
                    <a:cubicBezTo>
                      <a:pt x="120488" y="22678"/>
                      <a:pt x="136233" y="27940"/>
                      <a:pt x="136233" y="51616"/>
                    </a:cubicBezTo>
                    <a:cubicBezTo>
                      <a:pt x="136233" y="52932"/>
                      <a:pt x="136233" y="62139"/>
                      <a:pt x="127048" y="71347"/>
                    </a:cubicBezTo>
                    <a:cubicBezTo>
                      <a:pt x="117864" y="81870"/>
                      <a:pt x="103430" y="85816"/>
                      <a:pt x="82436" y="85816"/>
                    </a:cubicBezTo>
                    <a:cubicBezTo>
                      <a:pt x="61442" y="85816"/>
                      <a:pt x="47008" y="81870"/>
                      <a:pt x="37824" y="71347"/>
                    </a:cubicBezTo>
                    <a:cubicBezTo>
                      <a:pt x="28639" y="62139"/>
                      <a:pt x="28639" y="52932"/>
                      <a:pt x="28639" y="51616"/>
                    </a:cubicBezTo>
                    <a:cubicBezTo>
                      <a:pt x="28639" y="27940"/>
                      <a:pt x="44384" y="22678"/>
                      <a:pt x="49633" y="21363"/>
                    </a:cubicBezTo>
                    <a:cubicBezTo>
                      <a:pt x="49633" y="21363"/>
                      <a:pt x="49633" y="21363"/>
                      <a:pt x="56193" y="9525"/>
                    </a:cubicBezTo>
                    <a:close/>
                    <a:moveTo>
                      <a:pt x="64050" y="0"/>
                    </a:moveTo>
                    <a:cubicBezTo>
                      <a:pt x="65363" y="0"/>
                      <a:pt x="66677" y="1323"/>
                      <a:pt x="67990" y="2646"/>
                    </a:cubicBezTo>
                    <a:cubicBezTo>
                      <a:pt x="67990" y="3969"/>
                      <a:pt x="67990" y="5292"/>
                      <a:pt x="67990" y="6614"/>
                    </a:cubicBezTo>
                    <a:cubicBezTo>
                      <a:pt x="67990" y="6614"/>
                      <a:pt x="67990" y="6614"/>
                      <a:pt x="56170" y="26458"/>
                    </a:cubicBezTo>
                    <a:cubicBezTo>
                      <a:pt x="54857" y="27781"/>
                      <a:pt x="53544" y="29104"/>
                      <a:pt x="52230" y="29104"/>
                    </a:cubicBezTo>
                    <a:cubicBezTo>
                      <a:pt x="50917" y="29104"/>
                      <a:pt x="36471" y="30427"/>
                      <a:pt x="36471" y="51594"/>
                    </a:cubicBezTo>
                    <a:cubicBezTo>
                      <a:pt x="36471" y="52917"/>
                      <a:pt x="36471" y="59531"/>
                      <a:pt x="43037" y="66146"/>
                    </a:cubicBezTo>
                    <a:cubicBezTo>
                      <a:pt x="50917" y="74083"/>
                      <a:pt x="64050" y="78052"/>
                      <a:pt x="82436" y="78052"/>
                    </a:cubicBezTo>
                    <a:cubicBezTo>
                      <a:pt x="100823" y="78052"/>
                      <a:pt x="113956" y="74083"/>
                      <a:pt x="121836" y="66146"/>
                    </a:cubicBezTo>
                    <a:cubicBezTo>
                      <a:pt x="128402" y="59531"/>
                      <a:pt x="128402" y="52917"/>
                      <a:pt x="128402" y="51594"/>
                    </a:cubicBezTo>
                    <a:cubicBezTo>
                      <a:pt x="128402" y="30427"/>
                      <a:pt x="113956" y="29104"/>
                      <a:pt x="112643" y="29104"/>
                    </a:cubicBezTo>
                    <a:cubicBezTo>
                      <a:pt x="111329" y="29104"/>
                      <a:pt x="110016" y="27781"/>
                      <a:pt x="108703" y="26458"/>
                    </a:cubicBezTo>
                    <a:cubicBezTo>
                      <a:pt x="108703" y="26458"/>
                      <a:pt x="108703" y="26458"/>
                      <a:pt x="96883" y="6614"/>
                    </a:cubicBezTo>
                    <a:cubicBezTo>
                      <a:pt x="96883" y="5292"/>
                      <a:pt x="96883" y="3969"/>
                      <a:pt x="96883" y="2646"/>
                    </a:cubicBezTo>
                    <a:cubicBezTo>
                      <a:pt x="98196" y="1323"/>
                      <a:pt x="99509" y="0"/>
                      <a:pt x="100823" y="0"/>
                    </a:cubicBezTo>
                    <a:cubicBezTo>
                      <a:pt x="153355" y="0"/>
                      <a:pt x="154668" y="38364"/>
                      <a:pt x="154668" y="55562"/>
                    </a:cubicBezTo>
                    <a:cubicBezTo>
                      <a:pt x="154668" y="78052"/>
                      <a:pt x="133655" y="91281"/>
                      <a:pt x="125776" y="95250"/>
                    </a:cubicBezTo>
                    <a:cubicBezTo>
                      <a:pt x="125776" y="95250"/>
                      <a:pt x="125776" y="95250"/>
                      <a:pt x="125776" y="105833"/>
                    </a:cubicBezTo>
                    <a:cubicBezTo>
                      <a:pt x="125776" y="108479"/>
                      <a:pt x="124462" y="111125"/>
                      <a:pt x="121836" y="111125"/>
                    </a:cubicBezTo>
                    <a:cubicBezTo>
                      <a:pt x="121836" y="111125"/>
                      <a:pt x="121836" y="111125"/>
                      <a:pt x="43037" y="111125"/>
                    </a:cubicBezTo>
                    <a:cubicBezTo>
                      <a:pt x="40411" y="111125"/>
                      <a:pt x="39097" y="108479"/>
                      <a:pt x="39097" y="105833"/>
                    </a:cubicBezTo>
                    <a:cubicBezTo>
                      <a:pt x="39097" y="105833"/>
                      <a:pt x="39097" y="105833"/>
                      <a:pt x="39097" y="95250"/>
                    </a:cubicBezTo>
                    <a:cubicBezTo>
                      <a:pt x="31218" y="91281"/>
                      <a:pt x="10205" y="78052"/>
                      <a:pt x="10205" y="55562"/>
                    </a:cubicBezTo>
                    <a:cubicBezTo>
                      <a:pt x="10205" y="38364"/>
                      <a:pt x="11518" y="0"/>
                      <a:pt x="64050" y="0"/>
                    </a:cubicBez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任意多边形 29"/>
              <p:cNvSpPr/>
              <p:nvPr/>
            </p:nvSpPr>
            <p:spPr>
              <a:xfrm>
                <a:off x="4073211" y="2689216"/>
                <a:ext cx="380620" cy="369898"/>
              </a:xfrm>
              <a:custGeom>
                <a:avLst/>
                <a:gdLst>
                  <a:gd name="connsiteX0" fmla="*/ 80786 w 338138"/>
                  <a:gd name="connsiteY0" fmla="*/ 271462 h 328612"/>
                  <a:gd name="connsiteX1" fmla="*/ 85725 w 338138"/>
                  <a:gd name="connsiteY1" fmla="*/ 277956 h 328612"/>
                  <a:gd name="connsiteX2" fmla="*/ 85725 w 338138"/>
                  <a:gd name="connsiteY2" fmla="*/ 322118 h 328612"/>
                  <a:gd name="connsiteX3" fmla="*/ 80786 w 338138"/>
                  <a:gd name="connsiteY3" fmla="*/ 328612 h 328612"/>
                  <a:gd name="connsiteX4" fmla="*/ 74612 w 338138"/>
                  <a:gd name="connsiteY4" fmla="*/ 322118 h 328612"/>
                  <a:gd name="connsiteX5" fmla="*/ 74612 w 338138"/>
                  <a:gd name="connsiteY5" fmla="*/ 277956 h 328612"/>
                  <a:gd name="connsiteX6" fmla="*/ 80786 w 338138"/>
                  <a:gd name="connsiteY6" fmla="*/ 271462 h 328612"/>
                  <a:gd name="connsiteX7" fmla="*/ 59490 w 338138"/>
                  <a:gd name="connsiteY7" fmla="*/ 261436 h 328612"/>
                  <a:gd name="connsiteX8" fmla="*/ 67260 w 338138"/>
                  <a:gd name="connsiteY8" fmla="*/ 261436 h 328612"/>
                  <a:gd name="connsiteX9" fmla="*/ 67260 w 338138"/>
                  <a:gd name="connsiteY9" fmla="*/ 269457 h 328612"/>
                  <a:gd name="connsiteX10" fmla="*/ 30998 w 338138"/>
                  <a:gd name="connsiteY10" fmla="*/ 306888 h 328612"/>
                  <a:gd name="connsiteX11" fmla="*/ 27113 w 338138"/>
                  <a:gd name="connsiteY11" fmla="*/ 309562 h 328612"/>
                  <a:gd name="connsiteX12" fmla="*/ 21932 w 338138"/>
                  <a:gd name="connsiteY12" fmla="*/ 306888 h 328612"/>
                  <a:gd name="connsiteX13" fmla="*/ 21932 w 338138"/>
                  <a:gd name="connsiteY13" fmla="*/ 298867 h 328612"/>
                  <a:gd name="connsiteX14" fmla="*/ 59490 w 338138"/>
                  <a:gd name="connsiteY14" fmla="*/ 261436 h 328612"/>
                  <a:gd name="connsiteX15" fmla="*/ 5317 w 338138"/>
                  <a:gd name="connsiteY15" fmla="*/ 236537 h 328612"/>
                  <a:gd name="connsiteX16" fmla="*/ 51834 w 338138"/>
                  <a:gd name="connsiteY16" fmla="*/ 236537 h 328612"/>
                  <a:gd name="connsiteX17" fmla="*/ 57150 w 338138"/>
                  <a:gd name="connsiteY17" fmla="*/ 243593 h 328612"/>
                  <a:gd name="connsiteX18" fmla="*/ 51834 w 338138"/>
                  <a:gd name="connsiteY18" fmla="*/ 249237 h 328612"/>
                  <a:gd name="connsiteX19" fmla="*/ 5317 w 338138"/>
                  <a:gd name="connsiteY19" fmla="*/ 249237 h 328612"/>
                  <a:gd name="connsiteX20" fmla="*/ 0 w 338138"/>
                  <a:gd name="connsiteY20" fmla="*/ 243593 h 328612"/>
                  <a:gd name="connsiteX21" fmla="*/ 5317 w 338138"/>
                  <a:gd name="connsiteY21" fmla="*/ 236537 h 328612"/>
                  <a:gd name="connsiteX22" fmla="*/ 81448 w 338138"/>
                  <a:gd name="connsiteY22" fmla="*/ 192087 h 328612"/>
                  <a:gd name="connsiteX23" fmla="*/ 85403 w 338138"/>
                  <a:gd name="connsiteY23" fmla="*/ 252735 h 328612"/>
                  <a:gd name="connsiteX24" fmla="*/ 146051 w 338138"/>
                  <a:gd name="connsiteY24" fmla="*/ 256691 h 328612"/>
                  <a:gd name="connsiteX25" fmla="*/ 81448 w 338138"/>
                  <a:gd name="connsiteY25" fmla="*/ 192087 h 328612"/>
                  <a:gd name="connsiteX26" fmla="*/ 97142 w 338138"/>
                  <a:gd name="connsiteY26" fmla="*/ 160337 h 328612"/>
                  <a:gd name="connsiteX27" fmla="*/ 82550 w 338138"/>
                  <a:gd name="connsiteY27" fmla="*/ 174929 h 328612"/>
                  <a:gd name="connsiteX28" fmla="*/ 82550 w 338138"/>
                  <a:gd name="connsiteY28" fmla="*/ 176255 h 328612"/>
                  <a:gd name="connsiteX29" fmla="*/ 160817 w 338138"/>
                  <a:gd name="connsiteY29" fmla="*/ 255849 h 328612"/>
                  <a:gd name="connsiteX30" fmla="*/ 162143 w 338138"/>
                  <a:gd name="connsiteY30" fmla="*/ 255849 h 328612"/>
                  <a:gd name="connsiteX31" fmla="*/ 163470 w 338138"/>
                  <a:gd name="connsiteY31" fmla="*/ 255849 h 328612"/>
                  <a:gd name="connsiteX32" fmla="*/ 178062 w 338138"/>
                  <a:gd name="connsiteY32" fmla="*/ 241257 h 328612"/>
                  <a:gd name="connsiteX33" fmla="*/ 178062 w 338138"/>
                  <a:gd name="connsiteY33" fmla="*/ 239930 h 328612"/>
                  <a:gd name="connsiteX34" fmla="*/ 105102 w 338138"/>
                  <a:gd name="connsiteY34" fmla="*/ 166970 h 328612"/>
                  <a:gd name="connsiteX35" fmla="*/ 102448 w 338138"/>
                  <a:gd name="connsiteY35" fmla="*/ 162990 h 328612"/>
                  <a:gd name="connsiteX36" fmla="*/ 98469 w 338138"/>
                  <a:gd name="connsiteY36" fmla="*/ 160337 h 328612"/>
                  <a:gd name="connsiteX37" fmla="*/ 97142 w 338138"/>
                  <a:gd name="connsiteY37" fmla="*/ 160337 h 328612"/>
                  <a:gd name="connsiteX38" fmla="*/ 127977 w 338138"/>
                  <a:gd name="connsiteY38" fmla="*/ 152125 h 328612"/>
                  <a:gd name="connsiteX39" fmla="*/ 117475 w 338138"/>
                  <a:gd name="connsiteY39" fmla="*/ 162627 h 328612"/>
                  <a:gd name="connsiteX40" fmla="*/ 173923 w 338138"/>
                  <a:gd name="connsiteY40" fmla="*/ 219075 h 328612"/>
                  <a:gd name="connsiteX41" fmla="*/ 184425 w 338138"/>
                  <a:gd name="connsiteY41" fmla="*/ 208573 h 328612"/>
                  <a:gd name="connsiteX42" fmla="*/ 184425 w 338138"/>
                  <a:gd name="connsiteY42" fmla="*/ 207260 h 328612"/>
                  <a:gd name="connsiteX43" fmla="*/ 181800 w 338138"/>
                  <a:gd name="connsiteY43" fmla="*/ 203322 h 328612"/>
                  <a:gd name="connsiteX44" fmla="*/ 133228 w 338138"/>
                  <a:gd name="connsiteY44" fmla="*/ 154750 h 328612"/>
                  <a:gd name="connsiteX45" fmla="*/ 130603 w 338138"/>
                  <a:gd name="connsiteY45" fmla="*/ 152125 h 328612"/>
                  <a:gd name="connsiteX46" fmla="*/ 127977 w 338138"/>
                  <a:gd name="connsiteY46" fmla="*/ 152125 h 328612"/>
                  <a:gd name="connsiteX47" fmla="*/ 185738 w 338138"/>
                  <a:gd name="connsiteY47" fmla="*/ 142875 h 328612"/>
                  <a:gd name="connsiteX48" fmla="*/ 193675 w 338138"/>
                  <a:gd name="connsiteY48" fmla="*/ 150813 h 328612"/>
                  <a:gd name="connsiteX49" fmla="*/ 179388 w 338138"/>
                  <a:gd name="connsiteY49" fmla="*/ 166688 h 328612"/>
                  <a:gd name="connsiteX50" fmla="*/ 171450 w 338138"/>
                  <a:gd name="connsiteY50" fmla="*/ 158750 h 328612"/>
                  <a:gd name="connsiteX51" fmla="*/ 199232 w 338138"/>
                  <a:gd name="connsiteY51" fmla="*/ 134937 h 328612"/>
                  <a:gd name="connsiteX52" fmla="*/ 204788 w 338138"/>
                  <a:gd name="connsiteY52" fmla="*/ 139700 h 328612"/>
                  <a:gd name="connsiteX53" fmla="*/ 199232 w 338138"/>
                  <a:gd name="connsiteY53" fmla="*/ 144464 h 328612"/>
                  <a:gd name="connsiteX54" fmla="*/ 193675 w 338138"/>
                  <a:gd name="connsiteY54" fmla="*/ 139700 h 328612"/>
                  <a:gd name="connsiteX55" fmla="*/ 199232 w 338138"/>
                  <a:gd name="connsiteY55" fmla="*/ 134937 h 328612"/>
                  <a:gd name="connsiteX56" fmla="*/ 219075 w 338138"/>
                  <a:gd name="connsiteY56" fmla="*/ 111125 h 328612"/>
                  <a:gd name="connsiteX57" fmla="*/ 227012 w 338138"/>
                  <a:gd name="connsiteY57" fmla="*/ 119063 h 328612"/>
                  <a:gd name="connsiteX58" fmla="*/ 209550 w 338138"/>
                  <a:gd name="connsiteY58" fmla="*/ 134938 h 328612"/>
                  <a:gd name="connsiteX59" fmla="*/ 201612 w 338138"/>
                  <a:gd name="connsiteY59" fmla="*/ 127000 h 328612"/>
                  <a:gd name="connsiteX60" fmla="*/ 214313 w 338138"/>
                  <a:gd name="connsiteY60" fmla="*/ 90487 h 328612"/>
                  <a:gd name="connsiteX61" fmla="*/ 149225 w 338138"/>
                  <a:gd name="connsiteY61" fmla="*/ 155575 h 328612"/>
                  <a:gd name="connsiteX62" fmla="*/ 182563 w 338138"/>
                  <a:gd name="connsiteY62" fmla="*/ 187325 h 328612"/>
                  <a:gd name="connsiteX63" fmla="*/ 247650 w 338138"/>
                  <a:gd name="connsiteY63" fmla="*/ 123825 h 328612"/>
                  <a:gd name="connsiteX64" fmla="*/ 234950 w 338138"/>
                  <a:gd name="connsiteY64" fmla="*/ 71437 h 328612"/>
                  <a:gd name="connsiteX65" fmla="*/ 227012 w 338138"/>
                  <a:gd name="connsiteY65" fmla="*/ 79374 h 328612"/>
                  <a:gd name="connsiteX66" fmla="*/ 223837 w 338138"/>
                  <a:gd name="connsiteY66" fmla="*/ 82549 h 328612"/>
                  <a:gd name="connsiteX67" fmla="*/ 255588 w 338138"/>
                  <a:gd name="connsiteY67" fmla="*/ 115887 h 328612"/>
                  <a:gd name="connsiteX68" fmla="*/ 266700 w 338138"/>
                  <a:gd name="connsiteY68" fmla="*/ 103187 h 328612"/>
                  <a:gd name="connsiteX69" fmla="*/ 266700 w 338138"/>
                  <a:gd name="connsiteY69" fmla="*/ 38100 h 328612"/>
                  <a:gd name="connsiteX70" fmla="*/ 242887 w 338138"/>
                  <a:gd name="connsiteY70" fmla="*/ 63500 h 328612"/>
                  <a:gd name="connsiteX71" fmla="*/ 274637 w 338138"/>
                  <a:gd name="connsiteY71" fmla="*/ 95250 h 328612"/>
                  <a:gd name="connsiteX72" fmla="*/ 300037 w 338138"/>
                  <a:gd name="connsiteY72" fmla="*/ 71437 h 328612"/>
                  <a:gd name="connsiteX73" fmla="*/ 274902 w 338138"/>
                  <a:gd name="connsiteY73" fmla="*/ 14287 h 328612"/>
                  <a:gd name="connsiteX74" fmla="*/ 274902 w 338138"/>
                  <a:gd name="connsiteY74" fmla="*/ 15616 h 328612"/>
                  <a:gd name="connsiteX75" fmla="*/ 268287 w 338138"/>
                  <a:gd name="connsiteY75" fmla="*/ 20932 h 328612"/>
                  <a:gd name="connsiteX76" fmla="*/ 268287 w 338138"/>
                  <a:gd name="connsiteY76" fmla="*/ 23590 h 328612"/>
                  <a:gd name="connsiteX77" fmla="*/ 314590 w 338138"/>
                  <a:gd name="connsiteY77" fmla="*/ 70108 h 328612"/>
                  <a:gd name="connsiteX78" fmla="*/ 317236 w 338138"/>
                  <a:gd name="connsiteY78" fmla="*/ 70108 h 328612"/>
                  <a:gd name="connsiteX79" fmla="*/ 323850 w 338138"/>
                  <a:gd name="connsiteY79" fmla="*/ 63462 h 328612"/>
                  <a:gd name="connsiteX80" fmla="*/ 323850 w 338138"/>
                  <a:gd name="connsiteY80" fmla="*/ 62133 h 328612"/>
                  <a:gd name="connsiteX81" fmla="*/ 276225 w 338138"/>
                  <a:gd name="connsiteY81" fmla="*/ 15616 h 328612"/>
                  <a:gd name="connsiteX82" fmla="*/ 274902 w 338138"/>
                  <a:gd name="connsiteY82" fmla="*/ 14287 h 328612"/>
                  <a:gd name="connsiteX83" fmla="*/ 307212 w 338138"/>
                  <a:gd name="connsiteY83" fmla="*/ 12567 h 328612"/>
                  <a:gd name="connsiteX84" fmla="*/ 292100 w 338138"/>
                  <a:gd name="connsiteY84" fmla="*/ 14992 h 328612"/>
                  <a:gd name="connsiteX85" fmla="*/ 324339 w 338138"/>
                  <a:gd name="connsiteY85" fmla="*/ 46037 h 328612"/>
                  <a:gd name="connsiteX86" fmla="*/ 327025 w 338138"/>
                  <a:gd name="connsiteY86" fmla="*/ 34395 h 328612"/>
                  <a:gd name="connsiteX87" fmla="*/ 320309 w 338138"/>
                  <a:gd name="connsiteY87" fmla="*/ 18873 h 328612"/>
                  <a:gd name="connsiteX88" fmla="*/ 307212 w 338138"/>
                  <a:gd name="connsiteY88" fmla="*/ 12567 h 328612"/>
                  <a:gd name="connsiteX89" fmla="*/ 303774 w 338138"/>
                  <a:gd name="connsiteY89" fmla="*/ 0 h 328612"/>
                  <a:gd name="connsiteX90" fmla="*/ 327565 w 338138"/>
                  <a:gd name="connsiteY90" fmla="*/ 10533 h 328612"/>
                  <a:gd name="connsiteX91" fmla="*/ 338138 w 338138"/>
                  <a:gd name="connsiteY91" fmla="*/ 34233 h 328612"/>
                  <a:gd name="connsiteX92" fmla="*/ 331530 w 338138"/>
                  <a:gd name="connsiteY92" fmla="*/ 53982 h 328612"/>
                  <a:gd name="connsiteX93" fmla="*/ 331530 w 338138"/>
                  <a:gd name="connsiteY93" fmla="*/ 72416 h 328612"/>
                  <a:gd name="connsiteX94" fmla="*/ 324921 w 338138"/>
                  <a:gd name="connsiteY94" fmla="*/ 77682 h 328612"/>
                  <a:gd name="connsiteX95" fmla="*/ 315670 w 338138"/>
                  <a:gd name="connsiteY95" fmla="*/ 81632 h 328612"/>
                  <a:gd name="connsiteX96" fmla="*/ 307739 w 338138"/>
                  <a:gd name="connsiteY96" fmla="*/ 78999 h 328612"/>
                  <a:gd name="connsiteX97" fmla="*/ 190109 w 338138"/>
                  <a:gd name="connsiteY97" fmla="*/ 196181 h 328612"/>
                  <a:gd name="connsiteX98" fmla="*/ 194074 w 338138"/>
                  <a:gd name="connsiteY98" fmla="*/ 198814 h 328612"/>
                  <a:gd name="connsiteX99" fmla="*/ 194074 w 338138"/>
                  <a:gd name="connsiteY99" fmla="*/ 217247 h 328612"/>
                  <a:gd name="connsiteX100" fmla="*/ 182179 w 338138"/>
                  <a:gd name="connsiteY100" fmla="*/ 229097 h 328612"/>
                  <a:gd name="connsiteX101" fmla="*/ 184822 w 338138"/>
                  <a:gd name="connsiteY101" fmla="*/ 231730 h 328612"/>
                  <a:gd name="connsiteX102" fmla="*/ 184822 w 338138"/>
                  <a:gd name="connsiteY102" fmla="*/ 248847 h 328612"/>
                  <a:gd name="connsiteX103" fmla="*/ 170284 w 338138"/>
                  <a:gd name="connsiteY103" fmla="*/ 264647 h 328612"/>
                  <a:gd name="connsiteX104" fmla="*/ 162354 w 338138"/>
                  <a:gd name="connsiteY104" fmla="*/ 267280 h 328612"/>
                  <a:gd name="connsiteX105" fmla="*/ 153102 w 338138"/>
                  <a:gd name="connsiteY105" fmla="*/ 264647 h 328612"/>
                  <a:gd name="connsiteX106" fmla="*/ 117416 w 338138"/>
                  <a:gd name="connsiteY106" fmla="*/ 277813 h 328612"/>
                  <a:gd name="connsiteX107" fmla="*/ 76444 w 338138"/>
                  <a:gd name="connsiteY107" fmla="*/ 260697 h 328612"/>
                  <a:gd name="connsiteX108" fmla="*/ 72479 w 338138"/>
                  <a:gd name="connsiteY108" fmla="*/ 184331 h 328612"/>
                  <a:gd name="connsiteX109" fmla="*/ 69836 w 338138"/>
                  <a:gd name="connsiteY109" fmla="*/ 176431 h 328612"/>
                  <a:gd name="connsiteX110" fmla="*/ 73801 w 338138"/>
                  <a:gd name="connsiteY110" fmla="*/ 167214 h 328612"/>
                  <a:gd name="connsiteX111" fmla="*/ 88339 w 338138"/>
                  <a:gd name="connsiteY111" fmla="*/ 152731 h 328612"/>
                  <a:gd name="connsiteX112" fmla="*/ 105521 w 338138"/>
                  <a:gd name="connsiteY112" fmla="*/ 152731 h 328612"/>
                  <a:gd name="connsiteX113" fmla="*/ 109486 w 338138"/>
                  <a:gd name="connsiteY113" fmla="*/ 155364 h 328612"/>
                  <a:gd name="connsiteX114" fmla="*/ 120060 w 338138"/>
                  <a:gd name="connsiteY114" fmla="*/ 144831 h 328612"/>
                  <a:gd name="connsiteX115" fmla="*/ 138563 w 338138"/>
                  <a:gd name="connsiteY115" fmla="*/ 144831 h 328612"/>
                  <a:gd name="connsiteX116" fmla="*/ 141207 w 338138"/>
                  <a:gd name="connsiteY116" fmla="*/ 147465 h 328612"/>
                  <a:gd name="connsiteX117" fmla="*/ 205969 w 338138"/>
                  <a:gd name="connsiteY117" fmla="*/ 82949 h 328612"/>
                  <a:gd name="connsiteX118" fmla="*/ 216543 w 338138"/>
                  <a:gd name="connsiteY118" fmla="*/ 72416 h 328612"/>
                  <a:gd name="connsiteX119" fmla="*/ 258837 w 338138"/>
                  <a:gd name="connsiteY119" fmla="*/ 30283 h 328612"/>
                  <a:gd name="connsiteX120" fmla="*/ 260159 w 338138"/>
                  <a:gd name="connsiteY120" fmla="*/ 13166 h 328612"/>
                  <a:gd name="connsiteX121" fmla="*/ 266767 w 338138"/>
                  <a:gd name="connsiteY121" fmla="*/ 7900 h 328612"/>
                  <a:gd name="connsiteX122" fmla="*/ 283949 w 338138"/>
                  <a:gd name="connsiteY122" fmla="*/ 6583 h 328612"/>
                  <a:gd name="connsiteX123" fmla="*/ 303774 w 338138"/>
                  <a:gd name="connsiteY123" fmla="*/ 0 h 328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</a:cxnLst>
                <a:rect l="l" t="t" r="r" b="b"/>
                <a:pathLst>
                  <a:path w="338138" h="328612">
                    <a:moveTo>
                      <a:pt x="80786" y="271462"/>
                    </a:moveTo>
                    <a:cubicBezTo>
                      <a:pt x="83256" y="271462"/>
                      <a:pt x="85725" y="274060"/>
                      <a:pt x="85725" y="277956"/>
                    </a:cubicBezTo>
                    <a:cubicBezTo>
                      <a:pt x="85725" y="277956"/>
                      <a:pt x="85725" y="277956"/>
                      <a:pt x="85725" y="322118"/>
                    </a:cubicBezTo>
                    <a:cubicBezTo>
                      <a:pt x="85725" y="326014"/>
                      <a:pt x="83256" y="328612"/>
                      <a:pt x="80786" y="328612"/>
                    </a:cubicBezTo>
                    <a:cubicBezTo>
                      <a:pt x="77082" y="328612"/>
                      <a:pt x="74612" y="326014"/>
                      <a:pt x="74612" y="322118"/>
                    </a:cubicBezTo>
                    <a:cubicBezTo>
                      <a:pt x="74612" y="322118"/>
                      <a:pt x="74612" y="322118"/>
                      <a:pt x="74612" y="277956"/>
                    </a:cubicBezTo>
                    <a:cubicBezTo>
                      <a:pt x="74612" y="274060"/>
                      <a:pt x="77082" y="271462"/>
                      <a:pt x="80786" y="271462"/>
                    </a:cubicBezTo>
                    <a:close/>
                    <a:moveTo>
                      <a:pt x="59490" y="261436"/>
                    </a:moveTo>
                    <a:cubicBezTo>
                      <a:pt x="60785" y="258762"/>
                      <a:pt x="64670" y="258762"/>
                      <a:pt x="67260" y="261436"/>
                    </a:cubicBezTo>
                    <a:cubicBezTo>
                      <a:pt x="69850" y="264109"/>
                      <a:pt x="69850" y="266783"/>
                      <a:pt x="67260" y="269457"/>
                    </a:cubicBezTo>
                    <a:cubicBezTo>
                      <a:pt x="67260" y="269457"/>
                      <a:pt x="67260" y="269457"/>
                      <a:pt x="30998" y="306888"/>
                    </a:cubicBezTo>
                    <a:cubicBezTo>
                      <a:pt x="29703" y="308225"/>
                      <a:pt x="28408" y="309562"/>
                      <a:pt x="27113" y="309562"/>
                    </a:cubicBezTo>
                    <a:cubicBezTo>
                      <a:pt x="24522" y="309562"/>
                      <a:pt x="23227" y="308225"/>
                      <a:pt x="21932" y="306888"/>
                    </a:cubicBezTo>
                    <a:cubicBezTo>
                      <a:pt x="20637" y="305552"/>
                      <a:pt x="20637" y="301541"/>
                      <a:pt x="21932" y="298867"/>
                    </a:cubicBezTo>
                    <a:cubicBezTo>
                      <a:pt x="21932" y="298867"/>
                      <a:pt x="21932" y="298867"/>
                      <a:pt x="59490" y="261436"/>
                    </a:cubicBezTo>
                    <a:close/>
                    <a:moveTo>
                      <a:pt x="5317" y="236537"/>
                    </a:moveTo>
                    <a:cubicBezTo>
                      <a:pt x="5317" y="236537"/>
                      <a:pt x="5317" y="236537"/>
                      <a:pt x="51834" y="236537"/>
                    </a:cubicBezTo>
                    <a:cubicBezTo>
                      <a:pt x="54492" y="236537"/>
                      <a:pt x="57150" y="239359"/>
                      <a:pt x="57150" y="243593"/>
                    </a:cubicBezTo>
                    <a:cubicBezTo>
                      <a:pt x="57150" y="246415"/>
                      <a:pt x="54492" y="249237"/>
                      <a:pt x="51834" y="249237"/>
                    </a:cubicBezTo>
                    <a:cubicBezTo>
                      <a:pt x="51834" y="249237"/>
                      <a:pt x="51834" y="249237"/>
                      <a:pt x="5317" y="249237"/>
                    </a:cubicBezTo>
                    <a:cubicBezTo>
                      <a:pt x="2658" y="249237"/>
                      <a:pt x="0" y="246415"/>
                      <a:pt x="0" y="243593"/>
                    </a:cubicBezTo>
                    <a:cubicBezTo>
                      <a:pt x="0" y="239359"/>
                      <a:pt x="2658" y="236537"/>
                      <a:pt x="5317" y="236537"/>
                    </a:cubicBezTo>
                    <a:close/>
                    <a:moveTo>
                      <a:pt x="81448" y="192087"/>
                    </a:moveTo>
                    <a:cubicBezTo>
                      <a:pt x="68263" y="210545"/>
                      <a:pt x="69582" y="235595"/>
                      <a:pt x="85403" y="252735"/>
                    </a:cubicBezTo>
                    <a:cubicBezTo>
                      <a:pt x="102543" y="268557"/>
                      <a:pt x="128912" y="269875"/>
                      <a:pt x="146051" y="256691"/>
                    </a:cubicBezTo>
                    <a:cubicBezTo>
                      <a:pt x="146051" y="256691"/>
                      <a:pt x="146051" y="256691"/>
                      <a:pt x="81448" y="192087"/>
                    </a:cubicBezTo>
                    <a:close/>
                    <a:moveTo>
                      <a:pt x="97142" y="160337"/>
                    </a:moveTo>
                    <a:cubicBezTo>
                      <a:pt x="97142" y="160337"/>
                      <a:pt x="97142" y="160337"/>
                      <a:pt x="82550" y="174929"/>
                    </a:cubicBezTo>
                    <a:cubicBezTo>
                      <a:pt x="82550" y="174929"/>
                      <a:pt x="82550" y="174929"/>
                      <a:pt x="82550" y="176255"/>
                    </a:cubicBezTo>
                    <a:cubicBezTo>
                      <a:pt x="82550" y="176255"/>
                      <a:pt x="82550" y="176255"/>
                      <a:pt x="160817" y="255849"/>
                    </a:cubicBezTo>
                    <a:cubicBezTo>
                      <a:pt x="160817" y="255849"/>
                      <a:pt x="160817" y="255849"/>
                      <a:pt x="162143" y="255849"/>
                    </a:cubicBezTo>
                    <a:cubicBezTo>
                      <a:pt x="162143" y="257175"/>
                      <a:pt x="163470" y="257175"/>
                      <a:pt x="163470" y="255849"/>
                    </a:cubicBezTo>
                    <a:cubicBezTo>
                      <a:pt x="163470" y="255849"/>
                      <a:pt x="163470" y="255849"/>
                      <a:pt x="178062" y="241257"/>
                    </a:cubicBezTo>
                    <a:cubicBezTo>
                      <a:pt x="179388" y="241257"/>
                      <a:pt x="179388" y="239930"/>
                      <a:pt x="178062" y="239930"/>
                    </a:cubicBezTo>
                    <a:cubicBezTo>
                      <a:pt x="178062" y="239930"/>
                      <a:pt x="178062" y="239930"/>
                      <a:pt x="105102" y="166970"/>
                    </a:cubicBezTo>
                    <a:cubicBezTo>
                      <a:pt x="105102" y="166970"/>
                      <a:pt x="105102" y="166970"/>
                      <a:pt x="102448" y="162990"/>
                    </a:cubicBezTo>
                    <a:cubicBezTo>
                      <a:pt x="102448" y="162990"/>
                      <a:pt x="102448" y="162990"/>
                      <a:pt x="98469" y="160337"/>
                    </a:cubicBezTo>
                    <a:cubicBezTo>
                      <a:pt x="98469" y="160337"/>
                      <a:pt x="97142" y="160337"/>
                      <a:pt x="97142" y="160337"/>
                    </a:cubicBezTo>
                    <a:close/>
                    <a:moveTo>
                      <a:pt x="127977" y="152125"/>
                    </a:moveTo>
                    <a:cubicBezTo>
                      <a:pt x="127977" y="152125"/>
                      <a:pt x="127977" y="152125"/>
                      <a:pt x="117475" y="162627"/>
                    </a:cubicBezTo>
                    <a:cubicBezTo>
                      <a:pt x="117475" y="162627"/>
                      <a:pt x="117475" y="162627"/>
                      <a:pt x="173923" y="219075"/>
                    </a:cubicBezTo>
                    <a:cubicBezTo>
                      <a:pt x="173923" y="219075"/>
                      <a:pt x="173923" y="219075"/>
                      <a:pt x="184425" y="208573"/>
                    </a:cubicBezTo>
                    <a:cubicBezTo>
                      <a:pt x="185738" y="207260"/>
                      <a:pt x="185738" y="207260"/>
                      <a:pt x="184425" y="207260"/>
                    </a:cubicBezTo>
                    <a:lnTo>
                      <a:pt x="181800" y="203322"/>
                    </a:lnTo>
                    <a:cubicBezTo>
                      <a:pt x="181800" y="203322"/>
                      <a:pt x="181800" y="203322"/>
                      <a:pt x="133228" y="154750"/>
                    </a:cubicBezTo>
                    <a:cubicBezTo>
                      <a:pt x="133228" y="154750"/>
                      <a:pt x="133228" y="154750"/>
                      <a:pt x="130603" y="152125"/>
                    </a:cubicBezTo>
                    <a:cubicBezTo>
                      <a:pt x="129290" y="150812"/>
                      <a:pt x="129290" y="150812"/>
                      <a:pt x="127977" y="152125"/>
                    </a:cubicBezTo>
                    <a:close/>
                    <a:moveTo>
                      <a:pt x="185738" y="142875"/>
                    </a:moveTo>
                    <a:lnTo>
                      <a:pt x="193675" y="150813"/>
                    </a:lnTo>
                    <a:lnTo>
                      <a:pt x="179388" y="166688"/>
                    </a:lnTo>
                    <a:lnTo>
                      <a:pt x="171450" y="158750"/>
                    </a:lnTo>
                    <a:close/>
                    <a:moveTo>
                      <a:pt x="199232" y="134937"/>
                    </a:moveTo>
                    <a:cubicBezTo>
                      <a:pt x="202300" y="134937"/>
                      <a:pt x="204788" y="137070"/>
                      <a:pt x="204788" y="139700"/>
                    </a:cubicBezTo>
                    <a:cubicBezTo>
                      <a:pt x="204788" y="142331"/>
                      <a:pt x="202300" y="144464"/>
                      <a:pt x="199232" y="144464"/>
                    </a:cubicBezTo>
                    <a:cubicBezTo>
                      <a:pt x="196163" y="144464"/>
                      <a:pt x="193675" y="142331"/>
                      <a:pt x="193675" y="139700"/>
                    </a:cubicBezTo>
                    <a:cubicBezTo>
                      <a:pt x="193675" y="137070"/>
                      <a:pt x="196163" y="134937"/>
                      <a:pt x="199232" y="134937"/>
                    </a:cubicBezTo>
                    <a:close/>
                    <a:moveTo>
                      <a:pt x="219075" y="111125"/>
                    </a:moveTo>
                    <a:lnTo>
                      <a:pt x="227012" y="119063"/>
                    </a:lnTo>
                    <a:lnTo>
                      <a:pt x="209550" y="134938"/>
                    </a:lnTo>
                    <a:lnTo>
                      <a:pt x="201612" y="127000"/>
                    </a:lnTo>
                    <a:close/>
                    <a:moveTo>
                      <a:pt x="214313" y="90487"/>
                    </a:moveTo>
                    <a:lnTo>
                      <a:pt x="149225" y="155575"/>
                    </a:lnTo>
                    <a:lnTo>
                      <a:pt x="182563" y="187325"/>
                    </a:lnTo>
                    <a:lnTo>
                      <a:pt x="247650" y="123825"/>
                    </a:lnTo>
                    <a:close/>
                    <a:moveTo>
                      <a:pt x="234950" y="71437"/>
                    </a:moveTo>
                    <a:lnTo>
                      <a:pt x="227012" y="79374"/>
                    </a:lnTo>
                    <a:lnTo>
                      <a:pt x="223837" y="82549"/>
                    </a:lnTo>
                    <a:lnTo>
                      <a:pt x="255588" y="115887"/>
                    </a:lnTo>
                    <a:lnTo>
                      <a:pt x="266700" y="103187"/>
                    </a:lnTo>
                    <a:close/>
                    <a:moveTo>
                      <a:pt x="266700" y="38100"/>
                    </a:moveTo>
                    <a:lnTo>
                      <a:pt x="242887" y="63500"/>
                    </a:lnTo>
                    <a:lnTo>
                      <a:pt x="274637" y="95250"/>
                    </a:lnTo>
                    <a:lnTo>
                      <a:pt x="300037" y="71437"/>
                    </a:lnTo>
                    <a:close/>
                    <a:moveTo>
                      <a:pt x="274902" y="14287"/>
                    </a:moveTo>
                    <a:cubicBezTo>
                      <a:pt x="274902" y="14287"/>
                      <a:pt x="274902" y="14287"/>
                      <a:pt x="274902" y="15616"/>
                    </a:cubicBezTo>
                    <a:cubicBezTo>
                      <a:pt x="274902" y="15616"/>
                      <a:pt x="274902" y="15616"/>
                      <a:pt x="268287" y="20932"/>
                    </a:cubicBezTo>
                    <a:cubicBezTo>
                      <a:pt x="268287" y="22261"/>
                      <a:pt x="268287" y="22261"/>
                      <a:pt x="268287" y="23590"/>
                    </a:cubicBezTo>
                    <a:cubicBezTo>
                      <a:pt x="268287" y="23590"/>
                      <a:pt x="268287" y="23590"/>
                      <a:pt x="314590" y="70108"/>
                    </a:cubicBezTo>
                    <a:cubicBezTo>
                      <a:pt x="315913" y="71437"/>
                      <a:pt x="317236" y="71437"/>
                      <a:pt x="317236" y="70108"/>
                    </a:cubicBezTo>
                    <a:cubicBezTo>
                      <a:pt x="317236" y="70108"/>
                      <a:pt x="317236" y="70108"/>
                      <a:pt x="323850" y="63462"/>
                    </a:cubicBezTo>
                    <a:cubicBezTo>
                      <a:pt x="323850" y="63462"/>
                      <a:pt x="323850" y="62133"/>
                      <a:pt x="323850" y="62133"/>
                    </a:cubicBezTo>
                    <a:cubicBezTo>
                      <a:pt x="323850" y="62133"/>
                      <a:pt x="323850" y="62133"/>
                      <a:pt x="276225" y="15616"/>
                    </a:cubicBezTo>
                    <a:cubicBezTo>
                      <a:pt x="276225" y="14287"/>
                      <a:pt x="276225" y="14287"/>
                      <a:pt x="274902" y="14287"/>
                    </a:cubicBezTo>
                    <a:close/>
                    <a:moveTo>
                      <a:pt x="307212" y="12567"/>
                    </a:moveTo>
                    <a:cubicBezTo>
                      <a:pt x="302175" y="12082"/>
                      <a:pt x="296802" y="13052"/>
                      <a:pt x="292100" y="14992"/>
                    </a:cubicBezTo>
                    <a:cubicBezTo>
                      <a:pt x="292100" y="14992"/>
                      <a:pt x="292100" y="14992"/>
                      <a:pt x="324339" y="46037"/>
                    </a:cubicBezTo>
                    <a:cubicBezTo>
                      <a:pt x="325682" y="42156"/>
                      <a:pt x="327025" y="38276"/>
                      <a:pt x="327025" y="34395"/>
                    </a:cubicBezTo>
                    <a:cubicBezTo>
                      <a:pt x="327025" y="29221"/>
                      <a:pt x="325682" y="22754"/>
                      <a:pt x="320309" y="18873"/>
                    </a:cubicBezTo>
                    <a:cubicBezTo>
                      <a:pt x="316951" y="14992"/>
                      <a:pt x="312249" y="13052"/>
                      <a:pt x="307212" y="12567"/>
                    </a:cubicBezTo>
                    <a:close/>
                    <a:moveTo>
                      <a:pt x="303774" y="0"/>
                    </a:moveTo>
                    <a:cubicBezTo>
                      <a:pt x="313026" y="0"/>
                      <a:pt x="320956" y="3950"/>
                      <a:pt x="327565" y="10533"/>
                    </a:cubicBezTo>
                    <a:cubicBezTo>
                      <a:pt x="334173" y="17116"/>
                      <a:pt x="338138" y="25016"/>
                      <a:pt x="338138" y="34233"/>
                    </a:cubicBezTo>
                    <a:cubicBezTo>
                      <a:pt x="338138" y="42133"/>
                      <a:pt x="335495" y="48716"/>
                      <a:pt x="331530" y="53982"/>
                    </a:cubicBezTo>
                    <a:cubicBezTo>
                      <a:pt x="335495" y="59249"/>
                      <a:pt x="335495" y="67149"/>
                      <a:pt x="331530" y="72416"/>
                    </a:cubicBezTo>
                    <a:cubicBezTo>
                      <a:pt x="331530" y="72416"/>
                      <a:pt x="331530" y="72416"/>
                      <a:pt x="324921" y="77682"/>
                    </a:cubicBezTo>
                    <a:cubicBezTo>
                      <a:pt x="322278" y="80315"/>
                      <a:pt x="319635" y="81632"/>
                      <a:pt x="315670" y="81632"/>
                    </a:cubicBezTo>
                    <a:cubicBezTo>
                      <a:pt x="313026" y="81632"/>
                      <a:pt x="310383" y="80315"/>
                      <a:pt x="307739" y="78999"/>
                    </a:cubicBezTo>
                    <a:cubicBezTo>
                      <a:pt x="307739" y="78999"/>
                      <a:pt x="307739" y="78999"/>
                      <a:pt x="190109" y="196181"/>
                    </a:cubicBezTo>
                    <a:cubicBezTo>
                      <a:pt x="190109" y="196181"/>
                      <a:pt x="190109" y="196181"/>
                      <a:pt x="194074" y="198814"/>
                    </a:cubicBezTo>
                    <a:cubicBezTo>
                      <a:pt x="198039" y="204081"/>
                      <a:pt x="198039" y="211980"/>
                      <a:pt x="194074" y="217247"/>
                    </a:cubicBezTo>
                    <a:cubicBezTo>
                      <a:pt x="194074" y="217247"/>
                      <a:pt x="194074" y="217247"/>
                      <a:pt x="182179" y="229097"/>
                    </a:cubicBezTo>
                    <a:cubicBezTo>
                      <a:pt x="182179" y="229097"/>
                      <a:pt x="182179" y="229097"/>
                      <a:pt x="184822" y="231730"/>
                    </a:cubicBezTo>
                    <a:cubicBezTo>
                      <a:pt x="190109" y="236997"/>
                      <a:pt x="190109" y="244897"/>
                      <a:pt x="184822" y="248847"/>
                    </a:cubicBezTo>
                    <a:cubicBezTo>
                      <a:pt x="184822" y="248847"/>
                      <a:pt x="184822" y="248847"/>
                      <a:pt x="170284" y="264647"/>
                    </a:cubicBezTo>
                    <a:cubicBezTo>
                      <a:pt x="167640" y="265963"/>
                      <a:pt x="164997" y="267280"/>
                      <a:pt x="162354" y="267280"/>
                    </a:cubicBezTo>
                    <a:cubicBezTo>
                      <a:pt x="158389" y="267280"/>
                      <a:pt x="155745" y="267280"/>
                      <a:pt x="153102" y="264647"/>
                    </a:cubicBezTo>
                    <a:cubicBezTo>
                      <a:pt x="142528" y="272547"/>
                      <a:pt x="130633" y="277813"/>
                      <a:pt x="117416" y="277813"/>
                    </a:cubicBezTo>
                    <a:cubicBezTo>
                      <a:pt x="102878" y="277813"/>
                      <a:pt x="88339" y="272547"/>
                      <a:pt x="76444" y="260697"/>
                    </a:cubicBezTo>
                    <a:cubicBezTo>
                      <a:pt x="55297" y="239630"/>
                      <a:pt x="53975" y="206714"/>
                      <a:pt x="72479" y="184331"/>
                    </a:cubicBezTo>
                    <a:cubicBezTo>
                      <a:pt x="71157" y="181697"/>
                      <a:pt x="69836" y="179064"/>
                      <a:pt x="69836" y="176431"/>
                    </a:cubicBezTo>
                    <a:cubicBezTo>
                      <a:pt x="69836" y="172481"/>
                      <a:pt x="71157" y="169848"/>
                      <a:pt x="73801" y="167214"/>
                    </a:cubicBezTo>
                    <a:cubicBezTo>
                      <a:pt x="73801" y="167214"/>
                      <a:pt x="73801" y="167214"/>
                      <a:pt x="88339" y="152731"/>
                    </a:cubicBezTo>
                    <a:cubicBezTo>
                      <a:pt x="92304" y="147465"/>
                      <a:pt x="101556" y="147465"/>
                      <a:pt x="105521" y="152731"/>
                    </a:cubicBezTo>
                    <a:cubicBezTo>
                      <a:pt x="105521" y="152731"/>
                      <a:pt x="105521" y="152731"/>
                      <a:pt x="109486" y="155364"/>
                    </a:cubicBezTo>
                    <a:cubicBezTo>
                      <a:pt x="109486" y="155364"/>
                      <a:pt x="109486" y="155364"/>
                      <a:pt x="120060" y="144831"/>
                    </a:cubicBezTo>
                    <a:cubicBezTo>
                      <a:pt x="125346" y="139565"/>
                      <a:pt x="133277" y="139565"/>
                      <a:pt x="138563" y="144831"/>
                    </a:cubicBezTo>
                    <a:cubicBezTo>
                      <a:pt x="138563" y="144831"/>
                      <a:pt x="138563" y="144831"/>
                      <a:pt x="141207" y="147465"/>
                    </a:cubicBezTo>
                    <a:cubicBezTo>
                      <a:pt x="141207" y="147465"/>
                      <a:pt x="141207" y="147465"/>
                      <a:pt x="205969" y="82949"/>
                    </a:cubicBezTo>
                    <a:cubicBezTo>
                      <a:pt x="205969" y="82949"/>
                      <a:pt x="205969" y="82949"/>
                      <a:pt x="216543" y="72416"/>
                    </a:cubicBezTo>
                    <a:cubicBezTo>
                      <a:pt x="216543" y="72416"/>
                      <a:pt x="216543" y="72416"/>
                      <a:pt x="258837" y="30283"/>
                    </a:cubicBezTo>
                    <a:cubicBezTo>
                      <a:pt x="254872" y="25016"/>
                      <a:pt x="254872" y="18433"/>
                      <a:pt x="260159" y="13166"/>
                    </a:cubicBezTo>
                    <a:cubicBezTo>
                      <a:pt x="260159" y="13166"/>
                      <a:pt x="260159" y="13166"/>
                      <a:pt x="266767" y="7900"/>
                    </a:cubicBezTo>
                    <a:cubicBezTo>
                      <a:pt x="270732" y="2633"/>
                      <a:pt x="278662" y="2633"/>
                      <a:pt x="283949" y="6583"/>
                    </a:cubicBezTo>
                    <a:cubicBezTo>
                      <a:pt x="289236" y="2633"/>
                      <a:pt x="295844" y="0"/>
                      <a:pt x="303774" y="0"/>
                    </a:cubicBez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任意多边形 30"/>
              <p:cNvSpPr/>
              <p:nvPr/>
            </p:nvSpPr>
            <p:spPr>
              <a:xfrm>
                <a:off x="4162559" y="3597697"/>
                <a:ext cx="201926" cy="380622"/>
              </a:xfrm>
              <a:custGeom>
                <a:avLst/>
                <a:gdLst>
                  <a:gd name="connsiteX0" fmla="*/ 128587 w 179388"/>
                  <a:gd name="connsiteY0" fmla="*/ 160338 h 338138"/>
                  <a:gd name="connsiteX1" fmla="*/ 128587 w 179388"/>
                  <a:gd name="connsiteY1" fmla="*/ 231776 h 338138"/>
                  <a:gd name="connsiteX2" fmla="*/ 133350 w 179388"/>
                  <a:gd name="connsiteY2" fmla="*/ 231776 h 338138"/>
                  <a:gd name="connsiteX3" fmla="*/ 134937 w 179388"/>
                  <a:gd name="connsiteY3" fmla="*/ 296863 h 338138"/>
                  <a:gd name="connsiteX4" fmla="*/ 136525 w 179388"/>
                  <a:gd name="connsiteY4" fmla="*/ 231776 h 338138"/>
                  <a:gd name="connsiteX5" fmla="*/ 142875 w 179388"/>
                  <a:gd name="connsiteY5" fmla="*/ 231776 h 338138"/>
                  <a:gd name="connsiteX6" fmla="*/ 142875 w 179388"/>
                  <a:gd name="connsiteY6" fmla="*/ 160338 h 338138"/>
                  <a:gd name="connsiteX7" fmla="*/ 39687 w 179388"/>
                  <a:gd name="connsiteY7" fmla="*/ 160338 h 338138"/>
                  <a:gd name="connsiteX8" fmla="*/ 39687 w 179388"/>
                  <a:gd name="connsiteY8" fmla="*/ 231776 h 338138"/>
                  <a:gd name="connsiteX9" fmla="*/ 44450 w 179388"/>
                  <a:gd name="connsiteY9" fmla="*/ 231776 h 338138"/>
                  <a:gd name="connsiteX10" fmla="*/ 46037 w 179388"/>
                  <a:gd name="connsiteY10" fmla="*/ 296863 h 338138"/>
                  <a:gd name="connsiteX11" fmla="*/ 47625 w 179388"/>
                  <a:gd name="connsiteY11" fmla="*/ 231776 h 338138"/>
                  <a:gd name="connsiteX12" fmla="*/ 52387 w 179388"/>
                  <a:gd name="connsiteY12" fmla="*/ 231776 h 338138"/>
                  <a:gd name="connsiteX13" fmla="*/ 52387 w 179388"/>
                  <a:gd name="connsiteY13" fmla="*/ 160338 h 338138"/>
                  <a:gd name="connsiteX14" fmla="*/ 89694 w 179388"/>
                  <a:gd name="connsiteY14" fmla="*/ 7938 h 338138"/>
                  <a:gd name="connsiteX15" fmla="*/ 34310 w 179388"/>
                  <a:gd name="connsiteY15" fmla="*/ 63097 h 338138"/>
                  <a:gd name="connsiteX16" fmla="*/ 34310 w 179388"/>
                  <a:gd name="connsiteY16" fmla="*/ 132702 h 338138"/>
                  <a:gd name="connsiteX17" fmla="*/ 7937 w 179388"/>
                  <a:gd name="connsiteY17" fmla="*/ 132702 h 338138"/>
                  <a:gd name="connsiteX18" fmla="*/ 7937 w 179388"/>
                  <a:gd name="connsiteY18" fmla="*/ 152401 h 338138"/>
                  <a:gd name="connsiteX19" fmla="*/ 171450 w 179388"/>
                  <a:gd name="connsiteY19" fmla="*/ 152401 h 338138"/>
                  <a:gd name="connsiteX20" fmla="*/ 171450 w 179388"/>
                  <a:gd name="connsiteY20" fmla="*/ 132702 h 338138"/>
                  <a:gd name="connsiteX21" fmla="*/ 145077 w 179388"/>
                  <a:gd name="connsiteY21" fmla="*/ 132702 h 338138"/>
                  <a:gd name="connsiteX22" fmla="*/ 145077 w 179388"/>
                  <a:gd name="connsiteY22" fmla="*/ 63097 h 338138"/>
                  <a:gd name="connsiteX23" fmla="*/ 89694 w 179388"/>
                  <a:gd name="connsiteY23" fmla="*/ 7938 h 338138"/>
                  <a:gd name="connsiteX24" fmla="*/ 89694 w 179388"/>
                  <a:gd name="connsiteY24" fmla="*/ 0 h 338138"/>
                  <a:gd name="connsiteX25" fmla="*/ 153008 w 179388"/>
                  <a:gd name="connsiteY25" fmla="*/ 63401 h 338138"/>
                  <a:gd name="connsiteX26" fmla="*/ 153008 w 179388"/>
                  <a:gd name="connsiteY26" fmla="*/ 126802 h 338138"/>
                  <a:gd name="connsiteX27" fmla="*/ 179388 w 179388"/>
                  <a:gd name="connsiteY27" fmla="*/ 126802 h 338138"/>
                  <a:gd name="connsiteX28" fmla="*/ 179388 w 179388"/>
                  <a:gd name="connsiteY28" fmla="*/ 161144 h 338138"/>
                  <a:gd name="connsiteX29" fmla="*/ 150370 w 179388"/>
                  <a:gd name="connsiteY29" fmla="*/ 161144 h 338138"/>
                  <a:gd name="connsiteX30" fmla="*/ 150370 w 179388"/>
                  <a:gd name="connsiteY30" fmla="*/ 240395 h 338138"/>
                  <a:gd name="connsiteX31" fmla="*/ 143774 w 179388"/>
                  <a:gd name="connsiteY31" fmla="*/ 240395 h 338138"/>
                  <a:gd name="connsiteX32" fmla="*/ 142455 w 179388"/>
                  <a:gd name="connsiteY32" fmla="*/ 338138 h 338138"/>
                  <a:gd name="connsiteX33" fmla="*/ 127946 w 179388"/>
                  <a:gd name="connsiteY33" fmla="*/ 338138 h 338138"/>
                  <a:gd name="connsiteX34" fmla="*/ 125308 w 179388"/>
                  <a:gd name="connsiteY34" fmla="*/ 240395 h 338138"/>
                  <a:gd name="connsiteX35" fmla="*/ 120032 w 179388"/>
                  <a:gd name="connsiteY35" fmla="*/ 240395 h 338138"/>
                  <a:gd name="connsiteX36" fmla="*/ 120032 w 179388"/>
                  <a:gd name="connsiteY36" fmla="*/ 161144 h 338138"/>
                  <a:gd name="connsiteX37" fmla="*/ 60676 w 179388"/>
                  <a:gd name="connsiteY37" fmla="*/ 161144 h 338138"/>
                  <a:gd name="connsiteX38" fmla="*/ 60676 w 179388"/>
                  <a:gd name="connsiteY38" fmla="*/ 240395 h 338138"/>
                  <a:gd name="connsiteX39" fmla="*/ 55399 w 179388"/>
                  <a:gd name="connsiteY39" fmla="*/ 240395 h 338138"/>
                  <a:gd name="connsiteX40" fmla="*/ 52761 w 179388"/>
                  <a:gd name="connsiteY40" fmla="*/ 338138 h 338138"/>
                  <a:gd name="connsiteX41" fmla="*/ 39571 w 179388"/>
                  <a:gd name="connsiteY41" fmla="*/ 338138 h 338138"/>
                  <a:gd name="connsiteX42" fmla="*/ 36933 w 179388"/>
                  <a:gd name="connsiteY42" fmla="*/ 240395 h 338138"/>
                  <a:gd name="connsiteX43" fmla="*/ 31657 w 179388"/>
                  <a:gd name="connsiteY43" fmla="*/ 240395 h 338138"/>
                  <a:gd name="connsiteX44" fmla="*/ 31657 w 179388"/>
                  <a:gd name="connsiteY44" fmla="*/ 161144 h 338138"/>
                  <a:gd name="connsiteX45" fmla="*/ 0 w 179388"/>
                  <a:gd name="connsiteY45" fmla="*/ 161144 h 338138"/>
                  <a:gd name="connsiteX46" fmla="*/ 0 w 179388"/>
                  <a:gd name="connsiteY46" fmla="*/ 126802 h 338138"/>
                  <a:gd name="connsiteX47" fmla="*/ 26381 w 179388"/>
                  <a:gd name="connsiteY47" fmla="*/ 126802 h 338138"/>
                  <a:gd name="connsiteX48" fmla="*/ 26381 w 179388"/>
                  <a:gd name="connsiteY48" fmla="*/ 63401 h 338138"/>
                  <a:gd name="connsiteX49" fmla="*/ 89694 w 179388"/>
                  <a:gd name="connsiteY49" fmla="*/ 0 h 338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179388" h="338138">
                    <a:moveTo>
                      <a:pt x="128587" y="160338"/>
                    </a:moveTo>
                    <a:lnTo>
                      <a:pt x="128587" y="231776"/>
                    </a:lnTo>
                    <a:lnTo>
                      <a:pt x="133350" y="231776"/>
                    </a:lnTo>
                    <a:lnTo>
                      <a:pt x="134937" y="296863"/>
                    </a:lnTo>
                    <a:lnTo>
                      <a:pt x="136525" y="231776"/>
                    </a:lnTo>
                    <a:lnTo>
                      <a:pt x="142875" y="231776"/>
                    </a:lnTo>
                    <a:lnTo>
                      <a:pt x="142875" y="160338"/>
                    </a:lnTo>
                    <a:close/>
                    <a:moveTo>
                      <a:pt x="39687" y="160338"/>
                    </a:moveTo>
                    <a:lnTo>
                      <a:pt x="39687" y="231776"/>
                    </a:lnTo>
                    <a:lnTo>
                      <a:pt x="44450" y="231776"/>
                    </a:lnTo>
                    <a:lnTo>
                      <a:pt x="46037" y="296863"/>
                    </a:lnTo>
                    <a:lnTo>
                      <a:pt x="47625" y="231776"/>
                    </a:lnTo>
                    <a:lnTo>
                      <a:pt x="52387" y="231776"/>
                    </a:lnTo>
                    <a:lnTo>
                      <a:pt x="52387" y="160338"/>
                    </a:lnTo>
                    <a:close/>
                    <a:moveTo>
                      <a:pt x="89694" y="7938"/>
                    </a:moveTo>
                    <a:cubicBezTo>
                      <a:pt x="59365" y="7938"/>
                      <a:pt x="34310" y="32891"/>
                      <a:pt x="34310" y="63097"/>
                    </a:cubicBezTo>
                    <a:cubicBezTo>
                      <a:pt x="34310" y="63097"/>
                      <a:pt x="34310" y="63097"/>
                      <a:pt x="34310" y="132702"/>
                    </a:cubicBezTo>
                    <a:cubicBezTo>
                      <a:pt x="34310" y="132702"/>
                      <a:pt x="34310" y="132702"/>
                      <a:pt x="7937" y="132702"/>
                    </a:cubicBezTo>
                    <a:cubicBezTo>
                      <a:pt x="7937" y="132702"/>
                      <a:pt x="7937" y="132702"/>
                      <a:pt x="7937" y="152401"/>
                    </a:cubicBezTo>
                    <a:cubicBezTo>
                      <a:pt x="7937" y="152401"/>
                      <a:pt x="7937" y="152401"/>
                      <a:pt x="171450" y="152401"/>
                    </a:cubicBezTo>
                    <a:cubicBezTo>
                      <a:pt x="171450" y="152401"/>
                      <a:pt x="171450" y="152401"/>
                      <a:pt x="171450" y="132702"/>
                    </a:cubicBezTo>
                    <a:cubicBezTo>
                      <a:pt x="171450" y="132702"/>
                      <a:pt x="171450" y="132702"/>
                      <a:pt x="145077" y="132702"/>
                    </a:cubicBezTo>
                    <a:cubicBezTo>
                      <a:pt x="145077" y="132702"/>
                      <a:pt x="145077" y="132702"/>
                      <a:pt x="145077" y="63097"/>
                    </a:cubicBezTo>
                    <a:cubicBezTo>
                      <a:pt x="145077" y="32891"/>
                      <a:pt x="120023" y="7938"/>
                      <a:pt x="89694" y="7938"/>
                    </a:cubicBezTo>
                    <a:close/>
                    <a:moveTo>
                      <a:pt x="89694" y="0"/>
                    </a:moveTo>
                    <a:cubicBezTo>
                      <a:pt x="125308" y="0"/>
                      <a:pt x="153008" y="29059"/>
                      <a:pt x="153008" y="63401"/>
                    </a:cubicBezTo>
                    <a:cubicBezTo>
                      <a:pt x="153008" y="63401"/>
                      <a:pt x="153008" y="63401"/>
                      <a:pt x="153008" y="126802"/>
                    </a:cubicBezTo>
                    <a:lnTo>
                      <a:pt x="179388" y="126802"/>
                    </a:lnTo>
                    <a:cubicBezTo>
                      <a:pt x="179388" y="126802"/>
                      <a:pt x="179388" y="126802"/>
                      <a:pt x="179388" y="161144"/>
                    </a:cubicBezTo>
                    <a:cubicBezTo>
                      <a:pt x="179388" y="161144"/>
                      <a:pt x="179388" y="161144"/>
                      <a:pt x="150370" y="161144"/>
                    </a:cubicBezTo>
                    <a:cubicBezTo>
                      <a:pt x="150370" y="161144"/>
                      <a:pt x="150370" y="161144"/>
                      <a:pt x="150370" y="240395"/>
                    </a:cubicBezTo>
                    <a:cubicBezTo>
                      <a:pt x="150370" y="240395"/>
                      <a:pt x="150370" y="240395"/>
                      <a:pt x="143774" y="240395"/>
                    </a:cubicBezTo>
                    <a:cubicBezTo>
                      <a:pt x="143774" y="240395"/>
                      <a:pt x="143774" y="240395"/>
                      <a:pt x="142455" y="338138"/>
                    </a:cubicBezTo>
                    <a:cubicBezTo>
                      <a:pt x="142455" y="338138"/>
                      <a:pt x="142455" y="338138"/>
                      <a:pt x="127946" y="338138"/>
                    </a:cubicBezTo>
                    <a:cubicBezTo>
                      <a:pt x="127946" y="338138"/>
                      <a:pt x="127946" y="338138"/>
                      <a:pt x="125308" y="240395"/>
                    </a:cubicBezTo>
                    <a:cubicBezTo>
                      <a:pt x="125308" y="240395"/>
                      <a:pt x="125308" y="240395"/>
                      <a:pt x="120032" y="240395"/>
                    </a:cubicBezTo>
                    <a:cubicBezTo>
                      <a:pt x="120032" y="240395"/>
                      <a:pt x="120032" y="240395"/>
                      <a:pt x="120032" y="161144"/>
                    </a:cubicBezTo>
                    <a:cubicBezTo>
                      <a:pt x="120032" y="161144"/>
                      <a:pt x="120032" y="161144"/>
                      <a:pt x="60676" y="161144"/>
                    </a:cubicBezTo>
                    <a:cubicBezTo>
                      <a:pt x="60676" y="161144"/>
                      <a:pt x="60676" y="161144"/>
                      <a:pt x="60676" y="240395"/>
                    </a:cubicBezTo>
                    <a:cubicBezTo>
                      <a:pt x="60676" y="240395"/>
                      <a:pt x="60676" y="240395"/>
                      <a:pt x="55399" y="240395"/>
                    </a:cubicBezTo>
                    <a:cubicBezTo>
                      <a:pt x="55399" y="240395"/>
                      <a:pt x="55399" y="240395"/>
                      <a:pt x="52761" y="338138"/>
                    </a:cubicBezTo>
                    <a:cubicBezTo>
                      <a:pt x="52761" y="338138"/>
                      <a:pt x="52761" y="338138"/>
                      <a:pt x="39571" y="338138"/>
                    </a:cubicBezTo>
                    <a:cubicBezTo>
                      <a:pt x="39571" y="338138"/>
                      <a:pt x="39571" y="338138"/>
                      <a:pt x="36933" y="240395"/>
                    </a:cubicBezTo>
                    <a:cubicBezTo>
                      <a:pt x="36933" y="240395"/>
                      <a:pt x="36933" y="240395"/>
                      <a:pt x="31657" y="240395"/>
                    </a:cubicBezTo>
                    <a:cubicBezTo>
                      <a:pt x="31657" y="240395"/>
                      <a:pt x="31657" y="240395"/>
                      <a:pt x="31657" y="161144"/>
                    </a:cubicBezTo>
                    <a:cubicBezTo>
                      <a:pt x="31657" y="161144"/>
                      <a:pt x="31657" y="161144"/>
                      <a:pt x="0" y="161144"/>
                    </a:cubicBezTo>
                    <a:cubicBezTo>
                      <a:pt x="0" y="161144"/>
                      <a:pt x="0" y="161144"/>
                      <a:pt x="0" y="126802"/>
                    </a:cubicBezTo>
                    <a:cubicBezTo>
                      <a:pt x="0" y="126802"/>
                      <a:pt x="0" y="126802"/>
                      <a:pt x="26381" y="126802"/>
                    </a:cubicBezTo>
                    <a:cubicBezTo>
                      <a:pt x="26381" y="126802"/>
                      <a:pt x="26381" y="126802"/>
                      <a:pt x="26381" y="63401"/>
                    </a:cubicBezTo>
                    <a:cubicBezTo>
                      <a:pt x="26381" y="29059"/>
                      <a:pt x="54080" y="0"/>
                      <a:pt x="89694" y="0"/>
                    </a:cubicBez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074475" y="1849851"/>
              <a:ext cx="4909087" cy="2795468"/>
              <a:chOff x="6074475" y="1849851"/>
              <a:chExt cx="4909087" cy="2795468"/>
            </a:xfrm>
          </p:grpSpPr>
          <p:grpSp>
            <p:nvGrpSpPr>
              <p:cNvPr id="6" name="组合 5"/>
              <p:cNvGrpSpPr/>
              <p:nvPr/>
            </p:nvGrpSpPr>
            <p:grpSpPr>
              <a:xfrm>
                <a:off x="6074475" y="1849851"/>
                <a:ext cx="4909087" cy="2795468"/>
                <a:chOff x="2448694" y="1658840"/>
                <a:chExt cx="7294610" cy="4153896"/>
              </a:xfrm>
            </p:grpSpPr>
            <p:grpSp>
              <p:nvGrpSpPr>
                <p:cNvPr id="8" name="组合 7"/>
                <p:cNvGrpSpPr>
                  <a:grpSpLocks/>
                </p:cNvGrpSpPr>
                <p:nvPr/>
              </p:nvGrpSpPr>
              <p:grpSpPr bwMode="auto">
                <a:xfrm>
                  <a:off x="2448694" y="1658840"/>
                  <a:ext cx="7294610" cy="4153896"/>
                  <a:chOff x="8540751" y="4843463"/>
                  <a:chExt cx="8012112" cy="4562475"/>
                </a:xfrm>
                <a:effectLst/>
              </p:grpSpPr>
              <p:sp>
                <p:nvSpPr>
                  <p:cNvPr id="10" name="任意多边形 9"/>
                  <p:cNvSpPr>
                    <a:spLocks/>
                  </p:cNvSpPr>
                  <p:nvPr/>
                </p:nvSpPr>
                <p:spPr bwMode="auto">
                  <a:xfrm>
                    <a:off x="9321800" y="4843463"/>
                    <a:ext cx="6480176" cy="4421188"/>
                  </a:xfrm>
                  <a:custGeom>
                    <a:avLst/>
                    <a:gdLst>
                      <a:gd name="T0" fmla="*/ 17508 w 18000"/>
                      <a:gd name="T1" fmla="*/ 12280 h 12281"/>
                      <a:gd name="T2" fmla="*/ 491 w 18000"/>
                      <a:gd name="T3" fmla="*/ 12280 h 12281"/>
                      <a:gd name="T4" fmla="*/ 0 w 18000"/>
                      <a:gd name="T5" fmla="*/ 11792 h 12281"/>
                      <a:gd name="T6" fmla="*/ 0 w 18000"/>
                      <a:gd name="T7" fmla="*/ 488 h 12281"/>
                      <a:gd name="T8" fmla="*/ 491 w 18000"/>
                      <a:gd name="T9" fmla="*/ 0 h 12281"/>
                      <a:gd name="T10" fmla="*/ 17508 w 18000"/>
                      <a:gd name="T11" fmla="*/ 0 h 12281"/>
                      <a:gd name="T12" fmla="*/ 17999 w 18000"/>
                      <a:gd name="T13" fmla="*/ 488 h 12281"/>
                      <a:gd name="T14" fmla="*/ 17999 w 18000"/>
                      <a:gd name="T15" fmla="*/ 11792 h 12281"/>
                      <a:gd name="T16" fmla="*/ 17508 w 18000"/>
                      <a:gd name="T17" fmla="*/ 12280 h 1228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8000"/>
                      <a:gd name="T28" fmla="*/ 0 h 12281"/>
                      <a:gd name="T29" fmla="*/ 18000 w 18000"/>
                      <a:gd name="T30" fmla="*/ 12281 h 1228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8000" h="12281">
                        <a:moveTo>
                          <a:pt x="17508" y="12280"/>
                        </a:moveTo>
                        <a:lnTo>
                          <a:pt x="491" y="12280"/>
                        </a:lnTo>
                        <a:cubicBezTo>
                          <a:pt x="220" y="12280"/>
                          <a:pt x="0" y="12061"/>
                          <a:pt x="0" y="11792"/>
                        </a:cubicBezTo>
                        <a:lnTo>
                          <a:pt x="0" y="488"/>
                        </a:lnTo>
                        <a:cubicBezTo>
                          <a:pt x="0" y="219"/>
                          <a:pt x="220" y="0"/>
                          <a:pt x="491" y="0"/>
                        </a:cubicBezTo>
                        <a:lnTo>
                          <a:pt x="17508" y="0"/>
                        </a:lnTo>
                        <a:cubicBezTo>
                          <a:pt x="17779" y="0"/>
                          <a:pt x="17999" y="219"/>
                          <a:pt x="17999" y="488"/>
                        </a:cubicBezTo>
                        <a:lnTo>
                          <a:pt x="17999" y="11792"/>
                        </a:lnTo>
                        <a:cubicBezTo>
                          <a:pt x="17999" y="12061"/>
                          <a:pt x="17779" y="12280"/>
                          <a:pt x="17508" y="12280"/>
                        </a:cubicBezTo>
                      </a:path>
                    </a:pathLst>
                  </a:custGeom>
                  <a:solidFill>
                    <a:schemeClr val="tx2">
                      <a:lumMod val="5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    <a:solidFill>
                          <a:srgbClr val="000000"/>
                        </a:solidFill>
                        <a:bevel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11" name="任意多边形 10"/>
                  <p:cNvSpPr>
                    <a:spLocks/>
                  </p:cNvSpPr>
                  <p:nvPr/>
                </p:nvSpPr>
                <p:spPr bwMode="auto">
                  <a:xfrm>
                    <a:off x="8542336" y="9169402"/>
                    <a:ext cx="8008936" cy="142874"/>
                  </a:xfrm>
                  <a:custGeom>
                    <a:avLst/>
                    <a:gdLst>
                      <a:gd name="T0" fmla="*/ 22247 w 22248"/>
                      <a:gd name="T1" fmla="*/ 398 h 657"/>
                      <a:gd name="T2" fmla="*/ 21410 w 22248"/>
                      <a:gd name="T3" fmla="*/ 656 h 657"/>
                      <a:gd name="T4" fmla="*/ 870 w 22248"/>
                      <a:gd name="T5" fmla="*/ 656 h 657"/>
                      <a:gd name="T6" fmla="*/ 0 w 22248"/>
                      <a:gd name="T7" fmla="*/ 398 h 657"/>
                      <a:gd name="T8" fmla="*/ 0 w 22248"/>
                      <a:gd name="T9" fmla="*/ 0 h 657"/>
                      <a:gd name="T10" fmla="*/ 22247 w 22248"/>
                      <a:gd name="T11" fmla="*/ 0 h 657"/>
                      <a:gd name="T12" fmla="*/ 22247 w 22248"/>
                      <a:gd name="T13" fmla="*/ 398 h 65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248"/>
                      <a:gd name="T22" fmla="*/ 0 h 657"/>
                      <a:gd name="T23" fmla="*/ 22248 w 22248"/>
                      <a:gd name="T24" fmla="*/ 657 h 65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248" h="657">
                        <a:moveTo>
                          <a:pt x="22247" y="398"/>
                        </a:moveTo>
                        <a:cubicBezTo>
                          <a:pt x="22247" y="398"/>
                          <a:pt x="21890" y="656"/>
                          <a:pt x="21410" y="656"/>
                        </a:cubicBezTo>
                        <a:lnTo>
                          <a:pt x="870" y="656"/>
                        </a:lnTo>
                        <a:cubicBezTo>
                          <a:pt x="462" y="656"/>
                          <a:pt x="0" y="398"/>
                          <a:pt x="0" y="398"/>
                        </a:cubicBezTo>
                        <a:lnTo>
                          <a:pt x="0" y="0"/>
                        </a:lnTo>
                        <a:lnTo>
                          <a:pt x="22247" y="0"/>
                        </a:lnTo>
                        <a:lnTo>
                          <a:pt x="22247" y="398"/>
                        </a:ln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    <a:solidFill>
                          <a:srgbClr val="000000"/>
                        </a:solidFill>
                        <a:bevel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12" name="任意多边形 11"/>
                  <p:cNvSpPr>
                    <a:spLocks/>
                  </p:cNvSpPr>
                  <p:nvPr/>
                </p:nvSpPr>
                <p:spPr bwMode="auto">
                  <a:xfrm>
                    <a:off x="8542339" y="9169399"/>
                    <a:ext cx="8008939" cy="236539"/>
                  </a:xfrm>
                  <a:custGeom>
                    <a:avLst/>
                    <a:gdLst>
                      <a:gd name="T0" fmla="*/ 22247 w 22248"/>
                      <a:gd name="T1" fmla="*/ 398 h 657"/>
                      <a:gd name="T2" fmla="*/ 21410 w 22248"/>
                      <a:gd name="T3" fmla="*/ 656 h 657"/>
                      <a:gd name="T4" fmla="*/ 870 w 22248"/>
                      <a:gd name="T5" fmla="*/ 656 h 657"/>
                      <a:gd name="T6" fmla="*/ 0 w 22248"/>
                      <a:gd name="T7" fmla="*/ 398 h 657"/>
                      <a:gd name="T8" fmla="*/ 0 w 22248"/>
                      <a:gd name="T9" fmla="*/ 0 h 657"/>
                      <a:gd name="T10" fmla="*/ 22247 w 22248"/>
                      <a:gd name="T11" fmla="*/ 0 h 657"/>
                      <a:gd name="T12" fmla="*/ 22247 w 22248"/>
                      <a:gd name="T13" fmla="*/ 398 h 65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248"/>
                      <a:gd name="T22" fmla="*/ 0 h 657"/>
                      <a:gd name="T23" fmla="*/ 22248 w 22248"/>
                      <a:gd name="T24" fmla="*/ 657 h 65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248" h="657">
                        <a:moveTo>
                          <a:pt x="22247" y="398"/>
                        </a:moveTo>
                        <a:cubicBezTo>
                          <a:pt x="22247" y="398"/>
                          <a:pt x="21890" y="656"/>
                          <a:pt x="21410" y="656"/>
                        </a:cubicBezTo>
                        <a:lnTo>
                          <a:pt x="870" y="656"/>
                        </a:lnTo>
                        <a:cubicBezTo>
                          <a:pt x="462" y="656"/>
                          <a:pt x="0" y="398"/>
                          <a:pt x="0" y="398"/>
                        </a:cubicBezTo>
                        <a:lnTo>
                          <a:pt x="0" y="0"/>
                        </a:lnTo>
                        <a:lnTo>
                          <a:pt x="22247" y="0"/>
                        </a:lnTo>
                        <a:lnTo>
                          <a:pt x="22247" y="398"/>
                        </a:lnTo>
                      </a:path>
                    </a:pathLst>
                  </a:custGeom>
                  <a:noFill/>
                  <a:ln w="10080">
                    <a:solidFill>
                      <a:schemeClr val="tx2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="" xmlns:lc="http://schemas.openxmlformats.org/drawingml/2006/lockedCanvas" xmlns:p14="http://schemas.microsoft.com/office/powerpoint/2010/main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13" name="任意多边形 12"/>
                  <p:cNvSpPr>
                    <a:spLocks/>
                  </p:cNvSpPr>
                  <p:nvPr/>
                </p:nvSpPr>
                <p:spPr bwMode="auto">
                  <a:xfrm>
                    <a:off x="8540751" y="9312275"/>
                    <a:ext cx="8012112" cy="93663"/>
                  </a:xfrm>
                  <a:custGeom>
                    <a:avLst/>
                    <a:gdLst>
                      <a:gd name="T0" fmla="*/ 0 w 22256"/>
                      <a:gd name="T1" fmla="*/ 0 h 262"/>
                      <a:gd name="T2" fmla="*/ 870 w 22256"/>
                      <a:gd name="T3" fmla="*/ 261 h 262"/>
                      <a:gd name="T4" fmla="*/ 21418 w 22256"/>
                      <a:gd name="T5" fmla="*/ 261 h 262"/>
                      <a:gd name="T6" fmla="*/ 22255 w 22256"/>
                      <a:gd name="T7" fmla="*/ 0 h 262"/>
                      <a:gd name="T8" fmla="*/ 0 w 22256"/>
                      <a:gd name="T9" fmla="*/ 0 h 2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256"/>
                      <a:gd name="T16" fmla="*/ 0 h 262"/>
                      <a:gd name="T17" fmla="*/ 22256 w 22256"/>
                      <a:gd name="T18" fmla="*/ 262 h 26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256" h="262">
                        <a:moveTo>
                          <a:pt x="0" y="0"/>
                        </a:moveTo>
                        <a:cubicBezTo>
                          <a:pt x="0" y="0"/>
                          <a:pt x="462" y="261"/>
                          <a:pt x="870" y="261"/>
                        </a:cubicBezTo>
                        <a:lnTo>
                          <a:pt x="21418" y="261"/>
                        </a:lnTo>
                        <a:cubicBezTo>
                          <a:pt x="21898" y="261"/>
                          <a:pt x="22255" y="0"/>
                          <a:pt x="22255" y="0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tx2">
                      <a:lumMod val="5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    <a:solidFill>
                          <a:srgbClr val="000000"/>
                        </a:solidFill>
                        <a:bevel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14" name="任意多边形 13"/>
                  <p:cNvSpPr>
                    <a:spLocks/>
                  </p:cNvSpPr>
                  <p:nvPr/>
                </p:nvSpPr>
                <p:spPr bwMode="auto">
                  <a:xfrm>
                    <a:off x="11979275" y="9167813"/>
                    <a:ext cx="1141413" cy="88900"/>
                  </a:xfrm>
                  <a:custGeom>
                    <a:avLst/>
                    <a:gdLst>
                      <a:gd name="T0" fmla="*/ 0 w 3171"/>
                      <a:gd name="T1" fmla="*/ 0 h 249"/>
                      <a:gd name="T2" fmla="*/ 349 w 3171"/>
                      <a:gd name="T3" fmla="*/ 248 h 249"/>
                      <a:gd name="T4" fmla="*/ 2821 w 3171"/>
                      <a:gd name="T5" fmla="*/ 248 h 249"/>
                      <a:gd name="T6" fmla="*/ 3170 w 3171"/>
                      <a:gd name="T7" fmla="*/ 0 h 249"/>
                      <a:gd name="T8" fmla="*/ 0 w 3171"/>
                      <a:gd name="T9" fmla="*/ 0 h 24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171"/>
                      <a:gd name="T16" fmla="*/ 0 h 249"/>
                      <a:gd name="T17" fmla="*/ 3171 w 3171"/>
                      <a:gd name="T18" fmla="*/ 249 h 24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171" h="249">
                        <a:moveTo>
                          <a:pt x="0" y="0"/>
                        </a:moveTo>
                        <a:cubicBezTo>
                          <a:pt x="49" y="144"/>
                          <a:pt x="187" y="248"/>
                          <a:pt x="349" y="248"/>
                        </a:cubicBezTo>
                        <a:lnTo>
                          <a:pt x="2821" y="248"/>
                        </a:lnTo>
                        <a:cubicBezTo>
                          <a:pt x="2983" y="248"/>
                          <a:pt x="3120" y="144"/>
                          <a:pt x="3170" y="0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tx2">
                      <a:lumMod val="5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    <a:solidFill>
                          <a:srgbClr val="000000"/>
                        </a:solidFill>
                        <a:bevel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15" name="任意多边形 14"/>
                  <p:cNvSpPr>
                    <a:spLocks/>
                  </p:cNvSpPr>
                  <p:nvPr/>
                </p:nvSpPr>
                <p:spPr bwMode="auto">
                  <a:xfrm>
                    <a:off x="12571413" y="4937125"/>
                    <a:ext cx="38100" cy="36513"/>
                  </a:xfrm>
                  <a:custGeom>
                    <a:avLst/>
                    <a:gdLst>
                      <a:gd name="T0" fmla="*/ 51 w 104"/>
                      <a:gd name="T1" fmla="*/ 102 h 103"/>
                      <a:gd name="T2" fmla="*/ 0 w 104"/>
                      <a:gd name="T3" fmla="*/ 51 h 103"/>
                      <a:gd name="T4" fmla="*/ 51 w 104"/>
                      <a:gd name="T5" fmla="*/ 0 h 103"/>
                      <a:gd name="T6" fmla="*/ 103 w 104"/>
                      <a:gd name="T7" fmla="*/ 51 h 103"/>
                      <a:gd name="T8" fmla="*/ 51 w 104"/>
                      <a:gd name="T9" fmla="*/ 102 h 10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4"/>
                      <a:gd name="T16" fmla="*/ 0 h 103"/>
                      <a:gd name="T17" fmla="*/ 104 w 104"/>
                      <a:gd name="T18" fmla="*/ 103 h 10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4" h="103">
                        <a:moveTo>
                          <a:pt x="51" y="102"/>
                        </a:moveTo>
                        <a:cubicBezTo>
                          <a:pt x="23" y="102"/>
                          <a:pt x="0" y="79"/>
                          <a:pt x="0" y="51"/>
                        </a:cubicBezTo>
                        <a:cubicBezTo>
                          <a:pt x="0" y="22"/>
                          <a:pt x="23" y="0"/>
                          <a:pt x="51" y="0"/>
                        </a:cubicBezTo>
                        <a:cubicBezTo>
                          <a:pt x="80" y="0"/>
                          <a:pt x="103" y="22"/>
                          <a:pt x="103" y="51"/>
                        </a:cubicBezTo>
                        <a:cubicBezTo>
                          <a:pt x="103" y="79"/>
                          <a:pt x="80" y="102"/>
                          <a:pt x="51" y="102"/>
                        </a:cubicBez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lc="http://schemas.openxmlformats.org/drawingml/2006/lockedCanvas" xmlns:p14="http://schemas.microsoft.com/office/powerpoint/2010/main" xmlns:a14="http://schemas.microsoft.com/office/drawing/2010/main" w="9525">
                        <a:solidFill>
                          <a:srgbClr val="000000"/>
                        </a:solidFill>
                        <a:bevel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sp>
              <p:nvSpPr>
                <p:cNvPr id="9" name="矩形 8"/>
                <p:cNvSpPr/>
                <p:nvPr/>
              </p:nvSpPr>
              <p:spPr>
                <a:xfrm>
                  <a:off x="3387047" y="1980045"/>
                  <a:ext cx="5417906" cy="341786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7" name="矩形 6"/>
              <p:cNvSpPr/>
              <p:nvPr/>
            </p:nvSpPr>
            <p:spPr>
              <a:xfrm>
                <a:off x="6705961" y="2061151"/>
                <a:ext cx="3646113" cy="2289776"/>
              </a:xfrm>
              <a:prstGeom prst="rect">
                <a:avLst/>
              </a:prstGeom>
              <a:pattFill prst="pct5">
                <a:fgClr>
                  <a:srgbClr val="E4E6EA"/>
                </a:fgClr>
                <a:bgClr>
                  <a:srgbClr val="ADB5BF"/>
                </a:bgClr>
              </a:patt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92840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3" name="6dd7b9f4-e42c-40f4-8513-0cc29992af5d"/>
          <p:cNvGrpSpPr>
            <a:grpSpLocks noChangeAspect="1"/>
          </p:cNvGrpSpPr>
          <p:nvPr/>
        </p:nvGrpSpPr>
        <p:grpSpPr>
          <a:xfrm>
            <a:off x="1163452" y="1630224"/>
            <a:ext cx="10121685" cy="4624124"/>
            <a:chOff x="1163452" y="1304764"/>
            <a:chExt cx="10121685" cy="4624124"/>
          </a:xfrm>
        </p:grpSpPr>
        <p:grpSp>
          <p:nvGrpSpPr>
            <p:cNvPr id="4" name="Group 13"/>
            <p:cNvGrpSpPr/>
            <p:nvPr/>
          </p:nvGrpSpPr>
          <p:grpSpPr>
            <a:xfrm>
              <a:off x="1163452" y="1304764"/>
              <a:ext cx="4505061" cy="1215612"/>
              <a:chOff x="911424" y="1244624"/>
              <a:chExt cx="4505061" cy="1215612"/>
            </a:xfrm>
          </p:grpSpPr>
          <p:sp>
            <p:nvSpPr>
              <p:cNvPr id="40" name="Freeform: Shape 6"/>
              <p:cNvSpPr/>
              <p:nvPr/>
            </p:nvSpPr>
            <p:spPr bwMode="auto">
              <a:xfrm flipH="1">
                <a:off x="911424" y="1244624"/>
                <a:ext cx="1084974" cy="1084975"/>
              </a:xfrm>
              <a:custGeom>
                <a:avLst/>
                <a:gdLst>
                  <a:gd name="connsiteX0" fmla="*/ 508910 w 1084974"/>
                  <a:gd name="connsiteY0" fmla="*/ 0 h 1084975"/>
                  <a:gd name="connsiteX1" fmla="*/ 31229 w 1084974"/>
                  <a:gd name="connsiteY1" fmla="*/ 253981 h 1084975"/>
                  <a:gd name="connsiteX2" fmla="*/ 0 w 1084974"/>
                  <a:gd name="connsiteY2" fmla="*/ 311517 h 1084975"/>
                  <a:gd name="connsiteX3" fmla="*/ 773457 w 1084974"/>
                  <a:gd name="connsiteY3" fmla="*/ 1084975 h 1084975"/>
                  <a:gd name="connsiteX4" fmla="*/ 830993 w 1084974"/>
                  <a:gd name="connsiteY4" fmla="*/ 1053745 h 1084975"/>
                  <a:gd name="connsiteX5" fmla="*/ 1084974 w 1084974"/>
                  <a:gd name="connsiteY5" fmla="*/ 576064 h 1084975"/>
                  <a:gd name="connsiteX6" fmla="*/ 508910 w 1084974"/>
                  <a:gd name="connsiteY6" fmla="*/ 0 h 108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4974" h="1084975">
                    <a:moveTo>
                      <a:pt x="508910" y="0"/>
                    </a:moveTo>
                    <a:cubicBezTo>
                      <a:pt x="310066" y="0"/>
                      <a:pt x="134752" y="100747"/>
                      <a:pt x="31229" y="253981"/>
                    </a:cubicBezTo>
                    <a:lnTo>
                      <a:pt x="0" y="311517"/>
                    </a:lnTo>
                    <a:lnTo>
                      <a:pt x="773457" y="1084975"/>
                    </a:lnTo>
                    <a:lnTo>
                      <a:pt x="830993" y="1053745"/>
                    </a:lnTo>
                    <a:cubicBezTo>
                      <a:pt x="984227" y="950222"/>
                      <a:pt x="1084974" y="774908"/>
                      <a:pt x="1084974" y="576064"/>
                    </a:cubicBezTo>
                    <a:cubicBezTo>
                      <a:pt x="1084974" y="257913"/>
                      <a:pt x="827061" y="0"/>
                      <a:pt x="5089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41" name="Straight Connector 2"/>
              <p:cNvCxnSpPr/>
              <p:nvPr/>
            </p:nvCxnSpPr>
            <p:spPr>
              <a:xfrm flipH="1">
                <a:off x="1155787" y="1496652"/>
                <a:ext cx="900100" cy="9001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9"/>
              <p:cNvSpPr txBox="1"/>
              <p:nvPr/>
            </p:nvSpPr>
            <p:spPr>
              <a:xfrm>
                <a:off x="997495" y="1340768"/>
                <a:ext cx="655949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01</a:t>
                </a:r>
              </a:p>
            </p:txBody>
          </p:sp>
          <p:grpSp>
            <p:nvGrpSpPr>
              <p:cNvPr id="43" name="Group 10"/>
              <p:cNvGrpSpPr/>
              <p:nvPr/>
            </p:nvGrpSpPr>
            <p:grpSpPr>
              <a:xfrm>
                <a:off x="1453911" y="1897004"/>
                <a:ext cx="3962574" cy="563232"/>
                <a:chOff x="3943834" y="704409"/>
                <a:chExt cx="3962574" cy="563232"/>
              </a:xfrm>
            </p:grpSpPr>
            <p:sp>
              <p:nvSpPr>
                <p:cNvPr id="44" name="TextBox 11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1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45" name="TextBox 12"/>
                <p:cNvSpPr txBox="1">
                  <a:spLocks/>
                </p:cNvSpPr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 dirty="0">
                      <a:solidFill>
                        <a:schemeClr val="bg1"/>
                      </a:solidFill>
                    </a:rPr>
                    <a:t>此部分内容作为文字排版占位显示 （建议使用主题字体）</a:t>
                  </a:r>
                </a:p>
              </p:txBody>
            </p:sp>
          </p:grpSp>
        </p:grpSp>
        <p:grpSp>
          <p:nvGrpSpPr>
            <p:cNvPr id="5" name="Group 14"/>
            <p:cNvGrpSpPr/>
            <p:nvPr/>
          </p:nvGrpSpPr>
          <p:grpSpPr>
            <a:xfrm>
              <a:off x="6780076" y="1304764"/>
              <a:ext cx="4505061" cy="1215612"/>
              <a:chOff x="911424" y="1244624"/>
              <a:chExt cx="4505061" cy="1215612"/>
            </a:xfrm>
          </p:grpSpPr>
          <p:sp>
            <p:nvSpPr>
              <p:cNvPr id="34" name="Freeform: Shape 15"/>
              <p:cNvSpPr/>
              <p:nvPr/>
            </p:nvSpPr>
            <p:spPr bwMode="auto">
              <a:xfrm flipH="1">
                <a:off x="911424" y="1244624"/>
                <a:ext cx="1084974" cy="1084975"/>
              </a:xfrm>
              <a:custGeom>
                <a:avLst/>
                <a:gdLst>
                  <a:gd name="connsiteX0" fmla="*/ 508910 w 1084974"/>
                  <a:gd name="connsiteY0" fmla="*/ 0 h 1084975"/>
                  <a:gd name="connsiteX1" fmla="*/ 31229 w 1084974"/>
                  <a:gd name="connsiteY1" fmla="*/ 253981 h 1084975"/>
                  <a:gd name="connsiteX2" fmla="*/ 0 w 1084974"/>
                  <a:gd name="connsiteY2" fmla="*/ 311517 h 1084975"/>
                  <a:gd name="connsiteX3" fmla="*/ 773457 w 1084974"/>
                  <a:gd name="connsiteY3" fmla="*/ 1084975 h 1084975"/>
                  <a:gd name="connsiteX4" fmla="*/ 830993 w 1084974"/>
                  <a:gd name="connsiteY4" fmla="*/ 1053745 h 1084975"/>
                  <a:gd name="connsiteX5" fmla="*/ 1084974 w 1084974"/>
                  <a:gd name="connsiteY5" fmla="*/ 576064 h 1084975"/>
                  <a:gd name="connsiteX6" fmla="*/ 508910 w 1084974"/>
                  <a:gd name="connsiteY6" fmla="*/ 0 h 108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4974" h="1084975">
                    <a:moveTo>
                      <a:pt x="508910" y="0"/>
                    </a:moveTo>
                    <a:cubicBezTo>
                      <a:pt x="310066" y="0"/>
                      <a:pt x="134752" y="100747"/>
                      <a:pt x="31229" y="253981"/>
                    </a:cubicBezTo>
                    <a:lnTo>
                      <a:pt x="0" y="311517"/>
                    </a:lnTo>
                    <a:lnTo>
                      <a:pt x="773457" y="1084975"/>
                    </a:lnTo>
                    <a:lnTo>
                      <a:pt x="830993" y="1053745"/>
                    </a:lnTo>
                    <a:cubicBezTo>
                      <a:pt x="984227" y="950222"/>
                      <a:pt x="1084974" y="774908"/>
                      <a:pt x="1084974" y="576064"/>
                    </a:cubicBezTo>
                    <a:cubicBezTo>
                      <a:pt x="1084974" y="257913"/>
                      <a:pt x="827061" y="0"/>
                      <a:pt x="5089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35" name="Straight Connector 16"/>
              <p:cNvCxnSpPr/>
              <p:nvPr/>
            </p:nvCxnSpPr>
            <p:spPr>
              <a:xfrm flipH="1">
                <a:off x="1155787" y="1496652"/>
                <a:ext cx="900100" cy="9001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17"/>
              <p:cNvSpPr txBox="1"/>
              <p:nvPr/>
            </p:nvSpPr>
            <p:spPr>
              <a:xfrm>
                <a:off x="966237" y="1340768"/>
                <a:ext cx="718466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02</a:t>
                </a:r>
              </a:p>
            </p:txBody>
          </p:sp>
          <p:grpSp>
            <p:nvGrpSpPr>
              <p:cNvPr id="37" name="Group 18"/>
              <p:cNvGrpSpPr/>
              <p:nvPr/>
            </p:nvGrpSpPr>
            <p:grpSpPr>
              <a:xfrm>
                <a:off x="1453911" y="1897004"/>
                <a:ext cx="3962574" cy="563232"/>
                <a:chOff x="3943834" y="704409"/>
                <a:chExt cx="3962574" cy="563232"/>
              </a:xfrm>
            </p:grpSpPr>
            <p:sp>
              <p:nvSpPr>
                <p:cNvPr id="38" name="TextBox 19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1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39" name="TextBox 20"/>
                <p:cNvSpPr txBox="1">
                  <a:spLocks/>
                </p:cNvSpPr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 dirty="0">
                      <a:solidFill>
                        <a:schemeClr val="bg1"/>
                      </a:solidFill>
                    </a:rPr>
                    <a:t>此部分内容作为文字排版占位显示 （建议使用主题字体）</a:t>
                  </a:r>
                </a:p>
              </p:txBody>
            </p:sp>
          </p:grpSp>
        </p:grpSp>
        <p:grpSp>
          <p:nvGrpSpPr>
            <p:cNvPr id="6" name="Group 21"/>
            <p:cNvGrpSpPr/>
            <p:nvPr/>
          </p:nvGrpSpPr>
          <p:grpSpPr>
            <a:xfrm>
              <a:off x="1163452" y="3009020"/>
              <a:ext cx="4505061" cy="1215612"/>
              <a:chOff x="911424" y="1244624"/>
              <a:chExt cx="4505061" cy="1215612"/>
            </a:xfrm>
          </p:grpSpPr>
          <p:sp>
            <p:nvSpPr>
              <p:cNvPr id="28" name="Freeform: Shape 22"/>
              <p:cNvSpPr/>
              <p:nvPr/>
            </p:nvSpPr>
            <p:spPr bwMode="auto">
              <a:xfrm flipH="1">
                <a:off x="911424" y="1244624"/>
                <a:ext cx="1084974" cy="1084975"/>
              </a:xfrm>
              <a:custGeom>
                <a:avLst/>
                <a:gdLst>
                  <a:gd name="connsiteX0" fmla="*/ 508910 w 1084974"/>
                  <a:gd name="connsiteY0" fmla="*/ 0 h 1084975"/>
                  <a:gd name="connsiteX1" fmla="*/ 31229 w 1084974"/>
                  <a:gd name="connsiteY1" fmla="*/ 253981 h 1084975"/>
                  <a:gd name="connsiteX2" fmla="*/ 0 w 1084974"/>
                  <a:gd name="connsiteY2" fmla="*/ 311517 h 1084975"/>
                  <a:gd name="connsiteX3" fmla="*/ 773457 w 1084974"/>
                  <a:gd name="connsiteY3" fmla="*/ 1084975 h 1084975"/>
                  <a:gd name="connsiteX4" fmla="*/ 830993 w 1084974"/>
                  <a:gd name="connsiteY4" fmla="*/ 1053745 h 1084975"/>
                  <a:gd name="connsiteX5" fmla="*/ 1084974 w 1084974"/>
                  <a:gd name="connsiteY5" fmla="*/ 576064 h 1084975"/>
                  <a:gd name="connsiteX6" fmla="*/ 508910 w 1084974"/>
                  <a:gd name="connsiteY6" fmla="*/ 0 h 108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4974" h="1084975">
                    <a:moveTo>
                      <a:pt x="508910" y="0"/>
                    </a:moveTo>
                    <a:cubicBezTo>
                      <a:pt x="310066" y="0"/>
                      <a:pt x="134752" y="100747"/>
                      <a:pt x="31229" y="253981"/>
                    </a:cubicBezTo>
                    <a:lnTo>
                      <a:pt x="0" y="311517"/>
                    </a:lnTo>
                    <a:lnTo>
                      <a:pt x="773457" y="1084975"/>
                    </a:lnTo>
                    <a:lnTo>
                      <a:pt x="830993" y="1053745"/>
                    </a:lnTo>
                    <a:cubicBezTo>
                      <a:pt x="984227" y="950222"/>
                      <a:pt x="1084974" y="774908"/>
                      <a:pt x="1084974" y="576064"/>
                    </a:cubicBezTo>
                    <a:cubicBezTo>
                      <a:pt x="1084974" y="257913"/>
                      <a:pt x="827061" y="0"/>
                      <a:pt x="5089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29" name="Straight Connector 23"/>
              <p:cNvCxnSpPr/>
              <p:nvPr/>
            </p:nvCxnSpPr>
            <p:spPr>
              <a:xfrm flipH="1">
                <a:off x="1155787" y="1496652"/>
                <a:ext cx="900100" cy="9001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4"/>
              <p:cNvSpPr txBox="1"/>
              <p:nvPr/>
            </p:nvSpPr>
            <p:spPr>
              <a:xfrm>
                <a:off x="959023" y="1340768"/>
                <a:ext cx="732893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03</a:t>
                </a:r>
              </a:p>
            </p:txBody>
          </p:sp>
          <p:grpSp>
            <p:nvGrpSpPr>
              <p:cNvPr id="31" name="Group 25"/>
              <p:cNvGrpSpPr/>
              <p:nvPr/>
            </p:nvGrpSpPr>
            <p:grpSpPr>
              <a:xfrm>
                <a:off x="1453911" y="1897004"/>
                <a:ext cx="3962574" cy="563232"/>
                <a:chOff x="3943834" y="704409"/>
                <a:chExt cx="3962574" cy="563232"/>
              </a:xfrm>
            </p:grpSpPr>
            <p:sp>
              <p:nvSpPr>
                <p:cNvPr id="32" name="TextBox 26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1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33" name="TextBox 27"/>
                <p:cNvSpPr txBox="1">
                  <a:spLocks/>
                </p:cNvSpPr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 dirty="0">
                      <a:solidFill>
                        <a:schemeClr val="bg1"/>
                      </a:solidFill>
                    </a:rPr>
                    <a:t>此部分内容作为文字排版占位显示 （建议使用主题字体）</a:t>
                  </a:r>
                </a:p>
              </p:txBody>
            </p:sp>
          </p:grpSp>
        </p:grpSp>
        <p:grpSp>
          <p:nvGrpSpPr>
            <p:cNvPr id="7" name="Group 28"/>
            <p:cNvGrpSpPr/>
            <p:nvPr/>
          </p:nvGrpSpPr>
          <p:grpSpPr>
            <a:xfrm>
              <a:off x="6780076" y="3009020"/>
              <a:ext cx="4505061" cy="1215612"/>
              <a:chOff x="911424" y="1244624"/>
              <a:chExt cx="4505061" cy="1215612"/>
            </a:xfrm>
          </p:grpSpPr>
          <p:sp>
            <p:nvSpPr>
              <p:cNvPr id="22" name="Freeform: Shape 29"/>
              <p:cNvSpPr/>
              <p:nvPr/>
            </p:nvSpPr>
            <p:spPr bwMode="auto">
              <a:xfrm flipH="1">
                <a:off x="911424" y="1244624"/>
                <a:ext cx="1084974" cy="1084975"/>
              </a:xfrm>
              <a:custGeom>
                <a:avLst/>
                <a:gdLst>
                  <a:gd name="connsiteX0" fmla="*/ 508910 w 1084974"/>
                  <a:gd name="connsiteY0" fmla="*/ 0 h 1084975"/>
                  <a:gd name="connsiteX1" fmla="*/ 31229 w 1084974"/>
                  <a:gd name="connsiteY1" fmla="*/ 253981 h 1084975"/>
                  <a:gd name="connsiteX2" fmla="*/ 0 w 1084974"/>
                  <a:gd name="connsiteY2" fmla="*/ 311517 h 1084975"/>
                  <a:gd name="connsiteX3" fmla="*/ 773457 w 1084974"/>
                  <a:gd name="connsiteY3" fmla="*/ 1084975 h 1084975"/>
                  <a:gd name="connsiteX4" fmla="*/ 830993 w 1084974"/>
                  <a:gd name="connsiteY4" fmla="*/ 1053745 h 1084975"/>
                  <a:gd name="connsiteX5" fmla="*/ 1084974 w 1084974"/>
                  <a:gd name="connsiteY5" fmla="*/ 576064 h 1084975"/>
                  <a:gd name="connsiteX6" fmla="*/ 508910 w 1084974"/>
                  <a:gd name="connsiteY6" fmla="*/ 0 h 108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4974" h="1084975">
                    <a:moveTo>
                      <a:pt x="508910" y="0"/>
                    </a:moveTo>
                    <a:cubicBezTo>
                      <a:pt x="310066" y="0"/>
                      <a:pt x="134752" y="100747"/>
                      <a:pt x="31229" y="253981"/>
                    </a:cubicBezTo>
                    <a:lnTo>
                      <a:pt x="0" y="311517"/>
                    </a:lnTo>
                    <a:lnTo>
                      <a:pt x="773457" y="1084975"/>
                    </a:lnTo>
                    <a:lnTo>
                      <a:pt x="830993" y="1053745"/>
                    </a:lnTo>
                    <a:cubicBezTo>
                      <a:pt x="984227" y="950222"/>
                      <a:pt x="1084974" y="774908"/>
                      <a:pt x="1084974" y="576064"/>
                    </a:cubicBezTo>
                    <a:cubicBezTo>
                      <a:pt x="1084974" y="257913"/>
                      <a:pt x="827061" y="0"/>
                      <a:pt x="5089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30"/>
              <p:cNvCxnSpPr/>
              <p:nvPr/>
            </p:nvCxnSpPr>
            <p:spPr>
              <a:xfrm flipH="1">
                <a:off x="1155787" y="1496652"/>
                <a:ext cx="900100" cy="9001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31"/>
              <p:cNvSpPr txBox="1"/>
              <p:nvPr/>
            </p:nvSpPr>
            <p:spPr>
              <a:xfrm>
                <a:off x="967038" y="1340768"/>
                <a:ext cx="716863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04</a:t>
                </a:r>
              </a:p>
            </p:txBody>
          </p:sp>
          <p:grpSp>
            <p:nvGrpSpPr>
              <p:cNvPr id="25" name="Group 32"/>
              <p:cNvGrpSpPr/>
              <p:nvPr/>
            </p:nvGrpSpPr>
            <p:grpSpPr>
              <a:xfrm>
                <a:off x="1453911" y="1897004"/>
                <a:ext cx="3962574" cy="563232"/>
                <a:chOff x="3943834" y="704409"/>
                <a:chExt cx="3962574" cy="563232"/>
              </a:xfrm>
            </p:grpSpPr>
            <p:sp>
              <p:nvSpPr>
                <p:cNvPr id="26" name="TextBox 33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1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27" name="TextBox 34"/>
                <p:cNvSpPr txBox="1">
                  <a:spLocks/>
                </p:cNvSpPr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 dirty="0">
                      <a:solidFill>
                        <a:schemeClr val="bg1"/>
                      </a:solidFill>
                    </a:rPr>
                    <a:t>此部分内容作为文字排版占位显示 （建议使用主题字体）</a:t>
                  </a:r>
                </a:p>
              </p:txBody>
            </p:sp>
          </p:grpSp>
        </p:grpSp>
        <p:grpSp>
          <p:nvGrpSpPr>
            <p:cNvPr id="8" name="Group 35"/>
            <p:cNvGrpSpPr/>
            <p:nvPr/>
          </p:nvGrpSpPr>
          <p:grpSpPr>
            <a:xfrm>
              <a:off x="1163452" y="4713276"/>
              <a:ext cx="4505061" cy="1215612"/>
              <a:chOff x="911424" y="1244624"/>
              <a:chExt cx="4505061" cy="1215612"/>
            </a:xfrm>
          </p:grpSpPr>
          <p:sp>
            <p:nvSpPr>
              <p:cNvPr id="16" name="Freeform: Shape 36"/>
              <p:cNvSpPr/>
              <p:nvPr/>
            </p:nvSpPr>
            <p:spPr bwMode="auto">
              <a:xfrm flipH="1">
                <a:off x="911424" y="1244624"/>
                <a:ext cx="1084974" cy="1084975"/>
              </a:xfrm>
              <a:custGeom>
                <a:avLst/>
                <a:gdLst>
                  <a:gd name="connsiteX0" fmla="*/ 508910 w 1084974"/>
                  <a:gd name="connsiteY0" fmla="*/ 0 h 1084975"/>
                  <a:gd name="connsiteX1" fmla="*/ 31229 w 1084974"/>
                  <a:gd name="connsiteY1" fmla="*/ 253981 h 1084975"/>
                  <a:gd name="connsiteX2" fmla="*/ 0 w 1084974"/>
                  <a:gd name="connsiteY2" fmla="*/ 311517 h 1084975"/>
                  <a:gd name="connsiteX3" fmla="*/ 773457 w 1084974"/>
                  <a:gd name="connsiteY3" fmla="*/ 1084975 h 1084975"/>
                  <a:gd name="connsiteX4" fmla="*/ 830993 w 1084974"/>
                  <a:gd name="connsiteY4" fmla="*/ 1053745 h 1084975"/>
                  <a:gd name="connsiteX5" fmla="*/ 1084974 w 1084974"/>
                  <a:gd name="connsiteY5" fmla="*/ 576064 h 1084975"/>
                  <a:gd name="connsiteX6" fmla="*/ 508910 w 1084974"/>
                  <a:gd name="connsiteY6" fmla="*/ 0 h 108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4974" h="1084975">
                    <a:moveTo>
                      <a:pt x="508910" y="0"/>
                    </a:moveTo>
                    <a:cubicBezTo>
                      <a:pt x="310066" y="0"/>
                      <a:pt x="134752" y="100747"/>
                      <a:pt x="31229" y="253981"/>
                    </a:cubicBezTo>
                    <a:lnTo>
                      <a:pt x="0" y="311517"/>
                    </a:lnTo>
                    <a:lnTo>
                      <a:pt x="773457" y="1084975"/>
                    </a:lnTo>
                    <a:lnTo>
                      <a:pt x="830993" y="1053745"/>
                    </a:lnTo>
                    <a:cubicBezTo>
                      <a:pt x="984227" y="950222"/>
                      <a:pt x="1084974" y="774908"/>
                      <a:pt x="1084974" y="576064"/>
                    </a:cubicBezTo>
                    <a:cubicBezTo>
                      <a:pt x="1084974" y="257913"/>
                      <a:pt x="827061" y="0"/>
                      <a:pt x="5089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37"/>
              <p:cNvCxnSpPr/>
              <p:nvPr/>
            </p:nvCxnSpPr>
            <p:spPr>
              <a:xfrm flipH="1">
                <a:off x="1155787" y="1496652"/>
                <a:ext cx="900100" cy="9001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38"/>
              <p:cNvSpPr txBox="1"/>
              <p:nvPr/>
            </p:nvSpPr>
            <p:spPr>
              <a:xfrm>
                <a:off x="957420" y="1340768"/>
                <a:ext cx="736099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05</a:t>
                </a:r>
              </a:p>
            </p:txBody>
          </p:sp>
          <p:grpSp>
            <p:nvGrpSpPr>
              <p:cNvPr id="19" name="Group 39"/>
              <p:cNvGrpSpPr/>
              <p:nvPr/>
            </p:nvGrpSpPr>
            <p:grpSpPr>
              <a:xfrm>
                <a:off x="1453911" y="1897004"/>
                <a:ext cx="3962574" cy="563232"/>
                <a:chOff x="3943834" y="704409"/>
                <a:chExt cx="3962574" cy="563232"/>
              </a:xfrm>
            </p:grpSpPr>
            <p:sp>
              <p:nvSpPr>
                <p:cNvPr id="20" name="TextBox 40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1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21" name="TextBox 41"/>
                <p:cNvSpPr txBox="1">
                  <a:spLocks/>
                </p:cNvSpPr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 dirty="0">
                      <a:solidFill>
                        <a:schemeClr val="bg1"/>
                      </a:solidFill>
                    </a:rPr>
                    <a:t>此部分内容作为文字排版占位显示 （建议使用主题字体）</a:t>
                  </a:r>
                </a:p>
              </p:txBody>
            </p:sp>
          </p:grpSp>
        </p:grpSp>
        <p:grpSp>
          <p:nvGrpSpPr>
            <p:cNvPr id="9" name="Group 42"/>
            <p:cNvGrpSpPr/>
            <p:nvPr/>
          </p:nvGrpSpPr>
          <p:grpSpPr>
            <a:xfrm>
              <a:off x="6780076" y="4713276"/>
              <a:ext cx="4505061" cy="1215612"/>
              <a:chOff x="911424" y="1244624"/>
              <a:chExt cx="4505061" cy="1215612"/>
            </a:xfrm>
          </p:grpSpPr>
          <p:sp>
            <p:nvSpPr>
              <p:cNvPr id="10" name="Freeform: Shape 43"/>
              <p:cNvSpPr/>
              <p:nvPr/>
            </p:nvSpPr>
            <p:spPr bwMode="auto">
              <a:xfrm flipH="1">
                <a:off x="911424" y="1244624"/>
                <a:ext cx="1084974" cy="1084975"/>
              </a:xfrm>
              <a:custGeom>
                <a:avLst/>
                <a:gdLst>
                  <a:gd name="connsiteX0" fmla="*/ 508910 w 1084974"/>
                  <a:gd name="connsiteY0" fmla="*/ 0 h 1084975"/>
                  <a:gd name="connsiteX1" fmla="*/ 31229 w 1084974"/>
                  <a:gd name="connsiteY1" fmla="*/ 253981 h 1084975"/>
                  <a:gd name="connsiteX2" fmla="*/ 0 w 1084974"/>
                  <a:gd name="connsiteY2" fmla="*/ 311517 h 1084975"/>
                  <a:gd name="connsiteX3" fmla="*/ 773457 w 1084974"/>
                  <a:gd name="connsiteY3" fmla="*/ 1084975 h 1084975"/>
                  <a:gd name="connsiteX4" fmla="*/ 830993 w 1084974"/>
                  <a:gd name="connsiteY4" fmla="*/ 1053745 h 1084975"/>
                  <a:gd name="connsiteX5" fmla="*/ 1084974 w 1084974"/>
                  <a:gd name="connsiteY5" fmla="*/ 576064 h 1084975"/>
                  <a:gd name="connsiteX6" fmla="*/ 508910 w 1084974"/>
                  <a:gd name="connsiteY6" fmla="*/ 0 h 108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4974" h="1084975">
                    <a:moveTo>
                      <a:pt x="508910" y="0"/>
                    </a:moveTo>
                    <a:cubicBezTo>
                      <a:pt x="310066" y="0"/>
                      <a:pt x="134752" y="100747"/>
                      <a:pt x="31229" y="253981"/>
                    </a:cubicBezTo>
                    <a:lnTo>
                      <a:pt x="0" y="311517"/>
                    </a:lnTo>
                    <a:lnTo>
                      <a:pt x="773457" y="1084975"/>
                    </a:lnTo>
                    <a:lnTo>
                      <a:pt x="830993" y="1053745"/>
                    </a:lnTo>
                    <a:cubicBezTo>
                      <a:pt x="984227" y="950222"/>
                      <a:pt x="1084974" y="774908"/>
                      <a:pt x="1084974" y="576064"/>
                    </a:cubicBezTo>
                    <a:cubicBezTo>
                      <a:pt x="1084974" y="257913"/>
                      <a:pt x="827061" y="0"/>
                      <a:pt x="5089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44"/>
              <p:cNvCxnSpPr/>
              <p:nvPr/>
            </p:nvCxnSpPr>
            <p:spPr>
              <a:xfrm flipH="1">
                <a:off x="1155787" y="1496652"/>
                <a:ext cx="900100" cy="9001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45"/>
              <p:cNvSpPr txBox="1"/>
              <p:nvPr/>
            </p:nvSpPr>
            <p:spPr>
              <a:xfrm>
                <a:off x="956619" y="1340768"/>
                <a:ext cx="737702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06</a:t>
                </a:r>
              </a:p>
            </p:txBody>
          </p:sp>
          <p:grpSp>
            <p:nvGrpSpPr>
              <p:cNvPr id="13" name="Group 46"/>
              <p:cNvGrpSpPr/>
              <p:nvPr/>
            </p:nvGrpSpPr>
            <p:grpSpPr>
              <a:xfrm>
                <a:off x="1453911" y="1897004"/>
                <a:ext cx="3962574" cy="563232"/>
                <a:chOff x="3943834" y="704409"/>
                <a:chExt cx="3962574" cy="563232"/>
              </a:xfrm>
            </p:grpSpPr>
            <p:sp>
              <p:nvSpPr>
                <p:cNvPr id="14" name="TextBox 47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1">
                          <a:lumMod val="100000"/>
                        </a:schemeClr>
                      </a:solidFill>
                    </a:rPr>
                    <a:t>标题文本预设</a:t>
                  </a:r>
                </a:p>
              </p:txBody>
            </p:sp>
            <p:sp>
              <p:nvSpPr>
                <p:cNvPr id="15" name="TextBox 48"/>
                <p:cNvSpPr txBox="1">
                  <a:spLocks/>
                </p:cNvSpPr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 dirty="0">
                      <a:solidFill>
                        <a:schemeClr val="bg1"/>
                      </a:solidFill>
                    </a:rPr>
                    <a:t>此部分内容作为文字排版占位显示 （建议使用主题字体）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642354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6637.pptx"/>
</p:tagLst>
</file>

<file path=ppt/theme/theme1.xml><?xml version="1.0" encoding="utf-8"?>
<a:theme xmlns:a="http://schemas.openxmlformats.org/drawingml/2006/main" name="Office 主题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1626</Words>
  <Application>Microsoft Office PowerPoint</Application>
  <PresentationFormat>宽屏</PresentationFormat>
  <Paragraphs>274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等线</vt:lpstr>
      <vt:lpstr>宋体</vt:lpstr>
      <vt:lpstr>微软雅黑</vt:lpstr>
      <vt:lpstr>Arial</vt:lpstr>
      <vt:lpstr>Calibri</vt:lpstr>
      <vt:lpstr>Calibri Light</vt:lpstr>
      <vt:lpstr>Impact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6637.pptx</dc:title>
  <dc:creator/>
  <cp:lastModifiedBy/>
  <cp:revision>1</cp:revision>
  <dcterms:created xsi:type="dcterms:W3CDTF">2017-05-14T03:02:42Z</dcterms:created>
  <dcterms:modified xsi:type="dcterms:W3CDTF">2017-05-14T03:04:01Z</dcterms:modified>
</cp:coreProperties>
</file>